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2" r:id="rId3"/>
    <p:sldId id="260" r:id="rId5"/>
    <p:sldId id="275" r:id="rId6"/>
    <p:sldId id="263" r:id="rId7"/>
    <p:sldId id="257" r:id="rId8"/>
    <p:sldId id="258" r:id="rId9"/>
    <p:sldId id="259" r:id="rId10"/>
    <p:sldId id="264" r:id="rId11"/>
    <p:sldId id="267" r:id="rId12"/>
    <p:sldId id="286" r:id="rId13"/>
    <p:sldId id="290" r:id="rId14"/>
    <p:sldId id="287" r:id="rId15"/>
    <p:sldId id="276" r:id="rId16"/>
    <p:sldId id="277" r:id="rId17"/>
    <p:sldId id="281" r:id="rId18"/>
    <p:sldId id="278" r:id="rId19"/>
    <p:sldId id="279" r:id="rId20"/>
    <p:sldId id="282" r:id="rId21"/>
    <p:sldId id="283" r:id="rId22"/>
    <p:sldId id="284" r:id="rId23"/>
    <p:sldId id="285" r:id="rId24"/>
    <p:sldId id="265" r:id="rId25"/>
    <p:sldId id="266" r:id="rId26"/>
    <p:sldId id="271" r:id="rId27"/>
    <p:sldId id="291" r:id="rId28"/>
    <p:sldId id="292" r:id="rId29"/>
    <p:sldId id="293" r:id="rId30"/>
    <p:sldId id="280" r:id="rId31"/>
    <p:sldId id="294" r:id="rId32"/>
    <p:sldId id="300" r:id="rId33"/>
    <p:sldId id="295" r:id="rId34"/>
    <p:sldId id="296" r:id="rId35"/>
    <p:sldId id="297" r:id="rId36"/>
    <p:sldId id="298" r:id="rId37"/>
    <p:sldId id="299" r:id="rId38"/>
    <p:sldId id="30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0D"/>
    <a:srgbClr val="EAB200"/>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40" autoAdjust="0"/>
    <p:restoredTop sz="94660"/>
  </p:normalViewPr>
  <p:slideViewPr>
    <p:cSldViewPr snapToGrid="0" showGuides="1">
      <p:cViewPr varScale="1">
        <p:scale>
          <a:sx n="72" d="100"/>
          <a:sy n="72" d="100"/>
        </p:scale>
        <p:origin x="99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bg1">
                <a:alpha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Sheet1!$B$2:$B$13</c:f>
              <c:numCache>
                <c:formatCode>General</c:formatCode>
                <c:ptCount val="12"/>
                <c:pt idx="0">
                  <c:v>9212</c:v>
                </c:pt>
                <c:pt idx="1">
                  <c:v>10321</c:v>
                </c:pt>
                <c:pt idx="2">
                  <c:v>16848</c:v>
                </c:pt>
                <c:pt idx="3">
                  <c:v>20907</c:v>
                </c:pt>
                <c:pt idx="4">
                  <c:v>22502</c:v>
                </c:pt>
                <c:pt idx="5">
                  <c:v>31209</c:v>
                </c:pt>
                <c:pt idx="6">
                  <c:v>28277</c:v>
                </c:pt>
                <c:pt idx="7">
                  <c:v>30389</c:v>
                </c:pt>
                <c:pt idx="8">
                  <c:v>28168</c:v>
                </c:pt>
                <c:pt idx="9">
                  <c:v>28959</c:v>
                </c:pt>
                <c:pt idx="10">
                  <c:v>35674</c:v>
                </c:pt>
                <c:pt idx="11">
                  <c:v>43494</c:v>
                </c:pt>
              </c:numCache>
            </c:numRef>
          </c:val>
        </c:ser>
        <c:dLbls>
          <c:showLegendKey val="0"/>
          <c:showVal val="0"/>
          <c:showCatName val="0"/>
          <c:showSerName val="0"/>
          <c:showPercent val="0"/>
          <c:showBubbleSize val="0"/>
        </c:dLbls>
        <c:gapWidth val="77"/>
        <c:overlap val="-35"/>
        <c:axId val="1791363024"/>
        <c:axId val="1791366288"/>
      </c:barChart>
      <c:catAx>
        <c:axId val="1791363024"/>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lang="zh-CN" sz="1200" b="0" i="0" u="none" strike="noStrike" kern="1200" baseline="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pPr>
          </a:p>
        </c:txPr>
        <c:crossAx val="1791366288"/>
        <c:crosses val="autoZero"/>
        <c:auto val="1"/>
        <c:lblAlgn val="ctr"/>
        <c:lblOffset val="100"/>
        <c:noMultiLvlLbl val="0"/>
      </c:catAx>
      <c:valAx>
        <c:axId val="1791366288"/>
        <c:scaling>
          <c:orientation val="minMax"/>
        </c:scaling>
        <c:delete val="0"/>
        <c:axPos val="l"/>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lang="zh-CN" sz="1200" b="0" i="0" u="none" strike="noStrike" kern="1200" baseline="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pPr>
          </a:p>
        </c:txPr>
        <c:crossAx val="179136302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38100" cap="rnd">
              <a:solidFill>
                <a:schemeClr val="bg1"/>
              </a:solidFill>
              <a:round/>
            </a:ln>
            <a:effectLst/>
          </c:spPr>
          <c:marker>
            <c:symbol val="circle"/>
            <c:size val="5"/>
            <c:spPr>
              <a:solidFill>
                <a:schemeClr val="accent1"/>
              </a:solidFill>
              <a:ln w="38100">
                <a:solidFill>
                  <a:schemeClr val="bg1"/>
                </a:solidFill>
              </a:ln>
              <a:effectLst/>
            </c:spPr>
          </c:marker>
          <c:dLbls>
            <c:dLbl>
              <c:idx val="0"/>
              <c:layout>
                <c:manualLayout>
                  <c:x val="-0.0410359868273601"/>
                  <c:y val="-0.064185484932710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86527212851637"/>
                  <c:y val="0.01283709698654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391707146988437"/>
                  <c:y val="-0.051348387946168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298443540562619"/>
                  <c:y val="-0.060976210686074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14922177028131"/>
                  <c:y val="0.060976210686074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242485376707128"/>
                  <c:y val="-0.064185484932710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261138097992292"/>
                  <c:y val="0.070604033425981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0.0186527212851637"/>
                  <c:y val="-0.057766936439439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Sheet1!$B$2:$B$13</c:f>
              <c:numCache>
                <c:formatCode>General</c:formatCode>
                <c:ptCount val="12"/>
                <c:pt idx="0">
                  <c:v>9212</c:v>
                </c:pt>
                <c:pt idx="1">
                  <c:v>10321</c:v>
                </c:pt>
                <c:pt idx="2">
                  <c:v>16848</c:v>
                </c:pt>
                <c:pt idx="3">
                  <c:v>20907</c:v>
                </c:pt>
                <c:pt idx="4">
                  <c:v>22502</c:v>
                </c:pt>
                <c:pt idx="5">
                  <c:v>31209</c:v>
                </c:pt>
                <c:pt idx="6">
                  <c:v>28277</c:v>
                </c:pt>
                <c:pt idx="7">
                  <c:v>30389</c:v>
                </c:pt>
                <c:pt idx="8">
                  <c:v>28168</c:v>
                </c:pt>
                <c:pt idx="9">
                  <c:v>28959</c:v>
                </c:pt>
                <c:pt idx="10">
                  <c:v>35674</c:v>
                </c:pt>
                <c:pt idx="11">
                  <c:v>43494</c:v>
                </c:pt>
              </c:numCache>
            </c:numRef>
          </c:val>
          <c:smooth val="0"/>
        </c:ser>
        <c:dLbls>
          <c:showLegendKey val="0"/>
          <c:showVal val="0"/>
          <c:showCatName val="0"/>
          <c:showSerName val="0"/>
          <c:showPercent val="0"/>
          <c:showBubbleSize val="0"/>
        </c:dLbls>
        <c:marker val="1"/>
        <c:smooth val="0"/>
        <c:axId val="1709294528"/>
        <c:axId val="1709302144"/>
      </c:lineChart>
      <c:catAx>
        <c:axId val="1709294528"/>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lang="zh-CN" sz="1200" b="0" i="0" u="none" strike="noStrike" kern="1200" baseline="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pPr>
          </a:p>
        </c:txPr>
        <c:crossAx val="1709302144"/>
        <c:crosses val="autoZero"/>
        <c:auto val="1"/>
        <c:lblAlgn val="ctr"/>
        <c:lblOffset val="100"/>
        <c:noMultiLvlLbl val="0"/>
      </c:catAx>
      <c:valAx>
        <c:axId val="1709302144"/>
        <c:scaling>
          <c:orientation val="minMax"/>
        </c:scaling>
        <c:delete val="0"/>
        <c:axPos val="l"/>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lang="zh-CN" sz="1200" b="0" i="0" u="none" strike="noStrike" kern="1200" baseline="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pPr>
          </a:p>
        </c:txPr>
        <c:crossAx val="170929452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bg1">
                <a:alpha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Sheet1!$B$2:$B$14</c:f>
              <c:numCache>
                <c:formatCode>General</c:formatCode>
                <c:ptCount val="13"/>
                <c:pt idx="0">
                  <c:v>7860</c:v>
                </c:pt>
                <c:pt idx="1">
                  <c:v>6499</c:v>
                </c:pt>
                <c:pt idx="2">
                  <c:v>6012</c:v>
                </c:pt>
                <c:pt idx="3">
                  <c:v>5844</c:v>
                </c:pt>
                <c:pt idx="4">
                  <c:v>5928</c:v>
                </c:pt>
                <c:pt idx="5">
                  <c:v>4776</c:v>
                </c:pt>
                <c:pt idx="6">
                  <c:v>6880</c:v>
                </c:pt>
                <c:pt idx="7">
                  <c:v>9800</c:v>
                </c:pt>
                <c:pt idx="8">
                  <c:v>3288</c:v>
                </c:pt>
                <c:pt idx="9">
                  <c:v>4332</c:v>
                </c:pt>
                <c:pt idx="10">
                  <c:v>3100</c:v>
                </c:pt>
                <c:pt idx="11">
                  <c:v>3000</c:v>
                </c:pt>
              </c:numCache>
            </c:numRef>
          </c:val>
        </c:ser>
        <c:dLbls>
          <c:showLegendKey val="0"/>
          <c:showVal val="0"/>
          <c:showCatName val="0"/>
          <c:showSerName val="0"/>
          <c:showPercent val="0"/>
          <c:showBubbleSize val="0"/>
        </c:dLbls>
        <c:gapWidth val="77"/>
        <c:overlap val="-35"/>
        <c:axId val="1802187728"/>
        <c:axId val="1802181744"/>
      </c:barChart>
      <c:catAx>
        <c:axId val="1802187728"/>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lang="zh-CN" sz="1200"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crossAx val="1802181744"/>
        <c:crosses val="autoZero"/>
        <c:auto val="1"/>
        <c:lblAlgn val="ctr"/>
        <c:lblOffset val="100"/>
        <c:noMultiLvlLbl val="0"/>
      </c:catAx>
      <c:valAx>
        <c:axId val="1802181744"/>
        <c:scaling>
          <c:orientation val="minMax"/>
        </c:scaling>
        <c:delete val="0"/>
        <c:axPos val="l"/>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lang="zh-CN" sz="1050"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crossAx val="180218772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bg1">
                <a:alpha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Sheet1!$B$2:$B$13</c:f>
              <c:numCache>
                <c:formatCode>General</c:formatCode>
                <c:ptCount val="12"/>
                <c:pt idx="0">
                  <c:v>9212</c:v>
                </c:pt>
                <c:pt idx="1">
                  <c:v>10321</c:v>
                </c:pt>
                <c:pt idx="2">
                  <c:v>16848</c:v>
                </c:pt>
                <c:pt idx="3">
                  <c:v>20907</c:v>
                </c:pt>
                <c:pt idx="4">
                  <c:v>22502</c:v>
                </c:pt>
                <c:pt idx="5">
                  <c:v>31209</c:v>
                </c:pt>
                <c:pt idx="6">
                  <c:v>28277</c:v>
                </c:pt>
                <c:pt idx="7">
                  <c:v>30389</c:v>
                </c:pt>
                <c:pt idx="8">
                  <c:v>28168</c:v>
                </c:pt>
                <c:pt idx="9">
                  <c:v>28959</c:v>
                </c:pt>
                <c:pt idx="10">
                  <c:v>35674</c:v>
                </c:pt>
                <c:pt idx="11">
                  <c:v>43494</c:v>
                </c:pt>
              </c:numCache>
            </c:numRef>
          </c:val>
        </c:ser>
        <c:dLbls>
          <c:showLegendKey val="0"/>
          <c:showVal val="0"/>
          <c:showCatName val="0"/>
          <c:showSerName val="0"/>
          <c:showPercent val="0"/>
          <c:showBubbleSize val="0"/>
        </c:dLbls>
        <c:gapWidth val="77"/>
        <c:overlap val="-35"/>
        <c:axId val="1802184464"/>
        <c:axId val="1802192080"/>
      </c:barChart>
      <c:catAx>
        <c:axId val="1802184464"/>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lang="zh-CN" sz="1400" b="0" i="0" u="none" strike="noStrike" kern="1200" baseline="0">
                <a:solidFill>
                  <a:schemeClr val="bg1"/>
                </a:solidFill>
                <a:latin typeface="+mn-lt"/>
                <a:ea typeface="+mn-ea"/>
                <a:cs typeface="+mn-cs"/>
              </a:defRPr>
            </a:pPr>
          </a:p>
        </c:txPr>
        <c:crossAx val="1802192080"/>
        <c:crosses val="autoZero"/>
        <c:auto val="1"/>
        <c:lblAlgn val="ctr"/>
        <c:lblOffset val="100"/>
        <c:noMultiLvlLbl val="0"/>
      </c:catAx>
      <c:valAx>
        <c:axId val="1802192080"/>
        <c:scaling>
          <c:orientation val="minMax"/>
        </c:scaling>
        <c:delete val="0"/>
        <c:axPos val="l"/>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1802184464"/>
        <c:crosses val="autoZero"/>
        <c:crossBetween val="between"/>
      </c:valAx>
      <c:spPr>
        <a:noFill/>
        <a:ln>
          <a:noFill/>
        </a:ln>
        <a:effectLst/>
      </c:spPr>
    </c:plotArea>
    <c:plotVisOnly val="1"/>
    <c:dispBlanksAs val="gap"/>
    <c:showDLblsOverMax val="0"/>
  </c:chart>
  <c:spPr>
    <a:noFill/>
    <a:ln>
      <a:noFill/>
    </a:ln>
    <a:effectLst/>
  </c:spPr>
  <c:txPr>
    <a:bodyPr/>
    <a:lstStyle/>
    <a:p>
      <a:pPr>
        <a:defRPr lang="zh-CN">
          <a:solidFill>
            <a:schemeClr val="tx1"/>
          </a:solidFill>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19050">
              <a:noFill/>
            </a:ln>
          </c:spPr>
          <c:explosion val="0"/>
          <c:dPt>
            <c:idx val="0"/>
            <c:bubble3D val="0"/>
            <c:spPr>
              <a:solidFill>
                <a:schemeClr val="bg1">
                  <a:lumMod val="65000"/>
                </a:schemeClr>
              </a:solidFill>
              <a:ln w="25400">
                <a:noFill/>
              </a:ln>
              <a:effectLst/>
              <a:sp3d/>
            </c:spPr>
          </c:dPt>
          <c:dPt>
            <c:idx val="1"/>
            <c:bubble3D val="0"/>
            <c:spPr>
              <a:solidFill>
                <a:schemeClr val="tx1">
                  <a:lumMod val="50000"/>
                  <a:lumOff val="50000"/>
                </a:schemeClr>
              </a:solidFill>
              <a:ln w="25400">
                <a:noFill/>
              </a:ln>
              <a:effectLst/>
              <a:sp3d/>
            </c:spPr>
          </c:dPt>
          <c:dPt>
            <c:idx val="2"/>
            <c:bubble3D val="0"/>
            <c:spPr>
              <a:solidFill>
                <a:schemeClr val="tx1">
                  <a:lumMod val="65000"/>
                  <a:lumOff val="35000"/>
                </a:schemeClr>
              </a:solidFill>
              <a:ln w="25400">
                <a:noFill/>
              </a:ln>
              <a:effectLst/>
              <a:sp3d/>
            </c:spPr>
          </c:dPt>
          <c:dPt>
            <c:idx val="3"/>
            <c:bubble3D val="0"/>
            <c:spPr>
              <a:solidFill>
                <a:schemeClr val="bg1"/>
              </a:solidFill>
              <a:ln w="25400">
                <a:noFill/>
              </a:ln>
              <a:effectLst/>
              <a:sp3d>
                <a:contourClr>
                  <a:srgbClr val="005EA4"/>
                </a:contourClr>
              </a:sp3d>
            </c:spPr>
          </c:dPt>
          <c:dLbls>
            <c:delete val="1"/>
          </c:dLbls>
          <c:cat>
            <c:strRef>
              <c:f>Sheet1!$A$2:$A$5</c:f>
              <c:strCache>
                <c:ptCount val="4"/>
                <c:pt idx="0">
                  <c:v>Project1</c:v>
                </c:pt>
                <c:pt idx="1">
                  <c:v>Project2</c:v>
                </c:pt>
                <c:pt idx="2">
                  <c:v>Project3</c:v>
                </c:pt>
                <c:pt idx="3">
                  <c:v>Project4</c:v>
                </c:pt>
              </c:strCache>
            </c:strRef>
          </c:cat>
          <c:val>
            <c:numRef>
              <c:f>Sheet1!$B$2:$B$5</c:f>
              <c:numCache>
                <c:formatCode>General</c:formatCode>
                <c:ptCount val="4"/>
                <c:pt idx="0">
                  <c:v>60</c:v>
                </c:pt>
                <c:pt idx="1">
                  <c:v>22</c:v>
                </c:pt>
                <c:pt idx="2">
                  <c:v>10</c:v>
                </c:pt>
                <c:pt idx="3">
                  <c:v>8</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38100" cap="rnd">
              <a:solidFill>
                <a:schemeClr val="bg1"/>
              </a:solidFill>
              <a:round/>
            </a:ln>
            <a:effectLst/>
          </c:spPr>
          <c:marker>
            <c:symbol val="circle"/>
            <c:size val="5"/>
            <c:spPr>
              <a:solidFill>
                <a:schemeClr val="accent1"/>
              </a:solidFill>
              <a:ln w="38100">
                <a:solidFill>
                  <a:schemeClr val="bg1"/>
                </a:solidFill>
              </a:ln>
              <a:effectLst/>
            </c:spPr>
          </c:marker>
          <c:dLbls>
            <c:dLbl>
              <c:idx val="0"/>
              <c:layout>
                <c:manualLayout>
                  <c:x val="-0.0410359868273601"/>
                  <c:y val="-0.064185484932710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383999416687876"/>
                  <c:y val="-0.089099665829431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460809666947092"/>
                  <c:y val="-0.033978912859101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45753717534905"/>
                  <c:y val="-0.077776334326342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21943317473671"/>
                  <c:y val="0.033978912859101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62759270230918"/>
                  <c:y val="-0.060976244191553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500314549680794"/>
                  <c:y val="-0.056062233434239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549692197457375"/>
                  <c:y val="-0.067960798501479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65611728720468"/>
                  <c:y val="-0.057760881798866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0.147020227073596"/>
                  <c:y val="-0.026428043334856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0.0186527212851637"/>
                  <c:y val="-0.057766936439439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Sheet1!$B$2:$B$13</c:f>
              <c:numCache>
                <c:formatCode>0.00%</c:formatCode>
                <c:ptCount val="12"/>
                <c:pt idx="0">
                  <c:v>0.021</c:v>
                </c:pt>
                <c:pt idx="1">
                  <c:v>0.027</c:v>
                </c:pt>
                <c:pt idx="2">
                  <c:v>0.019</c:v>
                </c:pt>
                <c:pt idx="3">
                  <c:v>0.02</c:v>
                </c:pt>
                <c:pt idx="4">
                  <c:v>0.037</c:v>
                </c:pt>
                <c:pt idx="5">
                  <c:v>0.041</c:v>
                </c:pt>
                <c:pt idx="6">
                  <c:v>0.059</c:v>
                </c:pt>
                <c:pt idx="7">
                  <c:v>0.028</c:v>
                </c:pt>
                <c:pt idx="8">
                  <c:v>0.069</c:v>
                </c:pt>
                <c:pt idx="9">
                  <c:v>0.081</c:v>
                </c:pt>
                <c:pt idx="10">
                  <c:v>0.125</c:v>
                </c:pt>
                <c:pt idx="11">
                  <c:v>0.234</c:v>
                </c:pt>
              </c:numCache>
            </c:numRef>
          </c:val>
          <c:smooth val="0"/>
        </c:ser>
        <c:dLbls>
          <c:showLegendKey val="0"/>
          <c:showVal val="0"/>
          <c:showCatName val="0"/>
          <c:showSerName val="0"/>
          <c:showPercent val="0"/>
          <c:showBubbleSize val="0"/>
        </c:dLbls>
        <c:marker val="1"/>
        <c:smooth val="0"/>
        <c:axId val="1802185008"/>
        <c:axId val="1802182288"/>
      </c:lineChart>
      <c:catAx>
        <c:axId val="1802185008"/>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lang="zh-CN" sz="1200" b="0" i="0" u="none" strike="noStrike" kern="1200" baseline="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pPr>
          </a:p>
        </c:txPr>
        <c:crossAx val="1802182288"/>
        <c:crosses val="autoZero"/>
        <c:auto val="1"/>
        <c:lblAlgn val="ctr"/>
        <c:lblOffset val="100"/>
        <c:noMultiLvlLbl val="0"/>
      </c:catAx>
      <c:valAx>
        <c:axId val="1802182288"/>
        <c:scaling>
          <c:orientation val="minMax"/>
          <c:max val="0.3"/>
        </c:scaling>
        <c:delete val="0"/>
        <c:axPos val="l"/>
        <c:majorGridlines>
          <c:spPr>
            <a:ln w="9525" cap="flat" cmpd="sng" algn="ctr">
              <a:solidFill>
                <a:schemeClr val="tx1">
                  <a:lumMod val="15000"/>
                  <a:lumOff val="85000"/>
                </a:schemeClr>
              </a:solidFill>
              <a:prstDash val="dash"/>
              <a:round/>
            </a:ln>
            <a:effectLst/>
          </c:spPr>
        </c:majorGridlines>
        <c:numFmt formatCode="0.0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lang="zh-CN" sz="1200" b="0" i="0" u="none" strike="noStrike" kern="1200" baseline="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pPr>
          </a:p>
        </c:txPr>
        <c:crossAx val="180218500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D20E25-F7F8-4F24-855F-31F52ECED48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A2F3A-05FA-466F-BD91-391A31D6212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7D94F7-DA2A-462B-9072-ADBEDF8F4FA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CA2F3A-05FA-466F-BD91-391A31D6212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46EA641-36B2-492C-80FA-04B765E54C5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0BD7CA-76F5-4B08-9E0E-13E248D6394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46EA641-36B2-492C-80FA-04B765E54C5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0BD7CA-76F5-4B08-9E0E-13E248D6394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46EA641-36B2-492C-80FA-04B765E54C5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0BD7CA-76F5-4B08-9E0E-13E248D6394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46EA641-36B2-492C-80FA-04B765E54C5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0BD7CA-76F5-4B08-9E0E-13E248D6394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46EA641-36B2-492C-80FA-04B765E54C5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0BD7CA-76F5-4B08-9E0E-13E248D6394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46EA641-36B2-492C-80FA-04B765E54C54}"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0BD7CA-76F5-4B08-9E0E-13E248D6394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C46EA641-36B2-492C-80FA-04B765E54C54}"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D0BD7CA-76F5-4B08-9E0E-13E248D6394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46EA641-36B2-492C-80FA-04B765E54C54}"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D0BD7CA-76F5-4B08-9E0E-13E248D6394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46EA641-36B2-492C-80FA-04B765E54C54}"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D0BD7CA-76F5-4B08-9E0E-13E248D6394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46EA641-36B2-492C-80FA-04B765E54C54}"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0BD7CA-76F5-4B08-9E0E-13E248D6394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C46EA641-36B2-492C-80FA-04B765E54C54}"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0BD7CA-76F5-4B08-9E0E-13E248D6394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等腰三角形 8"/>
          <p:cNvSpPr/>
          <p:nvPr userDrawn="1"/>
        </p:nvSpPr>
        <p:spPr>
          <a:xfrm flipV="1">
            <a:off x="4976191" y="0"/>
            <a:ext cx="2239618" cy="331304"/>
          </a:xfrm>
          <a:prstGeom prst="triangle">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0"/>
            <a:ext cx="12192000" cy="6858000"/>
          </a:xfrm>
          <a:prstGeom prst="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KSO_Shape"/>
          <p:cNvSpPr/>
          <p:nvPr userDrawn="1"/>
        </p:nvSpPr>
        <p:spPr bwMode="auto">
          <a:xfrm>
            <a:off x="-2064924" y="1472958"/>
            <a:ext cx="4858072" cy="5131766"/>
          </a:xfrm>
          <a:custGeom>
            <a:avLst/>
            <a:gdLst>
              <a:gd name="T0" fmla="*/ 3647649 w 6492875"/>
              <a:gd name="T1" fmla="*/ 6791237 h 6856325"/>
              <a:gd name="T2" fmla="*/ 3392488 w 6492875"/>
              <a:gd name="T3" fmla="*/ 6667551 h 6856325"/>
              <a:gd name="T4" fmla="*/ 3461510 w 6492875"/>
              <a:gd name="T5" fmla="*/ 6746524 h 6856325"/>
              <a:gd name="T6" fmla="*/ 4401943 w 6492875"/>
              <a:gd name="T7" fmla="*/ 5737403 h 6856325"/>
              <a:gd name="T8" fmla="*/ 3170884 w 6492875"/>
              <a:gd name="T9" fmla="*/ 5667024 h 6856325"/>
              <a:gd name="T10" fmla="*/ 4590665 w 6492875"/>
              <a:gd name="T11" fmla="*/ 4658961 h 6856325"/>
              <a:gd name="T12" fmla="*/ 3180148 w 6492875"/>
              <a:gd name="T13" fmla="*/ 4580909 h 6856325"/>
              <a:gd name="T14" fmla="*/ 3634880 w 6492875"/>
              <a:gd name="T15" fmla="*/ 4294895 h 6856325"/>
              <a:gd name="T16" fmla="*/ 6348874 w 6492875"/>
              <a:gd name="T17" fmla="*/ 4327617 h 6856325"/>
              <a:gd name="T18" fmla="*/ 2674067 w 6492875"/>
              <a:gd name="T19" fmla="*/ 4224251 h 6856325"/>
              <a:gd name="T20" fmla="*/ 1969823 w 6492875"/>
              <a:gd name="T21" fmla="*/ 4323886 h 6856325"/>
              <a:gd name="T22" fmla="*/ 2808289 w 6492875"/>
              <a:gd name="T23" fmla="*/ 3546123 h 6856325"/>
              <a:gd name="T24" fmla="*/ 2308672 w 6492875"/>
              <a:gd name="T25" fmla="*/ 3485083 h 6856325"/>
              <a:gd name="T26" fmla="*/ 5310609 w 6492875"/>
              <a:gd name="T27" fmla="*/ 3209843 h 6856325"/>
              <a:gd name="T28" fmla="*/ 6417169 w 6492875"/>
              <a:gd name="T29" fmla="*/ 2984246 h 6856325"/>
              <a:gd name="T30" fmla="*/ 5634253 w 6492875"/>
              <a:gd name="T31" fmla="*/ 3181058 h 6856325"/>
              <a:gd name="T32" fmla="*/ 641921 w 6492875"/>
              <a:gd name="T33" fmla="*/ 3302958 h 6856325"/>
              <a:gd name="T34" fmla="*/ 6160138 w 6492875"/>
              <a:gd name="T35" fmla="*/ 2986364 h 6856325"/>
              <a:gd name="T36" fmla="*/ 1711280 w 6492875"/>
              <a:gd name="T37" fmla="*/ 2978410 h 6856325"/>
              <a:gd name="T38" fmla="*/ 1030923 w 6492875"/>
              <a:gd name="T39" fmla="*/ 3088710 h 6856325"/>
              <a:gd name="T40" fmla="*/ 2606780 w 6492875"/>
              <a:gd name="T41" fmla="*/ 2008461 h 6856325"/>
              <a:gd name="T42" fmla="*/ 2166440 w 6492875"/>
              <a:gd name="T43" fmla="*/ 1982275 h 6856325"/>
              <a:gd name="T44" fmla="*/ 5560465 w 6492875"/>
              <a:gd name="T45" fmla="*/ 1912554 h 6856325"/>
              <a:gd name="T46" fmla="*/ 1993005 w 6492875"/>
              <a:gd name="T47" fmla="*/ 1661357 h 6856325"/>
              <a:gd name="T48" fmla="*/ 1046272 w 6492875"/>
              <a:gd name="T49" fmla="*/ 1587361 h 6856325"/>
              <a:gd name="T50" fmla="*/ 927454 w 6492875"/>
              <a:gd name="T51" fmla="*/ 1905303 h 6856325"/>
              <a:gd name="T52" fmla="*/ 3575566 w 6492875"/>
              <a:gd name="T53" fmla="*/ 1495402 h 6856325"/>
              <a:gd name="T54" fmla="*/ 2601752 w 6492875"/>
              <a:gd name="T55" fmla="*/ 1607993 h 6856325"/>
              <a:gd name="T56" fmla="*/ 1076064 w 6492875"/>
              <a:gd name="T57" fmla="*/ 1422934 h 6856325"/>
              <a:gd name="T58" fmla="*/ 2724151 w 6492875"/>
              <a:gd name="T59" fmla="*/ 1375040 h 6856325"/>
              <a:gd name="T60" fmla="*/ 3583253 w 6492875"/>
              <a:gd name="T61" fmla="*/ 1404449 h 6856325"/>
              <a:gd name="T62" fmla="*/ 2683367 w 6492875"/>
              <a:gd name="T63" fmla="*/ 1575728 h 6856325"/>
              <a:gd name="T64" fmla="*/ 5521019 w 6492875"/>
              <a:gd name="T65" fmla="*/ 1202915 h 6856325"/>
              <a:gd name="T66" fmla="*/ 5268260 w 6492875"/>
              <a:gd name="T67" fmla="*/ 1233947 h 6856325"/>
              <a:gd name="T68" fmla="*/ 5444398 w 6492875"/>
              <a:gd name="T69" fmla="*/ 1060698 h 6856325"/>
              <a:gd name="T70" fmla="*/ 2898948 w 6492875"/>
              <a:gd name="T71" fmla="*/ 1078565 h 6856325"/>
              <a:gd name="T72" fmla="*/ 5410533 w 6492875"/>
              <a:gd name="T73" fmla="*/ 994419 h 6856325"/>
              <a:gd name="T74" fmla="*/ 5333038 w 6492875"/>
              <a:gd name="T75" fmla="*/ 907766 h 6856325"/>
              <a:gd name="T76" fmla="*/ 4917283 w 6492875"/>
              <a:gd name="T77" fmla="*/ 907436 h 6856325"/>
              <a:gd name="T78" fmla="*/ 2536825 w 6492875"/>
              <a:gd name="T79" fmla="*/ 1052356 h 6856325"/>
              <a:gd name="T80" fmla="*/ 1553087 w 6492875"/>
              <a:gd name="T81" fmla="*/ 996495 h 6856325"/>
              <a:gd name="T82" fmla="*/ 607704 w 6492875"/>
              <a:gd name="T83" fmla="*/ 1329529 h 6856325"/>
              <a:gd name="T84" fmla="*/ 3885689 w 6492875"/>
              <a:gd name="T85" fmla="*/ 780499 h 6856325"/>
              <a:gd name="T86" fmla="*/ 3621881 w 6492875"/>
              <a:gd name="T87" fmla="*/ 736474 h 6856325"/>
              <a:gd name="T88" fmla="*/ 5199093 w 6492875"/>
              <a:gd name="T89" fmla="*/ 707437 h 6856325"/>
              <a:gd name="T90" fmla="*/ 3154619 w 6492875"/>
              <a:gd name="T91" fmla="*/ 682606 h 6856325"/>
              <a:gd name="T92" fmla="*/ 3016092 w 6492875"/>
              <a:gd name="T93" fmla="*/ 676644 h 6856325"/>
              <a:gd name="T94" fmla="*/ 3300110 w 6492875"/>
              <a:gd name="T95" fmla="*/ 950427 h 6856325"/>
              <a:gd name="T96" fmla="*/ 2769396 w 6492875"/>
              <a:gd name="T97" fmla="*/ 735008 h 6856325"/>
              <a:gd name="T98" fmla="*/ 4706938 w 6492875"/>
              <a:gd name="T99" fmla="*/ 598696 h 6856325"/>
              <a:gd name="T100" fmla="*/ 5595146 w 6492875"/>
              <a:gd name="T101" fmla="*/ 1285773 h 6856325"/>
              <a:gd name="T102" fmla="*/ 4670426 w 6492875"/>
              <a:gd name="T103" fmla="*/ 574612 h 6856325"/>
              <a:gd name="T104" fmla="*/ 4194373 w 6492875"/>
              <a:gd name="T105" fmla="*/ 617766 h 6856325"/>
              <a:gd name="T106" fmla="*/ 3964253 w 6492875"/>
              <a:gd name="T107" fmla="*/ 491399 h 6856325"/>
              <a:gd name="T108" fmla="*/ 3576638 w 6492875"/>
              <a:gd name="T109" fmla="*/ 696811 h 6856325"/>
              <a:gd name="T110" fmla="*/ 2962666 w 6492875"/>
              <a:gd name="T111" fmla="*/ 417600 h 6856325"/>
              <a:gd name="T112" fmla="*/ 3077906 w 6492875"/>
              <a:gd name="T113" fmla="*/ 454153 h 6856325"/>
              <a:gd name="T114" fmla="*/ 3841921 w 6492875"/>
              <a:gd name="T115" fmla="*/ 342959 h 6856325"/>
              <a:gd name="T116" fmla="*/ 4616451 w 6492875"/>
              <a:gd name="T117" fmla="*/ 326175 h 6856325"/>
              <a:gd name="T118" fmla="*/ 4407430 w 6492875"/>
              <a:gd name="T119" fmla="*/ 245864 h 6856325"/>
              <a:gd name="T120" fmla="*/ 4717356 w 6492875"/>
              <a:gd name="T121" fmla="*/ 590378 h 6856325"/>
              <a:gd name="T122" fmla="*/ 3452805 w 6492875"/>
              <a:gd name="T123" fmla="*/ 281556 h 6856325"/>
              <a:gd name="T124" fmla="*/ 3920301 w 6492875"/>
              <a:gd name="T125" fmla="*/ 128276 h 6856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2875" h="6856325">
                <a:moveTo>
                  <a:pt x="3691226" y="6851657"/>
                </a:moveTo>
                <a:lnTo>
                  <a:pt x="3689859" y="6852047"/>
                </a:lnTo>
                <a:lnTo>
                  <a:pt x="3690662" y="6852047"/>
                </a:lnTo>
                <a:lnTo>
                  <a:pt x="3670301" y="6856325"/>
                </a:lnTo>
                <a:lnTo>
                  <a:pt x="3691226" y="6851657"/>
                </a:lnTo>
                <a:close/>
                <a:moveTo>
                  <a:pt x="3692526" y="6849975"/>
                </a:moveTo>
                <a:lnTo>
                  <a:pt x="3691272" y="6850610"/>
                </a:lnTo>
                <a:lnTo>
                  <a:pt x="3689267" y="6851246"/>
                </a:lnTo>
                <a:lnTo>
                  <a:pt x="3687763" y="6851563"/>
                </a:lnTo>
                <a:lnTo>
                  <a:pt x="3692526" y="6849975"/>
                </a:lnTo>
                <a:close/>
                <a:moveTo>
                  <a:pt x="3696992" y="6848841"/>
                </a:moveTo>
                <a:lnTo>
                  <a:pt x="3696130" y="6849022"/>
                </a:lnTo>
                <a:lnTo>
                  <a:pt x="3695563" y="6849107"/>
                </a:lnTo>
                <a:lnTo>
                  <a:pt x="3695839" y="6849035"/>
                </a:lnTo>
                <a:lnTo>
                  <a:pt x="3696992" y="6848841"/>
                </a:lnTo>
                <a:close/>
                <a:moveTo>
                  <a:pt x="3698338" y="6848387"/>
                </a:moveTo>
                <a:lnTo>
                  <a:pt x="3695839" y="6849035"/>
                </a:lnTo>
                <a:lnTo>
                  <a:pt x="3694302" y="6849294"/>
                </a:lnTo>
                <a:lnTo>
                  <a:pt x="3695563" y="6849107"/>
                </a:lnTo>
                <a:lnTo>
                  <a:pt x="3694840" y="6849294"/>
                </a:lnTo>
                <a:lnTo>
                  <a:pt x="3696130" y="6849022"/>
                </a:lnTo>
                <a:lnTo>
                  <a:pt x="3698876" y="6848614"/>
                </a:lnTo>
                <a:lnTo>
                  <a:pt x="3697799" y="6848841"/>
                </a:lnTo>
                <a:lnTo>
                  <a:pt x="3683001" y="6851562"/>
                </a:lnTo>
                <a:lnTo>
                  <a:pt x="3696454" y="6848614"/>
                </a:lnTo>
                <a:lnTo>
                  <a:pt x="3698338" y="6848387"/>
                </a:lnTo>
                <a:close/>
                <a:moveTo>
                  <a:pt x="3702650" y="6847621"/>
                </a:moveTo>
                <a:lnTo>
                  <a:pt x="3700463" y="6848387"/>
                </a:lnTo>
                <a:lnTo>
                  <a:pt x="3701340" y="6847858"/>
                </a:lnTo>
                <a:lnTo>
                  <a:pt x="3702650" y="6847621"/>
                </a:lnTo>
                <a:close/>
                <a:moveTo>
                  <a:pt x="3709647" y="6847548"/>
                </a:moveTo>
                <a:lnTo>
                  <a:pt x="3691226" y="6851657"/>
                </a:lnTo>
                <a:lnTo>
                  <a:pt x="3693610" y="6850978"/>
                </a:lnTo>
                <a:lnTo>
                  <a:pt x="3709647" y="6847548"/>
                </a:lnTo>
                <a:close/>
                <a:moveTo>
                  <a:pt x="3712396" y="6846935"/>
                </a:moveTo>
                <a:lnTo>
                  <a:pt x="3712364" y="6846967"/>
                </a:lnTo>
                <a:lnTo>
                  <a:pt x="3709647" y="6847548"/>
                </a:lnTo>
                <a:lnTo>
                  <a:pt x="3712396" y="6846935"/>
                </a:lnTo>
                <a:close/>
                <a:moveTo>
                  <a:pt x="3709529" y="6845212"/>
                </a:moveTo>
                <a:lnTo>
                  <a:pt x="3711576" y="6845212"/>
                </a:lnTo>
                <a:lnTo>
                  <a:pt x="3710114" y="6846271"/>
                </a:lnTo>
                <a:lnTo>
                  <a:pt x="3702650" y="6847621"/>
                </a:lnTo>
                <a:lnTo>
                  <a:pt x="3709529" y="6845212"/>
                </a:lnTo>
                <a:close/>
                <a:moveTo>
                  <a:pt x="3730202" y="6840450"/>
                </a:moveTo>
                <a:lnTo>
                  <a:pt x="3730626" y="6840450"/>
                </a:lnTo>
                <a:lnTo>
                  <a:pt x="3728721" y="6841641"/>
                </a:lnTo>
                <a:lnTo>
                  <a:pt x="3727874" y="6842038"/>
                </a:lnTo>
                <a:lnTo>
                  <a:pt x="3727662" y="6842038"/>
                </a:lnTo>
                <a:lnTo>
                  <a:pt x="3727451" y="6842038"/>
                </a:lnTo>
                <a:lnTo>
                  <a:pt x="3730202" y="6840450"/>
                </a:lnTo>
                <a:close/>
                <a:moveTo>
                  <a:pt x="3721101" y="6840450"/>
                </a:moveTo>
                <a:lnTo>
                  <a:pt x="3720124" y="6840847"/>
                </a:lnTo>
                <a:lnTo>
                  <a:pt x="3714751" y="6842038"/>
                </a:lnTo>
                <a:lnTo>
                  <a:pt x="3721101" y="6840450"/>
                </a:lnTo>
                <a:close/>
                <a:moveTo>
                  <a:pt x="3740048" y="6836519"/>
                </a:moveTo>
                <a:lnTo>
                  <a:pt x="3739429" y="6837275"/>
                </a:lnTo>
                <a:lnTo>
                  <a:pt x="3738563" y="6837275"/>
                </a:lnTo>
                <a:lnTo>
                  <a:pt x="3739429" y="6836746"/>
                </a:lnTo>
                <a:lnTo>
                  <a:pt x="3740048" y="6836519"/>
                </a:lnTo>
                <a:close/>
                <a:moveTo>
                  <a:pt x="3751482" y="6832512"/>
                </a:moveTo>
                <a:lnTo>
                  <a:pt x="3751482" y="6832879"/>
                </a:lnTo>
                <a:lnTo>
                  <a:pt x="3752851" y="6832512"/>
                </a:lnTo>
                <a:lnTo>
                  <a:pt x="3752030" y="6832879"/>
                </a:lnTo>
                <a:lnTo>
                  <a:pt x="3741120" y="6836065"/>
                </a:lnTo>
                <a:lnTo>
                  <a:pt x="3740872" y="6836217"/>
                </a:lnTo>
                <a:lnTo>
                  <a:pt x="3740048" y="6836519"/>
                </a:lnTo>
                <a:lnTo>
                  <a:pt x="3740199" y="6836334"/>
                </a:lnTo>
                <a:lnTo>
                  <a:pt x="3736976" y="6837275"/>
                </a:lnTo>
                <a:lnTo>
                  <a:pt x="3743271" y="6834344"/>
                </a:lnTo>
                <a:lnTo>
                  <a:pt x="3749019" y="6833245"/>
                </a:lnTo>
                <a:lnTo>
                  <a:pt x="3751482" y="6832512"/>
                </a:lnTo>
                <a:close/>
                <a:moveTo>
                  <a:pt x="3755673" y="6831384"/>
                </a:moveTo>
                <a:lnTo>
                  <a:pt x="3755537" y="6831560"/>
                </a:lnTo>
                <a:lnTo>
                  <a:pt x="3752851" y="6832513"/>
                </a:lnTo>
                <a:lnTo>
                  <a:pt x="3755673" y="6831384"/>
                </a:lnTo>
                <a:close/>
                <a:moveTo>
                  <a:pt x="3776664" y="6830925"/>
                </a:moveTo>
                <a:lnTo>
                  <a:pt x="3775056" y="6831995"/>
                </a:lnTo>
                <a:lnTo>
                  <a:pt x="3771037" y="6832529"/>
                </a:lnTo>
                <a:lnTo>
                  <a:pt x="3771573" y="6832262"/>
                </a:lnTo>
                <a:lnTo>
                  <a:pt x="3761534" y="6834963"/>
                </a:lnTo>
                <a:lnTo>
                  <a:pt x="3761380" y="6835121"/>
                </a:lnTo>
                <a:lnTo>
                  <a:pt x="3758889" y="6836142"/>
                </a:lnTo>
                <a:lnTo>
                  <a:pt x="3749925" y="6838863"/>
                </a:lnTo>
                <a:lnTo>
                  <a:pt x="3749676" y="6838863"/>
                </a:lnTo>
                <a:lnTo>
                  <a:pt x="3750857" y="6838056"/>
                </a:lnTo>
                <a:lnTo>
                  <a:pt x="3752603" y="6837366"/>
                </a:lnTo>
                <a:lnTo>
                  <a:pt x="3751390" y="6837692"/>
                </a:lnTo>
                <a:lnTo>
                  <a:pt x="3750857" y="6838056"/>
                </a:lnTo>
                <a:lnTo>
                  <a:pt x="3749676" y="6838523"/>
                </a:lnTo>
                <a:lnTo>
                  <a:pt x="3751196" y="6837744"/>
                </a:lnTo>
                <a:lnTo>
                  <a:pt x="3740763" y="6840551"/>
                </a:lnTo>
                <a:lnTo>
                  <a:pt x="3741299" y="6840551"/>
                </a:lnTo>
                <a:lnTo>
                  <a:pt x="3740763" y="6840818"/>
                </a:lnTo>
                <a:lnTo>
                  <a:pt x="3740495" y="6840818"/>
                </a:lnTo>
                <a:lnTo>
                  <a:pt x="3717722" y="6846165"/>
                </a:lnTo>
                <a:lnTo>
                  <a:pt x="3715847" y="6846165"/>
                </a:lnTo>
                <a:lnTo>
                  <a:pt x="3712396" y="6846935"/>
                </a:lnTo>
                <a:lnTo>
                  <a:pt x="3712632" y="6846700"/>
                </a:lnTo>
                <a:lnTo>
                  <a:pt x="3740763" y="6840016"/>
                </a:lnTo>
                <a:lnTo>
                  <a:pt x="3740763" y="6839748"/>
                </a:lnTo>
                <a:lnTo>
                  <a:pt x="3741031" y="6839748"/>
                </a:lnTo>
                <a:lnTo>
                  <a:pt x="3749604" y="6836540"/>
                </a:lnTo>
                <a:lnTo>
                  <a:pt x="3758713" y="6834134"/>
                </a:lnTo>
                <a:lnTo>
                  <a:pt x="3767822" y="6831995"/>
                </a:lnTo>
                <a:lnTo>
                  <a:pt x="3776664" y="6830925"/>
                </a:lnTo>
                <a:close/>
                <a:moveTo>
                  <a:pt x="3756026" y="6830925"/>
                </a:moveTo>
                <a:lnTo>
                  <a:pt x="3756026" y="6831243"/>
                </a:lnTo>
                <a:lnTo>
                  <a:pt x="3755673" y="6831384"/>
                </a:lnTo>
                <a:lnTo>
                  <a:pt x="3756026" y="6830925"/>
                </a:lnTo>
                <a:close/>
                <a:moveTo>
                  <a:pt x="3786869" y="6827750"/>
                </a:moveTo>
                <a:lnTo>
                  <a:pt x="3787776" y="6827750"/>
                </a:lnTo>
                <a:lnTo>
                  <a:pt x="3787473" y="6828147"/>
                </a:lnTo>
                <a:lnTo>
                  <a:pt x="3781426" y="6829338"/>
                </a:lnTo>
                <a:lnTo>
                  <a:pt x="3786869" y="6827750"/>
                </a:lnTo>
                <a:close/>
                <a:moveTo>
                  <a:pt x="3797301" y="6824575"/>
                </a:moveTo>
                <a:lnTo>
                  <a:pt x="3796226" y="6825210"/>
                </a:lnTo>
                <a:lnTo>
                  <a:pt x="3779838" y="6829338"/>
                </a:lnTo>
                <a:lnTo>
                  <a:pt x="3785414" y="6827581"/>
                </a:lnTo>
                <a:lnTo>
                  <a:pt x="3784601" y="6827750"/>
                </a:lnTo>
                <a:lnTo>
                  <a:pt x="3788411" y="6826427"/>
                </a:lnTo>
                <a:lnTo>
                  <a:pt x="3789364" y="6826162"/>
                </a:lnTo>
                <a:lnTo>
                  <a:pt x="3789029" y="6826441"/>
                </a:lnTo>
                <a:lnTo>
                  <a:pt x="3791928" y="6825528"/>
                </a:lnTo>
                <a:lnTo>
                  <a:pt x="3797301" y="6824575"/>
                </a:lnTo>
                <a:close/>
                <a:moveTo>
                  <a:pt x="3786188" y="6822987"/>
                </a:moveTo>
                <a:lnTo>
                  <a:pt x="3785115" y="6823990"/>
                </a:lnTo>
                <a:lnTo>
                  <a:pt x="3776260" y="6826664"/>
                </a:lnTo>
                <a:lnTo>
                  <a:pt x="3774114" y="6827666"/>
                </a:lnTo>
                <a:lnTo>
                  <a:pt x="3771431" y="6828335"/>
                </a:lnTo>
                <a:lnTo>
                  <a:pt x="3767138" y="6829337"/>
                </a:lnTo>
                <a:lnTo>
                  <a:pt x="3784041" y="6823321"/>
                </a:lnTo>
                <a:lnTo>
                  <a:pt x="3786188" y="6822987"/>
                </a:lnTo>
                <a:close/>
                <a:moveTo>
                  <a:pt x="3834588" y="6810287"/>
                </a:moveTo>
                <a:lnTo>
                  <a:pt x="3834859" y="6810287"/>
                </a:lnTo>
                <a:lnTo>
                  <a:pt x="3835401" y="6810287"/>
                </a:lnTo>
                <a:lnTo>
                  <a:pt x="3834588" y="6810446"/>
                </a:lnTo>
                <a:lnTo>
                  <a:pt x="3824288" y="6811875"/>
                </a:lnTo>
                <a:lnTo>
                  <a:pt x="3826185" y="6811399"/>
                </a:lnTo>
                <a:lnTo>
                  <a:pt x="3832419" y="6810605"/>
                </a:lnTo>
                <a:lnTo>
                  <a:pt x="3832690" y="6810605"/>
                </a:lnTo>
                <a:lnTo>
                  <a:pt x="3832961" y="6810605"/>
                </a:lnTo>
                <a:lnTo>
                  <a:pt x="3833232" y="6810446"/>
                </a:lnTo>
                <a:lnTo>
                  <a:pt x="3833774" y="6810446"/>
                </a:lnTo>
                <a:lnTo>
                  <a:pt x="3834046" y="6810446"/>
                </a:lnTo>
                <a:lnTo>
                  <a:pt x="3834588" y="6810287"/>
                </a:lnTo>
                <a:close/>
                <a:moveTo>
                  <a:pt x="3841116" y="6808700"/>
                </a:moveTo>
                <a:lnTo>
                  <a:pt x="3841751" y="6808700"/>
                </a:lnTo>
                <a:lnTo>
                  <a:pt x="3840481" y="6809759"/>
                </a:lnTo>
                <a:lnTo>
                  <a:pt x="3838576" y="6810288"/>
                </a:lnTo>
                <a:lnTo>
                  <a:pt x="3840163" y="6809230"/>
                </a:lnTo>
                <a:lnTo>
                  <a:pt x="3841116" y="6808700"/>
                </a:lnTo>
                <a:close/>
                <a:moveTo>
                  <a:pt x="3609068" y="6802350"/>
                </a:moveTo>
                <a:lnTo>
                  <a:pt x="3609975" y="6803938"/>
                </a:lnTo>
                <a:lnTo>
                  <a:pt x="3609521" y="6803541"/>
                </a:lnTo>
                <a:lnTo>
                  <a:pt x="3606800" y="6803541"/>
                </a:lnTo>
                <a:lnTo>
                  <a:pt x="3609068" y="6802350"/>
                </a:lnTo>
                <a:close/>
                <a:moveTo>
                  <a:pt x="3657600" y="6800762"/>
                </a:moveTo>
                <a:lnTo>
                  <a:pt x="3659188" y="6800762"/>
                </a:lnTo>
                <a:lnTo>
                  <a:pt x="3658659" y="6801953"/>
                </a:lnTo>
                <a:lnTo>
                  <a:pt x="3654425" y="6802350"/>
                </a:lnTo>
                <a:lnTo>
                  <a:pt x="3657600" y="6800762"/>
                </a:lnTo>
                <a:close/>
                <a:moveTo>
                  <a:pt x="3586163" y="6800762"/>
                </a:moveTo>
                <a:lnTo>
                  <a:pt x="3584720" y="6801358"/>
                </a:lnTo>
                <a:lnTo>
                  <a:pt x="3577504" y="6802350"/>
                </a:lnTo>
                <a:lnTo>
                  <a:pt x="3576638" y="6801358"/>
                </a:lnTo>
                <a:lnTo>
                  <a:pt x="3578081" y="6801159"/>
                </a:lnTo>
                <a:lnTo>
                  <a:pt x="3586163" y="6800762"/>
                </a:lnTo>
                <a:close/>
                <a:moveTo>
                  <a:pt x="3665141" y="6799175"/>
                </a:moveTo>
                <a:lnTo>
                  <a:pt x="3665538" y="6799175"/>
                </a:lnTo>
                <a:lnTo>
                  <a:pt x="3665339" y="6800234"/>
                </a:lnTo>
                <a:lnTo>
                  <a:pt x="3665141" y="6800763"/>
                </a:lnTo>
                <a:lnTo>
                  <a:pt x="3663950" y="6800234"/>
                </a:lnTo>
                <a:lnTo>
                  <a:pt x="3665141" y="6799175"/>
                </a:lnTo>
                <a:close/>
                <a:moveTo>
                  <a:pt x="3594685" y="6799175"/>
                </a:moveTo>
                <a:lnTo>
                  <a:pt x="3595688" y="6799175"/>
                </a:lnTo>
                <a:lnTo>
                  <a:pt x="3591091" y="6800708"/>
                </a:lnTo>
                <a:lnTo>
                  <a:pt x="3593428" y="6800445"/>
                </a:lnTo>
                <a:lnTo>
                  <a:pt x="3598271" y="6799175"/>
                </a:lnTo>
                <a:lnTo>
                  <a:pt x="3593966" y="6800657"/>
                </a:lnTo>
                <a:lnTo>
                  <a:pt x="3602038" y="6800869"/>
                </a:lnTo>
                <a:lnTo>
                  <a:pt x="3601769" y="6800869"/>
                </a:lnTo>
                <a:lnTo>
                  <a:pt x="3597464" y="6802350"/>
                </a:lnTo>
                <a:lnTo>
                  <a:pt x="3591544" y="6801715"/>
                </a:lnTo>
                <a:lnTo>
                  <a:pt x="3586163" y="6801292"/>
                </a:lnTo>
                <a:lnTo>
                  <a:pt x="3587777" y="6801080"/>
                </a:lnTo>
                <a:lnTo>
                  <a:pt x="3591043" y="6800713"/>
                </a:lnTo>
                <a:lnTo>
                  <a:pt x="3594685" y="6799175"/>
                </a:lnTo>
                <a:close/>
                <a:moveTo>
                  <a:pt x="3552157" y="6799175"/>
                </a:moveTo>
                <a:lnTo>
                  <a:pt x="3554413" y="6799440"/>
                </a:lnTo>
                <a:lnTo>
                  <a:pt x="3554162" y="6799440"/>
                </a:lnTo>
                <a:lnTo>
                  <a:pt x="3551655" y="6800763"/>
                </a:lnTo>
                <a:lnTo>
                  <a:pt x="3549650" y="6800234"/>
                </a:lnTo>
                <a:lnTo>
                  <a:pt x="3552157" y="6799175"/>
                </a:lnTo>
                <a:close/>
                <a:moveTo>
                  <a:pt x="3662363" y="6797587"/>
                </a:moveTo>
                <a:lnTo>
                  <a:pt x="3663951" y="6799175"/>
                </a:lnTo>
                <a:lnTo>
                  <a:pt x="3659188" y="6799175"/>
                </a:lnTo>
                <a:lnTo>
                  <a:pt x="3662363" y="6797587"/>
                </a:lnTo>
                <a:close/>
                <a:moveTo>
                  <a:pt x="3655836" y="6797587"/>
                </a:moveTo>
                <a:lnTo>
                  <a:pt x="3657600" y="6797587"/>
                </a:lnTo>
                <a:lnTo>
                  <a:pt x="3654425" y="6799175"/>
                </a:lnTo>
                <a:lnTo>
                  <a:pt x="3655836" y="6797587"/>
                </a:lnTo>
                <a:close/>
                <a:moveTo>
                  <a:pt x="3537215" y="6797376"/>
                </a:moveTo>
                <a:lnTo>
                  <a:pt x="3537523" y="6797376"/>
                </a:lnTo>
                <a:lnTo>
                  <a:pt x="3536686" y="6797587"/>
                </a:lnTo>
                <a:lnTo>
                  <a:pt x="3537215" y="6797376"/>
                </a:lnTo>
                <a:close/>
                <a:moveTo>
                  <a:pt x="3621088" y="6796000"/>
                </a:moveTo>
                <a:lnTo>
                  <a:pt x="3620279" y="6796353"/>
                </a:lnTo>
                <a:lnTo>
                  <a:pt x="3606800" y="6799175"/>
                </a:lnTo>
                <a:lnTo>
                  <a:pt x="3613270" y="6796706"/>
                </a:lnTo>
                <a:lnTo>
                  <a:pt x="3621088" y="6796000"/>
                </a:lnTo>
                <a:close/>
                <a:moveTo>
                  <a:pt x="3551071" y="6796000"/>
                </a:moveTo>
                <a:lnTo>
                  <a:pt x="3552826" y="6796397"/>
                </a:lnTo>
                <a:lnTo>
                  <a:pt x="3548063" y="6797588"/>
                </a:lnTo>
                <a:lnTo>
                  <a:pt x="3549818" y="6796199"/>
                </a:lnTo>
                <a:lnTo>
                  <a:pt x="3551071" y="6796000"/>
                </a:lnTo>
                <a:close/>
                <a:moveTo>
                  <a:pt x="3651921" y="6795736"/>
                </a:moveTo>
                <a:lnTo>
                  <a:pt x="3650350" y="6796000"/>
                </a:lnTo>
                <a:lnTo>
                  <a:pt x="3651798" y="6795742"/>
                </a:lnTo>
                <a:lnTo>
                  <a:pt x="3651921" y="6795736"/>
                </a:lnTo>
                <a:close/>
                <a:moveTo>
                  <a:pt x="3635193" y="6794412"/>
                </a:moveTo>
                <a:lnTo>
                  <a:pt x="3639015" y="6794686"/>
                </a:lnTo>
                <a:lnTo>
                  <a:pt x="3637104" y="6796055"/>
                </a:lnTo>
                <a:lnTo>
                  <a:pt x="3634374" y="6796602"/>
                </a:lnTo>
                <a:lnTo>
                  <a:pt x="3634101" y="6796602"/>
                </a:lnTo>
                <a:lnTo>
                  <a:pt x="3633555" y="6796602"/>
                </a:lnTo>
                <a:lnTo>
                  <a:pt x="3633282" y="6796602"/>
                </a:lnTo>
                <a:lnTo>
                  <a:pt x="3626730" y="6797149"/>
                </a:lnTo>
                <a:lnTo>
                  <a:pt x="3644202" y="6797149"/>
                </a:lnTo>
                <a:lnTo>
                  <a:pt x="3634920" y="6798518"/>
                </a:lnTo>
                <a:lnTo>
                  <a:pt x="3640107" y="6798792"/>
                </a:lnTo>
                <a:lnTo>
                  <a:pt x="3649663" y="6800708"/>
                </a:lnTo>
                <a:lnTo>
                  <a:pt x="3645841" y="6800708"/>
                </a:lnTo>
                <a:lnTo>
                  <a:pt x="3640653" y="6799887"/>
                </a:lnTo>
                <a:lnTo>
                  <a:pt x="3631371" y="6801529"/>
                </a:lnTo>
                <a:lnTo>
                  <a:pt x="3630552" y="6799339"/>
                </a:lnTo>
                <a:lnTo>
                  <a:pt x="3619631" y="6799613"/>
                </a:lnTo>
                <a:lnTo>
                  <a:pt x="3621815" y="6799613"/>
                </a:lnTo>
                <a:lnTo>
                  <a:pt x="3619631" y="6800160"/>
                </a:lnTo>
                <a:lnTo>
                  <a:pt x="3620450" y="6800982"/>
                </a:lnTo>
                <a:lnTo>
                  <a:pt x="3625092" y="6802077"/>
                </a:lnTo>
                <a:lnTo>
                  <a:pt x="3614990" y="6802350"/>
                </a:lnTo>
                <a:lnTo>
                  <a:pt x="3614990" y="6801803"/>
                </a:lnTo>
                <a:lnTo>
                  <a:pt x="3615536" y="6801255"/>
                </a:lnTo>
                <a:lnTo>
                  <a:pt x="3606800" y="6801255"/>
                </a:lnTo>
                <a:lnTo>
                  <a:pt x="3615536" y="6799613"/>
                </a:lnTo>
                <a:lnTo>
                  <a:pt x="3617993" y="6798244"/>
                </a:lnTo>
                <a:lnTo>
                  <a:pt x="3635193" y="6794412"/>
                </a:lnTo>
                <a:close/>
                <a:moveTo>
                  <a:pt x="3566754" y="6792825"/>
                </a:moveTo>
                <a:lnTo>
                  <a:pt x="3572131" y="6792825"/>
                </a:lnTo>
                <a:lnTo>
                  <a:pt x="3574692" y="6794291"/>
                </a:lnTo>
                <a:lnTo>
                  <a:pt x="3579813" y="6794291"/>
                </a:lnTo>
                <a:lnTo>
                  <a:pt x="3579045" y="6794535"/>
                </a:lnTo>
                <a:lnTo>
                  <a:pt x="3574436" y="6796000"/>
                </a:lnTo>
                <a:lnTo>
                  <a:pt x="3572643" y="6795023"/>
                </a:lnTo>
                <a:lnTo>
                  <a:pt x="3570339" y="6794046"/>
                </a:lnTo>
                <a:lnTo>
                  <a:pt x="3567778" y="6795756"/>
                </a:lnTo>
                <a:lnTo>
                  <a:pt x="3563938" y="6793314"/>
                </a:lnTo>
                <a:lnTo>
                  <a:pt x="3566754" y="6792825"/>
                </a:lnTo>
                <a:close/>
                <a:moveTo>
                  <a:pt x="3557199" y="6792825"/>
                </a:moveTo>
                <a:lnTo>
                  <a:pt x="3559791" y="6793063"/>
                </a:lnTo>
                <a:lnTo>
                  <a:pt x="3562383" y="6792825"/>
                </a:lnTo>
                <a:lnTo>
                  <a:pt x="3563938" y="6794730"/>
                </a:lnTo>
                <a:lnTo>
                  <a:pt x="3563679" y="6794730"/>
                </a:lnTo>
                <a:lnTo>
                  <a:pt x="3559272" y="6794730"/>
                </a:lnTo>
                <a:lnTo>
                  <a:pt x="3561864" y="6797350"/>
                </a:lnTo>
                <a:lnTo>
                  <a:pt x="3559791" y="6797588"/>
                </a:lnTo>
                <a:lnTo>
                  <a:pt x="3556681" y="6795921"/>
                </a:lnTo>
                <a:lnTo>
                  <a:pt x="3551238" y="6794730"/>
                </a:lnTo>
                <a:lnTo>
                  <a:pt x="3557199" y="6792825"/>
                </a:lnTo>
                <a:close/>
                <a:moveTo>
                  <a:pt x="3514726" y="6792825"/>
                </a:moveTo>
                <a:lnTo>
                  <a:pt x="3513138" y="6794413"/>
                </a:lnTo>
                <a:lnTo>
                  <a:pt x="3513138" y="6793052"/>
                </a:lnTo>
                <a:lnTo>
                  <a:pt x="3514726" y="6792825"/>
                </a:lnTo>
                <a:close/>
                <a:moveTo>
                  <a:pt x="3516948" y="6792553"/>
                </a:moveTo>
                <a:lnTo>
                  <a:pt x="3517534" y="6792825"/>
                </a:lnTo>
                <a:lnTo>
                  <a:pt x="3514726" y="6792825"/>
                </a:lnTo>
                <a:lnTo>
                  <a:pt x="3513138" y="6792825"/>
                </a:lnTo>
                <a:lnTo>
                  <a:pt x="3516948" y="6792553"/>
                </a:lnTo>
                <a:close/>
                <a:moveTo>
                  <a:pt x="3670935" y="6791237"/>
                </a:moveTo>
                <a:lnTo>
                  <a:pt x="3671888" y="6792296"/>
                </a:lnTo>
                <a:lnTo>
                  <a:pt x="3671570" y="6792296"/>
                </a:lnTo>
                <a:lnTo>
                  <a:pt x="3667125" y="6792825"/>
                </a:lnTo>
                <a:lnTo>
                  <a:pt x="3670935" y="6791237"/>
                </a:lnTo>
                <a:close/>
                <a:moveTo>
                  <a:pt x="3650088" y="6791237"/>
                </a:moveTo>
                <a:lnTo>
                  <a:pt x="3665538" y="6791502"/>
                </a:lnTo>
                <a:lnTo>
                  <a:pt x="3665014" y="6792560"/>
                </a:lnTo>
                <a:lnTo>
                  <a:pt x="3658206" y="6794148"/>
                </a:lnTo>
                <a:lnTo>
                  <a:pt x="3655587" y="6794413"/>
                </a:lnTo>
                <a:lnTo>
                  <a:pt x="3654802" y="6795206"/>
                </a:lnTo>
                <a:lnTo>
                  <a:pt x="3651798" y="6795742"/>
                </a:lnTo>
                <a:lnTo>
                  <a:pt x="3646684" y="6796000"/>
                </a:lnTo>
                <a:lnTo>
                  <a:pt x="3643804" y="6795206"/>
                </a:lnTo>
                <a:lnTo>
                  <a:pt x="3642233" y="6794148"/>
                </a:lnTo>
                <a:lnTo>
                  <a:pt x="3640138" y="6794413"/>
                </a:lnTo>
                <a:lnTo>
                  <a:pt x="3650088" y="6791237"/>
                </a:lnTo>
                <a:close/>
                <a:moveTo>
                  <a:pt x="3527425" y="6791237"/>
                </a:moveTo>
                <a:lnTo>
                  <a:pt x="3534040" y="6792931"/>
                </a:lnTo>
                <a:lnTo>
                  <a:pt x="3538802" y="6792719"/>
                </a:lnTo>
                <a:lnTo>
                  <a:pt x="3541448" y="6791449"/>
                </a:lnTo>
                <a:lnTo>
                  <a:pt x="3542771" y="6791661"/>
                </a:lnTo>
                <a:lnTo>
                  <a:pt x="3544888" y="6792507"/>
                </a:lnTo>
                <a:lnTo>
                  <a:pt x="3551238" y="6792931"/>
                </a:lnTo>
                <a:lnTo>
                  <a:pt x="3551238" y="6793354"/>
                </a:lnTo>
                <a:lnTo>
                  <a:pt x="3548857" y="6794624"/>
                </a:lnTo>
                <a:lnTo>
                  <a:pt x="3550179" y="6795259"/>
                </a:lnTo>
                <a:lnTo>
                  <a:pt x="3541448" y="6797376"/>
                </a:lnTo>
                <a:lnTo>
                  <a:pt x="3537523" y="6797376"/>
                </a:lnTo>
                <a:lnTo>
                  <a:pt x="3541713" y="6796317"/>
                </a:lnTo>
                <a:lnTo>
                  <a:pt x="3539332" y="6795894"/>
                </a:lnTo>
                <a:lnTo>
                  <a:pt x="3541977" y="6794624"/>
                </a:lnTo>
                <a:lnTo>
                  <a:pt x="3540125" y="6794624"/>
                </a:lnTo>
                <a:lnTo>
                  <a:pt x="3533511" y="6796317"/>
                </a:lnTo>
                <a:lnTo>
                  <a:pt x="3530071" y="6797376"/>
                </a:lnTo>
                <a:lnTo>
                  <a:pt x="3527425" y="6795682"/>
                </a:lnTo>
                <a:lnTo>
                  <a:pt x="3522398" y="6795682"/>
                </a:lnTo>
                <a:lnTo>
                  <a:pt x="3519488" y="6795259"/>
                </a:lnTo>
                <a:lnTo>
                  <a:pt x="3531129" y="6793566"/>
                </a:lnTo>
                <a:lnTo>
                  <a:pt x="3531394" y="6793566"/>
                </a:lnTo>
                <a:lnTo>
                  <a:pt x="3522134" y="6792931"/>
                </a:lnTo>
                <a:lnTo>
                  <a:pt x="3527425" y="6792507"/>
                </a:lnTo>
                <a:lnTo>
                  <a:pt x="3526102" y="6791661"/>
                </a:lnTo>
                <a:lnTo>
                  <a:pt x="3527425" y="6791237"/>
                </a:lnTo>
                <a:close/>
                <a:moveTo>
                  <a:pt x="3519244" y="6791237"/>
                </a:moveTo>
                <a:lnTo>
                  <a:pt x="3519488" y="6792372"/>
                </a:lnTo>
                <a:lnTo>
                  <a:pt x="3516948" y="6792553"/>
                </a:lnTo>
                <a:lnTo>
                  <a:pt x="3516069" y="6792145"/>
                </a:lnTo>
                <a:lnTo>
                  <a:pt x="3519244" y="6791237"/>
                </a:lnTo>
                <a:close/>
                <a:moveTo>
                  <a:pt x="3502819" y="6791237"/>
                </a:moveTo>
                <a:lnTo>
                  <a:pt x="3503613" y="6791237"/>
                </a:lnTo>
                <a:lnTo>
                  <a:pt x="3502025" y="6792825"/>
                </a:lnTo>
                <a:lnTo>
                  <a:pt x="3502819" y="6791237"/>
                </a:lnTo>
                <a:close/>
                <a:moveTo>
                  <a:pt x="3676650" y="6789650"/>
                </a:moveTo>
                <a:lnTo>
                  <a:pt x="3678238" y="6790047"/>
                </a:lnTo>
                <a:lnTo>
                  <a:pt x="3676253" y="6791238"/>
                </a:lnTo>
                <a:lnTo>
                  <a:pt x="3675063" y="6790047"/>
                </a:lnTo>
                <a:lnTo>
                  <a:pt x="3676650" y="6789650"/>
                </a:lnTo>
                <a:close/>
                <a:moveTo>
                  <a:pt x="3593465" y="6789650"/>
                </a:moveTo>
                <a:lnTo>
                  <a:pt x="3594100" y="6790047"/>
                </a:lnTo>
                <a:lnTo>
                  <a:pt x="3593148" y="6791237"/>
                </a:lnTo>
                <a:lnTo>
                  <a:pt x="3593147" y="6791238"/>
                </a:lnTo>
                <a:lnTo>
                  <a:pt x="3590925" y="6791238"/>
                </a:lnTo>
                <a:lnTo>
                  <a:pt x="3590926" y="6791237"/>
                </a:lnTo>
                <a:lnTo>
                  <a:pt x="3593465" y="6789650"/>
                </a:lnTo>
                <a:close/>
                <a:moveTo>
                  <a:pt x="3548579" y="6787165"/>
                </a:moveTo>
                <a:lnTo>
                  <a:pt x="3547798" y="6787799"/>
                </a:lnTo>
                <a:lnTo>
                  <a:pt x="3547455" y="6787182"/>
                </a:lnTo>
                <a:lnTo>
                  <a:pt x="3548579" y="6787165"/>
                </a:lnTo>
                <a:close/>
                <a:moveTo>
                  <a:pt x="3555829" y="6787055"/>
                </a:moveTo>
                <a:lnTo>
                  <a:pt x="3554415" y="6788064"/>
                </a:lnTo>
                <a:lnTo>
                  <a:pt x="3554415" y="6787076"/>
                </a:lnTo>
                <a:lnTo>
                  <a:pt x="3555829" y="6787055"/>
                </a:lnTo>
                <a:close/>
                <a:moveTo>
                  <a:pt x="3487846" y="6786475"/>
                </a:moveTo>
                <a:lnTo>
                  <a:pt x="3495280" y="6787836"/>
                </a:lnTo>
                <a:lnTo>
                  <a:pt x="3507073" y="6787496"/>
                </a:lnTo>
                <a:lnTo>
                  <a:pt x="3512457" y="6788517"/>
                </a:lnTo>
                <a:lnTo>
                  <a:pt x="3510662" y="6787496"/>
                </a:lnTo>
                <a:lnTo>
                  <a:pt x="3516302" y="6789197"/>
                </a:lnTo>
                <a:lnTo>
                  <a:pt x="3515021" y="6787836"/>
                </a:lnTo>
                <a:lnTo>
                  <a:pt x="3524250" y="6789537"/>
                </a:lnTo>
                <a:lnTo>
                  <a:pt x="3523993" y="6789877"/>
                </a:lnTo>
                <a:lnTo>
                  <a:pt x="3515790" y="6791238"/>
                </a:lnTo>
                <a:lnTo>
                  <a:pt x="3509124" y="6789197"/>
                </a:lnTo>
                <a:lnTo>
                  <a:pt x="3507073" y="6789197"/>
                </a:lnTo>
                <a:lnTo>
                  <a:pt x="3506560" y="6789197"/>
                </a:lnTo>
                <a:lnTo>
                  <a:pt x="3497588" y="6789877"/>
                </a:lnTo>
                <a:lnTo>
                  <a:pt x="3482975" y="6786815"/>
                </a:lnTo>
                <a:lnTo>
                  <a:pt x="3484769" y="6786815"/>
                </a:lnTo>
                <a:lnTo>
                  <a:pt x="3487846" y="6786475"/>
                </a:lnTo>
                <a:close/>
                <a:moveTo>
                  <a:pt x="3514726" y="6785946"/>
                </a:moveTo>
                <a:lnTo>
                  <a:pt x="3514726" y="6786475"/>
                </a:lnTo>
                <a:lnTo>
                  <a:pt x="3513628" y="6786019"/>
                </a:lnTo>
                <a:lnTo>
                  <a:pt x="3514726" y="6785946"/>
                </a:lnTo>
                <a:close/>
                <a:moveTo>
                  <a:pt x="3546475" y="6785418"/>
                </a:moveTo>
                <a:lnTo>
                  <a:pt x="3547455" y="6787182"/>
                </a:lnTo>
                <a:lnTo>
                  <a:pt x="3541710" y="6787270"/>
                </a:lnTo>
                <a:lnTo>
                  <a:pt x="3546475" y="6785418"/>
                </a:lnTo>
                <a:close/>
                <a:moveTo>
                  <a:pt x="3510904" y="6784887"/>
                </a:moveTo>
                <a:lnTo>
                  <a:pt x="3513628" y="6786019"/>
                </a:lnTo>
                <a:lnTo>
                  <a:pt x="3506788" y="6786475"/>
                </a:lnTo>
                <a:lnTo>
                  <a:pt x="3510904" y="6784887"/>
                </a:lnTo>
                <a:close/>
                <a:moveTo>
                  <a:pt x="3552033" y="6784359"/>
                </a:moveTo>
                <a:lnTo>
                  <a:pt x="3554415" y="6785418"/>
                </a:lnTo>
                <a:lnTo>
                  <a:pt x="3554415" y="6787076"/>
                </a:lnTo>
                <a:lnTo>
                  <a:pt x="3548579" y="6787165"/>
                </a:lnTo>
                <a:lnTo>
                  <a:pt x="3552033" y="6784359"/>
                </a:lnTo>
                <a:close/>
                <a:moveTo>
                  <a:pt x="3498767" y="6780125"/>
                </a:moveTo>
                <a:lnTo>
                  <a:pt x="3502026" y="6782507"/>
                </a:lnTo>
                <a:lnTo>
                  <a:pt x="3500020" y="6784888"/>
                </a:lnTo>
                <a:lnTo>
                  <a:pt x="3499018" y="6783400"/>
                </a:lnTo>
                <a:lnTo>
                  <a:pt x="3497263" y="6781911"/>
                </a:lnTo>
                <a:lnTo>
                  <a:pt x="3498767" y="6780125"/>
                </a:lnTo>
                <a:close/>
                <a:moveTo>
                  <a:pt x="3475760" y="6780125"/>
                </a:moveTo>
                <a:lnTo>
                  <a:pt x="3476626" y="6781078"/>
                </a:lnTo>
                <a:lnTo>
                  <a:pt x="3476193" y="6781713"/>
                </a:lnTo>
                <a:lnTo>
                  <a:pt x="3471863" y="6781078"/>
                </a:lnTo>
                <a:lnTo>
                  <a:pt x="3475760" y="6780125"/>
                </a:lnTo>
                <a:close/>
                <a:moveTo>
                  <a:pt x="3959226" y="6778537"/>
                </a:moveTo>
                <a:lnTo>
                  <a:pt x="3957109" y="6779445"/>
                </a:lnTo>
                <a:lnTo>
                  <a:pt x="3951288" y="6780125"/>
                </a:lnTo>
                <a:lnTo>
                  <a:pt x="3955521" y="6778991"/>
                </a:lnTo>
                <a:lnTo>
                  <a:pt x="3959226" y="6778537"/>
                </a:lnTo>
                <a:close/>
                <a:moveTo>
                  <a:pt x="3491795" y="6778537"/>
                </a:moveTo>
                <a:lnTo>
                  <a:pt x="3498851" y="6779728"/>
                </a:lnTo>
                <a:lnTo>
                  <a:pt x="3497307" y="6780125"/>
                </a:lnTo>
                <a:lnTo>
                  <a:pt x="3490913" y="6778934"/>
                </a:lnTo>
                <a:lnTo>
                  <a:pt x="3491795" y="6778537"/>
                </a:lnTo>
                <a:close/>
                <a:moveTo>
                  <a:pt x="3484034" y="6778537"/>
                </a:moveTo>
                <a:lnTo>
                  <a:pt x="3494088" y="6779898"/>
                </a:lnTo>
                <a:lnTo>
                  <a:pt x="3493823" y="6780125"/>
                </a:lnTo>
                <a:lnTo>
                  <a:pt x="3486679" y="6780125"/>
                </a:lnTo>
                <a:lnTo>
                  <a:pt x="3489325" y="6779672"/>
                </a:lnTo>
                <a:lnTo>
                  <a:pt x="3481388" y="6779445"/>
                </a:lnTo>
                <a:lnTo>
                  <a:pt x="3484034" y="6778537"/>
                </a:lnTo>
                <a:close/>
                <a:moveTo>
                  <a:pt x="3965576" y="6776950"/>
                </a:moveTo>
                <a:lnTo>
                  <a:pt x="3964980" y="6777268"/>
                </a:lnTo>
                <a:lnTo>
                  <a:pt x="3962401" y="6778538"/>
                </a:lnTo>
                <a:lnTo>
                  <a:pt x="3962798" y="6777903"/>
                </a:lnTo>
                <a:lnTo>
                  <a:pt x="3965576" y="6776950"/>
                </a:lnTo>
                <a:close/>
                <a:moveTo>
                  <a:pt x="3475633" y="6776950"/>
                </a:moveTo>
                <a:lnTo>
                  <a:pt x="3476228" y="6776950"/>
                </a:lnTo>
                <a:lnTo>
                  <a:pt x="3473450" y="6778538"/>
                </a:lnTo>
                <a:lnTo>
                  <a:pt x="3475633" y="6776950"/>
                </a:lnTo>
                <a:close/>
                <a:moveTo>
                  <a:pt x="3729039" y="6775362"/>
                </a:moveTo>
                <a:lnTo>
                  <a:pt x="3727980" y="6775642"/>
                </a:lnTo>
                <a:lnTo>
                  <a:pt x="3713428" y="6780125"/>
                </a:lnTo>
                <a:lnTo>
                  <a:pt x="3711576" y="6779565"/>
                </a:lnTo>
                <a:lnTo>
                  <a:pt x="3725070" y="6775923"/>
                </a:lnTo>
                <a:lnTo>
                  <a:pt x="3729039" y="6775362"/>
                </a:lnTo>
                <a:close/>
                <a:moveTo>
                  <a:pt x="3486150" y="6775362"/>
                </a:moveTo>
                <a:lnTo>
                  <a:pt x="3498574" y="6776791"/>
                </a:lnTo>
                <a:lnTo>
                  <a:pt x="3498850" y="6776950"/>
                </a:lnTo>
                <a:lnTo>
                  <a:pt x="3486150" y="6775362"/>
                </a:lnTo>
                <a:close/>
                <a:moveTo>
                  <a:pt x="3469665" y="6775362"/>
                </a:moveTo>
                <a:lnTo>
                  <a:pt x="3471863" y="6777267"/>
                </a:lnTo>
                <a:lnTo>
                  <a:pt x="3470397" y="6780125"/>
                </a:lnTo>
                <a:lnTo>
                  <a:pt x="3468688" y="6775680"/>
                </a:lnTo>
                <a:lnTo>
                  <a:pt x="3469665" y="6775362"/>
                </a:lnTo>
                <a:close/>
                <a:moveTo>
                  <a:pt x="3460750" y="6775362"/>
                </a:moveTo>
                <a:lnTo>
                  <a:pt x="3463925" y="6776315"/>
                </a:lnTo>
                <a:lnTo>
                  <a:pt x="3462161" y="6776950"/>
                </a:lnTo>
                <a:lnTo>
                  <a:pt x="3460750" y="6775362"/>
                </a:lnTo>
                <a:close/>
                <a:moveTo>
                  <a:pt x="3490913" y="6773775"/>
                </a:moveTo>
                <a:lnTo>
                  <a:pt x="3494088" y="6774172"/>
                </a:lnTo>
                <a:lnTo>
                  <a:pt x="3493135" y="6775363"/>
                </a:lnTo>
                <a:lnTo>
                  <a:pt x="3490913" y="6773775"/>
                </a:lnTo>
                <a:close/>
                <a:moveTo>
                  <a:pt x="3473450" y="6773775"/>
                </a:moveTo>
                <a:lnTo>
                  <a:pt x="3484563" y="6775363"/>
                </a:lnTo>
                <a:lnTo>
                  <a:pt x="3484007" y="6775363"/>
                </a:lnTo>
                <a:lnTo>
                  <a:pt x="3473450" y="6773775"/>
                </a:lnTo>
                <a:close/>
                <a:moveTo>
                  <a:pt x="3463925" y="6773775"/>
                </a:moveTo>
                <a:lnTo>
                  <a:pt x="3464401" y="6773775"/>
                </a:lnTo>
                <a:lnTo>
                  <a:pt x="3468688" y="6777744"/>
                </a:lnTo>
                <a:lnTo>
                  <a:pt x="3467735" y="6780125"/>
                </a:lnTo>
                <a:lnTo>
                  <a:pt x="3464877" y="6776686"/>
                </a:lnTo>
                <a:lnTo>
                  <a:pt x="3466544" y="6776421"/>
                </a:lnTo>
                <a:lnTo>
                  <a:pt x="3463925" y="6773775"/>
                </a:lnTo>
                <a:close/>
                <a:moveTo>
                  <a:pt x="3489008" y="6772187"/>
                </a:moveTo>
                <a:lnTo>
                  <a:pt x="3490913" y="6773775"/>
                </a:lnTo>
                <a:lnTo>
                  <a:pt x="3487738" y="6773246"/>
                </a:lnTo>
                <a:lnTo>
                  <a:pt x="3489008" y="6772187"/>
                </a:lnTo>
                <a:close/>
                <a:moveTo>
                  <a:pt x="3512503" y="6770600"/>
                </a:moveTo>
                <a:lnTo>
                  <a:pt x="3513138" y="6771553"/>
                </a:lnTo>
                <a:lnTo>
                  <a:pt x="3509963" y="6773775"/>
                </a:lnTo>
                <a:lnTo>
                  <a:pt x="3512503" y="6770600"/>
                </a:lnTo>
                <a:close/>
                <a:moveTo>
                  <a:pt x="3479800" y="6769012"/>
                </a:moveTo>
                <a:lnTo>
                  <a:pt x="3487738" y="6770966"/>
                </a:lnTo>
                <a:lnTo>
                  <a:pt x="3487574" y="6771075"/>
                </a:lnTo>
                <a:lnTo>
                  <a:pt x="3490913" y="6772188"/>
                </a:lnTo>
                <a:lnTo>
                  <a:pt x="3490675" y="6772188"/>
                </a:lnTo>
                <a:lnTo>
                  <a:pt x="3487550" y="6771092"/>
                </a:lnTo>
                <a:lnTo>
                  <a:pt x="3485906" y="6772187"/>
                </a:lnTo>
                <a:lnTo>
                  <a:pt x="3479800" y="6769012"/>
                </a:lnTo>
                <a:close/>
                <a:moveTo>
                  <a:pt x="3451225" y="6769012"/>
                </a:moveTo>
                <a:lnTo>
                  <a:pt x="3455988" y="6769012"/>
                </a:lnTo>
                <a:lnTo>
                  <a:pt x="3455988" y="6769932"/>
                </a:lnTo>
                <a:lnTo>
                  <a:pt x="3455988" y="6772094"/>
                </a:lnTo>
                <a:lnTo>
                  <a:pt x="3452548" y="6773775"/>
                </a:lnTo>
                <a:lnTo>
                  <a:pt x="3451225" y="6769012"/>
                </a:lnTo>
                <a:close/>
                <a:moveTo>
                  <a:pt x="3460374" y="6767425"/>
                </a:moveTo>
                <a:lnTo>
                  <a:pt x="3467101" y="6769681"/>
                </a:lnTo>
                <a:lnTo>
                  <a:pt x="3463884" y="6769180"/>
                </a:lnTo>
                <a:lnTo>
                  <a:pt x="3463884" y="6770935"/>
                </a:lnTo>
                <a:lnTo>
                  <a:pt x="3462422" y="6770183"/>
                </a:lnTo>
                <a:lnTo>
                  <a:pt x="3458035" y="6772188"/>
                </a:lnTo>
                <a:lnTo>
                  <a:pt x="3455988" y="6769932"/>
                </a:lnTo>
                <a:lnTo>
                  <a:pt x="3460374" y="6767425"/>
                </a:lnTo>
                <a:close/>
                <a:moveTo>
                  <a:pt x="3617913" y="6765837"/>
                </a:moveTo>
                <a:lnTo>
                  <a:pt x="3629432" y="6770071"/>
                </a:lnTo>
                <a:lnTo>
                  <a:pt x="3624610" y="6772187"/>
                </a:lnTo>
                <a:lnTo>
                  <a:pt x="3624610" y="6772716"/>
                </a:lnTo>
                <a:lnTo>
                  <a:pt x="3633986" y="6772716"/>
                </a:lnTo>
                <a:lnTo>
                  <a:pt x="3639612" y="6776156"/>
                </a:lnTo>
                <a:lnTo>
                  <a:pt x="3662383" y="6780125"/>
                </a:lnTo>
                <a:lnTo>
                  <a:pt x="3673366" y="6781183"/>
                </a:lnTo>
                <a:lnTo>
                  <a:pt x="3682207" y="6781448"/>
                </a:lnTo>
                <a:lnTo>
                  <a:pt x="3686493" y="6781448"/>
                </a:lnTo>
                <a:lnTo>
                  <a:pt x="3690779" y="6780918"/>
                </a:lnTo>
                <a:lnTo>
                  <a:pt x="3695601" y="6780125"/>
                </a:lnTo>
                <a:lnTo>
                  <a:pt x="3700959" y="6779331"/>
                </a:lnTo>
                <a:lnTo>
                  <a:pt x="3703638" y="6779596"/>
                </a:lnTo>
                <a:lnTo>
                  <a:pt x="3702566" y="6781183"/>
                </a:lnTo>
                <a:lnTo>
                  <a:pt x="3700423" y="6782506"/>
                </a:lnTo>
                <a:lnTo>
                  <a:pt x="3676849" y="6787798"/>
                </a:lnTo>
                <a:lnTo>
                  <a:pt x="3665865" y="6789650"/>
                </a:lnTo>
                <a:lnTo>
                  <a:pt x="3656221" y="6790973"/>
                </a:lnTo>
                <a:lnTo>
                  <a:pt x="3651667" y="6791237"/>
                </a:lnTo>
                <a:lnTo>
                  <a:pt x="3650088" y="6791237"/>
                </a:lnTo>
                <a:lnTo>
                  <a:pt x="3647649" y="6791237"/>
                </a:lnTo>
                <a:lnTo>
                  <a:pt x="3643630" y="6791237"/>
                </a:lnTo>
                <a:lnTo>
                  <a:pt x="3639880" y="6790708"/>
                </a:lnTo>
                <a:lnTo>
                  <a:pt x="3636665" y="6789650"/>
                </a:lnTo>
                <a:lnTo>
                  <a:pt x="3633183" y="6788062"/>
                </a:lnTo>
                <a:lnTo>
                  <a:pt x="3630236" y="6786210"/>
                </a:lnTo>
                <a:lnTo>
                  <a:pt x="3629667" y="6785705"/>
                </a:lnTo>
                <a:lnTo>
                  <a:pt x="3633788" y="6793205"/>
                </a:lnTo>
                <a:lnTo>
                  <a:pt x="3633257" y="6792944"/>
                </a:lnTo>
                <a:lnTo>
                  <a:pt x="3627680" y="6792944"/>
                </a:lnTo>
                <a:lnTo>
                  <a:pt x="3631398" y="6793465"/>
                </a:lnTo>
                <a:lnTo>
                  <a:pt x="3622634" y="6795551"/>
                </a:lnTo>
                <a:lnTo>
                  <a:pt x="3618650" y="6795811"/>
                </a:lnTo>
                <a:lnTo>
                  <a:pt x="3611480" y="6795029"/>
                </a:lnTo>
                <a:lnTo>
                  <a:pt x="3605372" y="6795811"/>
                </a:lnTo>
                <a:lnTo>
                  <a:pt x="3605903" y="6796854"/>
                </a:lnTo>
                <a:lnTo>
                  <a:pt x="3599529" y="6797636"/>
                </a:lnTo>
                <a:lnTo>
                  <a:pt x="3599795" y="6796854"/>
                </a:lnTo>
                <a:lnTo>
                  <a:pt x="3589172" y="6799460"/>
                </a:lnTo>
                <a:lnTo>
                  <a:pt x="3594749" y="6796854"/>
                </a:lnTo>
                <a:lnTo>
                  <a:pt x="3584392" y="6799460"/>
                </a:lnTo>
                <a:lnTo>
                  <a:pt x="3583330" y="6797636"/>
                </a:lnTo>
                <a:lnTo>
                  <a:pt x="3576425" y="6797636"/>
                </a:lnTo>
                <a:lnTo>
                  <a:pt x="3576956" y="6798157"/>
                </a:lnTo>
                <a:lnTo>
                  <a:pt x="3565271" y="6800763"/>
                </a:lnTo>
                <a:lnTo>
                  <a:pt x="3562350" y="6798939"/>
                </a:lnTo>
                <a:lnTo>
                  <a:pt x="3568989" y="6798939"/>
                </a:lnTo>
                <a:lnTo>
                  <a:pt x="3566068" y="6798418"/>
                </a:lnTo>
                <a:lnTo>
                  <a:pt x="3570582" y="6798157"/>
                </a:lnTo>
                <a:lnTo>
                  <a:pt x="3570317" y="6797896"/>
                </a:lnTo>
                <a:lnTo>
                  <a:pt x="3570317" y="6797636"/>
                </a:lnTo>
                <a:lnTo>
                  <a:pt x="3571114" y="6797114"/>
                </a:lnTo>
                <a:lnTo>
                  <a:pt x="3580674" y="6796072"/>
                </a:lnTo>
                <a:lnTo>
                  <a:pt x="3588641" y="6793465"/>
                </a:lnTo>
                <a:lnTo>
                  <a:pt x="3588641" y="6796072"/>
                </a:lnTo>
                <a:lnTo>
                  <a:pt x="3590766" y="6796332"/>
                </a:lnTo>
                <a:lnTo>
                  <a:pt x="3589703" y="6794508"/>
                </a:lnTo>
                <a:lnTo>
                  <a:pt x="3601123" y="6794247"/>
                </a:lnTo>
                <a:lnTo>
                  <a:pt x="3587048" y="6792684"/>
                </a:lnTo>
                <a:lnTo>
                  <a:pt x="3581736" y="6792162"/>
                </a:lnTo>
                <a:lnTo>
                  <a:pt x="3587841" y="6792339"/>
                </a:lnTo>
                <a:lnTo>
                  <a:pt x="3578225" y="6789591"/>
                </a:lnTo>
                <a:lnTo>
                  <a:pt x="3583746" y="6788415"/>
                </a:lnTo>
                <a:lnTo>
                  <a:pt x="3582642" y="6784887"/>
                </a:lnTo>
                <a:lnTo>
                  <a:pt x="3583470" y="6784887"/>
                </a:lnTo>
                <a:lnTo>
                  <a:pt x="3588164" y="6786945"/>
                </a:lnTo>
                <a:lnTo>
                  <a:pt x="3590925" y="6788709"/>
                </a:lnTo>
                <a:lnTo>
                  <a:pt x="3585955" y="6789591"/>
                </a:lnTo>
                <a:lnTo>
                  <a:pt x="3589289" y="6792380"/>
                </a:lnTo>
                <a:lnTo>
                  <a:pt x="3599795" y="6792684"/>
                </a:lnTo>
                <a:lnTo>
                  <a:pt x="3598467" y="6792162"/>
                </a:lnTo>
                <a:lnTo>
                  <a:pt x="3607231" y="6792162"/>
                </a:lnTo>
                <a:lnTo>
                  <a:pt x="3605106" y="6790599"/>
                </a:lnTo>
                <a:lnTo>
                  <a:pt x="3615198" y="6789817"/>
                </a:lnTo>
                <a:lnTo>
                  <a:pt x="3617057" y="6792162"/>
                </a:lnTo>
                <a:lnTo>
                  <a:pt x="3621572" y="6791120"/>
                </a:lnTo>
                <a:lnTo>
                  <a:pt x="3620509" y="6790599"/>
                </a:lnTo>
                <a:lnTo>
                  <a:pt x="3624227" y="6789556"/>
                </a:lnTo>
                <a:lnTo>
                  <a:pt x="3610949" y="6789035"/>
                </a:lnTo>
                <a:lnTo>
                  <a:pt x="3594749" y="6785646"/>
                </a:lnTo>
                <a:lnTo>
                  <a:pt x="3600857" y="6782519"/>
                </a:lnTo>
                <a:lnTo>
                  <a:pt x="3608824" y="6778349"/>
                </a:lnTo>
                <a:lnTo>
                  <a:pt x="3597139" y="6779391"/>
                </a:lnTo>
                <a:lnTo>
                  <a:pt x="3586517" y="6781476"/>
                </a:lnTo>
                <a:lnTo>
                  <a:pt x="3582533" y="6776003"/>
                </a:lnTo>
                <a:lnTo>
                  <a:pt x="3587844" y="6774700"/>
                </a:lnTo>
                <a:lnTo>
                  <a:pt x="3580940" y="6773657"/>
                </a:lnTo>
                <a:lnTo>
                  <a:pt x="3582002" y="6773136"/>
                </a:lnTo>
                <a:lnTo>
                  <a:pt x="3590766" y="6772875"/>
                </a:lnTo>
                <a:lnTo>
                  <a:pt x="3598467" y="6766620"/>
                </a:lnTo>
                <a:lnTo>
                  <a:pt x="3609090" y="6767923"/>
                </a:lnTo>
                <a:lnTo>
                  <a:pt x="3616260" y="6765838"/>
                </a:lnTo>
                <a:lnTo>
                  <a:pt x="3616791" y="6765838"/>
                </a:lnTo>
                <a:lnTo>
                  <a:pt x="3618099" y="6766266"/>
                </a:lnTo>
                <a:lnTo>
                  <a:pt x="3617913" y="6765837"/>
                </a:lnTo>
                <a:close/>
                <a:moveTo>
                  <a:pt x="3502537" y="6764251"/>
                </a:moveTo>
                <a:lnTo>
                  <a:pt x="3500949" y="6765839"/>
                </a:lnTo>
                <a:lnTo>
                  <a:pt x="3517624" y="6766368"/>
                </a:lnTo>
                <a:lnTo>
                  <a:pt x="3518153" y="6766368"/>
                </a:lnTo>
                <a:lnTo>
                  <a:pt x="3502537" y="6764251"/>
                </a:lnTo>
                <a:close/>
                <a:moveTo>
                  <a:pt x="3478212" y="6764250"/>
                </a:moveTo>
                <a:lnTo>
                  <a:pt x="3479800" y="6765838"/>
                </a:lnTo>
                <a:lnTo>
                  <a:pt x="3478212" y="6767425"/>
                </a:lnTo>
                <a:lnTo>
                  <a:pt x="3476625" y="6765838"/>
                </a:lnTo>
                <a:lnTo>
                  <a:pt x="3478212" y="6764250"/>
                </a:lnTo>
                <a:close/>
                <a:moveTo>
                  <a:pt x="3432943" y="6761234"/>
                </a:moveTo>
                <a:lnTo>
                  <a:pt x="3432975" y="6761234"/>
                </a:lnTo>
                <a:lnTo>
                  <a:pt x="3432943" y="6761472"/>
                </a:lnTo>
                <a:lnTo>
                  <a:pt x="3432943" y="6761234"/>
                </a:lnTo>
                <a:close/>
                <a:moveTo>
                  <a:pt x="3465513" y="6761075"/>
                </a:moveTo>
                <a:lnTo>
                  <a:pt x="3473451" y="6765203"/>
                </a:lnTo>
                <a:lnTo>
                  <a:pt x="3471393" y="6765838"/>
                </a:lnTo>
                <a:lnTo>
                  <a:pt x="3465513" y="6761075"/>
                </a:lnTo>
                <a:close/>
                <a:moveTo>
                  <a:pt x="3456152" y="6759487"/>
                </a:moveTo>
                <a:lnTo>
                  <a:pt x="3465513" y="6763116"/>
                </a:lnTo>
                <a:lnTo>
                  <a:pt x="3459108" y="6765837"/>
                </a:lnTo>
                <a:lnTo>
                  <a:pt x="3458615" y="6764023"/>
                </a:lnTo>
                <a:lnTo>
                  <a:pt x="3451225" y="6763116"/>
                </a:lnTo>
                <a:lnTo>
                  <a:pt x="3458861" y="6762511"/>
                </a:lnTo>
                <a:lnTo>
                  <a:pt x="3454920" y="6759790"/>
                </a:lnTo>
                <a:lnTo>
                  <a:pt x="3456152" y="6759487"/>
                </a:lnTo>
                <a:close/>
                <a:moveTo>
                  <a:pt x="3449538" y="6759487"/>
                </a:moveTo>
                <a:lnTo>
                  <a:pt x="3455988" y="6762662"/>
                </a:lnTo>
                <a:lnTo>
                  <a:pt x="3455740" y="6762662"/>
                </a:lnTo>
                <a:lnTo>
                  <a:pt x="3448050" y="6760757"/>
                </a:lnTo>
                <a:lnTo>
                  <a:pt x="3449538" y="6759487"/>
                </a:lnTo>
                <a:close/>
                <a:moveTo>
                  <a:pt x="3443288" y="6759487"/>
                </a:moveTo>
                <a:lnTo>
                  <a:pt x="3443741" y="6759487"/>
                </a:lnTo>
                <a:lnTo>
                  <a:pt x="3446463" y="6761868"/>
                </a:lnTo>
                <a:lnTo>
                  <a:pt x="3446463" y="6762662"/>
                </a:lnTo>
                <a:lnTo>
                  <a:pt x="3443288" y="6759487"/>
                </a:lnTo>
                <a:close/>
                <a:moveTo>
                  <a:pt x="3440113" y="6757900"/>
                </a:moveTo>
                <a:lnTo>
                  <a:pt x="3440113" y="6758377"/>
                </a:lnTo>
                <a:lnTo>
                  <a:pt x="3436528" y="6759567"/>
                </a:lnTo>
                <a:lnTo>
                  <a:pt x="3439345" y="6762663"/>
                </a:lnTo>
                <a:lnTo>
                  <a:pt x="3433199" y="6761234"/>
                </a:lnTo>
                <a:lnTo>
                  <a:pt x="3432975" y="6761234"/>
                </a:lnTo>
                <a:lnTo>
                  <a:pt x="3433199" y="6759567"/>
                </a:lnTo>
                <a:lnTo>
                  <a:pt x="3432175" y="6759091"/>
                </a:lnTo>
                <a:lnTo>
                  <a:pt x="3434735" y="6758615"/>
                </a:lnTo>
                <a:lnTo>
                  <a:pt x="3440113" y="6757900"/>
                </a:lnTo>
                <a:close/>
                <a:moveTo>
                  <a:pt x="3455459" y="6754725"/>
                </a:moveTo>
                <a:lnTo>
                  <a:pt x="3462867" y="6756842"/>
                </a:lnTo>
                <a:lnTo>
                  <a:pt x="3460221" y="6757107"/>
                </a:lnTo>
                <a:lnTo>
                  <a:pt x="3467101" y="6759488"/>
                </a:lnTo>
                <a:lnTo>
                  <a:pt x="3466572" y="6759488"/>
                </a:lnTo>
                <a:lnTo>
                  <a:pt x="3458898" y="6758959"/>
                </a:lnTo>
                <a:lnTo>
                  <a:pt x="3452813" y="6755519"/>
                </a:lnTo>
                <a:lnTo>
                  <a:pt x="3455459" y="6754725"/>
                </a:lnTo>
                <a:close/>
                <a:moveTo>
                  <a:pt x="3451225" y="6754725"/>
                </a:moveTo>
                <a:lnTo>
                  <a:pt x="3451225" y="6754924"/>
                </a:lnTo>
                <a:lnTo>
                  <a:pt x="3448050" y="6756313"/>
                </a:lnTo>
                <a:lnTo>
                  <a:pt x="3451225" y="6754725"/>
                </a:lnTo>
                <a:close/>
                <a:moveTo>
                  <a:pt x="3431116" y="6751550"/>
                </a:moveTo>
                <a:lnTo>
                  <a:pt x="3436660" y="6751550"/>
                </a:lnTo>
                <a:lnTo>
                  <a:pt x="3441700" y="6751794"/>
                </a:lnTo>
                <a:lnTo>
                  <a:pt x="3440944" y="6752527"/>
                </a:lnTo>
                <a:lnTo>
                  <a:pt x="3433636" y="6757900"/>
                </a:lnTo>
                <a:lnTo>
                  <a:pt x="3432628" y="6756435"/>
                </a:lnTo>
                <a:lnTo>
                  <a:pt x="3427841" y="6753993"/>
                </a:lnTo>
                <a:lnTo>
                  <a:pt x="3434644" y="6754725"/>
                </a:lnTo>
                <a:lnTo>
                  <a:pt x="3431116" y="6753260"/>
                </a:lnTo>
                <a:lnTo>
                  <a:pt x="3425825" y="6752771"/>
                </a:lnTo>
                <a:lnTo>
                  <a:pt x="3431116" y="6751550"/>
                </a:lnTo>
                <a:close/>
                <a:moveTo>
                  <a:pt x="3440113" y="6738850"/>
                </a:moveTo>
                <a:lnTo>
                  <a:pt x="3444876" y="6740438"/>
                </a:lnTo>
                <a:lnTo>
                  <a:pt x="3442834" y="6742025"/>
                </a:lnTo>
                <a:lnTo>
                  <a:pt x="3440113" y="6738850"/>
                </a:lnTo>
                <a:close/>
                <a:moveTo>
                  <a:pt x="3408680" y="6735675"/>
                </a:moveTo>
                <a:lnTo>
                  <a:pt x="3411538" y="6737076"/>
                </a:lnTo>
                <a:lnTo>
                  <a:pt x="3410109" y="6740438"/>
                </a:lnTo>
                <a:lnTo>
                  <a:pt x="3406775" y="6739878"/>
                </a:lnTo>
                <a:lnTo>
                  <a:pt x="3408680" y="6735675"/>
                </a:lnTo>
                <a:close/>
                <a:moveTo>
                  <a:pt x="3417540" y="6734088"/>
                </a:moveTo>
                <a:lnTo>
                  <a:pt x="3424238" y="6738511"/>
                </a:lnTo>
                <a:lnTo>
                  <a:pt x="3423990" y="6738851"/>
                </a:lnTo>
                <a:lnTo>
                  <a:pt x="3416300" y="6736810"/>
                </a:lnTo>
                <a:lnTo>
                  <a:pt x="3416300" y="6735109"/>
                </a:lnTo>
                <a:lnTo>
                  <a:pt x="3417540" y="6734088"/>
                </a:lnTo>
                <a:close/>
                <a:moveTo>
                  <a:pt x="3403164" y="6734088"/>
                </a:moveTo>
                <a:lnTo>
                  <a:pt x="3413125" y="6735676"/>
                </a:lnTo>
                <a:lnTo>
                  <a:pt x="3412876" y="6735676"/>
                </a:lnTo>
                <a:lnTo>
                  <a:pt x="3407397" y="6735200"/>
                </a:lnTo>
                <a:lnTo>
                  <a:pt x="3400425" y="6734406"/>
                </a:lnTo>
                <a:lnTo>
                  <a:pt x="3403164" y="6734088"/>
                </a:lnTo>
                <a:close/>
                <a:moveTo>
                  <a:pt x="3406775" y="6732500"/>
                </a:moveTo>
                <a:lnTo>
                  <a:pt x="3407370" y="6732500"/>
                </a:lnTo>
                <a:lnTo>
                  <a:pt x="3407668" y="6732500"/>
                </a:lnTo>
                <a:lnTo>
                  <a:pt x="3416300" y="6733453"/>
                </a:lnTo>
                <a:lnTo>
                  <a:pt x="3413026" y="6734088"/>
                </a:lnTo>
                <a:lnTo>
                  <a:pt x="3406775" y="6732500"/>
                </a:lnTo>
                <a:close/>
                <a:moveTo>
                  <a:pt x="3409950" y="6729325"/>
                </a:moveTo>
                <a:lnTo>
                  <a:pt x="3413125" y="6732047"/>
                </a:lnTo>
                <a:lnTo>
                  <a:pt x="3413125" y="6732500"/>
                </a:lnTo>
                <a:lnTo>
                  <a:pt x="3409950" y="6729325"/>
                </a:lnTo>
                <a:close/>
                <a:moveTo>
                  <a:pt x="3403507" y="6729325"/>
                </a:moveTo>
                <a:lnTo>
                  <a:pt x="3404627" y="6729325"/>
                </a:lnTo>
                <a:lnTo>
                  <a:pt x="3398512" y="6730409"/>
                </a:lnTo>
                <a:lnTo>
                  <a:pt x="3397250" y="6730913"/>
                </a:lnTo>
                <a:lnTo>
                  <a:pt x="3398302" y="6730446"/>
                </a:lnTo>
                <a:lnTo>
                  <a:pt x="3395663" y="6730913"/>
                </a:lnTo>
                <a:lnTo>
                  <a:pt x="3398578" y="6730323"/>
                </a:lnTo>
                <a:lnTo>
                  <a:pt x="3399718" y="6729816"/>
                </a:lnTo>
                <a:lnTo>
                  <a:pt x="3399896" y="6729855"/>
                </a:lnTo>
                <a:lnTo>
                  <a:pt x="3398877" y="6730263"/>
                </a:lnTo>
                <a:lnTo>
                  <a:pt x="3403507" y="6729325"/>
                </a:lnTo>
                <a:close/>
                <a:moveTo>
                  <a:pt x="3421720" y="6727738"/>
                </a:moveTo>
                <a:lnTo>
                  <a:pt x="3425366" y="6729907"/>
                </a:lnTo>
                <a:lnTo>
                  <a:pt x="3425627" y="6728009"/>
                </a:lnTo>
                <a:lnTo>
                  <a:pt x="3425887" y="6728280"/>
                </a:lnTo>
                <a:lnTo>
                  <a:pt x="3428491" y="6730720"/>
                </a:lnTo>
                <a:lnTo>
                  <a:pt x="3431877" y="6731804"/>
                </a:lnTo>
                <a:lnTo>
                  <a:pt x="3437607" y="6736411"/>
                </a:lnTo>
                <a:lnTo>
                  <a:pt x="3440472" y="6744271"/>
                </a:lnTo>
                <a:lnTo>
                  <a:pt x="3444640" y="6743729"/>
                </a:lnTo>
                <a:lnTo>
                  <a:pt x="3445160" y="6744000"/>
                </a:lnTo>
                <a:lnTo>
                  <a:pt x="3442556" y="6744814"/>
                </a:lnTo>
                <a:lnTo>
                  <a:pt x="3446463" y="6747795"/>
                </a:lnTo>
                <a:lnTo>
                  <a:pt x="3443858" y="6748066"/>
                </a:lnTo>
                <a:lnTo>
                  <a:pt x="3445942" y="6749150"/>
                </a:lnTo>
                <a:lnTo>
                  <a:pt x="3438128" y="6749963"/>
                </a:lnTo>
                <a:lnTo>
                  <a:pt x="3440733" y="6748337"/>
                </a:lnTo>
                <a:lnTo>
                  <a:pt x="3438389" y="6748608"/>
                </a:lnTo>
                <a:lnTo>
                  <a:pt x="3438649" y="6747253"/>
                </a:lnTo>
                <a:lnTo>
                  <a:pt x="3437086" y="6746711"/>
                </a:lnTo>
                <a:lnTo>
                  <a:pt x="3432138" y="6745356"/>
                </a:lnTo>
                <a:lnTo>
                  <a:pt x="3435003" y="6744000"/>
                </a:lnTo>
                <a:lnTo>
                  <a:pt x="3431096" y="6742103"/>
                </a:lnTo>
                <a:lnTo>
                  <a:pt x="3434482" y="6741290"/>
                </a:lnTo>
                <a:lnTo>
                  <a:pt x="3431356" y="6739664"/>
                </a:lnTo>
                <a:lnTo>
                  <a:pt x="3428231" y="6744271"/>
                </a:lnTo>
                <a:lnTo>
                  <a:pt x="3432919" y="6748337"/>
                </a:lnTo>
                <a:lnTo>
                  <a:pt x="3426545" y="6747626"/>
                </a:lnTo>
                <a:lnTo>
                  <a:pt x="3428207" y="6748111"/>
                </a:lnTo>
                <a:lnTo>
                  <a:pt x="3429001" y="6748375"/>
                </a:lnTo>
                <a:lnTo>
                  <a:pt x="3414713" y="6745200"/>
                </a:lnTo>
                <a:lnTo>
                  <a:pt x="3421857" y="6746259"/>
                </a:lnTo>
                <a:lnTo>
                  <a:pt x="3424297" y="6746970"/>
                </a:lnTo>
                <a:lnTo>
                  <a:pt x="3423022" y="6746440"/>
                </a:lnTo>
                <a:lnTo>
                  <a:pt x="3420678" y="6744814"/>
                </a:lnTo>
                <a:lnTo>
                  <a:pt x="3413125" y="6740206"/>
                </a:lnTo>
                <a:lnTo>
                  <a:pt x="3421459" y="6742645"/>
                </a:lnTo>
                <a:lnTo>
                  <a:pt x="3415729" y="6740206"/>
                </a:lnTo>
                <a:lnTo>
                  <a:pt x="3420157" y="6740477"/>
                </a:lnTo>
                <a:lnTo>
                  <a:pt x="3418855" y="6739664"/>
                </a:lnTo>
                <a:lnTo>
                  <a:pt x="3421980" y="6739664"/>
                </a:lnTo>
                <a:lnTo>
                  <a:pt x="3420678" y="6738309"/>
                </a:lnTo>
                <a:lnTo>
                  <a:pt x="3426668" y="6739664"/>
                </a:lnTo>
                <a:lnTo>
                  <a:pt x="3422762" y="6735327"/>
                </a:lnTo>
                <a:lnTo>
                  <a:pt x="3422501" y="6732617"/>
                </a:lnTo>
                <a:lnTo>
                  <a:pt x="3417032" y="6732888"/>
                </a:lnTo>
                <a:lnTo>
                  <a:pt x="3418594" y="6731533"/>
                </a:lnTo>
                <a:lnTo>
                  <a:pt x="3417032" y="6730720"/>
                </a:lnTo>
                <a:lnTo>
                  <a:pt x="3421720" y="6727738"/>
                </a:lnTo>
                <a:close/>
                <a:moveTo>
                  <a:pt x="3413125" y="6727738"/>
                </a:moveTo>
                <a:lnTo>
                  <a:pt x="3413558" y="6727738"/>
                </a:lnTo>
                <a:lnTo>
                  <a:pt x="3414713" y="6728003"/>
                </a:lnTo>
                <a:lnTo>
                  <a:pt x="3413847" y="6729326"/>
                </a:lnTo>
                <a:lnTo>
                  <a:pt x="3413125" y="6727738"/>
                </a:lnTo>
                <a:close/>
                <a:moveTo>
                  <a:pt x="3397779" y="6726150"/>
                </a:moveTo>
                <a:lnTo>
                  <a:pt x="3402013" y="6728796"/>
                </a:lnTo>
                <a:lnTo>
                  <a:pt x="3399718" y="6729816"/>
                </a:lnTo>
                <a:lnTo>
                  <a:pt x="3392488" y="6728267"/>
                </a:lnTo>
                <a:lnTo>
                  <a:pt x="3397779" y="6726150"/>
                </a:lnTo>
                <a:close/>
                <a:moveTo>
                  <a:pt x="3798723" y="6725736"/>
                </a:moveTo>
                <a:lnTo>
                  <a:pt x="3798983" y="6729049"/>
                </a:lnTo>
                <a:lnTo>
                  <a:pt x="3798723" y="6729049"/>
                </a:lnTo>
                <a:lnTo>
                  <a:pt x="3792467" y="6728773"/>
                </a:lnTo>
                <a:lnTo>
                  <a:pt x="3794292" y="6729325"/>
                </a:lnTo>
                <a:lnTo>
                  <a:pt x="3787776" y="6728773"/>
                </a:lnTo>
                <a:lnTo>
                  <a:pt x="3797941" y="6726288"/>
                </a:lnTo>
                <a:lnTo>
                  <a:pt x="3798723" y="6725736"/>
                </a:lnTo>
                <a:close/>
                <a:moveTo>
                  <a:pt x="3789196" y="6724562"/>
                </a:moveTo>
                <a:lnTo>
                  <a:pt x="3788193" y="6725886"/>
                </a:lnTo>
                <a:lnTo>
                  <a:pt x="3790700" y="6725092"/>
                </a:lnTo>
                <a:lnTo>
                  <a:pt x="3790951" y="6726150"/>
                </a:lnTo>
                <a:lnTo>
                  <a:pt x="3786188" y="6726150"/>
                </a:lnTo>
                <a:lnTo>
                  <a:pt x="3789196" y="6724562"/>
                </a:lnTo>
                <a:close/>
                <a:moveTo>
                  <a:pt x="3832225" y="6723454"/>
                </a:moveTo>
                <a:lnTo>
                  <a:pt x="3831961" y="6724286"/>
                </a:lnTo>
                <a:lnTo>
                  <a:pt x="3831696" y="6724563"/>
                </a:lnTo>
                <a:lnTo>
                  <a:pt x="3830638" y="6724563"/>
                </a:lnTo>
                <a:lnTo>
                  <a:pt x="3832225" y="6723454"/>
                </a:lnTo>
                <a:close/>
                <a:moveTo>
                  <a:pt x="3429000" y="6721388"/>
                </a:moveTo>
                <a:lnTo>
                  <a:pt x="3430104" y="6721388"/>
                </a:lnTo>
                <a:lnTo>
                  <a:pt x="3435350" y="6722976"/>
                </a:lnTo>
                <a:lnTo>
                  <a:pt x="3429000" y="6721388"/>
                </a:lnTo>
                <a:close/>
                <a:moveTo>
                  <a:pt x="3801329" y="6720490"/>
                </a:moveTo>
                <a:lnTo>
                  <a:pt x="3801329" y="6720767"/>
                </a:lnTo>
                <a:lnTo>
                  <a:pt x="3796638" y="6722147"/>
                </a:lnTo>
                <a:lnTo>
                  <a:pt x="3801329" y="6720490"/>
                </a:lnTo>
                <a:close/>
                <a:moveTo>
                  <a:pt x="3422650" y="6719800"/>
                </a:moveTo>
                <a:lnTo>
                  <a:pt x="3429000" y="6722622"/>
                </a:lnTo>
                <a:lnTo>
                  <a:pt x="3428697" y="6722975"/>
                </a:lnTo>
                <a:lnTo>
                  <a:pt x="3422650" y="6719800"/>
                </a:lnTo>
                <a:close/>
                <a:moveTo>
                  <a:pt x="3397250" y="6719800"/>
                </a:moveTo>
                <a:lnTo>
                  <a:pt x="3399173" y="6719800"/>
                </a:lnTo>
                <a:lnTo>
                  <a:pt x="3411538" y="6722307"/>
                </a:lnTo>
                <a:lnTo>
                  <a:pt x="3408790" y="6724563"/>
                </a:lnTo>
                <a:lnTo>
                  <a:pt x="3397250" y="6719800"/>
                </a:lnTo>
                <a:close/>
                <a:moveTo>
                  <a:pt x="3389738" y="6719800"/>
                </a:moveTo>
                <a:lnTo>
                  <a:pt x="3408363" y="6728038"/>
                </a:lnTo>
                <a:lnTo>
                  <a:pt x="3407859" y="6729325"/>
                </a:lnTo>
                <a:lnTo>
                  <a:pt x="3400309" y="6724949"/>
                </a:lnTo>
                <a:lnTo>
                  <a:pt x="3397792" y="6724691"/>
                </a:lnTo>
                <a:lnTo>
                  <a:pt x="3394017" y="6725206"/>
                </a:lnTo>
                <a:lnTo>
                  <a:pt x="3396030" y="6724434"/>
                </a:lnTo>
                <a:lnTo>
                  <a:pt x="3394269" y="6723147"/>
                </a:lnTo>
                <a:lnTo>
                  <a:pt x="3387725" y="6720315"/>
                </a:lnTo>
                <a:lnTo>
                  <a:pt x="3389738" y="6719800"/>
                </a:lnTo>
                <a:close/>
                <a:moveTo>
                  <a:pt x="3414713" y="6718213"/>
                </a:moveTo>
                <a:lnTo>
                  <a:pt x="3414989" y="6718213"/>
                </a:lnTo>
                <a:lnTo>
                  <a:pt x="3421063" y="6719801"/>
                </a:lnTo>
                <a:lnTo>
                  <a:pt x="3419406" y="6721388"/>
                </a:lnTo>
                <a:lnTo>
                  <a:pt x="3414713" y="6718213"/>
                </a:lnTo>
                <a:close/>
                <a:moveTo>
                  <a:pt x="3410774" y="6718213"/>
                </a:moveTo>
                <a:lnTo>
                  <a:pt x="3411324" y="6718213"/>
                </a:lnTo>
                <a:lnTo>
                  <a:pt x="3412423" y="6718213"/>
                </a:lnTo>
                <a:lnTo>
                  <a:pt x="3415170" y="6719614"/>
                </a:lnTo>
                <a:lnTo>
                  <a:pt x="3418193" y="6721248"/>
                </a:lnTo>
                <a:lnTo>
                  <a:pt x="3421215" y="6723350"/>
                </a:lnTo>
                <a:lnTo>
                  <a:pt x="3423413" y="6725217"/>
                </a:lnTo>
                <a:lnTo>
                  <a:pt x="3423963" y="6725918"/>
                </a:lnTo>
                <a:lnTo>
                  <a:pt x="3424238" y="6726151"/>
                </a:lnTo>
                <a:lnTo>
                  <a:pt x="3409950" y="6725918"/>
                </a:lnTo>
                <a:lnTo>
                  <a:pt x="3413522" y="6723583"/>
                </a:lnTo>
                <a:lnTo>
                  <a:pt x="3415720" y="6724517"/>
                </a:lnTo>
                <a:lnTo>
                  <a:pt x="3413797" y="6723116"/>
                </a:lnTo>
                <a:lnTo>
                  <a:pt x="3412148" y="6721015"/>
                </a:lnTo>
                <a:lnTo>
                  <a:pt x="3411049" y="6719848"/>
                </a:lnTo>
                <a:lnTo>
                  <a:pt x="3410774" y="6718680"/>
                </a:lnTo>
                <a:lnTo>
                  <a:pt x="3410774" y="6718213"/>
                </a:lnTo>
                <a:close/>
                <a:moveTo>
                  <a:pt x="3399942" y="6718213"/>
                </a:moveTo>
                <a:lnTo>
                  <a:pt x="3405188" y="6719801"/>
                </a:lnTo>
                <a:lnTo>
                  <a:pt x="3404912" y="6719801"/>
                </a:lnTo>
                <a:lnTo>
                  <a:pt x="3398838" y="6718531"/>
                </a:lnTo>
                <a:lnTo>
                  <a:pt x="3399942" y="6718213"/>
                </a:lnTo>
                <a:close/>
                <a:moveTo>
                  <a:pt x="3838311" y="6718188"/>
                </a:moveTo>
                <a:lnTo>
                  <a:pt x="3838575" y="6718188"/>
                </a:lnTo>
                <a:lnTo>
                  <a:pt x="3840957" y="6720128"/>
                </a:lnTo>
                <a:lnTo>
                  <a:pt x="3835136" y="6721237"/>
                </a:lnTo>
                <a:lnTo>
                  <a:pt x="3838311" y="6718188"/>
                </a:lnTo>
                <a:close/>
                <a:moveTo>
                  <a:pt x="3398656" y="6717155"/>
                </a:moveTo>
                <a:lnTo>
                  <a:pt x="3399522" y="6717190"/>
                </a:lnTo>
                <a:lnTo>
                  <a:pt x="3395663" y="6718213"/>
                </a:lnTo>
                <a:lnTo>
                  <a:pt x="3398656" y="6717155"/>
                </a:lnTo>
                <a:close/>
                <a:moveTo>
                  <a:pt x="3796638" y="6716625"/>
                </a:moveTo>
                <a:lnTo>
                  <a:pt x="3805239" y="6716625"/>
                </a:lnTo>
                <a:lnTo>
                  <a:pt x="3804978" y="6716901"/>
                </a:lnTo>
                <a:lnTo>
                  <a:pt x="3802893" y="6719110"/>
                </a:lnTo>
                <a:lnTo>
                  <a:pt x="3800547" y="6717177"/>
                </a:lnTo>
                <a:lnTo>
                  <a:pt x="3796638" y="6716625"/>
                </a:lnTo>
                <a:close/>
                <a:moveTo>
                  <a:pt x="3807101" y="6714373"/>
                </a:moveTo>
                <a:lnTo>
                  <a:pt x="3807354" y="6714509"/>
                </a:lnTo>
                <a:lnTo>
                  <a:pt x="3805238" y="6715038"/>
                </a:lnTo>
                <a:lnTo>
                  <a:pt x="3807101" y="6714373"/>
                </a:lnTo>
                <a:close/>
                <a:moveTo>
                  <a:pt x="3807143" y="6713450"/>
                </a:moveTo>
                <a:lnTo>
                  <a:pt x="3808413" y="6713980"/>
                </a:lnTo>
                <a:lnTo>
                  <a:pt x="3808201" y="6713980"/>
                </a:lnTo>
                <a:lnTo>
                  <a:pt x="3807101" y="6714373"/>
                </a:lnTo>
                <a:lnTo>
                  <a:pt x="3805873" y="6713715"/>
                </a:lnTo>
                <a:lnTo>
                  <a:pt x="3807143" y="6713450"/>
                </a:lnTo>
                <a:close/>
                <a:moveTo>
                  <a:pt x="3401378" y="6713450"/>
                </a:moveTo>
                <a:lnTo>
                  <a:pt x="3405188" y="6716626"/>
                </a:lnTo>
                <a:lnTo>
                  <a:pt x="3405188" y="6717419"/>
                </a:lnTo>
                <a:lnTo>
                  <a:pt x="3399522" y="6717190"/>
                </a:lnTo>
                <a:lnTo>
                  <a:pt x="3401650" y="6716626"/>
                </a:lnTo>
                <a:lnTo>
                  <a:pt x="3401378" y="6713450"/>
                </a:lnTo>
                <a:close/>
                <a:moveTo>
                  <a:pt x="3412491" y="6711863"/>
                </a:moveTo>
                <a:lnTo>
                  <a:pt x="3413126" y="6712393"/>
                </a:lnTo>
                <a:lnTo>
                  <a:pt x="3411538" y="6713451"/>
                </a:lnTo>
                <a:lnTo>
                  <a:pt x="3412491" y="6711863"/>
                </a:lnTo>
                <a:close/>
                <a:moveTo>
                  <a:pt x="3396456" y="6711863"/>
                </a:moveTo>
                <a:lnTo>
                  <a:pt x="3397250" y="6712393"/>
                </a:lnTo>
                <a:lnTo>
                  <a:pt x="3397250" y="6713451"/>
                </a:lnTo>
                <a:lnTo>
                  <a:pt x="3394075" y="6712393"/>
                </a:lnTo>
                <a:lnTo>
                  <a:pt x="3396456" y="6711863"/>
                </a:lnTo>
                <a:close/>
                <a:moveTo>
                  <a:pt x="3392381" y="6711863"/>
                </a:moveTo>
                <a:lnTo>
                  <a:pt x="3394075" y="6713768"/>
                </a:lnTo>
                <a:lnTo>
                  <a:pt x="3393651" y="6715038"/>
                </a:lnTo>
                <a:lnTo>
                  <a:pt x="3390900" y="6714403"/>
                </a:lnTo>
                <a:lnTo>
                  <a:pt x="3392381" y="6711863"/>
                </a:lnTo>
                <a:close/>
                <a:moveTo>
                  <a:pt x="3825890" y="6711862"/>
                </a:moveTo>
                <a:lnTo>
                  <a:pt x="3827463" y="6712905"/>
                </a:lnTo>
                <a:lnTo>
                  <a:pt x="3827201" y="6713426"/>
                </a:lnTo>
                <a:lnTo>
                  <a:pt x="3805442" y="6725155"/>
                </a:lnTo>
                <a:lnTo>
                  <a:pt x="3804655" y="6726719"/>
                </a:lnTo>
                <a:lnTo>
                  <a:pt x="3799150" y="6729325"/>
                </a:lnTo>
                <a:lnTo>
                  <a:pt x="3798888" y="6726198"/>
                </a:lnTo>
                <a:lnTo>
                  <a:pt x="3802034" y="6724634"/>
                </a:lnTo>
                <a:lnTo>
                  <a:pt x="3799150" y="6725676"/>
                </a:lnTo>
                <a:lnTo>
                  <a:pt x="3800199" y="6724112"/>
                </a:lnTo>
                <a:lnTo>
                  <a:pt x="3802034" y="6722549"/>
                </a:lnTo>
                <a:lnTo>
                  <a:pt x="3802820" y="6723591"/>
                </a:lnTo>
                <a:lnTo>
                  <a:pt x="3806490" y="6721506"/>
                </a:lnTo>
                <a:lnTo>
                  <a:pt x="3800461" y="6722809"/>
                </a:lnTo>
                <a:lnTo>
                  <a:pt x="3808850" y="6720203"/>
                </a:lnTo>
                <a:lnTo>
                  <a:pt x="3803082" y="6719942"/>
                </a:lnTo>
                <a:lnTo>
                  <a:pt x="3805442" y="6717596"/>
                </a:lnTo>
                <a:lnTo>
                  <a:pt x="3811209" y="6716293"/>
                </a:lnTo>
                <a:lnTo>
                  <a:pt x="3810947" y="6715251"/>
                </a:lnTo>
                <a:lnTo>
                  <a:pt x="3823268" y="6713687"/>
                </a:lnTo>
                <a:lnTo>
                  <a:pt x="3825890" y="6711862"/>
                </a:lnTo>
                <a:close/>
                <a:moveTo>
                  <a:pt x="3822700" y="6710275"/>
                </a:moveTo>
                <a:lnTo>
                  <a:pt x="3822473" y="6710805"/>
                </a:lnTo>
                <a:lnTo>
                  <a:pt x="3816350" y="6711863"/>
                </a:lnTo>
                <a:lnTo>
                  <a:pt x="3822700" y="6710275"/>
                </a:lnTo>
                <a:close/>
                <a:moveTo>
                  <a:pt x="3416410" y="6708744"/>
                </a:moveTo>
                <a:lnTo>
                  <a:pt x="3415719" y="6709218"/>
                </a:lnTo>
                <a:lnTo>
                  <a:pt x="3414485" y="6708928"/>
                </a:lnTo>
                <a:lnTo>
                  <a:pt x="3416410" y="6708744"/>
                </a:lnTo>
                <a:close/>
                <a:moveTo>
                  <a:pt x="3406720" y="6707101"/>
                </a:moveTo>
                <a:lnTo>
                  <a:pt x="3414485" y="6708928"/>
                </a:lnTo>
                <a:lnTo>
                  <a:pt x="3405926" y="6709747"/>
                </a:lnTo>
                <a:lnTo>
                  <a:pt x="3406720" y="6707101"/>
                </a:lnTo>
                <a:close/>
                <a:moveTo>
                  <a:pt x="3843073" y="6707100"/>
                </a:moveTo>
                <a:lnTo>
                  <a:pt x="3843213" y="6707131"/>
                </a:lnTo>
                <a:lnTo>
                  <a:pt x="3843338" y="6707100"/>
                </a:lnTo>
                <a:lnTo>
                  <a:pt x="3843320" y="6707154"/>
                </a:lnTo>
                <a:lnTo>
                  <a:pt x="3849423" y="6708486"/>
                </a:lnTo>
                <a:lnTo>
                  <a:pt x="3847307" y="6709318"/>
                </a:lnTo>
                <a:lnTo>
                  <a:pt x="3852863" y="6710427"/>
                </a:lnTo>
                <a:lnTo>
                  <a:pt x="3853127" y="6710427"/>
                </a:lnTo>
                <a:lnTo>
                  <a:pt x="3848894" y="6709595"/>
                </a:lnTo>
                <a:lnTo>
                  <a:pt x="3862388" y="6707377"/>
                </a:lnTo>
                <a:lnTo>
                  <a:pt x="3854186" y="6709318"/>
                </a:lnTo>
                <a:lnTo>
                  <a:pt x="3862388" y="6710149"/>
                </a:lnTo>
                <a:lnTo>
                  <a:pt x="3861329" y="6710427"/>
                </a:lnTo>
                <a:lnTo>
                  <a:pt x="3850746" y="6713198"/>
                </a:lnTo>
                <a:lnTo>
                  <a:pt x="3851540" y="6713476"/>
                </a:lnTo>
                <a:lnTo>
                  <a:pt x="3838840" y="6717633"/>
                </a:lnTo>
                <a:lnTo>
                  <a:pt x="3839019" y="6717212"/>
                </a:lnTo>
                <a:lnTo>
                  <a:pt x="3838932" y="6717296"/>
                </a:lnTo>
                <a:lnTo>
                  <a:pt x="3835352" y="6717296"/>
                </a:lnTo>
                <a:lnTo>
                  <a:pt x="3838656" y="6717833"/>
                </a:lnTo>
                <a:lnTo>
                  <a:pt x="3835076" y="6720784"/>
                </a:lnTo>
                <a:lnTo>
                  <a:pt x="3828742" y="6721052"/>
                </a:lnTo>
                <a:lnTo>
                  <a:pt x="3832047" y="6722931"/>
                </a:lnTo>
                <a:lnTo>
                  <a:pt x="3826539" y="6723735"/>
                </a:lnTo>
                <a:lnTo>
                  <a:pt x="3824061" y="6724540"/>
                </a:lnTo>
                <a:lnTo>
                  <a:pt x="3824336" y="6726150"/>
                </a:lnTo>
                <a:lnTo>
                  <a:pt x="3816350" y="6724809"/>
                </a:lnTo>
                <a:lnTo>
                  <a:pt x="3819930" y="6723735"/>
                </a:lnTo>
                <a:lnTo>
                  <a:pt x="3832873" y="6716491"/>
                </a:lnTo>
                <a:lnTo>
                  <a:pt x="3833148" y="6716491"/>
                </a:lnTo>
                <a:lnTo>
                  <a:pt x="3831496" y="6713003"/>
                </a:lnTo>
                <a:lnTo>
                  <a:pt x="3833699" y="6713808"/>
                </a:lnTo>
                <a:lnTo>
                  <a:pt x="3832873" y="6711930"/>
                </a:lnTo>
                <a:lnTo>
                  <a:pt x="3832322" y="6712198"/>
                </a:lnTo>
                <a:lnTo>
                  <a:pt x="3836728" y="6708710"/>
                </a:lnTo>
                <a:lnTo>
                  <a:pt x="3841135" y="6707637"/>
                </a:lnTo>
                <a:lnTo>
                  <a:pt x="3843073" y="6707165"/>
                </a:lnTo>
                <a:lnTo>
                  <a:pt x="3843073" y="6707100"/>
                </a:lnTo>
                <a:close/>
                <a:moveTo>
                  <a:pt x="3468127" y="6706307"/>
                </a:moveTo>
                <a:lnTo>
                  <a:pt x="3468657" y="6706837"/>
                </a:lnTo>
                <a:lnTo>
                  <a:pt x="3469451" y="6707101"/>
                </a:lnTo>
                <a:lnTo>
                  <a:pt x="3468127" y="6706307"/>
                </a:lnTo>
                <a:close/>
                <a:moveTo>
                  <a:pt x="3402693" y="6697575"/>
                </a:moveTo>
                <a:lnTo>
                  <a:pt x="3403601" y="6697575"/>
                </a:lnTo>
                <a:lnTo>
                  <a:pt x="3403601" y="6697893"/>
                </a:lnTo>
                <a:lnTo>
                  <a:pt x="3402013" y="6700750"/>
                </a:lnTo>
                <a:lnTo>
                  <a:pt x="3402013" y="6697893"/>
                </a:lnTo>
                <a:lnTo>
                  <a:pt x="3402693" y="6697575"/>
                </a:lnTo>
                <a:close/>
                <a:moveTo>
                  <a:pt x="3363777" y="6697199"/>
                </a:moveTo>
                <a:lnTo>
                  <a:pt x="3368870" y="6697576"/>
                </a:lnTo>
                <a:lnTo>
                  <a:pt x="3368605" y="6699957"/>
                </a:lnTo>
                <a:lnTo>
                  <a:pt x="3363777" y="6697199"/>
                </a:lnTo>
                <a:close/>
                <a:moveTo>
                  <a:pt x="3362562" y="6696505"/>
                </a:moveTo>
                <a:lnTo>
                  <a:pt x="3363777" y="6697199"/>
                </a:lnTo>
                <a:lnTo>
                  <a:pt x="3361723" y="6697047"/>
                </a:lnTo>
                <a:lnTo>
                  <a:pt x="3362562" y="6696505"/>
                </a:lnTo>
                <a:close/>
                <a:moveTo>
                  <a:pt x="3474480" y="6690962"/>
                </a:moveTo>
                <a:lnTo>
                  <a:pt x="3473951" y="6691226"/>
                </a:lnTo>
                <a:lnTo>
                  <a:pt x="3475009" y="6690962"/>
                </a:lnTo>
                <a:lnTo>
                  <a:pt x="3474480" y="6690962"/>
                </a:lnTo>
                <a:close/>
                <a:moveTo>
                  <a:pt x="3637262" y="6680907"/>
                </a:moveTo>
                <a:lnTo>
                  <a:pt x="3633557" y="6681437"/>
                </a:lnTo>
                <a:lnTo>
                  <a:pt x="3634880" y="6681437"/>
                </a:lnTo>
                <a:lnTo>
                  <a:pt x="3637527" y="6680907"/>
                </a:lnTo>
                <a:lnTo>
                  <a:pt x="3637262" y="6680907"/>
                </a:lnTo>
                <a:close/>
                <a:moveTo>
                  <a:pt x="3400652" y="6676938"/>
                </a:moveTo>
                <a:lnTo>
                  <a:pt x="3405188" y="6679319"/>
                </a:lnTo>
                <a:lnTo>
                  <a:pt x="3404621" y="6680113"/>
                </a:lnTo>
                <a:lnTo>
                  <a:pt x="3397250" y="6678261"/>
                </a:lnTo>
                <a:lnTo>
                  <a:pt x="3400652" y="6676938"/>
                </a:lnTo>
                <a:close/>
                <a:moveTo>
                  <a:pt x="3397250" y="6672175"/>
                </a:moveTo>
                <a:lnTo>
                  <a:pt x="3400426" y="6672856"/>
                </a:lnTo>
                <a:lnTo>
                  <a:pt x="3400108" y="6673082"/>
                </a:lnTo>
                <a:lnTo>
                  <a:pt x="3398857" y="6673770"/>
                </a:lnTo>
                <a:lnTo>
                  <a:pt x="3403601" y="6675351"/>
                </a:lnTo>
                <a:lnTo>
                  <a:pt x="3403303" y="6675351"/>
                </a:lnTo>
                <a:lnTo>
                  <a:pt x="3398857" y="6673770"/>
                </a:lnTo>
                <a:lnTo>
                  <a:pt x="3395980" y="6675350"/>
                </a:lnTo>
                <a:lnTo>
                  <a:pt x="3395663" y="6672856"/>
                </a:lnTo>
                <a:lnTo>
                  <a:pt x="3397250" y="6672175"/>
                </a:lnTo>
                <a:close/>
                <a:moveTo>
                  <a:pt x="3387725" y="6672175"/>
                </a:moveTo>
                <a:lnTo>
                  <a:pt x="3388916" y="6672175"/>
                </a:lnTo>
                <a:lnTo>
                  <a:pt x="3392488" y="6674129"/>
                </a:lnTo>
                <a:lnTo>
                  <a:pt x="3392488" y="6675350"/>
                </a:lnTo>
                <a:lnTo>
                  <a:pt x="3387725" y="6672175"/>
                </a:lnTo>
                <a:close/>
                <a:moveTo>
                  <a:pt x="3379788" y="6672175"/>
                </a:moveTo>
                <a:lnTo>
                  <a:pt x="3384551" y="6672629"/>
                </a:lnTo>
                <a:lnTo>
                  <a:pt x="3383870" y="6673083"/>
                </a:lnTo>
                <a:lnTo>
                  <a:pt x="3381489" y="6673763"/>
                </a:lnTo>
                <a:lnTo>
                  <a:pt x="3379788" y="6672175"/>
                </a:lnTo>
                <a:close/>
                <a:moveTo>
                  <a:pt x="3370629" y="6670588"/>
                </a:moveTo>
                <a:lnTo>
                  <a:pt x="3371850" y="6673275"/>
                </a:lnTo>
                <a:lnTo>
                  <a:pt x="3371850" y="6673763"/>
                </a:lnTo>
                <a:lnTo>
                  <a:pt x="3368675" y="6673763"/>
                </a:lnTo>
                <a:lnTo>
                  <a:pt x="3370629" y="6670588"/>
                </a:lnTo>
                <a:close/>
                <a:moveTo>
                  <a:pt x="3374496" y="6667413"/>
                </a:moveTo>
                <a:lnTo>
                  <a:pt x="3379788" y="6670059"/>
                </a:lnTo>
                <a:lnTo>
                  <a:pt x="3376554" y="6673763"/>
                </a:lnTo>
                <a:lnTo>
                  <a:pt x="3371850" y="6669001"/>
                </a:lnTo>
                <a:lnTo>
                  <a:pt x="3374496" y="6667413"/>
                </a:lnTo>
                <a:close/>
                <a:moveTo>
                  <a:pt x="3385153" y="6665825"/>
                </a:moveTo>
                <a:lnTo>
                  <a:pt x="3390901" y="6667268"/>
                </a:lnTo>
                <a:lnTo>
                  <a:pt x="3390353" y="6667268"/>
                </a:lnTo>
                <a:lnTo>
                  <a:pt x="3387418" y="6667956"/>
                </a:lnTo>
                <a:lnTo>
                  <a:pt x="3390901" y="6669001"/>
                </a:lnTo>
                <a:lnTo>
                  <a:pt x="3384980" y="6668528"/>
                </a:lnTo>
                <a:lnTo>
                  <a:pt x="3382963" y="6669000"/>
                </a:lnTo>
                <a:lnTo>
                  <a:pt x="3383377" y="6668399"/>
                </a:lnTo>
                <a:lnTo>
                  <a:pt x="3382963" y="6668366"/>
                </a:lnTo>
                <a:lnTo>
                  <a:pt x="3383545" y="6668157"/>
                </a:lnTo>
                <a:lnTo>
                  <a:pt x="3385153" y="6665825"/>
                </a:lnTo>
                <a:close/>
                <a:moveTo>
                  <a:pt x="3395323" y="6664238"/>
                </a:moveTo>
                <a:lnTo>
                  <a:pt x="3400426" y="6670588"/>
                </a:lnTo>
                <a:lnTo>
                  <a:pt x="3392488" y="6667551"/>
                </a:lnTo>
                <a:lnTo>
                  <a:pt x="3393905" y="6665067"/>
                </a:lnTo>
                <a:lnTo>
                  <a:pt x="3395323" y="6664238"/>
                </a:lnTo>
                <a:close/>
                <a:moveTo>
                  <a:pt x="3384917" y="6664238"/>
                </a:moveTo>
                <a:lnTo>
                  <a:pt x="3386138" y="6665509"/>
                </a:lnTo>
                <a:lnTo>
                  <a:pt x="3386138" y="6665826"/>
                </a:lnTo>
                <a:lnTo>
                  <a:pt x="3382963" y="6665509"/>
                </a:lnTo>
                <a:lnTo>
                  <a:pt x="3384917" y="6664238"/>
                </a:lnTo>
                <a:close/>
                <a:moveTo>
                  <a:pt x="3371321" y="6664238"/>
                </a:moveTo>
                <a:lnTo>
                  <a:pt x="3371850" y="6665297"/>
                </a:lnTo>
                <a:lnTo>
                  <a:pt x="3371850" y="6665826"/>
                </a:lnTo>
                <a:lnTo>
                  <a:pt x="3368675" y="6665562"/>
                </a:lnTo>
                <a:lnTo>
                  <a:pt x="3371321" y="6664238"/>
                </a:lnTo>
                <a:close/>
                <a:moveTo>
                  <a:pt x="3378200" y="6661063"/>
                </a:moveTo>
                <a:lnTo>
                  <a:pt x="3387725" y="6662424"/>
                </a:lnTo>
                <a:lnTo>
                  <a:pt x="3386931" y="6662651"/>
                </a:lnTo>
                <a:lnTo>
                  <a:pt x="3375025" y="6661971"/>
                </a:lnTo>
                <a:lnTo>
                  <a:pt x="3378200" y="6661063"/>
                </a:lnTo>
                <a:close/>
                <a:moveTo>
                  <a:pt x="3367088" y="6661063"/>
                </a:moveTo>
                <a:lnTo>
                  <a:pt x="3371851" y="6663921"/>
                </a:lnTo>
                <a:lnTo>
                  <a:pt x="3371851" y="6664238"/>
                </a:lnTo>
                <a:lnTo>
                  <a:pt x="3367088" y="6661063"/>
                </a:lnTo>
                <a:close/>
                <a:moveTo>
                  <a:pt x="4228599" y="6659475"/>
                </a:moveTo>
                <a:lnTo>
                  <a:pt x="4226151" y="6661417"/>
                </a:lnTo>
                <a:lnTo>
                  <a:pt x="4225725" y="6661185"/>
                </a:lnTo>
                <a:lnTo>
                  <a:pt x="4225725" y="6661755"/>
                </a:lnTo>
                <a:lnTo>
                  <a:pt x="4226151" y="6661417"/>
                </a:lnTo>
                <a:lnTo>
                  <a:pt x="4227293" y="6662040"/>
                </a:lnTo>
                <a:lnTo>
                  <a:pt x="4230428" y="6660330"/>
                </a:lnTo>
                <a:lnTo>
                  <a:pt x="4230689" y="6661755"/>
                </a:lnTo>
                <a:lnTo>
                  <a:pt x="4230428" y="6662040"/>
                </a:lnTo>
                <a:lnTo>
                  <a:pt x="4229644" y="6662610"/>
                </a:lnTo>
                <a:lnTo>
                  <a:pt x="4227815" y="6664034"/>
                </a:lnTo>
                <a:lnTo>
                  <a:pt x="4225725" y="6666599"/>
                </a:lnTo>
                <a:lnTo>
                  <a:pt x="4221807" y="6668309"/>
                </a:lnTo>
                <a:lnTo>
                  <a:pt x="4218672" y="6670588"/>
                </a:lnTo>
                <a:lnTo>
                  <a:pt x="4220762" y="6666599"/>
                </a:lnTo>
                <a:lnTo>
                  <a:pt x="4219717" y="6665744"/>
                </a:lnTo>
                <a:lnTo>
                  <a:pt x="4218933" y="6663749"/>
                </a:lnTo>
                <a:lnTo>
                  <a:pt x="4215537" y="6664034"/>
                </a:lnTo>
                <a:lnTo>
                  <a:pt x="4218410" y="6662610"/>
                </a:lnTo>
                <a:lnTo>
                  <a:pt x="4210051" y="6663180"/>
                </a:lnTo>
                <a:lnTo>
                  <a:pt x="4213969" y="6661755"/>
                </a:lnTo>
                <a:lnTo>
                  <a:pt x="4228599" y="6659475"/>
                </a:lnTo>
                <a:close/>
                <a:moveTo>
                  <a:pt x="3454364" y="6658682"/>
                </a:moveTo>
                <a:lnTo>
                  <a:pt x="3453834" y="6659212"/>
                </a:lnTo>
                <a:lnTo>
                  <a:pt x="3453570" y="6659476"/>
                </a:lnTo>
                <a:lnTo>
                  <a:pt x="3454364" y="6658682"/>
                </a:lnTo>
                <a:close/>
                <a:moveTo>
                  <a:pt x="3378362" y="6656300"/>
                </a:moveTo>
                <a:lnTo>
                  <a:pt x="3387726" y="6659475"/>
                </a:lnTo>
                <a:lnTo>
                  <a:pt x="3387220" y="6659475"/>
                </a:lnTo>
                <a:lnTo>
                  <a:pt x="3370263" y="6658417"/>
                </a:lnTo>
                <a:lnTo>
                  <a:pt x="3378362" y="6656300"/>
                </a:lnTo>
                <a:close/>
                <a:moveTo>
                  <a:pt x="3370933" y="6654713"/>
                </a:moveTo>
                <a:lnTo>
                  <a:pt x="3376613" y="6655242"/>
                </a:lnTo>
                <a:lnTo>
                  <a:pt x="3376119" y="6655507"/>
                </a:lnTo>
                <a:lnTo>
                  <a:pt x="3365500" y="6657888"/>
                </a:lnTo>
                <a:lnTo>
                  <a:pt x="3370933" y="6654713"/>
                </a:lnTo>
                <a:close/>
                <a:moveTo>
                  <a:pt x="3355975" y="6653125"/>
                </a:moveTo>
                <a:lnTo>
                  <a:pt x="3356229" y="6653125"/>
                </a:lnTo>
                <a:lnTo>
                  <a:pt x="3362325" y="6654537"/>
                </a:lnTo>
                <a:lnTo>
                  <a:pt x="3362325" y="6654713"/>
                </a:lnTo>
                <a:lnTo>
                  <a:pt x="3355975" y="6653125"/>
                </a:lnTo>
                <a:close/>
                <a:moveTo>
                  <a:pt x="3376060" y="6651538"/>
                </a:moveTo>
                <a:lnTo>
                  <a:pt x="3379788" y="6653655"/>
                </a:lnTo>
                <a:lnTo>
                  <a:pt x="3379166" y="6654713"/>
                </a:lnTo>
                <a:lnTo>
                  <a:pt x="3375025" y="6652067"/>
                </a:lnTo>
                <a:lnTo>
                  <a:pt x="3376060" y="6651538"/>
                </a:lnTo>
                <a:close/>
                <a:moveTo>
                  <a:pt x="3371585" y="6651538"/>
                </a:moveTo>
                <a:lnTo>
                  <a:pt x="3371850" y="6654713"/>
                </a:lnTo>
                <a:lnTo>
                  <a:pt x="3368675" y="6653919"/>
                </a:lnTo>
                <a:lnTo>
                  <a:pt x="3371585" y="6651538"/>
                </a:lnTo>
                <a:close/>
                <a:moveTo>
                  <a:pt x="3352110" y="6651538"/>
                </a:moveTo>
                <a:lnTo>
                  <a:pt x="3355975" y="6652729"/>
                </a:lnTo>
                <a:lnTo>
                  <a:pt x="3355699" y="6652729"/>
                </a:lnTo>
                <a:lnTo>
                  <a:pt x="3350177" y="6653126"/>
                </a:lnTo>
                <a:lnTo>
                  <a:pt x="3349625" y="6652332"/>
                </a:lnTo>
                <a:lnTo>
                  <a:pt x="3352110" y="6651538"/>
                </a:lnTo>
                <a:close/>
                <a:moveTo>
                  <a:pt x="3381640" y="6649950"/>
                </a:moveTo>
                <a:lnTo>
                  <a:pt x="3384551" y="6651538"/>
                </a:lnTo>
                <a:lnTo>
                  <a:pt x="3381905" y="6651538"/>
                </a:lnTo>
                <a:lnTo>
                  <a:pt x="3379788" y="6650177"/>
                </a:lnTo>
                <a:lnTo>
                  <a:pt x="3381640" y="6649950"/>
                </a:lnTo>
                <a:close/>
                <a:moveTo>
                  <a:pt x="3364020" y="6648363"/>
                </a:moveTo>
                <a:lnTo>
                  <a:pt x="3373438" y="6648892"/>
                </a:lnTo>
                <a:lnTo>
                  <a:pt x="3372900" y="6649157"/>
                </a:lnTo>
                <a:lnTo>
                  <a:pt x="3364020" y="6653126"/>
                </a:lnTo>
                <a:lnTo>
                  <a:pt x="3357563" y="6650216"/>
                </a:lnTo>
                <a:lnTo>
                  <a:pt x="3364020" y="6648363"/>
                </a:lnTo>
                <a:close/>
                <a:moveTo>
                  <a:pt x="3376877" y="6646775"/>
                </a:moveTo>
                <a:lnTo>
                  <a:pt x="3382963" y="6649553"/>
                </a:lnTo>
                <a:lnTo>
                  <a:pt x="3382169" y="6649950"/>
                </a:lnTo>
                <a:lnTo>
                  <a:pt x="3375025" y="6647966"/>
                </a:lnTo>
                <a:lnTo>
                  <a:pt x="3376877" y="6646775"/>
                </a:lnTo>
                <a:close/>
                <a:moveTo>
                  <a:pt x="3360738" y="6645188"/>
                </a:moveTo>
                <a:lnTo>
                  <a:pt x="3366195" y="6645188"/>
                </a:lnTo>
                <a:lnTo>
                  <a:pt x="3367088" y="6645188"/>
                </a:lnTo>
                <a:lnTo>
                  <a:pt x="3366147" y="6648363"/>
                </a:lnTo>
                <a:lnTo>
                  <a:pt x="3360738" y="6645188"/>
                </a:lnTo>
                <a:close/>
                <a:moveTo>
                  <a:pt x="3355486" y="6645188"/>
                </a:moveTo>
                <a:lnTo>
                  <a:pt x="3355975" y="6646165"/>
                </a:lnTo>
                <a:lnTo>
                  <a:pt x="3354754" y="6648363"/>
                </a:lnTo>
                <a:lnTo>
                  <a:pt x="3354509" y="6648363"/>
                </a:lnTo>
                <a:lnTo>
                  <a:pt x="3349625" y="6646898"/>
                </a:lnTo>
                <a:lnTo>
                  <a:pt x="3355486" y="6645188"/>
                </a:lnTo>
                <a:close/>
                <a:moveTo>
                  <a:pt x="3367088" y="6643600"/>
                </a:moveTo>
                <a:lnTo>
                  <a:pt x="3370263" y="6644130"/>
                </a:lnTo>
                <a:lnTo>
                  <a:pt x="3369734" y="6645188"/>
                </a:lnTo>
                <a:lnTo>
                  <a:pt x="3367088" y="6643600"/>
                </a:lnTo>
                <a:close/>
                <a:moveTo>
                  <a:pt x="3365004" y="6643600"/>
                </a:moveTo>
                <a:lnTo>
                  <a:pt x="3367088" y="6644394"/>
                </a:lnTo>
                <a:lnTo>
                  <a:pt x="3366195" y="6645188"/>
                </a:lnTo>
                <a:lnTo>
                  <a:pt x="3362325" y="6644791"/>
                </a:lnTo>
                <a:lnTo>
                  <a:pt x="3365004" y="6643600"/>
                </a:lnTo>
                <a:close/>
                <a:moveTo>
                  <a:pt x="3366355" y="6640425"/>
                </a:moveTo>
                <a:lnTo>
                  <a:pt x="3367088" y="6641696"/>
                </a:lnTo>
                <a:lnTo>
                  <a:pt x="3367088" y="6642013"/>
                </a:lnTo>
                <a:lnTo>
                  <a:pt x="3363913" y="6642013"/>
                </a:lnTo>
                <a:lnTo>
                  <a:pt x="3366355" y="6640425"/>
                </a:lnTo>
                <a:close/>
                <a:moveTo>
                  <a:pt x="3359028" y="6640425"/>
                </a:moveTo>
                <a:lnTo>
                  <a:pt x="3363714" y="6640425"/>
                </a:lnTo>
                <a:lnTo>
                  <a:pt x="3363913" y="6640425"/>
                </a:lnTo>
                <a:lnTo>
                  <a:pt x="3363913" y="6640714"/>
                </a:lnTo>
                <a:lnTo>
                  <a:pt x="3362997" y="6643600"/>
                </a:lnTo>
                <a:lnTo>
                  <a:pt x="3355975" y="6641291"/>
                </a:lnTo>
                <a:lnTo>
                  <a:pt x="3359028" y="6640425"/>
                </a:lnTo>
                <a:close/>
                <a:moveTo>
                  <a:pt x="3454893" y="6639632"/>
                </a:moveTo>
                <a:lnTo>
                  <a:pt x="3454364" y="6639897"/>
                </a:lnTo>
                <a:lnTo>
                  <a:pt x="3455158" y="6639632"/>
                </a:lnTo>
                <a:lnTo>
                  <a:pt x="3454893" y="6639632"/>
                </a:lnTo>
                <a:close/>
                <a:moveTo>
                  <a:pt x="3360738" y="6637250"/>
                </a:moveTo>
                <a:lnTo>
                  <a:pt x="3363913" y="6640028"/>
                </a:lnTo>
                <a:lnTo>
                  <a:pt x="3363714" y="6640425"/>
                </a:lnTo>
                <a:lnTo>
                  <a:pt x="3360738" y="6637250"/>
                </a:lnTo>
                <a:close/>
                <a:moveTo>
                  <a:pt x="3363913" y="6634075"/>
                </a:moveTo>
                <a:lnTo>
                  <a:pt x="3370263" y="6636721"/>
                </a:lnTo>
                <a:lnTo>
                  <a:pt x="3370263" y="6637250"/>
                </a:lnTo>
                <a:lnTo>
                  <a:pt x="3363913" y="6634075"/>
                </a:lnTo>
                <a:close/>
                <a:moveTo>
                  <a:pt x="3356871" y="6631429"/>
                </a:moveTo>
                <a:lnTo>
                  <a:pt x="3355731" y="6634075"/>
                </a:lnTo>
                <a:lnTo>
                  <a:pt x="3348038" y="6633811"/>
                </a:lnTo>
                <a:lnTo>
                  <a:pt x="3356871" y="6631429"/>
                </a:lnTo>
                <a:close/>
                <a:moveTo>
                  <a:pt x="3379867" y="6630900"/>
                </a:moveTo>
                <a:lnTo>
                  <a:pt x="3382963" y="6632488"/>
                </a:lnTo>
                <a:lnTo>
                  <a:pt x="3382725" y="6632488"/>
                </a:lnTo>
                <a:lnTo>
                  <a:pt x="3378200" y="6631218"/>
                </a:lnTo>
                <a:lnTo>
                  <a:pt x="3379867" y="6630900"/>
                </a:lnTo>
                <a:close/>
                <a:moveTo>
                  <a:pt x="3325019" y="6629313"/>
                </a:moveTo>
                <a:lnTo>
                  <a:pt x="3328988" y="6629490"/>
                </a:lnTo>
                <a:lnTo>
                  <a:pt x="3325350" y="6630901"/>
                </a:lnTo>
                <a:lnTo>
                  <a:pt x="3321050" y="6630019"/>
                </a:lnTo>
                <a:lnTo>
                  <a:pt x="3325019" y="6629313"/>
                </a:lnTo>
                <a:close/>
                <a:moveTo>
                  <a:pt x="3419160" y="6617407"/>
                </a:moveTo>
                <a:lnTo>
                  <a:pt x="3422866" y="6618995"/>
                </a:lnTo>
                <a:lnTo>
                  <a:pt x="3421807" y="6617937"/>
                </a:lnTo>
                <a:lnTo>
                  <a:pt x="3419160" y="6617407"/>
                </a:lnTo>
                <a:close/>
                <a:moveTo>
                  <a:pt x="3351090" y="6610263"/>
                </a:moveTo>
                <a:lnTo>
                  <a:pt x="3355975" y="6611851"/>
                </a:lnTo>
                <a:lnTo>
                  <a:pt x="3349625" y="6611322"/>
                </a:lnTo>
                <a:lnTo>
                  <a:pt x="3351090" y="6610263"/>
                </a:lnTo>
                <a:close/>
                <a:moveTo>
                  <a:pt x="3342548" y="6605315"/>
                </a:moveTo>
                <a:lnTo>
                  <a:pt x="3351721" y="6608374"/>
                </a:lnTo>
                <a:lnTo>
                  <a:pt x="3344707" y="6609139"/>
                </a:lnTo>
                <a:lnTo>
                  <a:pt x="3352800" y="6613727"/>
                </a:lnTo>
                <a:lnTo>
                  <a:pt x="3349293" y="6615002"/>
                </a:lnTo>
                <a:lnTo>
                  <a:pt x="3351990" y="6618571"/>
                </a:lnTo>
                <a:lnTo>
                  <a:pt x="3352530" y="6620101"/>
                </a:lnTo>
                <a:lnTo>
                  <a:pt x="3345786" y="6621375"/>
                </a:lnTo>
                <a:lnTo>
                  <a:pt x="3342548" y="6605315"/>
                </a:lnTo>
                <a:close/>
                <a:moveTo>
                  <a:pt x="3341688" y="6599150"/>
                </a:moveTo>
                <a:lnTo>
                  <a:pt x="3341904" y="6599150"/>
                </a:lnTo>
                <a:lnTo>
                  <a:pt x="3346234" y="6601872"/>
                </a:lnTo>
                <a:lnTo>
                  <a:pt x="3346451" y="6602325"/>
                </a:lnTo>
                <a:lnTo>
                  <a:pt x="3341688" y="6599150"/>
                </a:lnTo>
                <a:close/>
                <a:moveTo>
                  <a:pt x="3340390" y="6593078"/>
                </a:moveTo>
                <a:lnTo>
                  <a:pt x="3343628" y="6594863"/>
                </a:lnTo>
                <a:lnTo>
                  <a:pt x="3343358" y="6594863"/>
                </a:lnTo>
                <a:lnTo>
                  <a:pt x="3340930" y="6596137"/>
                </a:lnTo>
                <a:lnTo>
                  <a:pt x="3340390" y="6593078"/>
                </a:lnTo>
                <a:close/>
                <a:moveTo>
                  <a:pt x="3311525" y="6586450"/>
                </a:moveTo>
                <a:lnTo>
                  <a:pt x="3317460" y="6587725"/>
                </a:lnTo>
                <a:lnTo>
                  <a:pt x="3324204" y="6586705"/>
                </a:lnTo>
                <a:lnTo>
                  <a:pt x="3329869" y="6613727"/>
                </a:lnTo>
                <a:lnTo>
                  <a:pt x="3329599" y="6613727"/>
                </a:lnTo>
                <a:lnTo>
                  <a:pt x="3319618" y="6599452"/>
                </a:lnTo>
                <a:lnTo>
                  <a:pt x="3315841" y="6593843"/>
                </a:lnTo>
                <a:lnTo>
                  <a:pt x="3312874" y="6587470"/>
                </a:lnTo>
                <a:lnTo>
                  <a:pt x="3311525" y="6586450"/>
                </a:lnTo>
                <a:close/>
                <a:moveTo>
                  <a:pt x="3322814" y="6579572"/>
                </a:moveTo>
                <a:lnTo>
                  <a:pt x="3323344" y="6583012"/>
                </a:lnTo>
                <a:lnTo>
                  <a:pt x="3322285" y="6582747"/>
                </a:lnTo>
                <a:lnTo>
                  <a:pt x="3322550" y="6579837"/>
                </a:lnTo>
                <a:lnTo>
                  <a:pt x="3322814" y="6579572"/>
                </a:lnTo>
                <a:close/>
                <a:moveTo>
                  <a:pt x="3356165" y="6534064"/>
                </a:moveTo>
                <a:lnTo>
                  <a:pt x="3356430" y="6534328"/>
                </a:lnTo>
                <a:lnTo>
                  <a:pt x="3358018" y="6534064"/>
                </a:lnTo>
                <a:lnTo>
                  <a:pt x="3356165" y="6534064"/>
                </a:lnTo>
                <a:close/>
                <a:moveTo>
                  <a:pt x="3285229" y="6503636"/>
                </a:moveTo>
                <a:lnTo>
                  <a:pt x="3289464" y="6503636"/>
                </a:lnTo>
                <a:lnTo>
                  <a:pt x="3293169" y="6503901"/>
                </a:lnTo>
                <a:lnTo>
                  <a:pt x="3296346" y="6504430"/>
                </a:lnTo>
                <a:lnTo>
                  <a:pt x="3299787" y="6505224"/>
                </a:lnTo>
                <a:lnTo>
                  <a:pt x="3302434" y="6506018"/>
                </a:lnTo>
                <a:lnTo>
                  <a:pt x="3305080" y="6507076"/>
                </a:lnTo>
                <a:lnTo>
                  <a:pt x="3306933" y="6508664"/>
                </a:lnTo>
                <a:lnTo>
                  <a:pt x="3309051" y="6509986"/>
                </a:lnTo>
                <a:lnTo>
                  <a:pt x="3310903" y="6511574"/>
                </a:lnTo>
                <a:lnTo>
                  <a:pt x="3312227" y="6513691"/>
                </a:lnTo>
                <a:lnTo>
                  <a:pt x="3313550" y="6515543"/>
                </a:lnTo>
                <a:lnTo>
                  <a:pt x="3314609" y="6517659"/>
                </a:lnTo>
                <a:lnTo>
                  <a:pt x="3315668" y="6520305"/>
                </a:lnTo>
                <a:lnTo>
                  <a:pt x="3316727" y="6525597"/>
                </a:lnTo>
                <a:lnTo>
                  <a:pt x="3317785" y="6531418"/>
                </a:lnTo>
                <a:lnTo>
                  <a:pt x="3318579" y="6538032"/>
                </a:lnTo>
                <a:lnTo>
                  <a:pt x="3319109" y="6545176"/>
                </a:lnTo>
                <a:lnTo>
                  <a:pt x="3319638" y="6552849"/>
                </a:lnTo>
                <a:lnTo>
                  <a:pt x="3320168" y="6561051"/>
                </a:lnTo>
                <a:lnTo>
                  <a:pt x="3321491" y="6570047"/>
                </a:lnTo>
                <a:lnTo>
                  <a:pt x="3322814" y="6579307"/>
                </a:lnTo>
                <a:lnTo>
                  <a:pt x="3301375" y="6568724"/>
                </a:lnTo>
                <a:lnTo>
                  <a:pt x="3288670" y="6542266"/>
                </a:lnTo>
                <a:lnTo>
                  <a:pt x="3292640" y="6535916"/>
                </a:lnTo>
                <a:lnTo>
                  <a:pt x="3289993" y="6520834"/>
                </a:lnTo>
                <a:lnTo>
                  <a:pt x="3285494" y="6516072"/>
                </a:lnTo>
                <a:lnTo>
                  <a:pt x="3280994" y="6511839"/>
                </a:lnTo>
                <a:lnTo>
                  <a:pt x="3275965" y="6508134"/>
                </a:lnTo>
                <a:lnTo>
                  <a:pt x="3270406" y="6504695"/>
                </a:lnTo>
                <a:lnTo>
                  <a:pt x="3275700" y="6504166"/>
                </a:lnTo>
                <a:lnTo>
                  <a:pt x="3280729" y="6503901"/>
                </a:lnTo>
                <a:lnTo>
                  <a:pt x="3285229" y="6503636"/>
                </a:lnTo>
                <a:close/>
                <a:moveTo>
                  <a:pt x="3691047" y="6459450"/>
                </a:moveTo>
                <a:lnTo>
                  <a:pt x="3695701" y="6462625"/>
                </a:lnTo>
                <a:lnTo>
                  <a:pt x="3687763" y="6460403"/>
                </a:lnTo>
                <a:lnTo>
                  <a:pt x="3691047" y="6459450"/>
                </a:lnTo>
                <a:close/>
                <a:moveTo>
                  <a:pt x="3688504" y="6456275"/>
                </a:moveTo>
                <a:lnTo>
                  <a:pt x="3689351" y="6457228"/>
                </a:lnTo>
                <a:lnTo>
                  <a:pt x="3689139" y="6457863"/>
                </a:lnTo>
                <a:lnTo>
                  <a:pt x="3686176" y="6457546"/>
                </a:lnTo>
                <a:lnTo>
                  <a:pt x="3688504" y="6456275"/>
                </a:lnTo>
                <a:close/>
                <a:moveTo>
                  <a:pt x="3780988" y="6433853"/>
                </a:moveTo>
                <a:lnTo>
                  <a:pt x="3779399" y="6434316"/>
                </a:lnTo>
                <a:lnTo>
                  <a:pt x="3766694" y="6437755"/>
                </a:lnTo>
                <a:lnTo>
                  <a:pt x="3754254" y="6440666"/>
                </a:lnTo>
                <a:lnTo>
                  <a:pt x="3742343" y="6443311"/>
                </a:lnTo>
                <a:lnTo>
                  <a:pt x="3731491" y="6445164"/>
                </a:lnTo>
                <a:lnTo>
                  <a:pt x="3727360" y="6445852"/>
                </a:lnTo>
                <a:lnTo>
                  <a:pt x="3729373" y="6445428"/>
                </a:lnTo>
                <a:lnTo>
                  <a:pt x="3746049" y="6441989"/>
                </a:lnTo>
                <a:lnTo>
                  <a:pt x="3762459" y="6438549"/>
                </a:lnTo>
                <a:lnTo>
                  <a:pt x="3778076" y="6434580"/>
                </a:lnTo>
                <a:lnTo>
                  <a:pt x="3780988" y="6433853"/>
                </a:lnTo>
                <a:close/>
                <a:moveTo>
                  <a:pt x="3792104" y="6430611"/>
                </a:moveTo>
                <a:lnTo>
                  <a:pt x="3765371" y="6435374"/>
                </a:lnTo>
                <a:lnTo>
                  <a:pt x="3744461" y="6439078"/>
                </a:lnTo>
                <a:lnTo>
                  <a:pt x="3728315" y="6441989"/>
                </a:lnTo>
                <a:lnTo>
                  <a:pt x="3716933" y="6444634"/>
                </a:lnTo>
                <a:lnTo>
                  <a:pt x="3709787" y="6446486"/>
                </a:lnTo>
                <a:lnTo>
                  <a:pt x="3706081" y="6447545"/>
                </a:lnTo>
                <a:lnTo>
                  <a:pt x="3705552" y="6447809"/>
                </a:lnTo>
                <a:lnTo>
                  <a:pt x="3705816" y="6448074"/>
                </a:lnTo>
                <a:lnTo>
                  <a:pt x="3708728" y="6448074"/>
                </a:lnTo>
                <a:lnTo>
                  <a:pt x="3714286" y="6447545"/>
                </a:lnTo>
                <a:lnTo>
                  <a:pt x="3721962" y="6446751"/>
                </a:lnTo>
                <a:lnTo>
                  <a:pt x="3727360" y="6445852"/>
                </a:lnTo>
                <a:lnTo>
                  <a:pt x="3699199" y="6451778"/>
                </a:lnTo>
                <a:lnTo>
                  <a:pt x="3687024" y="6454159"/>
                </a:lnTo>
                <a:lnTo>
                  <a:pt x="3678024" y="6456011"/>
                </a:lnTo>
                <a:lnTo>
                  <a:pt x="3678289" y="6462361"/>
                </a:lnTo>
                <a:lnTo>
                  <a:pt x="3682789" y="6464743"/>
                </a:lnTo>
                <a:lnTo>
                  <a:pt x="3686494" y="6466859"/>
                </a:lnTo>
                <a:lnTo>
                  <a:pt x="3689141" y="6469241"/>
                </a:lnTo>
                <a:lnTo>
                  <a:pt x="3690200" y="6470564"/>
                </a:lnTo>
                <a:lnTo>
                  <a:pt x="3690994" y="6471622"/>
                </a:lnTo>
                <a:lnTo>
                  <a:pt x="3691523" y="6472945"/>
                </a:lnTo>
                <a:lnTo>
                  <a:pt x="3691788" y="6474003"/>
                </a:lnTo>
                <a:lnTo>
                  <a:pt x="3691523" y="6475061"/>
                </a:lnTo>
                <a:lnTo>
                  <a:pt x="3691259" y="6476384"/>
                </a:lnTo>
                <a:lnTo>
                  <a:pt x="3690200" y="6477178"/>
                </a:lnTo>
                <a:lnTo>
                  <a:pt x="3689406" y="6478501"/>
                </a:lnTo>
                <a:lnTo>
                  <a:pt x="3687818" y="6479295"/>
                </a:lnTo>
                <a:lnTo>
                  <a:pt x="3685965" y="6480089"/>
                </a:lnTo>
                <a:lnTo>
                  <a:pt x="3684377" y="6495170"/>
                </a:lnTo>
                <a:lnTo>
                  <a:pt x="3694964" y="6501784"/>
                </a:lnTo>
                <a:lnTo>
                  <a:pt x="3697346" y="6501255"/>
                </a:lnTo>
                <a:lnTo>
                  <a:pt x="3695494" y="6503636"/>
                </a:lnTo>
                <a:lnTo>
                  <a:pt x="3693905" y="6506018"/>
                </a:lnTo>
                <a:lnTo>
                  <a:pt x="3691788" y="6508134"/>
                </a:lnTo>
                <a:lnTo>
                  <a:pt x="3689670" y="6509986"/>
                </a:lnTo>
                <a:lnTo>
                  <a:pt x="3687288" y="6511574"/>
                </a:lnTo>
                <a:lnTo>
                  <a:pt x="3684641" y="6513426"/>
                </a:lnTo>
                <a:lnTo>
                  <a:pt x="3681994" y="6514484"/>
                </a:lnTo>
                <a:lnTo>
                  <a:pt x="3679083" y="6516072"/>
                </a:lnTo>
                <a:lnTo>
                  <a:pt x="3673260" y="6517659"/>
                </a:lnTo>
                <a:lnTo>
                  <a:pt x="3666907" y="6519247"/>
                </a:lnTo>
                <a:lnTo>
                  <a:pt x="3660290" y="6520041"/>
                </a:lnTo>
                <a:lnTo>
                  <a:pt x="3653673" y="6520570"/>
                </a:lnTo>
                <a:lnTo>
                  <a:pt x="3646791" y="6520834"/>
                </a:lnTo>
                <a:lnTo>
                  <a:pt x="3640174" y="6520834"/>
                </a:lnTo>
                <a:lnTo>
                  <a:pt x="3633557" y="6520305"/>
                </a:lnTo>
                <a:lnTo>
                  <a:pt x="3627469" y="6520041"/>
                </a:lnTo>
                <a:lnTo>
                  <a:pt x="3616617" y="6518718"/>
                </a:lnTo>
                <a:lnTo>
                  <a:pt x="3608412" y="6517395"/>
                </a:lnTo>
                <a:lnTo>
                  <a:pt x="3602853" y="6518718"/>
                </a:lnTo>
                <a:lnTo>
                  <a:pt x="3611058" y="6540943"/>
                </a:lnTo>
                <a:lnTo>
                  <a:pt x="3612911" y="6548880"/>
                </a:lnTo>
                <a:lnTo>
                  <a:pt x="3633557" y="6554966"/>
                </a:lnTo>
                <a:lnTo>
                  <a:pt x="3634616" y="6557876"/>
                </a:lnTo>
                <a:lnTo>
                  <a:pt x="3639115" y="6557347"/>
                </a:lnTo>
                <a:lnTo>
                  <a:pt x="3643350" y="6556818"/>
                </a:lnTo>
                <a:lnTo>
                  <a:pt x="3646526" y="6556024"/>
                </a:lnTo>
                <a:lnTo>
                  <a:pt x="3648644" y="6555495"/>
                </a:lnTo>
                <a:lnTo>
                  <a:pt x="3649173" y="6554966"/>
                </a:lnTo>
                <a:lnTo>
                  <a:pt x="3649173" y="6554701"/>
                </a:lnTo>
                <a:lnTo>
                  <a:pt x="3649173" y="6554172"/>
                </a:lnTo>
                <a:lnTo>
                  <a:pt x="3648379" y="6553907"/>
                </a:lnTo>
                <a:lnTo>
                  <a:pt x="3645997" y="6552849"/>
                </a:lnTo>
                <a:lnTo>
                  <a:pt x="3641233" y="6552055"/>
                </a:lnTo>
                <a:lnTo>
                  <a:pt x="3659496" y="6546499"/>
                </a:lnTo>
                <a:lnTo>
                  <a:pt x="3669290" y="6560522"/>
                </a:lnTo>
                <a:lnTo>
                  <a:pt x="3649173" y="6562639"/>
                </a:lnTo>
                <a:lnTo>
                  <a:pt x="3648909" y="6561316"/>
                </a:lnTo>
                <a:lnTo>
                  <a:pt x="3648379" y="6560522"/>
                </a:lnTo>
                <a:lnTo>
                  <a:pt x="3647321" y="6559728"/>
                </a:lnTo>
                <a:lnTo>
                  <a:pt x="3645997" y="6559464"/>
                </a:lnTo>
                <a:lnTo>
                  <a:pt x="3644409" y="6559464"/>
                </a:lnTo>
                <a:lnTo>
                  <a:pt x="3642821" y="6559464"/>
                </a:lnTo>
                <a:lnTo>
                  <a:pt x="3638851" y="6560522"/>
                </a:lnTo>
                <a:lnTo>
                  <a:pt x="3635145" y="6562109"/>
                </a:lnTo>
                <a:lnTo>
                  <a:pt x="3631704" y="6563962"/>
                </a:lnTo>
                <a:lnTo>
                  <a:pt x="3629851" y="6565284"/>
                </a:lnTo>
                <a:lnTo>
                  <a:pt x="3628792" y="6566343"/>
                </a:lnTo>
                <a:lnTo>
                  <a:pt x="3627469" y="6567666"/>
                </a:lnTo>
                <a:lnTo>
                  <a:pt x="3626940" y="6568724"/>
                </a:lnTo>
                <a:lnTo>
                  <a:pt x="3648379" y="6569253"/>
                </a:lnTo>
                <a:lnTo>
                  <a:pt x="3646262" y="6571899"/>
                </a:lnTo>
                <a:lnTo>
                  <a:pt x="3643880" y="6574280"/>
                </a:lnTo>
                <a:lnTo>
                  <a:pt x="3641762" y="6576397"/>
                </a:lnTo>
                <a:lnTo>
                  <a:pt x="3639645" y="6578249"/>
                </a:lnTo>
                <a:lnTo>
                  <a:pt x="3635145" y="6581424"/>
                </a:lnTo>
                <a:lnTo>
                  <a:pt x="3631439" y="6584334"/>
                </a:lnTo>
                <a:lnTo>
                  <a:pt x="3629851" y="6585657"/>
                </a:lnTo>
                <a:lnTo>
                  <a:pt x="3628263" y="6587245"/>
                </a:lnTo>
                <a:lnTo>
                  <a:pt x="3627469" y="6589362"/>
                </a:lnTo>
                <a:lnTo>
                  <a:pt x="3627204" y="6591214"/>
                </a:lnTo>
                <a:lnTo>
                  <a:pt x="3627204" y="6593595"/>
                </a:lnTo>
                <a:lnTo>
                  <a:pt x="3627469" y="6596241"/>
                </a:lnTo>
                <a:lnTo>
                  <a:pt x="3628263" y="6599151"/>
                </a:lnTo>
                <a:lnTo>
                  <a:pt x="3630116" y="6603120"/>
                </a:lnTo>
                <a:lnTo>
                  <a:pt x="3624293" y="6613968"/>
                </a:lnTo>
                <a:lnTo>
                  <a:pt x="3624557" y="6616614"/>
                </a:lnTo>
                <a:lnTo>
                  <a:pt x="3629586" y="6619259"/>
                </a:lnTo>
                <a:lnTo>
                  <a:pt x="3627998" y="6620318"/>
                </a:lnTo>
                <a:lnTo>
                  <a:pt x="3626675" y="6621641"/>
                </a:lnTo>
                <a:lnTo>
                  <a:pt x="3622440" y="6623493"/>
                </a:lnTo>
                <a:lnTo>
                  <a:pt x="3617940" y="6625345"/>
                </a:lnTo>
                <a:lnTo>
                  <a:pt x="3612647" y="6626932"/>
                </a:lnTo>
                <a:lnTo>
                  <a:pt x="3601794" y="6629843"/>
                </a:lnTo>
                <a:lnTo>
                  <a:pt x="3597030" y="6631166"/>
                </a:lnTo>
                <a:lnTo>
                  <a:pt x="3592795" y="6632489"/>
                </a:lnTo>
                <a:lnTo>
                  <a:pt x="3585119" y="6657359"/>
                </a:lnTo>
                <a:lnTo>
                  <a:pt x="3590148" y="6660270"/>
                </a:lnTo>
                <a:lnTo>
                  <a:pt x="3594913" y="6662387"/>
                </a:lnTo>
                <a:lnTo>
                  <a:pt x="3599412" y="6663709"/>
                </a:lnTo>
                <a:lnTo>
                  <a:pt x="3603647" y="6664768"/>
                </a:lnTo>
                <a:lnTo>
                  <a:pt x="3607882" y="6665032"/>
                </a:lnTo>
                <a:lnTo>
                  <a:pt x="3611852" y="6665032"/>
                </a:lnTo>
                <a:lnTo>
                  <a:pt x="3619264" y="6664768"/>
                </a:lnTo>
                <a:lnTo>
                  <a:pt x="3622705" y="6664768"/>
                </a:lnTo>
                <a:lnTo>
                  <a:pt x="3626146" y="6665032"/>
                </a:lnTo>
                <a:lnTo>
                  <a:pt x="3629322" y="6665562"/>
                </a:lnTo>
                <a:lnTo>
                  <a:pt x="3632233" y="6666620"/>
                </a:lnTo>
                <a:lnTo>
                  <a:pt x="3634880" y="6668472"/>
                </a:lnTo>
                <a:lnTo>
                  <a:pt x="3636204" y="6669530"/>
                </a:lnTo>
                <a:lnTo>
                  <a:pt x="3637792" y="6671118"/>
                </a:lnTo>
                <a:lnTo>
                  <a:pt x="3640174" y="6674293"/>
                </a:lnTo>
                <a:lnTo>
                  <a:pt x="3642821" y="6679055"/>
                </a:lnTo>
                <a:lnTo>
                  <a:pt x="3644144" y="6679055"/>
                </a:lnTo>
                <a:lnTo>
                  <a:pt x="3647321" y="6679055"/>
                </a:lnTo>
                <a:lnTo>
                  <a:pt x="3648379" y="6681437"/>
                </a:lnTo>
                <a:lnTo>
                  <a:pt x="3640968" y="6687522"/>
                </a:lnTo>
                <a:lnTo>
                  <a:pt x="3625087" y="6700487"/>
                </a:lnTo>
                <a:lnTo>
                  <a:pt x="3617940" y="6706572"/>
                </a:lnTo>
                <a:lnTo>
                  <a:pt x="3612647" y="6711334"/>
                </a:lnTo>
                <a:lnTo>
                  <a:pt x="3611058" y="6712657"/>
                </a:lnTo>
                <a:lnTo>
                  <a:pt x="3610794" y="6713451"/>
                </a:lnTo>
                <a:lnTo>
                  <a:pt x="3611588" y="6712922"/>
                </a:lnTo>
                <a:lnTo>
                  <a:pt x="3613970" y="6711599"/>
                </a:lnTo>
                <a:lnTo>
                  <a:pt x="3613970" y="6715568"/>
                </a:lnTo>
                <a:lnTo>
                  <a:pt x="3613705" y="6719007"/>
                </a:lnTo>
                <a:lnTo>
                  <a:pt x="3612911" y="6721653"/>
                </a:lnTo>
                <a:lnTo>
                  <a:pt x="3611588" y="6723505"/>
                </a:lnTo>
                <a:lnTo>
                  <a:pt x="3610264" y="6725093"/>
                </a:lnTo>
                <a:lnTo>
                  <a:pt x="3608412" y="6725887"/>
                </a:lnTo>
                <a:lnTo>
                  <a:pt x="3606294" y="6726416"/>
                </a:lnTo>
                <a:lnTo>
                  <a:pt x="3604441" y="6726416"/>
                </a:lnTo>
                <a:lnTo>
                  <a:pt x="3602059" y="6726416"/>
                </a:lnTo>
                <a:lnTo>
                  <a:pt x="3599942" y="6726151"/>
                </a:lnTo>
                <a:lnTo>
                  <a:pt x="3596501" y="6725357"/>
                </a:lnTo>
                <a:lnTo>
                  <a:pt x="3592795" y="6724299"/>
                </a:lnTo>
                <a:lnTo>
                  <a:pt x="3593060" y="6726945"/>
                </a:lnTo>
                <a:lnTo>
                  <a:pt x="3590413" y="6727474"/>
                </a:lnTo>
                <a:lnTo>
                  <a:pt x="3602059" y="6728003"/>
                </a:lnTo>
                <a:lnTo>
                  <a:pt x="3586972" y="6746259"/>
                </a:lnTo>
                <a:lnTo>
                  <a:pt x="3598353" y="6752345"/>
                </a:lnTo>
                <a:lnTo>
                  <a:pt x="3587501" y="6754991"/>
                </a:lnTo>
                <a:lnTo>
                  <a:pt x="3592266" y="6754726"/>
                </a:lnTo>
                <a:lnTo>
                  <a:pt x="3597295" y="6754726"/>
                </a:lnTo>
                <a:lnTo>
                  <a:pt x="3602059" y="6755255"/>
                </a:lnTo>
                <a:lnTo>
                  <a:pt x="3606294" y="6756049"/>
                </a:lnTo>
                <a:lnTo>
                  <a:pt x="3610529" y="6757107"/>
                </a:lnTo>
                <a:lnTo>
                  <a:pt x="3613970" y="6758166"/>
                </a:lnTo>
                <a:lnTo>
                  <a:pt x="3616617" y="6759753"/>
                </a:lnTo>
                <a:lnTo>
                  <a:pt x="3617411" y="6760282"/>
                </a:lnTo>
                <a:lnTo>
                  <a:pt x="3618205" y="6761076"/>
                </a:lnTo>
                <a:lnTo>
                  <a:pt x="3617940" y="6761076"/>
                </a:lnTo>
                <a:lnTo>
                  <a:pt x="3616087" y="6761341"/>
                </a:lnTo>
                <a:lnTo>
                  <a:pt x="3607353" y="6761870"/>
                </a:lnTo>
                <a:lnTo>
                  <a:pt x="3599148" y="6762664"/>
                </a:lnTo>
                <a:lnTo>
                  <a:pt x="3595177" y="6763193"/>
                </a:lnTo>
                <a:lnTo>
                  <a:pt x="3591736" y="6763722"/>
                </a:lnTo>
                <a:lnTo>
                  <a:pt x="3588295" y="6764780"/>
                </a:lnTo>
                <a:lnTo>
                  <a:pt x="3585119" y="6765574"/>
                </a:lnTo>
                <a:lnTo>
                  <a:pt x="3582208" y="6766897"/>
                </a:lnTo>
                <a:lnTo>
                  <a:pt x="3579825" y="6768484"/>
                </a:lnTo>
                <a:lnTo>
                  <a:pt x="3578237" y="6770601"/>
                </a:lnTo>
                <a:lnTo>
                  <a:pt x="3576649" y="6772982"/>
                </a:lnTo>
                <a:lnTo>
                  <a:pt x="3575855" y="6775628"/>
                </a:lnTo>
                <a:lnTo>
                  <a:pt x="3575326" y="6778803"/>
                </a:lnTo>
                <a:lnTo>
                  <a:pt x="3575590" y="6782243"/>
                </a:lnTo>
                <a:lnTo>
                  <a:pt x="3576384" y="6786741"/>
                </a:lnTo>
                <a:lnTo>
                  <a:pt x="3555829" y="6787055"/>
                </a:lnTo>
                <a:lnTo>
                  <a:pt x="3556268" y="6786741"/>
                </a:lnTo>
                <a:lnTo>
                  <a:pt x="3556004" y="6784095"/>
                </a:lnTo>
                <a:lnTo>
                  <a:pt x="3564209" y="6776951"/>
                </a:lnTo>
                <a:lnTo>
                  <a:pt x="3538005" y="6784095"/>
                </a:lnTo>
                <a:lnTo>
                  <a:pt x="3543299" y="6785153"/>
                </a:lnTo>
                <a:lnTo>
                  <a:pt x="3538270" y="6786212"/>
                </a:lnTo>
                <a:lnTo>
                  <a:pt x="3539064" y="6788328"/>
                </a:lnTo>
                <a:lnTo>
                  <a:pt x="3543828" y="6789651"/>
                </a:lnTo>
                <a:lnTo>
                  <a:pt x="3521065" y="6787799"/>
                </a:lnTo>
                <a:lnTo>
                  <a:pt x="3532446" y="6786741"/>
                </a:lnTo>
                <a:lnTo>
                  <a:pt x="3524770" y="6782772"/>
                </a:lnTo>
                <a:lnTo>
                  <a:pt x="3553621" y="6774834"/>
                </a:lnTo>
                <a:lnTo>
                  <a:pt x="3522653" y="6780126"/>
                </a:lnTo>
                <a:lnTo>
                  <a:pt x="3527682" y="6779597"/>
                </a:lnTo>
                <a:lnTo>
                  <a:pt x="3524241" y="6783037"/>
                </a:lnTo>
                <a:lnTo>
                  <a:pt x="3525035" y="6785418"/>
                </a:lnTo>
                <a:lnTo>
                  <a:pt x="3522388" y="6786476"/>
                </a:lnTo>
                <a:lnTo>
                  <a:pt x="3519477" y="6786476"/>
                </a:lnTo>
                <a:lnTo>
                  <a:pt x="3518683" y="6784359"/>
                </a:lnTo>
                <a:lnTo>
                  <a:pt x="3513389" y="6783566"/>
                </a:lnTo>
                <a:lnTo>
                  <a:pt x="3516565" y="6779862"/>
                </a:lnTo>
                <a:lnTo>
                  <a:pt x="3518947" y="6779332"/>
                </a:lnTo>
                <a:lnTo>
                  <a:pt x="3516301" y="6778803"/>
                </a:lnTo>
                <a:lnTo>
                  <a:pt x="3518683" y="6778274"/>
                </a:lnTo>
                <a:lnTo>
                  <a:pt x="3513918" y="6779068"/>
                </a:lnTo>
                <a:lnTo>
                  <a:pt x="3514183" y="6781449"/>
                </a:lnTo>
                <a:lnTo>
                  <a:pt x="3511536" y="6780391"/>
                </a:lnTo>
                <a:lnTo>
                  <a:pt x="3506772" y="6783566"/>
                </a:lnTo>
                <a:lnTo>
                  <a:pt x="3498566" y="6775099"/>
                </a:lnTo>
                <a:lnTo>
                  <a:pt x="3506242" y="6775893"/>
                </a:lnTo>
                <a:lnTo>
                  <a:pt x="3508095" y="6775628"/>
                </a:lnTo>
                <a:lnTo>
                  <a:pt x="3515506" y="6774570"/>
                </a:lnTo>
                <a:lnTo>
                  <a:pt x="3516366" y="6774033"/>
                </a:lnTo>
                <a:lnTo>
                  <a:pt x="3516313" y="6773775"/>
                </a:lnTo>
                <a:lnTo>
                  <a:pt x="3516517" y="6773939"/>
                </a:lnTo>
                <a:lnTo>
                  <a:pt x="3517624" y="6773247"/>
                </a:lnTo>
                <a:lnTo>
                  <a:pt x="3516301" y="6772718"/>
                </a:lnTo>
                <a:lnTo>
                  <a:pt x="3517359" y="6770601"/>
                </a:lnTo>
                <a:lnTo>
                  <a:pt x="3524506" y="6774570"/>
                </a:lnTo>
                <a:lnTo>
                  <a:pt x="3522388" y="6776951"/>
                </a:lnTo>
                <a:lnTo>
                  <a:pt x="3527417" y="6775628"/>
                </a:lnTo>
                <a:lnTo>
                  <a:pt x="3526623" y="6772718"/>
                </a:lnTo>
                <a:lnTo>
                  <a:pt x="3521065" y="6770337"/>
                </a:lnTo>
                <a:lnTo>
                  <a:pt x="3523447" y="6769278"/>
                </a:lnTo>
                <a:lnTo>
                  <a:pt x="3518683" y="6766897"/>
                </a:lnTo>
                <a:lnTo>
                  <a:pt x="3501478" y="6768220"/>
                </a:lnTo>
                <a:lnTo>
                  <a:pt x="3508889" y="6771924"/>
                </a:lnTo>
                <a:lnTo>
                  <a:pt x="3506507" y="6773247"/>
                </a:lnTo>
                <a:lnTo>
                  <a:pt x="3501213" y="6770072"/>
                </a:lnTo>
                <a:lnTo>
                  <a:pt x="3506242" y="6775099"/>
                </a:lnTo>
                <a:lnTo>
                  <a:pt x="3497508" y="6771924"/>
                </a:lnTo>
                <a:lnTo>
                  <a:pt x="3500155" y="6772718"/>
                </a:lnTo>
                <a:lnTo>
                  <a:pt x="3495126" y="6769543"/>
                </a:lnTo>
                <a:lnTo>
                  <a:pt x="3485332" y="6768749"/>
                </a:lnTo>
                <a:lnTo>
                  <a:pt x="3484009" y="6766103"/>
                </a:lnTo>
                <a:lnTo>
                  <a:pt x="3491949" y="6767955"/>
                </a:lnTo>
                <a:lnTo>
                  <a:pt x="3482421" y="6762399"/>
                </a:lnTo>
                <a:lnTo>
                  <a:pt x="3469451" y="6760547"/>
                </a:lnTo>
                <a:lnTo>
                  <a:pt x="3476333" y="6757372"/>
                </a:lnTo>
                <a:lnTo>
                  <a:pt x="3478450" y="6757901"/>
                </a:lnTo>
                <a:lnTo>
                  <a:pt x="3477656" y="6755520"/>
                </a:lnTo>
                <a:lnTo>
                  <a:pt x="3480303" y="6754726"/>
                </a:lnTo>
                <a:lnTo>
                  <a:pt x="3474480" y="6753139"/>
                </a:lnTo>
                <a:lnTo>
                  <a:pt x="3473686" y="6758166"/>
                </a:lnTo>
                <a:lnTo>
                  <a:pt x="3460981" y="6754726"/>
                </a:lnTo>
                <a:lnTo>
                  <a:pt x="3468657" y="6754197"/>
                </a:lnTo>
                <a:lnTo>
                  <a:pt x="3468922" y="6753932"/>
                </a:lnTo>
                <a:lnTo>
                  <a:pt x="3445629" y="6751551"/>
                </a:lnTo>
                <a:lnTo>
                  <a:pt x="3465481" y="6750228"/>
                </a:lnTo>
                <a:lnTo>
                  <a:pt x="3460716" y="6749964"/>
                </a:lnTo>
                <a:lnTo>
                  <a:pt x="3457011" y="6749434"/>
                </a:lnTo>
                <a:lnTo>
                  <a:pt x="3454364" y="6749170"/>
                </a:lnTo>
                <a:lnTo>
                  <a:pt x="3452776" y="6748376"/>
                </a:lnTo>
                <a:lnTo>
                  <a:pt x="3452776" y="6747847"/>
                </a:lnTo>
                <a:lnTo>
                  <a:pt x="3452776" y="6747582"/>
                </a:lnTo>
                <a:lnTo>
                  <a:pt x="3454099" y="6747053"/>
                </a:lnTo>
                <a:lnTo>
                  <a:pt x="3457011" y="6746789"/>
                </a:lnTo>
                <a:lnTo>
                  <a:pt x="3461510" y="6746524"/>
                </a:lnTo>
                <a:lnTo>
                  <a:pt x="3460187" y="6744407"/>
                </a:lnTo>
                <a:lnTo>
                  <a:pt x="3450129" y="6743614"/>
                </a:lnTo>
                <a:lnTo>
                  <a:pt x="3452776" y="6742026"/>
                </a:lnTo>
                <a:lnTo>
                  <a:pt x="3448011" y="6740703"/>
                </a:lnTo>
                <a:lnTo>
                  <a:pt x="3461510" y="6740703"/>
                </a:lnTo>
                <a:lnTo>
                  <a:pt x="3456481" y="6739909"/>
                </a:lnTo>
                <a:lnTo>
                  <a:pt x="3451452" y="6739116"/>
                </a:lnTo>
                <a:lnTo>
                  <a:pt x="3449599" y="6738322"/>
                </a:lnTo>
                <a:lnTo>
                  <a:pt x="3449335" y="6738057"/>
                </a:lnTo>
                <a:lnTo>
                  <a:pt x="3449070" y="6737793"/>
                </a:lnTo>
                <a:lnTo>
                  <a:pt x="3449335" y="6736999"/>
                </a:lnTo>
                <a:lnTo>
                  <a:pt x="3449864" y="6736470"/>
                </a:lnTo>
                <a:lnTo>
                  <a:pt x="3452511" y="6735412"/>
                </a:lnTo>
                <a:lnTo>
                  <a:pt x="3446423" y="6730649"/>
                </a:lnTo>
                <a:lnTo>
                  <a:pt x="3445629" y="6737793"/>
                </a:lnTo>
                <a:lnTo>
                  <a:pt x="3443512" y="6738851"/>
                </a:lnTo>
                <a:lnTo>
                  <a:pt x="3430277" y="6728268"/>
                </a:lnTo>
                <a:lnTo>
                  <a:pt x="3438483" y="6726151"/>
                </a:lnTo>
                <a:lnTo>
                  <a:pt x="3438747" y="6726151"/>
                </a:lnTo>
                <a:lnTo>
                  <a:pt x="3427630" y="6724564"/>
                </a:lnTo>
                <a:lnTo>
                  <a:pt x="3438747" y="6723241"/>
                </a:lnTo>
                <a:lnTo>
                  <a:pt x="3434777" y="6720330"/>
                </a:lnTo>
                <a:lnTo>
                  <a:pt x="3412808" y="6716891"/>
                </a:lnTo>
                <a:lnTo>
                  <a:pt x="3414131" y="6715039"/>
                </a:lnTo>
                <a:lnTo>
                  <a:pt x="3423925" y="6716362"/>
                </a:lnTo>
                <a:lnTo>
                  <a:pt x="3422337" y="6713980"/>
                </a:lnTo>
                <a:lnTo>
                  <a:pt x="3449599" y="6714774"/>
                </a:lnTo>
                <a:lnTo>
                  <a:pt x="3448541" y="6712393"/>
                </a:lnTo>
                <a:lnTo>
                  <a:pt x="3439012" y="6710805"/>
                </a:lnTo>
                <a:lnTo>
                  <a:pt x="3444835" y="6710805"/>
                </a:lnTo>
                <a:lnTo>
                  <a:pt x="3430807" y="6707366"/>
                </a:lnTo>
                <a:lnTo>
                  <a:pt x="3416410" y="6708744"/>
                </a:lnTo>
                <a:lnTo>
                  <a:pt x="3419954" y="6706307"/>
                </a:lnTo>
                <a:lnTo>
                  <a:pt x="3405926" y="6703926"/>
                </a:lnTo>
                <a:lnTo>
                  <a:pt x="3414925" y="6698370"/>
                </a:lnTo>
                <a:lnTo>
                  <a:pt x="3414661" y="6697576"/>
                </a:lnTo>
                <a:lnTo>
                  <a:pt x="3407514" y="6697841"/>
                </a:lnTo>
                <a:lnTo>
                  <a:pt x="3413073" y="6695989"/>
                </a:lnTo>
                <a:lnTo>
                  <a:pt x="3409632" y="6695459"/>
                </a:lnTo>
                <a:lnTo>
                  <a:pt x="3400368" y="6693078"/>
                </a:lnTo>
                <a:lnTo>
                  <a:pt x="3395868" y="6692549"/>
                </a:lnTo>
                <a:lnTo>
                  <a:pt x="3394280" y="6692284"/>
                </a:lnTo>
                <a:lnTo>
                  <a:pt x="3392956" y="6692549"/>
                </a:lnTo>
                <a:lnTo>
                  <a:pt x="3392692" y="6692814"/>
                </a:lnTo>
                <a:lnTo>
                  <a:pt x="3392956" y="6693078"/>
                </a:lnTo>
                <a:lnTo>
                  <a:pt x="3394280" y="6694401"/>
                </a:lnTo>
                <a:lnTo>
                  <a:pt x="3396662" y="6695459"/>
                </a:lnTo>
                <a:lnTo>
                  <a:pt x="3389780" y="6695459"/>
                </a:lnTo>
                <a:lnTo>
                  <a:pt x="3386604" y="6695459"/>
                </a:lnTo>
                <a:lnTo>
                  <a:pt x="3383957" y="6694930"/>
                </a:lnTo>
                <a:lnTo>
                  <a:pt x="3381575" y="6694401"/>
                </a:lnTo>
                <a:lnTo>
                  <a:pt x="3379193" y="6693078"/>
                </a:lnTo>
                <a:lnTo>
                  <a:pt x="3377075" y="6690962"/>
                </a:lnTo>
                <a:lnTo>
                  <a:pt x="3375222" y="6688316"/>
                </a:lnTo>
                <a:lnTo>
                  <a:pt x="3362562" y="6696505"/>
                </a:lnTo>
                <a:lnTo>
                  <a:pt x="3359341" y="6694666"/>
                </a:lnTo>
                <a:lnTo>
                  <a:pt x="3368341" y="6686728"/>
                </a:lnTo>
                <a:lnTo>
                  <a:pt x="3367811" y="6684347"/>
                </a:lnTo>
                <a:lnTo>
                  <a:pt x="3370723" y="6684612"/>
                </a:lnTo>
                <a:lnTo>
                  <a:pt x="3372576" y="6682759"/>
                </a:lnTo>
                <a:lnTo>
                  <a:pt x="3374958" y="6683024"/>
                </a:lnTo>
                <a:lnTo>
                  <a:pt x="3371517" y="6679055"/>
                </a:lnTo>
                <a:lnTo>
                  <a:pt x="3370723" y="6681437"/>
                </a:lnTo>
                <a:lnTo>
                  <a:pt x="3365694" y="6680378"/>
                </a:lnTo>
                <a:lnTo>
                  <a:pt x="3368341" y="6679849"/>
                </a:lnTo>
                <a:lnTo>
                  <a:pt x="3360135" y="6677732"/>
                </a:lnTo>
                <a:lnTo>
                  <a:pt x="3381310" y="6677203"/>
                </a:lnTo>
                <a:lnTo>
                  <a:pt x="3379722" y="6674822"/>
                </a:lnTo>
                <a:lnTo>
                  <a:pt x="3395868" y="6678526"/>
                </a:lnTo>
                <a:lnTo>
                  <a:pt x="3383957" y="6681966"/>
                </a:lnTo>
                <a:lnTo>
                  <a:pt x="3401162" y="6681437"/>
                </a:lnTo>
                <a:lnTo>
                  <a:pt x="3399838" y="6679055"/>
                </a:lnTo>
                <a:lnTo>
                  <a:pt x="3405661" y="6680907"/>
                </a:lnTo>
                <a:lnTo>
                  <a:pt x="3405926" y="6686728"/>
                </a:lnTo>
                <a:lnTo>
                  <a:pt x="3408308" y="6686728"/>
                </a:lnTo>
                <a:lnTo>
                  <a:pt x="3410955" y="6676409"/>
                </a:lnTo>
                <a:lnTo>
                  <a:pt x="3408308" y="6680907"/>
                </a:lnTo>
                <a:lnTo>
                  <a:pt x="3405132" y="6669266"/>
                </a:lnTo>
                <a:lnTo>
                  <a:pt x="3410690" y="6666620"/>
                </a:lnTo>
                <a:lnTo>
                  <a:pt x="3408838" y="6666620"/>
                </a:lnTo>
                <a:lnTo>
                  <a:pt x="3401426" y="6669530"/>
                </a:lnTo>
                <a:lnTo>
                  <a:pt x="3399574" y="6665297"/>
                </a:lnTo>
                <a:lnTo>
                  <a:pt x="3404669" y="6660204"/>
                </a:lnTo>
                <a:lnTo>
                  <a:pt x="3417572" y="6660534"/>
                </a:lnTo>
                <a:lnTo>
                  <a:pt x="3405132" y="6659741"/>
                </a:lnTo>
                <a:lnTo>
                  <a:pt x="3404669" y="6660204"/>
                </a:lnTo>
                <a:lnTo>
                  <a:pt x="3396927" y="6660005"/>
                </a:lnTo>
                <a:lnTo>
                  <a:pt x="3397985" y="6657359"/>
                </a:lnTo>
                <a:lnTo>
                  <a:pt x="3395603" y="6655243"/>
                </a:lnTo>
                <a:lnTo>
                  <a:pt x="3395868" y="6653126"/>
                </a:lnTo>
                <a:lnTo>
                  <a:pt x="3397437" y="6651387"/>
                </a:lnTo>
                <a:lnTo>
                  <a:pt x="3390636" y="6650480"/>
                </a:lnTo>
                <a:lnTo>
                  <a:pt x="3393546" y="6649157"/>
                </a:lnTo>
                <a:lnTo>
                  <a:pt x="3386138" y="6645982"/>
                </a:lnTo>
                <a:lnTo>
                  <a:pt x="3386402" y="6645982"/>
                </a:lnTo>
                <a:lnTo>
                  <a:pt x="3392752" y="6643865"/>
                </a:lnTo>
                <a:lnTo>
                  <a:pt x="3389048" y="6640954"/>
                </a:lnTo>
                <a:lnTo>
                  <a:pt x="3393282" y="6640954"/>
                </a:lnTo>
                <a:lnTo>
                  <a:pt x="3395663" y="6640425"/>
                </a:lnTo>
                <a:lnTo>
                  <a:pt x="3403336" y="6640954"/>
                </a:lnTo>
                <a:lnTo>
                  <a:pt x="3405188" y="6642277"/>
                </a:lnTo>
                <a:lnTo>
                  <a:pt x="3402542" y="6644659"/>
                </a:lnTo>
                <a:lnTo>
                  <a:pt x="3403169" y="6645035"/>
                </a:lnTo>
                <a:lnTo>
                  <a:pt x="3408044" y="6639632"/>
                </a:lnTo>
                <a:lnTo>
                  <a:pt x="3382369" y="6634341"/>
                </a:lnTo>
                <a:lnTo>
                  <a:pt x="3386604" y="6627462"/>
                </a:lnTo>
                <a:lnTo>
                  <a:pt x="3386075" y="6625345"/>
                </a:lnTo>
                <a:lnTo>
                  <a:pt x="3383428" y="6625874"/>
                </a:lnTo>
                <a:lnTo>
                  <a:pt x="3374164" y="6609205"/>
                </a:lnTo>
                <a:lnTo>
                  <a:pt x="3377075" y="6609205"/>
                </a:lnTo>
                <a:lnTo>
                  <a:pt x="3367282" y="6597564"/>
                </a:lnTo>
                <a:lnTo>
                  <a:pt x="3374958" y="6596505"/>
                </a:lnTo>
                <a:lnTo>
                  <a:pt x="3361988" y="6590949"/>
                </a:lnTo>
                <a:lnTo>
                  <a:pt x="3376546" y="6593330"/>
                </a:lnTo>
                <a:lnTo>
                  <a:pt x="3354312" y="6582747"/>
                </a:lnTo>
                <a:lnTo>
                  <a:pt x="3360835" y="6576390"/>
                </a:lnTo>
                <a:lnTo>
                  <a:pt x="3360929" y="6576397"/>
                </a:lnTo>
                <a:lnTo>
                  <a:pt x="3361519" y="6575723"/>
                </a:lnTo>
                <a:lnTo>
                  <a:pt x="3364900" y="6572428"/>
                </a:lnTo>
                <a:lnTo>
                  <a:pt x="3362253" y="6571634"/>
                </a:lnTo>
                <a:lnTo>
                  <a:pt x="3362782" y="6574280"/>
                </a:lnTo>
                <a:lnTo>
                  <a:pt x="3361519" y="6575723"/>
                </a:lnTo>
                <a:lnTo>
                  <a:pt x="3360835" y="6576390"/>
                </a:lnTo>
                <a:lnTo>
                  <a:pt x="3340548" y="6574809"/>
                </a:lnTo>
                <a:lnTo>
                  <a:pt x="3338166" y="6582218"/>
                </a:lnTo>
                <a:lnTo>
                  <a:pt x="3330755" y="6540414"/>
                </a:lnTo>
                <a:lnTo>
                  <a:pt x="3323344" y="6498345"/>
                </a:lnTo>
                <a:lnTo>
                  <a:pt x="3382104" y="6490936"/>
                </a:lnTo>
                <a:lnTo>
                  <a:pt x="3440865" y="6482999"/>
                </a:lnTo>
                <a:lnTo>
                  <a:pt x="3499625" y="6475061"/>
                </a:lnTo>
                <a:lnTo>
                  <a:pt x="3558121" y="6466859"/>
                </a:lnTo>
                <a:lnTo>
                  <a:pt x="3616617" y="6458393"/>
                </a:lnTo>
                <a:lnTo>
                  <a:pt x="3675113" y="6449397"/>
                </a:lnTo>
                <a:lnTo>
                  <a:pt x="3733608" y="6440401"/>
                </a:lnTo>
                <a:lnTo>
                  <a:pt x="3792104" y="6430611"/>
                </a:lnTo>
                <a:close/>
                <a:moveTo>
                  <a:pt x="3792104" y="6430611"/>
                </a:moveTo>
                <a:lnTo>
                  <a:pt x="3785487" y="6432728"/>
                </a:lnTo>
                <a:lnTo>
                  <a:pt x="3780988" y="6433853"/>
                </a:lnTo>
                <a:lnTo>
                  <a:pt x="3792104" y="6430611"/>
                </a:lnTo>
                <a:close/>
                <a:moveTo>
                  <a:pt x="3314080" y="6390924"/>
                </a:moveTo>
                <a:lnTo>
                  <a:pt x="3313021" y="6391189"/>
                </a:lnTo>
                <a:lnTo>
                  <a:pt x="3311433" y="6391189"/>
                </a:lnTo>
                <a:lnTo>
                  <a:pt x="3312492" y="6392511"/>
                </a:lnTo>
                <a:lnTo>
                  <a:pt x="3314080" y="6390924"/>
                </a:lnTo>
                <a:close/>
                <a:moveTo>
                  <a:pt x="3240232" y="6230322"/>
                </a:moveTo>
                <a:lnTo>
                  <a:pt x="3242085" y="6232968"/>
                </a:lnTo>
                <a:lnTo>
                  <a:pt x="3242085" y="6232703"/>
                </a:lnTo>
                <a:lnTo>
                  <a:pt x="3240232" y="6230322"/>
                </a:lnTo>
                <a:close/>
                <a:moveTo>
                  <a:pt x="3991149" y="6198043"/>
                </a:moveTo>
                <a:lnTo>
                  <a:pt x="3994590" y="6198836"/>
                </a:lnTo>
                <a:lnTo>
                  <a:pt x="3991413" y="6198043"/>
                </a:lnTo>
                <a:lnTo>
                  <a:pt x="3991149" y="6198043"/>
                </a:lnTo>
                <a:close/>
                <a:moveTo>
                  <a:pt x="3794486" y="6145126"/>
                </a:moveTo>
                <a:lnTo>
                  <a:pt x="3793692" y="6145391"/>
                </a:lnTo>
                <a:lnTo>
                  <a:pt x="3794751" y="6145920"/>
                </a:lnTo>
                <a:lnTo>
                  <a:pt x="3793957" y="6145391"/>
                </a:lnTo>
                <a:lnTo>
                  <a:pt x="3794486" y="6145126"/>
                </a:lnTo>
                <a:close/>
                <a:moveTo>
                  <a:pt x="3833925" y="6137718"/>
                </a:moveTo>
                <a:lnTo>
                  <a:pt x="3846365" y="6144068"/>
                </a:lnTo>
                <a:lnTo>
                  <a:pt x="3847688" y="6144332"/>
                </a:lnTo>
                <a:lnTo>
                  <a:pt x="3833925" y="6137718"/>
                </a:lnTo>
                <a:close/>
                <a:moveTo>
                  <a:pt x="3903537" y="5987964"/>
                </a:moveTo>
                <a:lnTo>
                  <a:pt x="3902479" y="5988493"/>
                </a:lnTo>
                <a:lnTo>
                  <a:pt x="3901949" y="5989286"/>
                </a:lnTo>
                <a:lnTo>
                  <a:pt x="3903537" y="5987964"/>
                </a:lnTo>
                <a:close/>
                <a:moveTo>
                  <a:pt x="4196410" y="5965738"/>
                </a:moveTo>
                <a:lnTo>
                  <a:pt x="4197351" y="5971733"/>
                </a:lnTo>
                <a:lnTo>
                  <a:pt x="4191001" y="5983201"/>
                </a:lnTo>
                <a:lnTo>
                  <a:pt x="4196410" y="5965738"/>
                </a:lnTo>
                <a:close/>
                <a:moveTo>
                  <a:pt x="3907508" y="5944836"/>
                </a:moveTo>
                <a:lnTo>
                  <a:pt x="3907772" y="5946159"/>
                </a:lnTo>
                <a:lnTo>
                  <a:pt x="3908037" y="5945895"/>
                </a:lnTo>
                <a:lnTo>
                  <a:pt x="3907508" y="5944836"/>
                </a:lnTo>
                <a:close/>
                <a:moveTo>
                  <a:pt x="3930271" y="5938751"/>
                </a:moveTo>
                <a:lnTo>
                  <a:pt x="3917831" y="5946159"/>
                </a:lnTo>
                <a:lnTo>
                  <a:pt x="3918095" y="5946159"/>
                </a:lnTo>
                <a:lnTo>
                  <a:pt x="3930271" y="5938751"/>
                </a:lnTo>
                <a:close/>
                <a:moveTo>
                  <a:pt x="3259554" y="5921818"/>
                </a:moveTo>
                <a:lnTo>
                  <a:pt x="3257966" y="5922611"/>
                </a:lnTo>
                <a:lnTo>
                  <a:pt x="3260348" y="5922611"/>
                </a:lnTo>
                <a:lnTo>
                  <a:pt x="3259554" y="5921818"/>
                </a:lnTo>
                <a:close/>
                <a:moveTo>
                  <a:pt x="4192519" y="5918113"/>
                </a:moveTo>
                <a:lnTo>
                  <a:pt x="4194176" y="5922021"/>
                </a:lnTo>
                <a:lnTo>
                  <a:pt x="4191139" y="5927638"/>
                </a:lnTo>
                <a:lnTo>
                  <a:pt x="4187826" y="5925196"/>
                </a:lnTo>
                <a:lnTo>
                  <a:pt x="4192519" y="5918113"/>
                </a:lnTo>
                <a:close/>
                <a:moveTo>
                  <a:pt x="3576649" y="5917055"/>
                </a:moveTo>
                <a:lnTo>
                  <a:pt x="3581413" y="5919966"/>
                </a:lnTo>
                <a:lnTo>
                  <a:pt x="3589354" y="5921818"/>
                </a:lnTo>
                <a:lnTo>
                  <a:pt x="3589883" y="5921818"/>
                </a:lnTo>
                <a:lnTo>
                  <a:pt x="3576649" y="5917055"/>
                </a:lnTo>
                <a:close/>
                <a:moveTo>
                  <a:pt x="3486126" y="5866255"/>
                </a:moveTo>
                <a:lnTo>
                  <a:pt x="3486126" y="5866520"/>
                </a:lnTo>
                <a:lnTo>
                  <a:pt x="3488508" y="5867578"/>
                </a:lnTo>
                <a:lnTo>
                  <a:pt x="3486126" y="5866255"/>
                </a:lnTo>
                <a:close/>
                <a:moveTo>
                  <a:pt x="3458069" y="5858847"/>
                </a:moveTo>
                <a:lnTo>
                  <a:pt x="3445629" y="5860434"/>
                </a:lnTo>
                <a:lnTo>
                  <a:pt x="3457275" y="5859376"/>
                </a:lnTo>
                <a:lnTo>
                  <a:pt x="3458069" y="5858847"/>
                </a:lnTo>
                <a:close/>
                <a:moveTo>
                  <a:pt x="3151562" y="5828420"/>
                </a:moveTo>
                <a:lnTo>
                  <a:pt x="3152621" y="5829743"/>
                </a:lnTo>
                <a:lnTo>
                  <a:pt x="3153150" y="5829743"/>
                </a:lnTo>
                <a:lnTo>
                  <a:pt x="3151562" y="5828420"/>
                </a:lnTo>
                <a:close/>
                <a:moveTo>
                  <a:pt x="3144415" y="5814397"/>
                </a:moveTo>
                <a:lnTo>
                  <a:pt x="3149444" y="5820747"/>
                </a:lnTo>
                <a:lnTo>
                  <a:pt x="3149180" y="5819953"/>
                </a:lnTo>
                <a:lnTo>
                  <a:pt x="3144415" y="5814397"/>
                </a:lnTo>
                <a:close/>
                <a:moveTo>
                  <a:pt x="3160455" y="5805930"/>
                </a:moveTo>
                <a:lnTo>
                  <a:pt x="3161355" y="5805930"/>
                </a:lnTo>
                <a:lnTo>
                  <a:pt x="3165590" y="5806195"/>
                </a:lnTo>
                <a:lnTo>
                  <a:pt x="3169296" y="5806724"/>
                </a:lnTo>
                <a:lnTo>
                  <a:pt x="3173266" y="5807518"/>
                </a:lnTo>
                <a:lnTo>
                  <a:pt x="3176707" y="5808841"/>
                </a:lnTo>
                <a:lnTo>
                  <a:pt x="3179883" y="5810428"/>
                </a:lnTo>
                <a:lnTo>
                  <a:pt x="3183324" y="5812545"/>
                </a:lnTo>
                <a:lnTo>
                  <a:pt x="3186236" y="5814926"/>
                </a:lnTo>
                <a:lnTo>
                  <a:pt x="3188883" y="5817836"/>
                </a:lnTo>
                <a:lnTo>
                  <a:pt x="3191530" y="5821011"/>
                </a:lnTo>
                <a:lnTo>
                  <a:pt x="3193647" y="5824980"/>
                </a:lnTo>
                <a:lnTo>
                  <a:pt x="3195765" y="5829214"/>
                </a:lnTo>
                <a:lnTo>
                  <a:pt x="3197882" y="5833976"/>
                </a:lnTo>
                <a:lnTo>
                  <a:pt x="3199206" y="5839532"/>
                </a:lnTo>
                <a:lnTo>
                  <a:pt x="3200794" y="5845353"/>
                </a:lnTo>
                <a:lnTo>
                  <a:pt x="3201852" y="5852232"/>
                </a:lnTo>
                <a:lnTo>
                  <a:pt x="3215351" y="5939545"/>
                </a:lnTo>
                <a:lnTo>
                  <a:pt x="3229380" y="6027122"/>
                </a:lnTo>
                <a:lnTo>
                  <a:pt x="3251084" y="6163118"/>
                </a:lnTo>
                <a:lnTo>
                  <a:pt x="3261936" y="6230851"/>
                </a:lnTo>
                <a:lnTo>
                  <a:pt x="3273318" y="6298849"/>
                </a:lnTo>
                <a:lnTo>
                  <a:pt x="3265907" y="6293557"/>
                </a:lnTo>
                <a:lnTo>
                  <a:pt x="3273318" y="6299114"/>
                </a:lnTo>
                <a:lnTo>
                  <a:pt x="3289464" y="6394628"/>
                </a:lnTo>
                <a:lnTo>
                  <a:pt x="3297934" y="6442253"/>
                </a:lnTo>
                <a:lnTo>
                  <a:pt x="3306404" y="6490143"/>
                </a:lnTo>
                <a:lnTo>
                  <a:pt x="3300316" y="6490672"/>
                </a:lnTo>
                <a:lnTo>
                  <a:pt x="3293434" y="6491201"/>
                </a:lnTo>
                <a:lnTo>
                  <a:pt x="3287082" y="6491730"/>
                </a:lnTo>
                <a:lnTo>
                  <a:pt x="3280464" y="6491730"/>
                </a:lnTo>
                <a:lnTo>
                  <a:pt x="3273583" y="6491201"/>
                </a:lnTo>
                <a:lnTo>
                  <a:pt x="3267495" y="6490672"/>
                </a:lnTo>
                <a:lnTo>
                  <a:pt x="3261142" y="6489614"/>
                </a:lnTo>
                <a:lnTo>
                  <a:pt x="3255849" y="6488291"/>
                </a:lnTo>
                <a:lnTo>
                  <a:pt x="3251084" y="6486703"/>
                </a:lnTo>
                <a:lnTo>
                  <a:pt x="3248967" y="6485645"/>
                </a:lnTo>
                <a:lnTo>
                  <a:pt x="3247114" y="6484586"/>
                </a:lnTo>
                <a:lnTo>
                  <a:pt x="3245526" y="6483264"/>
                </a:lnTo>
                <a:lnTo>
                  <a:pt x="3243938" y="6481941"/>
                </a:lnTo>
                <a:lnTo>
                  <a:pt x="3242879" y="6480353"/>
                </a:lnTo>
                <a:lnTo>
                  <a:pt x="3241555" y="6479030"/>
                </a:lnTo>
                <a:lnTo>
                  <a:pt x="3241026" y="6477178"/>
                </a:lnTo>
                <a:lnTo>
                  <a:pt x="3240761" y="6475591"/>
                </a:lnTo>
                <a:lnTo>
                  <a:pt x="3240761" y="6473474"/>
                </a:lnTo>
                <a:lnTo>
                  <a:pt x="3241026" y="6471357"/>
                </a:lnTo>
                <a:lnTo>
                  <a:pt x="3241555" y="6469241"/>
                </a:lnTo>
                <a:lnTo>
                  <a:pt x="3242350" y="6466859"/>
                </a:lnTo>
                <a:lnTo>
                  <a:pt x="3243938" y="6464214"/>
                </a:lnTo>
                <a:lnTo>
                  <a:pt x="3245791" y="6461568"/>
                </a:lnTo>
                <a:lnTo>
                  <a:pt x="3242085" y="6447280"/>
                </a:lnTo>
                <a:lnTo>
                  <a:pt x="3245791" y="6447545"/>
                </a:lnTo>
                <a:lnTo>
                  <a:pt x="3245791" y="6446751"/>
                </a:lnTo>
                <a:lnTo>
                  <a:pt x="3243673" y="6439607"/>
                </a:lnTo>
                <a:lnTo>
                  <a:pt x="3237320" y="6345945"/>
                </a:lnTo>
                <a:lnTo>
                  <a:pt x="3227262" y="6317105"/>
                </a:lnTo>
                <a:lnTo>
                  <a:pt x="3224351" y="6312078"/>
                </a:lnTo>
                <a:lnTo>
                  <a:pt x="3221175" y="6307051"/>
                </a:lnTo>
                <a:lnTo>
                  <a:pt x="3217469" y="6302024"/>
                </a:lnTo>
                <a:lnTo>
                  <a:pt x="3214028" y="6297526"/>
                </a:lnTo>
                <a:lnTo>
                  <a:pt x="3206617" y="6288530"/>
                </a:lnTo>
                <a:lnTo>
                  <a:pt x="3199206" y="6279534"/>
                </a:lnTo>
                <a:lnTo>
                  <a:pt x="3192059" y="6270803"/>
                </a:lnTo>
                <a:lnTo>
                  <a:pt x="3188883" y="6266041"/>
                </a:lnTo>
                <a:lnTo>
                  <a:pt x="3185177" y="6261278"/>
                </a:lnTo>
                <a:lnTo>
                  <a:pt x="3182266" y="6256251"/>
                </a:lnTo>
                <a:lnTo>
                  <a:pt x="3179354" y="6251224"/>
                </a:lnTo>
                <a:lnTo>
                  <a:pt x="3176707" y="6245932"/>
                </a:lnTo>
                <a:lnTo>
                  <a:pt x="3174325" y="6240376"/>
                </a:lnTo>
                <a:lnTo>
                  <a:pt x="3182001" y="6230057"/>
                </a:lnTo>
                <a:lnTo>
                  <a:pt x="3181207" y="6226089"/>
                </a:lnTo>
                <a:lnTo>
                  <a:pt x="3179883" y="6222649"/>
                </a:lnTo>
                <a:lnTo>
                  <a:pt x="3178560" y="6219474"/>
                </a:lnTo>
                <a:lnTo>
                  <a:pt x="3176707" y="6216299"/>
                </a:lnTo>
                <a:lnTo>
                  <a:pt x="3173002" y="6209684"/>
                </a:lnTo>
                <a:lnTo>
                  <a:pt x="3169031" y="6203864"/>
                </a:lnTo>
                <a:lnTo>
                  <a:pt x="3165061" y="6198043"/>
                </a:lnTo>
                <a:lnTo>
                  <a:pt x="3161355" y="6191957"/>
                </a:lnTo>
                <a:lnTo>
                  <a:pt x="3160032" y="6189047"/>
                </a:lnTo>
                <a:lnTo>
                  <a:pt x="3158708" y="6185607"/>
                </a:lnTo>
                <a:lnTo>
                  <a:pt x="3157650" y="6182432"/>
                </a:lnTo>
                <a:lnTo>
                  <a:pt x="3156856" y="6178993"/>
                </a:lnTo>
                <a:lnTo>
                  <a:pt x="3158179" y="6174230"/>
                </a:lnTo>
                <a:lnTo>
                  <a:pt x="3159238" y="6169203"/>
                </a:lnTo>
                <a:lnTo>
                  <a:pt x="3159767" y="6163382"/>
                </a:lnTo>
                <a:lnTo>
                  <a:pt x="3159767" y="6157561"/>
                </a:lnTo>
                <a:lnTo>
                  <a:pt x="3159503" y="6151211"/>
                </a:lnTo>
                <a:lnTo>
                  <a:pt x="3158708" y="6144597"/>
                </a:lnTo>
                <a:lnTo>
                  <a:pt x="3158179" y="6137982"/>
                </a:lnTo>
                <a:lnTo>
                  <a:pt x="3157120" y="6131103"/>
                </a:lnTo>
                <a:lnTo>
                  <a:pt x="3154738" y="6117609"/>
                </a:lnTo>
                <a:lnTo>
                  <a:pt x="3152091" y="6104645"/>
                </a:lnTo>
                <a:lnTo>
                  <a:pt x="3149709" y="6093003"/>
                </a:lnTo>
                <a:lnTo>
                  <a:pt x="3147592" y="6082949"/>
                </a:lnTo>
                <a:lnTo>
                  <a:pt x="3133828" y="6056755"/>
                </a:lnTo>
                <a:lnTo>
                  <a:pt x="3140710" y="6042203"/>
                </a:lnTo>
                <a:lnTo>
                  <a:pt x="3115829" y="5973411"/>
                </a:lnTo>
                <a:lnTo>
                  <a:pt x="3104712" y="5968649"/>
                </a:lnTo>
                <a:lnTo>
                  <a:pt x="3105506" y="5968914"/>
                </a:lnTo>
                <a:lnTo>
                  <a:pt x="3105771" y="5968649"/>
                </a:lnTo>
                <a:lnTo>
                  <a:pt x="3106300" y="5968384"/>
                </a:lnTo>
                <a:lnTo>
                  <a:pt x="3106565" y="5968120"/>
                </a:lnTo>
                <a:lnTo>
                  <a:pt x="3107095" y="5966268"/>
                </a:lnTo>
                <a:lnTo>
                  <a:pt x="3107095" y="5964151"/>
                </a:lnTo>
                <a:lnTo>
                  <a:pt x="3107095" y="5960976"/>
                </a:lnTo>
                <a:lnTo>
                  <a:pt x="3106830" y="5957536"/>
                </a:lnTo>
                <a:lnTo>
                  <a:pt x="3105771" y="5948805"/>
                </a:lnTo>
                <a:lnTo>
                  <a:pt x="3103654" y="5937957"/>
                </a:lnTo>
                <a:lnTo>
                  <a:pt x="3101007" y="5925522"/>
                </a:lnTo>
                <a:lnTo>
                  <a:pt x="3098095" y="5912293"/>
                </a:lnTo>
                <a:lnTo>
                  <a:pt x="3094654" y="5898799"/>
                </a:lnTo>
                <a:lnTo>
                  <a:pt x="3087243" y="5871282"/>
                </a:lnTo>
                <a:lnTo>
                  <a:pt x="3080891" y="5846676"/>
                </a:lnTo>
                <a:lnTo>
                  <a:pt x="3073215" y="5820482"/>
                </a:lnTo>
                <a:lnTo>
                  <a:pt x="3085126" y="5818895"/>
                </a:lnTo>
                <a:lnTo>
                  <a:pt x="3096507" y="5816778"/>
                </a:lnTo>
                <a:lnTo>
                  <a:pt x="3107889" y="5814397"/>
                </a:lnTo>
                <a:lnTo>
                  <a:pt x="3118741" y="5812016"/>
                </a:lnTo>
                <a:lnTo>
                  <a:pt x="3128799" y="5809634"/>
                </a:lnTo>
                <a:lnTo>
                  <a:pt x="3138857" y="5808047"/>
                </a:lnTo>
                <a:lnTo>
                  <a:pt x="3148386" y="5806459"/>
                </a:lnTo>
                <a:lnTo>
                  <a:pt x="3150602" y="5806199"/>
                </a:lnTo>
                <a:lnTo>
                  <a:pt x="3151297" y="5806459"/>
                </a:lnTo>
                <a:lnTo>
                  <a:pt x="3153679" y="5806724"/>
                </a:lnTo>
                <a:lnTo>
                  <a:pt x="3156591" y="5806724"/>
                </a:lnTo>
                <a:lnTo>
                  <a:pt x="3159767" y="5806195"/>
                </a:lnTo>
                <a:lnTo>
                  <a:pt x="3160455" y="5805930"/>
                </a:lnTo>
                <a:close/>
                <a:moveTo>
                  <a:pt x="3148386" y="5784764"/>
                </a:moveTo>
                <a:lnTo>
                  <a:pt x="3146533" y="5790584"/>
                </a:lnTo>
                <a:lnTo>
                  <a:pt x="3148386" y="5787145"/>
                </a:lnTo>
                <a:lnTo>
                  <a:pt x="3148386" y="5784764"/>
                </a:lnTo>
                <a:close/>
                <a:moveTo>
                  <a:pt x="4346575" y="5784763"/>
                </a:moveTo>
                <a:lnTo>
                  <a:pt x="4348163" y="5784763"/>
                </a:lnTo>
                <a:lnTo>
                  <a:pt x="4347369" y="5794008"/>
                </a:lnTo>
                <a:lnTo>
                  <a:pt x="4347369" y="5794288"/>
                </a:lnTo>
                <a:lnTo>
                  <a:pt x="4338638" y="5794008"/>
                </a:lnTo>
                <a:lnTo>
                  <a:pt x="4346575" y="5784763"/>
                </a:lnTo>
                <a:close/>
                <a:moveTo>
                  <a:pt x="4397905" y="5745075"/>
                </a:moveTo>
                <a:lnTo>
                  <a:pt x="4400551" y="5745369"/>
                </a:lnTo>
                <a:lnTo>
                  <a:pt x="4400330" y="5746251"/>
                </a:lnTo>
                <a:lnTo>
                  <a:pt x="4392613" y="5753013"/>
                </a:lnTo>
                <a:lnTo>
                  <a:pt x="4397905" y="5745075"/>
                </a:lnTo>
                <a:close/>
                <a:moveTo>
                  <a:pt x="3057069" y="5721793"/>
                </a:moveTo>
                <a:lnTo>
                  <a:pt x="3059186" y="5726555"/>
                </a:lnTo>
                <a:lnTo>
                  <a:pt x="3059186" y="5727084"/>
                </a:lnTo>
                <a:lnTo>
                  <a:pt x="3059186" y="5730524"/>
                </a:lnTo>
                <a:lnTo>
                  <a:pt x="3059716" y="5728407"/>
                </a:lnTo>
                <a:lnTo>
                  <a:pt x="3059716" y="5727349"/>
                </a:lnTo>
                <a:lnTo>
                  <a:pt x="3057069" y="5721793"/>
                </a:lnTo>
                <a:close/>
                <a:moveTo>
                  <a:pt x="3088302" y="5719941"/>
                </a:moveTo>
                <a:lnTo>
                  <a:pt x="3098095" y="5722057"/>
                </a:lnTo>
                <a:lnTo>
                  <a:pt x="3098360" y="5722057"/>
                </a:lnTo>
                <a:lnTo>
                  <a:pt x="3088302" y="5719941"/>
                </a:lnTo>
                <a:close/>
                <a:moveTo>
                  <a:pt x="3058657" y="5686868"/>
                </a:moveTo>
                <a:lnTo>
                  <a:pt x="3057863" y="5687661"/>
                </a:lnTo>
                <a:lnTo>
                  <a:pt x="3057598" y="5689778"/>
                </a:lnTo>
                <a:lnTo>
                  <a:pt x="3058657" y="5686868"/>
                </a:lnTo>
                <a:close/>
                <a:moveTo>
                  <a:pt x="3063686" y="5681841"/>
                </a:moveTo>
                <a:lnTo>
                  <a:pt x="3060245" y="5685280"/>
                </a:lnTo>
                <a:lnTo>
                  <a:pt x="3063157" y="5682634"/>
                </a:lnTo>
                <a:lnTo>
                  <a:pt x="3063686" y="5681841"/>
                </a:lnTo>
                <a:close/>
                <a:moveTo>
                  <a:pt x="3711639" y="5681311"/>
                </a:moveTo>
                <a:lnTo>
                  <a:pt x="3711639" y="5681841"/>
                </a:lnTo>
                <a:lnTo>
                  <a:pt x="3711904" y="5684751"/>
                </a:lnTo>
                <a:lnTo>
                  <a:pt x="3711639" y="5681311"/>
                </a:lnTo>
                <a:close/>
                <a:moveTo>
                  <a:pt x="3080891" y="5657499"/>
                </a:moveTo>
                <a:lnTo>
                  <a:pt x="3080096" y="5658557"/>
                </a:lnTo>
                <a:lnTo>
                  <a:pt x="3080891" y="5658028"/>
                </a:lnTo>
                <a:lnTo>
                  <a:pt x="3080891" y="5657499"/>
                </a:lnTo>
                <a:close/>
                <a:moveTo>
                  <a:pt x="3017630" y="5597968"/>
                </a:moveTo>
                <a:lnTo>
                  <a:pt x="3016307" y="5605905"/>
                </a:lnTo>
                <a:lnTo>
                  <a:pt x="3022130" y="5616224"/>
                </a:lnTo>
                <a:lnTo>
                  <a:pt x="3016307" y="5612784"/>
                </a:lnTo>
                <a:lnTo>
                  <a:pt x="3015248" y="5615166"/>
                </a:lnTo>
                <a:lnTo>
                  <a:pt x="3014984" y="5617018"/>
                </a:lnTo>
                <a:lnTo>
                  <a:pt x="3014719" y="5618870"/>
                </a:lnTo>
                <a:lnTo>
                  <a:pt x="3014984" y="5620457"/>
                </a:lnTo>
                <a:lnTo>
                  <a:pt x="3015513" y="5621780"/>
                </a:lnTo>
                <a:lnTo>
                  <a:pt x="3016307" y="5622838"/>
                </a:lnTo>
                <a:lnTo>
                  <a:pt x="3017101" y="5623632"/>
                </a:lnTo>
                <a:lnTo>
                  <a:pt x="3017895" y="5624691"/>
                </a:lnTo>
                <a:lnTo>
                  <a:pt x="3019218" y="5625220"/>
                </a:lnTo>
                <a:lnTo>
                  <a:pt x="3020542" y="5625484"/>
                </a:lnTo>
                <a:lnTo>
                  <a:pt x="3023189" y="5625749"/>
                </a:lnTo>
                <a:lnTo>
                  <a:pt x="3026100" y="5625749"/>
                </a:lnTo>
                <a:lnTo>
                  <a:pt x="3028747" y="5625220"/>
                </a:lnTo>
                <a:lnTo>
                  <a:pt x="3039335" y="5627601"/>
                </a:lnTo>
                <a:lnTo>
                  <a:pt x="3047275" y="5628659"/>
                </a:lnTo>
                <a:lnTo>
                  <a:pt x="3048863" y="5628659"/>
                </a:lnTo>
                <a:lnTo>
                  <a:pt x="3049922" y="5637391"/>
                </a:lnTo>
                <a:lnTo>
                  <a:pt x="3068874" y="5636093"/>
                </a:lnTo>
                <a:lnTo>
                  <a:pt x="3070430" y="5631040"/>
                </a:lnTo>
                <a:lnTo>
                  <a:pt x="3070942" y="5630775"/>
                </a:lnTo>
                <a:lnTo>
                  <a:pt x="3076570" y="5636591"/>
                </a:lnTo>
                <a:lnTo>
                  <a:pt x="3076656" y="5636597"/>
                </a:lnTo>
                <a:lnTo>
                  <a:pt x="3076920" y="5636597"/>
                </a:lnTo>
                <a:lnTo>
                  <a:pt x="3076920" y="5641359"/>
                </a:lnTo>
                <a:lnTo>
                  <a:pt x="3077185" y="5645593"/>
                </a:lnTo>
                <a:lnTo>
                  <a:pt x="3078244" y="5649032"/>
                </a:lnTo>
                <a:lnTo>
                  <a:pt x="3079038" y="5651413"/>
                </a:lnTo>
                <a:lnTo>
                  <a:pt x="3079567" y="5652207"/>
                </a:lnTo>
                <a:lnTo>
                  <a:pt x="3080096" y="5652472"/>
                </a:lnTo>
                <a:lnTo>
                  <a:pt x="3080891" y="5652472"/>
                </a:lnTo>
                <a:lnTo>
                  <a:pt x="3081420" y="5652207"/>
                </a:lnTo>
                <a:lnTo>
                  <a:pt x="3081949" y="5651413"/>
                </a:lnTo>
                <a:lnTo>
                  <a:pt x="3082479" y="5650091"/>
                </a:lnTo>
                <a:lnTo>
                  <a:pt x="3083008" y="5648238"/>
                </a:lnTo>
                <a:lnTo>
                  <a:pt x="3083802" y="5646122"/>
                </a:lnTo>
                <a:lnTo>
                  <a:pt x="3090949" y="5641624"/>
                </a:lnTo>
                <a:lnTo>
                  <a:pt x="3097301" y="5637920"/>
                </a:lnTo>
                <a:lnTo>
                  <a:pt x="3089890" y="5635274"/>
                </a:lnTo>
                <a:lnTo>
                  <a:pt x="3088302" y="5635538"/>
                </a:lnTo>
                <a:lnTo>
                  <a:pt x="3086978" y="5635274"/>
                </a:lnTo>
                <a:lnTo>
                  <a:pt x="3085655" y="5634745"/>
                </a:lnTo>
                <a:lnTo>
                  <a:pt x="3084331" y="5634216"/>
                </a:lnTo>
                <a:lnTo>
                  <a:pt x="3083537" y="5633422"/>
                </a:lnTo>
                <a:lnTo>
                  <a:pt x="3082214" y="5632628"/>
                </a:lnTo>
                <a:lnTo>
                  <a:pt x="3080096" y="5630247"/>
                </a:lnTo>
                <a:lnTo>
                  <a:pt x="3076391" y="5624691"/>
                </a:lnTo>
                <a:lnTo>
                  <a:pt x="3074273" y="5622045"/>
                </a:lnTo>
                <a:lnTo>
                  <a:pt x="3071627" y="5619928"/>
                </a:lnTo>
                <a:lnTo>
                  <a:pt x="3069509" y="5618076"/>
                </a:lnTo>
                <a:lnTo>
                  <a:pt x="3066333" y="5616224"/>
                </a:lnTo>
                <a:lnTo>
                  <a:pt x="3059186" y="5611991"/>
                </a:lnTo>
                <a:lnTo>
                  <a:pt x="3052040" y="5608286"/>
                </a:lnTo>
                <a:lnTo>
                  <a:pt x="3047805" y="5606170"/>
                </a:lnTo>
                <a:lnTo>
                  <a:pt x="3038011" y="5601672"/>
                </a:lnTo>
                <a:lnTo>
                  <a:pt x="3017630" y="5597968"/>
                </a:lnTo>
                <a:close/>
                <a:moveTo>
                  <a:pt x="4596223" y="5569657"/>
                </a:moveTo>
                <a:lnTo>
                  <a:pt x="4560490" y="5577595"/>
                </a:lnTo>
                <a:lnTo>
                  <a:pt x="4533757" y="5584209"/>
                </a:lnTo>
                <a:lnTo>
                  <a:pt x="4523169" y="5586855"/>
                </a:lnTo>
                <a:lnTo>
                  <a:pt x="4514964" y="5589501"/>
                </a:lnTo>
                <a:lnTo>
                  <a:pt x="4508082" y="5591353"/>
                </a:lnTo>
                <a:lnTo>
                  <a:pt x="4503053" y="5593205"/>
                </a:lnTo>
                <a:lnTo>
                  <a:pt x="4499612" y="5594793"/>
                </a:lnTo>
                <a:lnTo>
                  <a:pt x="4497495" y="5595851"/>
                </a:lnTo>
                <a:lnTo>
                  <a:pt x="4497230" y="5596116"/>
                </a:lnTo>
                <a:lnTo>
                  <a:pt x="4496965" y="5596645"/>
                </a:lnTo>
                <a:lnTo>
                  <a:pt x="4497230" y="5596909"/>
                </a:lnTo>
                <a:lnTo>
                  <a:pt x="4497495" y="5597438"/>
                </a:lnTo>
                <a:lnTo>
                  <a:pt x="4499348" y="5597703"/>
                </a:lnTo>
                <a:lnTo>
                  <a:pt x="4501995" y="5597968"/>
                </a:lnTo>
                <a:lnTo>
                  <a:pt x="4505700" y="5597703"/>
                </a:lnTo>
                <a:lnTo>
                  <a:pt x="4510200" y="5597438"/>
                </a:lnTo>
                <a:lnTo>
                  <a:pt x="4520787" y="5596116"/>
                </a:lnTo>
                <a:lnTo>
                  <a:pt x="4533492" y="5593999"/>
                </a:lnTo>
                <a:lnTo>
                  <a:pt x="4546991" y="5591088"/>
                </a:lnTo>
                <a:lnTo>
                  <a:pt x="4560490" y="5587649"/>
                </a:lnTo>
                <a:lnTo>
                  <a:pt x="4566578" y="5585797"/>
                </a:lnTo>
                <a:lnTo>
                  <a:pt x="4572666" y="5583945"/>
                </a:lnTo>
                <a:lnTo>
                  <a:pt x="4578489" y="5581828"/>
                </a:lnTo>
                <a:lnTo>
                  <a:pt x="4583518" y="5579447"/>
                </a:lnTo>
                <a:lnTo>
                  <a:pt x="4588018" y="5577066"/>
                </a:lnTo>
                <a:lnTo>
                  <a:pt x="4591723" y="5574684"/>
                </a:lnTo>
                <a:lnTo>
                  <a:pt x="4594370" y="5572038"/>
                </a:lnTo>
                <a:lnTo>
                  <a:pt x="4595503" y="5571133"/>
                </a:lnTo>
                <a:lnTo>
                  <a:pt x="4585636" y="5591353"/>
                </a:lnTo>
                <a:lnTo>
                  <a:pt x="4579283" y="5603788"/>
                </a:lnTo>
                <a:lnTo>
                  <a:pt x="4572137" y="5617018"/>
                </a:lnTo>
                <a:lnTo>
                  <a:pt x="4564461" y="5630511"/>
                </a:lnTo>
                <a:lnTo>
                  <a:pt x="4555991" y="5644005"/>
                </a:lnTo>
                <a:lnTo>
                  <a:pt x="4547256" y="5657499"/>
                </a:lnTo>
                <a:lnTo>
                  <a:pt x="4542492" y="5663849"/>
                </a:lnTo>
                <a:lnTo>
                  <a:pt x="4537727" y="5670463"/>
                </a:lnTo>
                <a:lnTo>
                  <a:pt x="4533228" y="5676813"/>
                </a:lnTo>
                <a:lnTo>
                  <a:pt x="4528199" y="5682634"/>
                </a:lnTo>
                <a:lnTo>
                  <a:pt x="4522905" y="5688455"/>
                </a:lnTo>
                <a:lnTo>
                  <a:pt x="4517876" y="5694011"/>
                </a:lnTo>
                <a:lnTo>
                  <a:pt x="4512582" y="5699303"/>
                </a:lnTo>
                <a:lnTo>
                  <a:pt x="4507024" y="5704066"/>
                </a:lnTo>
                <a:lnTo>
                  <a:pt x="4501465" y="5708563"/>
                </a:lnTo>
                <a:lnTo>
                  <a:pt x="4495907" y="5712532"/>
                </a:lnTo>
                <a:lnTo>
                  <a:pt x="4490348" y="5716236"/>
                </a:lnTo>
                <a:lnTo>
                  <a:pt x="4484790" y="5719411"/>
                </a:lnTo>
                <a:lnTo>
                  <a:pt x="4478702" y="5721793"/>
                </a:lnTo>
                <a:lnTo>
                  <a:pt x="4472879" y="5723645"/>
                </a:lnTo>
                <a:lnTo>
                  <a:pt x="4467056" y="5725232"/>
                </a:lnTo>
                <a:lnTo>
                  <a:pt x="4460968" y="5725761"/>
                </a:lnTo>
                <a:lnTo>
                  <a:pt x="4455145" y="5725761"/>
                </a:lnTo>
                <a:lnTo>
                  <a:pt x="4451704" y="5725761"/>
                </a:lnTo>
                <a:lnTo>
                  <a:pt x="4448792" y="5725232"/>
                </a:lnTo>
                <a:lnTo>
                  <a:pt x="4447734" y="5717559"/>
                </a:lnTo>
                <a:lnTo>
                  <a:pt x="4442705" y="5731847"/>
                </a:lnTo>
                <a:lnTo>
                  <a:pt x="4431058" y="5736874"/>
                </a:lnTo>
                <a:lnTo>
                  <a:pt x="4424177" y="5739784"/>
                </a:lnTo>
                <a:lnTo>
                  <a:pt x="4418089" y="5741901"/>
                </a:lnTo>
                <a:lnTo>
                  <a:pt x="4415707" y="5742430"/>
                </a:lnTo>
                <a:lnTo>
                  <a:pt x="4413854" y="5743224"/>
                </a:lnTo>
                <a:lnTo>
                  <a:pt x="4412530" y="5743224"/>
                </a:lnTo>
                <a:lnTo>
                  <a:pt x="4412266" y="5742695"/>
                </a:lnTo>
                <a:lnTo>
                  <a:pt x="4412266" y="5742430"/>
                </a:lnTo>
                <a:lnTo>
                  <a:pt x="4412795" y="5741636"/>
                </a:lnTo>
                <a:lnTo>
                  <a:pt x="4414383" y="5740049"/>
                </a:lnTo>
                <a:lnTo>
                  <a:pt x="4417295" y="5737932"/>
                </a:lnTo>
                <a:lnTo>
                  <a:pt x="4421265" y="5734757"/>
                </a:lnTo>
                <a:lnTo>
                  <a:pt x="4417295" y="5734757"/>
                </a:lnTo>
                <a:lnTo>
                  <a:pt x="4413060" y="5735286"/>
                </a:lnTo>
                <a:lnTo>
                  <a:pt x="4409354" y="5735816"/>
                </a:lnTo>
                <a:lnTo>
                  <a:pt x="4405384" y="5736609"/>
                </a:lnTo>
                <a:lnTo>
                  <a:pt x="4401943" y="5737403"/>
                </a:lnTo>
                <a:lnTo>
                  <a:pt x="4398767" y="5738726"/>
                </a:lnTo>
                <a:lnTo>
                  <a:pt x="4395590" y="5739784"/>
                </a:lnTo>
                <a:lnTo>
                  <a:pt x="4392414" y="5741372"/>
                </a:lnTo>
                <a:lnTo>
                  <a:pt x="4390032" y="5743224"/>
                </a:lnTo>
                <a:lnTo>
                  <a:pt x="4387650" y="5744811"/>
                </a:lnTo>
                <a:lnTo>
                  <a:pt x="4385532" y="5746928"/>
                </a:lnTo>
                <a:lnTo>
                  <a:pt x="4383680" y="5749309"/>
                </a:lnTo>
                <a:lnTo>
                  <a:pt x="4382356" y="5751691"/>
                </a:lnTo>
                <a:lnTo>
                  <a:pt x="4381033" y="5754072"/>
                </a:lnTo>
                <a:lnTo>
                  <a:pt x="4380239" y="5756718"/>
                </a:lnTo>
                <a:lnTo>
                  <a:pt x="4379974" y="5759099"/>
                </a:lnTo>
                <a:lnTo>
                  <a:pt x="4374415" y="5761216"/>
                </a:lnTo>
                <a:lnTo>
                  <a:pt x="4368592" y="5763597"/>
                </a:lnTo>
                <a:lnTo>
                  <a:pt x="4362505" y="5765978"/>
                </a:lnTo>
                <a:lnTo>
                  <a:pt x="4356681" y="5768889"/>
                </a:lnTo>
                <a:lnTo>
                  <a:pt x="4344506" y="5774974"/>
                </a:lnTo>
                <a:lnTo>
                  <a:pt x="4331801" y="5782118"/>
                </a:lnTo>
                <a:lnTo>
                  <a:pt x="4318831" y="5789791"/>
                </a:lnTo>
                <a:lnTo>
                  <a:pt x="4306391" y="5797993"/>
                </a:lnTo>
                <a:lnTo>
                  <a:pt x="4293686" y="5806724"/>
                </a:lnTo>
                <a:lnTo>
                  <a:pt x="4281246" y="5815455"/>
                </a:lnTo>
                <a:lnTo>
                  <a:pt x="4269335" y="5824451"/>
                </a:lnTo>
                <a:lnTo>
                  <a:pt x="4258218" y="5833447"/>
                </a:lnTo>
                <a:lnTo>
                  <a:pt x="4247630" y="5841914"/>
                </a:lnTo>
                <a:lnTo>
                  <a:pt x="4237572" y="5850380"/>
                </a:lnTo>
                <a:lnTo>
                  <a:pt x="4229102" y="5858318"/>
                </a:lnTo>
                <a:lnTo>
                  <a:pt x="4221426" y="5865461"/>
                </a:lnTo>
                <a:lnTo>
                  <a:pt x="4215339" y="5871811"/>
                </a:lnTo>
                <a:lnTo>
                  <a:pt x="4210574" y="5877368"/>
                </a:lnTo>
                <a:lnTo>
                  <a:pt x="4192046" y="5887686"/>
                </a:lnTo>
                <a:lnTo>
                  <a:pt x="4185429" y="5886099"/>
                </a:lnTo>
                <a:lnTo>
                  <a:pt x="4197075" y="5896153"/>
                </a:lnTo>
                <a:lnTo>
                  <a:pt x="4185958" y="5906207"/>
                </a:lnTo>
                <a:lnTo>
                  <a:pt x="4191781" y="5910705"/>
                </a:lnTo>
                <a:lnTo>
                  <a:pt x="4183047" y="5921553"/>
                </a:lnTo>
                <a:lnTo>
                  <a:pt x="4188341" y="5926316"/>
                </a:lnTo>
                <a:lnTo>
                  <a:pt x="4187811" y="5932930"/>
                </a:lnTo>
                <a:lnTo>
                  <a:pt x="4187282" y="5938751"/>
                </a:lnTo>
                <a:lnTo>
                  <a:pt x="4187017" y="5950393"/>
                </a:lnTo>
                <a:lnTo>
                  <a:pt x="4187282" y="5961505"/>
                </a:lnTo>
                <a:lnTo>
                  <a:pt x="4187811" y="5972089"/>
                </a:lnTo>
                <a:lnTo>
                  <a:pt x="4187282" y="5977380"/>
                </a:lnTo>
                <a:lnTo>
                  <a:pt x="4187282" y="5982936"/>
                </a:lnTo>
                <a:lnTo>
                  <a:pt x="4186752" y="5988228"/>
                </a:lnTo>
                <a:lnTo>
                  <a:pt x="4186223" y="5993520"/>
                </a:lnTo>
                <a:lnTo>
                  <a:pt x="4185164" y="5998811"/>
                </a:lnTo>
                <a:lnTo>
                  <a:pt x="4183576" y="6004368"/>
                </a:lnTo>
                <a:lnTo>
                  <a:pt x="4181723" y="6009924"/>
                </a:lnTo>
                <a:lnTo>
                  <a:pt x="4179606" y="6015480"/>
                </a:lnTo>
                <a:lnTo>
                  <a:pt x="4174577" y="6019978"/>
                </a:lnTo>
                <a:lnTo>
                  <a:pt x="4169812" y="6024476"/>
                </a:lnTo>
                <a:lnTo>
                  <a:pt x="4165048" y="6028974"/>
                </a:lnTo>
                <a:lnTo>
                  <a:pt x="4161078" y="6034001"/>
                </a:lnTo>
                <a:lnTo>
                  <a:pt x="4156843" y="6039028"/>
                </a:lnTo>
                <a:lnTo>
                  <a:pt x="4153137" y="6044320"/>
                </a:lnTo>
                <a:lnTo>
                  <a:pt x="4149167" y="6049611"/>
                </a:lnTo>
                <a:lnTo>
                  <a:pt x="4145726" y="6055168"/>
                </a:lnTo>
                <a:lnTo>
                  <a:pt x="4138579" y="6066280"/>
                </a:lnTo>
                <a:lnTo>
                  <a:pt x="4132227" y="6077657"/>
                </a:lnTo>
                <a:lnTo>
                  <a:pt x="4125874" y="6089299"/>
                </a:lnTo>
                <a:lnTo>
                  <a:pt x="4119257" y="6100676"/>
                </a:lnTo>
                <a:lnTo>
                  <a:pt x="4112640" y="6111789"/>
                </a:lnTo>
                <a:lnTo>
                  <a:pt x="4108934" y="6117080"/>
                </a:lnTo>
                <a:lnTo>
                  <a:pt x="4105229" y="6122372"/>
                </a:lnTo>
                <a:lnTo>
                  <a:pt x="4101523" y="6127664"/>
                </a:lnTo>
                <a:lnTo>
                  <a:pt x="4097553" y="6132426"/>
                </a:lnTo>
                <a:lnTo>
                  <a:pt x="4093583" y="6137189"/>
                </a:lnTo>
                <a:lnTo>
                  <a:pt x="4089083" y="6141686"/>
                </a:lnTo>
                <a:lnTo>
                  <a:pt x="4084319" y="6146184"/>
                </a:lnTo>
                <a:lnTo>
                  <a:pt x="4079290" y="6150153"/>
                </a:lnTo>
                <a:lnTo>
                  <a:pt x="4074525" y="6154122"/>
                </a:lnTo>
                <a:lnTo>
                  <a:pt x="4068967" y="6157297"/>
                </a:lnTo>
                <a:lnTo>
                  <a:pt x="4062879" y="6160472"/>
                </a:lnTo>
                <a:lnTo>
                  <a:pt x="4056791" y="6163382"/>
                </a:lnTo>
                <a:lnTo>
                  <a:pt x="4050439" y="6166028"/>
                </a:lnTo>
                <a:lnTo>
                  <a:pt x="4043557" y="6168145"/>
                </a:lnTo>
                <a:lnTo>
                  <a:pt x="4046733" y="6163118"/>
                </a:lnTo>
                <a:lnTo>
                  <a:pt x="4050703" y="6158355"/>
                </a:lnTo>
                <a:lnTo>
                  <a:pt x="4058909" y="6148830"/>
                </a:lnTo>
                <a:lnTo>
                  <a:pt x="4076113" y="6128986"/>
                </a:lnTo>
                <a:lnTo>
                  <a:pt x="4083789" y="6119726"/>
                </a:lnTo>
                <a:lnTo>
                  <a:pt x="4087230" y="6114964"/>
                </a:lnTo>
                <a:lnTo>
                  <a:pt x="4090671" y="6110730"/>
                </a:lnTo>
                <a:lnTo>
                  <a:pt x="4093318" y="6106232"/>
                </a:lnTo>
                <a:lnTo>
                  <a:pt x="4095171" y="6101999"/>
                </a:lnTo>
                <a:lnTo>
                  <a:pt x="4096759" y="6098030"/>
                </a:lnTo>
                <a:lnTo>
                  <a:pt x="4097553" y="6093797"/>
                </a:lnTo>
                <a:lnTo>
                  <a:pt x="4094377" y="6096707"/>
                </a:lnTo>
                <a:lnTo>
                  <a:pt x="4092524" y="6097766"/>
                </a:lnTo>
                <a:lnTo>
                  <a:pt x="4090936" y="6098559"/>
                </a:lnTo>
                <a:lnTo>
                  <a:pt x="4089348" y="6099089"/>
                </a:lnTo>
                <a:lnTo>
                  <a:pt x="4088024" y="6099353"/>
                </a:lnTo>
                <a:lnTo>
                  <a:pt x="4086171" y="6099882"/>
                </a:lnTo>
                <a:lnTo>
                  <a:pt x="4084583" y="6099353"/>
                </a:lnTo>
                <a:lnTo>
                  <a:pt x="4083260" y="6099089"/>
                </a:lnTo>
                <a:lnTo>
                  <a:pt x="4081672" y="6098824"/>
                </a:lnTo>
                <a:lnTo>
                  <a:pt x="4080084" y="6098030"/>
                </a:lnTo>
                <a:lnTo>
                  <a:pt x="4078495" y="6097236"/>
                </a:lnTo>
                <a:lnTo>
                  <a:pt x="4077172" y="6095914"/>
                </a:lnTo>
                <a:lnTo>
                  <a:pt x="4075584" y="6094591"/>
                </a:lnTo>
                <a:lnTo>
                  <a:pt x="4072937" y="6090886"/>
                </a:lnTo>
                <a:lnTo>
                  <a:pt x="4073466" y="6093797"/>
                </a:lnTo>
                <a:lnTo>
                  <a:pt x="4074260" y="6096707"/>
                </a:lnTo>
                <a:lnTo>
                  <a:pt x="4074525" y="6099353"/>
                </a:lnTo>
                <a:lnTo>
                  <a:pt x="4074525" y="6102264"/>
                </a:lnTo>
                <a:lnTo>
                  <a:pt x="4074260" y="6105439"/>
                </a:lnTo>
                <a:lnTo>
                  <a:pt x="4073731" y="6108349"/>
                </a:lnTo>
                <a:lnTo>
                  <a:pt x="4072408" y="6113905"/>
                </a:lnTo>
                <a:lnTo>
                  <a:pt x="4070555" y="6119197"/>
                </a:lnTo>
                <a:lnTo>
                  <a:pt x="4067908" y="6124753"/>
                </a:lnTo>
                <a:lnTo>
                  <a:pt x="4065261" y="6130045"/>
                </a:lnTo>
                <a:lnTo>
                  <a:pt x="4062085" y="6135336"/>
                </a:lnTo>
                <a:lnTo>
                  <a:pt x="4055732" y="6145126"/>
                </a:lnTo>
                <a:lnTo>
                  <a:pt x="4049115" y="6154651"/>
                </a:lnTo>
                <a:lnTo>
                  <a:pt x="4046468" y="6159414"/>
                </a:lnTo>
                <a:lnTo>
                  <a:pt x="4044086" y="6163647"/>
                </a:lnTo>
                <a:lnTo>
                  <a:pt x="4042498" y="6167880"/>
                </a:lnTo>
                <a:lnTo>
                  <a:pt x="4041175" y="6171849"/>
                </a:lnTo>
                <a:lnTo>
                  <a:pt x="4028999" y="6192751"/>
                </a:lnTo>
                <a:lnTo>
                  <a:pt x="4022911" y="6202805"/>
                </a:lnTo>
                <a:lnTo>
                  <a:pt x="4016294" y="6212595"/>
                </a:lnTo>
                <a:lnTo>
                  <a:pt x="4009677" y="6222649"/>
                </a:lnTo>
                <a:lnTo>
                  <a:pt x="4002530" y="6231909"/>
                </a:lnTo>
                <a:lnTo>
                  <a:pt x="3995119" y="6241170"/>
                </a:lnTo>
                <a:lnTo>
                  <a:pt x="3987443" y="6249636"/>
                </a:lnTo>
                <a:lnTo>
                  <a:pt x="3983738" y="6253870"/>
                </a:lnTo>
                <a:lnTo>
                  <a:pt x="3979767" y="6257839"/>
                </a:lnTo>
                <a:lnTo>
                  <a:pt x="3975268" y="6261543"/>
                </a:lnTo>
                <a:lnTo>
                  <a:pt x="3971033" y="6265247"/>
                </a:lnTo>
                <a:lnTo>
                  <a:pt x="3966533" y="6268686"/>
                </a:lnTo>
                <a:lnTo>
                  <a:pt x="3962033" y="6272126"/>
                </a:lnTo>
                <a:lnTo>
                  <a:pt x="3957269" y="6275036"/>
                </a:lnTo>
                <a:lnTo>
                  <a:pt x="3952240" y="6278211"/>
                </a:lnTo>
                <a:lnTo>
                  <a:pt x="3947475" y="6280593"/>
                </a:lnTo>
                <a:lnTo>
                  <a:pt x="3942182" y="6283239"/>
                </a:lnTo>
                <a:lnTo>
                  <a:pt x="3936888" y="6285620"/>
                </a:lnTo>
                <a:lnTo>
                  <a:pt x="3931330" y="6287736"/>
                </a:lnTo>
                <a:lnTo>
                  <a:pt x="3925771" y="6289589"/>
                </a:lnTo>
                <a:lnTo>
                  <a:pt x="3919683" y="6290911"/>
                </a:lnTo>
                <a:lnTo>
                  <a:pt x="3913596" y="6292234"/>
                </a:lnTo>
                <a:lnTo>
                  <a:pt x="3907508" y="6293293"/>
                </a:lnTo>
                <a:lnTo>
                  <a:pt x="3900891" y="6293822"/>
                </a:lnTo>
                <a:lnTo>
                  <a:pt x="3892421" y="6294880"/>
                </a:lnTo>
                <a:lnTo>
                  <a:pt x="3882627" y="6295145"/>
                </a:lnTo>
                <a:lnTo>
                  <a:pt x="3870981" y="6295674"/>
                </a:lnTo>
                <a:lnTo>
                  <a:pt x="3859070" y="6295674"/>
                </a:lnTo>
                <a:lnTo>
                  <a:pt x="3846630" y="6295145"/>
                </a:lnTo>
                <a:lnTo>
                  <a:pt x="3834454" y="6294086"/>
                </a:lnTo>
                <a:lnTo>
                  <a:pt x="3828631" y="6293293"/>
                </a:lnTo>
                <a:lnTo>
                  <a:pt x="3822543" y="6292499"/>
                </a:lnTo>
                <a:lnTo>
                  <a:pt x="3816985" y="6291176"/>
                </a:lnTo>
                <a:lnTo>
                  <a:pt x="3811426" y="6290118"/>
                </a:lnTo>
                <a:lnTo>
                  <a:pt x="3806397" y="6288530"/>
                </a:lnTo>
                <a:lnTo>
                  <a:pt x="3801898" y="6286943"/>
                </a:lnTo>
                <a:lnTo>
                  <a:pt x="3797663" y="6284826"/>
                </a:lnTo>
                <a:lnTo>
                  <a:pt x="3793957" y="6282445"/>
                </a:lnTo>
                <a:lnTo>
                  <a:pt x="3790781" y="6280064"/>
                </a:lnTo>
                <a:lnTo>
                  <a:pt x="3788134" y="6277153"/>
                </a:lnTo>
                <a:lnTo>
                  <a:pt x="3786811" y="6275830"/>
                </a:lnTo>
                <a:lnTo>
                  <a:pt x="3786016" y="6273978"/>
                </a:lnTo>
                <a:lnTo>
                  <a:pt x="3784958" y="6272391"/>
                </a:lnTo>
                <a:lnTo>
                  <a:pt x="3784428" y="6270803"/>
                </a:lnTo>
                <a:lnTo>
                  <a:pt x="3784164" y="6268686"/>
                </a:lnTo>
                <a:lnTo>
                  <a:pt x="3783899" y="6266834"/>
                </a:lnTo>
                <a:lnTo>
                  <a:pt x="3783899" y="6264982"/>
                </a:lnTo>
                <a:lnTo>
                  <a:pt x="3783899" y="6262866"/>
                </a:lnTo>
                <a:lnTo>
                  <a:pt x="3784428" y="6260749"/>
                </a:lnTo>
                <a:lnTo>
                  <a:pt x="3784958" y="6258368"/>
                </a:lnTo>
                <a:lnTo>
                  <a:pt x="3785752" y="6255986"/>
                </a:lnTo>
                <a:lnTo>
                  <a:pt x="3786811" y="6253341"/>
                </a:lnTo>
                <a:lnTo>
                  <a:pt x="3789457" y="6248578"/>
                </a:lnTo>
                <a:lnTo>
                  <a:pt x="3793428" y="6242757"/>
                </a:lnTo>
                <a:lnTo>
                  <a:pt x="3784958" y="6230057"/>
                </a:lnTo>
                <a:lnTo>
                  <a:pt x="3784958" y="6228205"/>
                </a:lnTo>
                <a:lnTo>
                  <a:pt x="3787075" y="6224501"/>
                </a:lnTo>
                <a:lnTo>
                  <a:pt x="3786016" y="6219739"/>
                </a:lnTo>
                <a:lnTo>
                  <a:pt x="3782840" y="6212859"/>
                </a:lnTo>
                <a:lnTo>
                  <a:pt x="3782311" y="6214711"/>
                </a:lnTo>
                <a:lnTo>
                  <a:pt x="3784958" y="6228205"/>
                </a:lnTo>
                <a:lnTo>
                  <a:pt x="3784428" y="6235084"/>
                </a:lnTo>
                <a:lnTo>
                  <a:pt x="3787605" y="6250695"/>
                </a:lnTo>
                <a:lnTo>
                  <a:pt x="3781517" y="6255457"/>
                </a:lnTo>
                <a:lnTo>
                  <a:pt x="3780723" y="6259955"/>
                </a:lnTo>
                <a:lnTo>
                  <a:pt x="3780193" y="6262601"/>
                </a:lnTo>
                <a:lnTo>
                  <a:pt x="3779399" y="6264982"/>
                </a:lnTo>
                <a:lnTo>
                  <a:pt x="3779399" y="6266834"/>
                </a:lnTo>
                <a:lnTo>
                  <a:pt x="3779929" y="6269216"/>
                </a:lnTo>
                <a:lnTo>
                  <a:pt x="3780458" y="6273184"/>
                </a:lnTo>
                <a:lnTo>
                  <a:pt x="3781517" y="6276889"/>
                </a:lnTo>
                <a:lnTo>
                  <a:pt x="3782840" y="6280593"/>
                </a:lnTo>
                <a:lnTo>
                  <a:pt x="3783634" y="6284561"/>
                </a:lnTo>
                <a:lnTo>
                  <a:pt x="3783899" y="6286678"/>
                </a:lnTo>
                <a:lnTo>
                  <a:pt x="3783899" y="6288530"/>
                </a:lnTo>
                <a:lnTo>
                  <a:pt x="3783634" y="6290911"/>
                </a:lnTo>
                <a:lnTo>
                  <a:pt x="3783370" y="6293293"/>
                </a:lnTo>
                <a:lnTo>
                  <a:pt x="3787605" y="6296732"/>
                </a:lnTo>
                <a:lnTo>
                  <a:pt x="3791575" y="6299907"/>
                </a:lnTo>
                <a:lnTo>
                  <a:pt x="3795280" y="6302818"/>
                </a:lnTo>
                <a:lnTo>
                  <a:pt x="3804545" y="6308639"/>
                </a:lnTo>
                <a:lnTo>
                  <a:pt x="3823602" y="6320545"/>
                </a:lnTo>
                <a:lnTo>
                  <a:pt x="3832866" y="6326895"/>
                </a:lnTo>
                <a:lnTo>
                  <a:pt x="3842130" y="6332980"/>
                </a:lnTo>
                <a:lnTo>
                  <a:pt x="3846365" y="6336155"/>
                </a:lnTo>
                <a:lnTo>
                  <a:pt x="3850335" y="6339595"/>
                </a:lnTo>
                <a:lnTo>
                  <a:pt x="3854041" y="6343034"/>
                </a:lnTo>
                <a:lnTo>
                  <a:pt x="3857482" y="6346474"/>
                </a:lnTo>
                <a:lnTo>
                  <a:pt x="3860393" y="6349914"/>
                </a:lnTo>
                <a:lnTo>
                  <a:pt x="3862776" y="6353353"/>
                </a:lnTo>
                <a:lnTo>
                  <a:pt x="3864893" y="6357057"/>
                </a:lnTo>
                <a:lnTo>
                  <a:pt x="3866746" y="6360761"/>
                </a:lnTo>
                <a:lnTo>
                  <a:pt x="3867540" y="6364730"/>
                </a:lnTo>
                <a:lnTo>
                  <a:pt x="3867805" y="6368699"/>
                </a:lnTo>
                <a:lnTo>
                  <a:pt x="3867540" y="6372403"/>
                </a:lnTo>
                <a:lnTo>
                  <a:pt x="3866746" y="6376636"/>
                </a:lnTo>
                <a:lnTo>
                  <a:pt x="3864893" y="6381134"/>
                </a:lnTo>
                <a:lnTo>
                  <a:pt x="3862246" y="6385368"/>
                </a:lnTo>
                <a:lnTo>
                  <a:pt x="3859070" y="6389866"/>
                </a:lnTo>
                <a:lnTo>
                  <a:pt x="3854570" y="6394628"/>
                </a:lnTo>
                <a:lnTo>
                  <a:pt x="3849541" y="6399126"/>
                </a:lnTo>
                <a:lnTo>
                  <a:pt x="3843454" y="6403889"/>
                </a:lnTo>
                <a:lnTo>
                  <a:pt x="3836042" y="6409180"/>
                </a:lnTo>
                <a:lnTo>
                  <a:pt x="3827837" y="6414207"/>
                </a:lnTo>
                <a:lnTo>
                  <a:pt x="3747637" y="6427701"/>
                </a:lnTo>
                <a:lnTo>
                  <a:pt x="3666907" y="6440401"/>
                </a:lnTo>
                <a:lnTo>
                  <a:pt x="3585913" y="6452307"/>
                </a:lnTo>
                <a:lnTo>
                  <a:pt x="3504919" y="6463949"/>
                </a:lnTo>
                <a:lnTo>
                  <a:pt x="3413602" y="6476384"/>
                </a:lnTo>
                <a:lnTo>
                  <a:pt x="3367811" y="6482470"/>
                </a:lnTo>
                <a:lnTo>
                  <a:pt x="3321756" y="6488026"/>
                </a:lnTo>
                <a:lnTo>
                  <a:pt x="3313550" y="6438814"/>
                </a:lnTo>
                <a:lnTo>
                  <a:pt x="3305610" y="6389336"/>
                </a:lnTo>
                <a:lnTo>
                  <a:pt x="3293964" y="6316047"/>
                </a:lnTo>
                <a:lnTo>
                  <a:pt x="3282053" y="6242757"/>
                </a:lnTo>
                <a:lnTo>
                  <a:pt x="3259554" y="6096443"/>
                </a:lnTo>
                <a:lnTo>
                  <a:pt x="3237585" y="5950128"/>
                </a:lnTo>
                <a:lnTo>
                  <a:pt x="3215881" y="5803549"/>
                </a:lnTo>
                <a:lnTo>
                  <a:pt x="3302698" y="5792701"/>
                </a:lnTo>
                <a:lnTo>
                  <a:pt x="3389515" y="5781059"/>
                </a:lnTo>
                <a:lnTo>
                  <a:pt x="3476068" y="5769153"/>
                </a:lnTo>
                <a:lnTo>
                  <a:pt x="3562885" y="5756718"/>
                </a:lnTo>
                <a:lnTo>
                  <a:pt x="3649438" y="5743753"/>
                </a:lnTo>
                <a:lnTo>
                  <a:pt x="3735726" y="5730259"/>
                </a:lnTo>
                <a:lnTo>
                  <a:pt x="3822279" y="5716501"/>
                </a:lnTo>
                <a:lnTo>
                  <a:pt x="3908566" y="5701949"/>
                </a:lnTo>
                <a:lnTo>
                  <a:pt x="3994854" y="5687132"/>
                </a:lnTo>
                <a:lnTo>
                  <a:pt x="4081142" y="5671522"/>
                </a:lnTo>
                <a:lnTo>
                  <a:pt x="4167166" y="5655911"/>
                </a:lnTo>
                <a:lnTo>
                  <a:pt x="4253189" y="5639507"/>
                </a:lnTo>
                <a:lnTo>
                  <a:pt x="4339212" y="5622838"/>
                </a:lnTo>
                <a:lnTo>
                  <a:pt x="4424706" y="5605641"/>
                </a:lnTo>
                <a:lnTo>
                  <a:pt x="4510465" y="5587913"/>
                </a:lnTo>
                <a:lnTo>
                  <a:pt x="4596223" y="5569657"/>
                </a:lnTo>
                <a:close/>
                <a:moveTo>
                  <a:pt x="4596223" y="5569657"/>
                </a:moveTo>
                <a:lnTo>
                  <a:pt x="4595694" y="5570980"/>
                </a:lnTo>
                <a:lnTo>
                  <a:pt x="4595503" y="5571133"/>
                </a:lnTo>
                <a:lnTo>
                  <a:pt x="4596223" y="5569657"/>
                </a:lnTo>
                <a:close/>
                <a:moveTo>
                  <a:pt x="3556004" y="5568334"/>
                </a:moveTo>
                <a:lnTo>
                  <a:pt x="3557062" y="5570451"/>
                </a:lnTo>
                <a:lnTo>
                  <a:pt x="3558915" y="5571774"/>
                </a:lnTo>
                <a:lnTo>
                  <a:pt x="3556004" y="5568334"/>
                </a:lnTo>
                <a:close/>
                <a:moveTo>
                  <a:pt x="3521859" y="5465147"/>
                </a:moveTo>
                <a:lnTo>
                  <a:pt x="3522653" y="5472289"/>
                </a:lnTo>
                <a:lnTo>
                  <a:pt x="3522653" y="5473613"/>
                </a:lnTo>
                <a:lnTo>
                  <a:pt x="3522918" y="5474672"/>
                </a:lnTo>
                <a:lnTo>
                  <a:pt x="3522653" y="5472289"/>
                </a:lnTo>
                <a:lnTo>
                  <a:pt x="3522653" y="5469909"/>
                </a:lnTo>
                <a:lnTo>
                  <a:pt x="3521859" y="5465147"/>
                </a:lnTo>
                <a:close/>
                <a:moveTo>
                  <a:pt x="3035100" y="5444245"/>
                </a:moveTo>
                <a:lnTo>
                  <a:pt x="3039599" y="5449007"/>
                </a:lnTo>
                <a:lnTo>
                  <a:pt x="3039335" y="5448213"/>
                </a:lnTo>
                <a:lnTo>
                  <a:pt x="3035100" y="5444245"/>
                </a:lnTo>
                <a:close/>
                <a:moveTo>
                  <a:pt x="3388457" y="5434720"/>
                </a:moveTo>
                <a:lnTo>
                  <a:pt x="3388986" y="5435249"/>
                </a:lnTo>
                <a:lnTo>
                  <a:pt x="3388721" y="5434720"/>
                </a:lnTo>
                <a:lnTo>
                  <a:pt x="3388457" y="5434720"/>
                </a:lnTo>
                <a:close/>
                <a:moveTo>
                  <a:pt x="3282317" y="5416993"/>
                </a:moveTo>
                <a:lnTo>
                  <a:pt x="3282317" y="5417257"/>
                </a:lnTo>
                <a:lnTo>
                  <a:pt x="3282582" y="5417522"/>
                </a:lnTo>
                <a:lnTo>
                  <a:pt x="3282317" y="5416993"/>
                </a:lnTo>
                <a:close/>
                <a:moveTo>
                  <a:pt x="3246320" y="5401647"/>
                </a:moveTo>
                <a:lnTo>
                  <a:pt x="3246320" y="5401911"/>
                </a:lnTo>
                <a:lnTo>
                  <a:pt x="3247643" y="5402176"/>
                </a:lnTo>
                <a:lnTo>
                  <a:pt x="3246320" y="5401647"/>
                </a:lnTo>
                <a:close/>
                <a:moveTo>
                  <a:pt x="3238644" y="5391593"/>
                </a:moveTo>
                <a:lnTo>
                  <a:pt x="3241026" y="5393974"/>
                </a:lnTo>
                <a:lnTo>
                  <a:pt x="3239438" y="5392122"/>
                </a:lnTo>
                <a:lnTo>
                  <a:pt x="3238644" y="5391593"/>
                </a:lnTo>
                <a:close/>
                <a:moveTo>
                  <a:pt x="2926313" y="5388418"/>
                </a:moveTo>
                <a:lnTo>
                  <a:pt x="2929754" y="5389741"/>
                </a:lnTo>
                <a:lnTo>
                  <a:pt x="2931506" y="5389546"/>
                </a:lnTo>
                <a:lnTo>
                  <a:pt x="2932401" y="5389741"/>
                </a:lnTo>
                <a:lnTo>
                  <a:pt x="2932666" y="5389741"/>
                </a:lnTo>
                <a:lnTo>
                  <a:pt x="2932931" y="5389741"/>
                </a:lnTo>
                <a:lnTo>
                  <a:pt x="2934519" y="5389211"/>
                </a:lnTo>
                <a:lnTo>
                  <a:pt x="2931506" y="5389546"/>
                </a:lnTo>
                <a:lnTo>
                  <a:pt x="2926313" y="5388418"/>
                </a:lnTo>
                <a:close/>
                <a:moveTo>
                  <a:pt x="2950135" y="5382068"/>
                </a:moveTo>
                <a:lnTo>
                  <a:pt x="2938224" y="5387888"/>
                </a:lnTo>
                <a:lnTo>
                  <a:pt x="2949871" y="5382597"/>
                </a:lnTo>
                <a:lnTo>
                  <a:pt x="2950135" y="5382068"/>
                </a:lnTo>
                <a:close/>
                <a:moveTo>
                  <a:pt x="2973163" y="5379422"/>
                </a:moveTo>
                <a:lnTo>
                  <a:pt x="2973692" y="5379686"/>
                </a:lnTo>
                <a:lnTo>
                  <a:pt x="2973428" y="5379422"/>
                </a:lnTo>
                <a:lnTo>
                  <a:pt x="2973163" y="5379422"/>
                </a:lnTo>
                <a:close/>
                <a:moveTo>
                  <a:pt x="3063157" y="5353493"/>
                </a:moveTo>
                <a:lnTo>
                  <a:pt x="3062362" y="5353757"/>
                </a:lnTo>
                <a:lnTo>
                  <a:pt x="3064745" y="5353493"/>
                </a:lnTo>
                <a:lnTo>
                  <a:pt x="3063157" y="5353493"/>
                </a:lnTo>
                <a:close/>
                <a:moveTo>
                  <a:pt x="3216146" y="5348995"/>
                </a:moveTo>
                <a:lnTo>
                  <a:pt x="3216410" y="5349524"/>
                </a:lnTo>
                <a:lnTo>
                  <a:pt x="3216675" y="5349788"/>
                </a:lnTo>
                <a:lnTo>
                  <a:pt x="3216146" y="5348995"/>
                </a:lnTo>
                <a:close/>
                <a:moveTo>
                  <a:pt x="2795558" y="5323066"/>
                </a:moveTo>
                <a:lnTo>
                  <a:pt x="2795823" y="5323330"/>
                </a:lnTo>
                <a:lnTo>
                  <a:pt x="2795823" y="5323066"/>
                </a:lnTo>
                <a:lnTo>
                  <a:pt x="2795558" y="5323066"/>
                </a:lnTo>
                <a:close/>
                <a:moveTo>
                  <a:pt x="2900903" y="5321213"/>
                </a:moveTo>
                <a:lnTo>
                  <a:pt x="2900903" y="5321743"/>
                </a:lnTo>
                <a:lnTo>
                  <a:pt x="2900903" y="5322007"/>
                </a:lnTo>
                <a:lnTo>
                  <a:pt x="2900903" y="5324653"/>
                </a:lnTo>
                <a:lnTo>
                  <a:pt x="2901433" y="5322536"/>
                </a:lnTo>
                <a:lnTo>
                  <a:pt x="2900903" y="5321213"/>
                </a:lnTo>
                <a:close/>
                <a:moveTo>
                  <a:pt x="2785765" y="5320155"/>
                </a:moveTo>
                <a:lnTo>
                  <a:pt x="2754532" y="5320420"/>
                </a:lnTo>
                <a:lnTo>
                  <a:pt x="2787088" y="5320155"/>
                </a:lnTo>
                <a:lnTo>
                  <a:pt x="2785765" y="5320155"/>
                </a:lnTo>
                <a:close/>
                <a:moveTo>
                  <a:pt x="2729386" y="5280203"/>
                </a:moveTo>
                <a:lnTo>
                  <a:pt x="2730445" y="5281261"/>
                </a:lnTo>
                <a:lnTo>
                  <a:pt x="2731769" y="5282055"/>
                </a:lnTo>
                <a:lnTo>
                  <a:pt x="2729386" y="5280203"/>
                </a:lnTo>
                <a:close/>
                <a:moveTo>
                  <a:pt x="49213" y="5240250"/>
                </a:moveTo>
                <a:lnTo>
                  <a:pt x="49477" y="5240250"/>
                </a:lnTo>
                <a:lnTo>
                  <a:pt x="53976" y="5243369"/>
                </a:lnTo>
                <a:lnTo>
                  <a:pt x="53976" y="5244219"/>
                </a:lnTo>
                <a:lnTo>
                  <a:pt x="53711" y="5245353"/>
                </a:lnTo>
                <a:lnTo>
                  <a:pt x="53711" y="5248188"/>
                </a:lnTo>
                <a:lnTo>
                  <a:pt x="49213" y="5240250"/>
                </a:lnTo>
                <a:close/>
                <a:moveTo>
                  <a:pt x="4680072" y="5224375"/>
                </a:moveTo>
                <a:lnTo>
                  <a:pt x="4681538" y="5226360"/>
                </a:lnTo>
                <a:lnTo>
                  <a:pt x="4679340" y="5232313"/>
                </a:lnTo>
                <a:lnTo>
                  <a:pt x="4678363" y="5225119"/>
                </a:lnTo>
                <a:lnTo>
                  <a:pt x="4680072" y="5224375"/>
                </a:lnTo>
                <a:close/>
                <a:moveTo>
                  <a:pt x="19050" y="5211675"/>
                </a:moveTo>
                <a:lnTo>
                  <a:pt x="20071" y="5211926"/>
                </a:lnTo>
                <a:lnTo>
                  <a:pt x="22452" y="5213931"/>
                </a:lnTo>
                <a:lnTo>
                  <a:pt x="23813" y="5216438"/>
                </a:lnTo>
                <a:lnTo>
                  <a:pt x="19050" y="5211675"/>
                </a:lnTo>
                <a:close/>
                <a:moveTo>
                  <a:pt x="2683066" y="5199505"/>
                </a:moveTo>
                <a:lnTo>
                  <a:pt x="2683860" y="5202151"/>
                </a:lnTo>
                <a:lnTo>
                  <a:pt x="2685184" y="5204003"/>
                </a:lnTo>
                <a:lnTo>
                  <a:pt x="2683066" y="5199505"/>
                </a:lnTo>
                <a:close/>
                <a:moveTo>
                  <a:pt x="4694142" y="5194213"/>
                </a:moveTo>
                <a:lnTo>
                  <a:pt x="4695826" y="5198182"/>
                </a:lnTo>
                <a:lnTo>
                  <a:pt x="4687888" y="5208501"/>
                </a:lnTo>
                <a:lnTo>
                  <a:pt x="4694142" y="5194213"/>
                </a:lnTo>
                <a:close/>
                <a:moveTo>
                  <a:pt x="12700" y="5187862"/>
                </a:moveTo>
                <a:lnTo>
                  <a:pt x="13053" y="5187862"/>
                </a:lnTo>
                <a:lnTo>
                  <a:pt x="15875" y="5192625"/>
                </a:lnTo>
                <a:lnTo>
                  <a:pt x="13406" y="5189366"/>
                </a:lnTo>
                <a:lnTo>
                  <a:pt x="12700" y="5187862"/>
                </a:lnTo>
                <a:close/>
                <a:moveTo>
                  <a:pt x="0" y="5178337"/>
                </a:moveTo>
                <a:lnTo>
                  <a:pt x="6350" y="5185606"/>
                </a:lnTo>
                <a:lnTo>
                  <a:pt x="5861" y="5187862"/>
                </a:lnTo>
                <a:lnTo>
                  <a:pt x="0" y="5178337"/>
                </a:lnTo>
                <a:close/>
                <a:moveTo>
                  <a:pt x="2711123" y="5162728"/>
                </a:moveTo>
                <a:lnTo>
                  <a:pt x="2707682" y="5167755"/>
                </a:lnTo>
                <a:lnTo>
                  <a:pt x="2711123" y="5162993"/>
                </a:lnTo>
                <a:lnTo>
                  <a:pt x="2711123" y="5162728"/>
                </a:lnTo>
                <a:close/>
                <a:moveTo>
                  <a:pt x="6024554" y="5160554"/>
                </a:moveTo>
                <a:lnTo>
                  <a:pt x="6024078" y="5161391"/>
                </a:lnTo>
                <a:lnTo>
                  <a:pt x="6008990" y="5188381"/>
                </a:lnTo>
                <a:lnTo>
                  <a:pt x="5993108" y="5215371"/>
                </a:lnTo>
                <a:lnTo>
                  <a:pt x="5977225" y="5242096"/>
                </a:lnTo>
                <a:lnTo>
                  <a:pt x="5960813" y="5268821"/>
                </a:lnTo>
                <a:lnTo>
                  <a:pt x="5944402" y="5295017"/>
                </a:lnTo>
                <a:lnTo>
                  <a:pt x="5927725" y="5321213"/>
                </a:lnTo>
                <a:lnTo>
                  <a:pt x="5947049" y="5288667"/>
                </a:lnTo>
                <a:lnTo>
                  <a:pt x="5966902" y="5256120"/>
                </a:lnTo>
                <a:lnTo>
                  <a:pt x="6006608" y="5191027"/>
                </a:lnTo>
                <a:lnTo>
                  <a:pt x="6024554" y="5160554"/>
                </a:lnTo>
                <a:close/>
                <a:moveTo>
                  <a:pt x="2702918" y="5141032"/>
                </a:moveTo>
                <a:lnTo>
                  <a:pt x="2703447" y="5143943"/>
                </a:lnTo>
                <a:lnTo>
                  <a:pt x="2703712" y="5144207"/>
                </a:lnTo>
                <a:lnTo>
                  <a:pt x="2702918" y="5141032"/>
                </a:lnTo>
                <a:close/>
                <a:moveTo>
                  <a:pt x="2704506" y="5130978"/>
                </a:moveTo>
                <a:lnTo>
                  <a:pt x="2702918" y="5139709"/>
                </a:lnTo>
                <a:lnTo>
                  <a:pt x="2704506" y="5131243"/>
                </a:lnTo>
                <a:lnTo>
                  <a:pt x="2704506" y="5130978"/>
                </a:lnTo>
                <a:close/>
                <a:moveTo>
                  <a:pt x="2341091" y="5109811"/>
                </a:moveTo>
                <a:lnTo>
                  <a:pt x="2341355" y="5110076"/>
                </a:lnTo>
                <a:lnTo>
                  <a:pt x="2341620" y="5109811"/>
                </a:lnTo>
                <a:lnTo>
                  <a:pt x="2341091" y="5109811"/>
                </a:lnTo>
                <a:close/>
                <a:moveTo>
                  <a:pt x="2318063" y="5089438"/>
                </a:moveTo>
                <a:lnTo>
                  <a:pt x="2321239" y="5093143"/>
                </a:lnTo>
                <a:lnTo>
                  <a:pt x="2319651" y="5090497"/>
                </a:lnTo>
                <a:lnTo>
                  <a:pt x="2318063" y="5089438"/>
                </a:lnTo>
                <a:close/>
                <a:moveTo>
                  <a:pt x="2284712" y="5078061"/>
                </a:moveTo>
                <a:lnTo>
                  <a:pt x="2295300" y="5084411"/>
                </a:lnTo>
                <a:lnTo>
                  <a:pt x="2295565" y="5084411"/>
                </a:lnTo>
                <a:lnTo>
                  <a:pt x="2284712" y="5078061"/>
                </a:lnTo>
                <a:close/>
                <a:moveTo>
                  <a:pt x="2729386" y="5074357"/>
                </a:moveTo>
                <a:lnTo>
                  <a:pt x="2728592" y="5075415"/>
                </a:lnTo>
                <a:lnTo>
                  <a:pt x="2729122" y="5074886"/>
                </a:lnTo>
                <a:lnTo>
                  <a:pt x="2729386" y="5074357"/>
                </a:lnTo>
                <a:close/>
                <a:moveTo>
                  <a:pt x="2258508" y="5070653"/>
                </a:moveTo>
                <a:lnTo>
                  <a:pt x="2265920" y="5075415"/>
                </a:lnTo>
                <a:lnTo>
                  <a:pt x="2266184" y="5075415"/>
                </a:lnTo>
                <a:lnTo>
                  <a:pt x="2258508" y="5070653"/>
                </a:lnTo>
                <a:close/>
                <a:moveTo>
                  <a:pt x="2270419" y="5058218"/>
                </a:moveTo>
                <a:lnTo>
                  <a:pt x="2263008" y="5060334"/>
                </a:lnTo>
                <a:lnTo>
                  <a:pt x="2270419" y="5058482"/>
                </a:lnTo>
                <a:lnTo>
                  <a:pt x="2270419" y="5058218"/>
                </a:lnTo>
                <a:close/>
                <a:moveTo>
                  <a:pt x="2269625" y="5043401"/>
                </a:moveTo>
                <a:lnTo>
                  <a:pt x="2271743" y="5057688"/>
                </a:lnTo>
                <a:lnTo>
                  <a:pt x="2272007" y="5057424"/>
                </a:lnTo>
                <a:lnTo>
                  <a:pt x="2272537" y="5052132"/>
                </a:lnTo>
                <a:lnTo>
                  <a:pt x="2269625" y="5043401"/>
                </a:lnTo>
                <a:close/>
                <a:moveTo>
                  <a:pt x="5845175" y="5038637"/>
                </a:moveTo>
                <a:lnTo>
                  <a:pt x="5844442" y="5042871"/>
                </a:lnTo>
                <a:lnTo>
                  <a:pt x="5842000" y="5048162"/>
                </a:lnTo>
                <a:lnTo>
                  <a:pt x="5845175" y="5038637"/>
                </a:lnTo>
                <a:close/>
                <a:moveTo>
                  <a:pt x="2816998" y="5026732"/>
                </a:moveTo>
                <a:lnTo>
                  <a:pt x="2815674" y="5028055"/>
                </a:lnTo>
                <a:lnTo>
                  <a:pt x="2816468" y="5027790"/>
                </a:lnTo>
                <a:lnTo>
                  <a:pt x="2816998" y="5026732"/>
                </a:lnTo>
                <a:close/>
                <a:moveTo>
                  <a:pt x="2869406" y="5018001"/>
                </a:moveTo>
                <a:lnTo>
                  <a:pt x="2869670" y="5019324"/>
                </a:lnTo>
                <a:lnTo>
                  <a:pt x="2870200" y="5018530"/>
                </a:lnTo>
                <a:lnTo>
                  <a:pt x="2869406" y="5018001"/>
                </a:lnTo>
                <a:close/>
                <a:moveTo>
                  <a:pt x="6109065" y="5005262"/>
                </a:moveTo>
                <a:lnTo>
                  <a:pt x="6082049" y="5058459"/>
                </a:lnTo>
                <a:lnTo>
                  <a:pt x="6072785" y="5075394"/>
                </a:lnTo>
                <a:lnTo>
                  <a:pt x="6063785" y="5092064"/>
                </a:lnTo>
                <a:lnTo>
                  <a:pt x="6045255" y="5125140"/>
                </a:lnTo>
                <a:lnTo>
                  <a:pt x="6025931" y="5158216"/>
                </a:lnTo>
                <a:lnTo>
                  <a:pt x="6024554" y="5160554"/>
                </a:lnTo>
                <a:lnTo>
                  <a:pt x="6039431" y="5134401"/>
                </a:lnTo>
                <a:lnTo>
                  <a:pt x="6053990" y="5107147"/>
                </a:lnTo>
                <a:lnTo>
                  <a:pt x="6077020" y="5065074"/>
                </a:lnTo>
                <a:lnTo>
                  <a:pt x="6099785" y="5022738"/>
                </a:lnTo>
                <a:lnTo>
                  <a:pt x="6109065" y="5005262"/>
                </a:lnTo>
                <a:close/>
                <a:moveTo>
                  <a:pt x="2415732" y="4982282"/>
                </a:moveTo>
                <a:lnTo>
                  <a:pt x="2414938" y="4982547"/>
                </a:lnTo>
                <a:lnTo>
                  <a:pt x="2412556" y="4983340"/>
                </a:lnTo>
                <a:lnTo>
                  <a:pt x="2409380" y="4984663"/>
                </a:lnTo>
                <a:lnTo>
                  <a:pt x="2406468" y="4985986"/>
                </a:lnTo>
                <a:lnTo>
                  <a:pt x="2403557" y="4987574"/>
                </a:lnTo>
                <a:lnTo>
                  <a:pt x="2400645" y="4989426"/>
                </a:lnTo>
                <a:lnTo>
                  <a:pt x="2397734" y="4991013"/>
                </a:lnTo>
                <a:lnTo>
                  <a:pt x="2395087" y="4993130"/>
                </a:lnTo>
                <a:lnTo>
                  <a:pt x="2392440" y="4995511"/>
                </a:lnTo>
                <a:lnTo>
                  <a:pt x="2414938" y="4982547"/>
                </a:lnTo>
                <a:lnTo>
                  <a:pt x="2415732" y="4982282"/>
                </a:lnTo>
                <a:close/>
                <a:moveTo>
                  <a:pt x="2266809" y="4973503"/>
                </a:moveTo>
                <a:lnTo>
                  <a:pt x="2266714" y="4979107"/>
                </a:lnTo>
                <a:lnTo>
                  <a:pt x="2263008" y="4975403"/>
                </a:lnTo>
                <a:lnTo>
                  <a:pt x="2266809" y="4973503"/>
                </a:lnTo>
                <a:close/>
                <a:moveTo>
                  <a:pt x="2266819" y="4972920"/>
                </a:moveTo>
                <a:lnTo>
                  <a:pt x="2267243" y="4973286"/>
                </a:lnTo>
                <a:lnTo>
                  <a:pt x="2266809" y="4973503"/>
                </a:lnTo>
                <a:lnTo>
                  <a:pt x="2266819" y="4972920"/>
                </a:lnTo>
                <a:close/>
                <a:moveTo>
                  <a:pt x="6143461" y="4937534"/>
                </a:moveTo>
                <a:lnTo>
                  <a:pt x="6132873" y="4958703"/>
                </a:lnTo>
                <a:lnTo>
                  <a:pt x="6122285" y="4980136"/>
                </a:lnTo>
                <a:lnTo>
                  <a:pt x="6111167" y="5001304"/>
                </a:lnTo>
                <a:lnTo>
                  <a:pt x="6109065" y="5005262"/>
                </a:lnTo>
                <a:lnTo>
                  <a:pt x="6143461" y="4937534"/>
                </a:lnTo>
                <a:close/>
                <a:moveTo>
                  <a:pt x="2714299" y="4933599"/>
                </a:moveTo>
                <a:lnTo>
                  <a:pt x="2712976" y="4933863"/>
                </a:lnTo>
                <a:lnTo>
                  <a:pt x="2714035" y="4933863"/>
                </a:lnTo>
                <a:lnTo>
                  <a:pt x="2714299" y="4933599"/>
                </a:lnTo>
                <a:close/>
                <a:moveTo>
                  <a:pt x="2522953" y="4861941"/>
                </a:moveTo>
                <a:lnTo>
                  <a:pt x="2523121" y="4861962"/>
                </a:lnTo>
                <a:lnTo>
                  <a:pt x="2523460" y="4862955"/>
                </a:lnTo>
                <a:lnTo>
                  <a:pt x="2522953" y="4861941"/>
                </a:lnTo>
                <a:close/>
                <a:moveTo>
                  <a:pt x="3040923" y="4823797"/>
                </a:moveTo>
                <a:lnTo>
                  <a:pt x="3043570" y="4823797"/>
                </a:lnTo>
                <a:lnTo>
                  <a:pt x="3046217" y="4824061"/>
                </a:lnTo>
                <a:lnTo>
                  <a:pt x="3048599" y="4824590"/>
                </a:lnTo>
                <a:lnTo>
                  <a:pt x="3050452" y="4825120"/>
                </a:lnTo>
                <a:lnTo>
                  <a:pt x="3052569" y="4825913"/>
                </a:lnTo>
                <a:lnTo>
                  <a:pt x="3054687" y="4827236"/>
                </a:lnTo>
                <a:lnTo>
                  <a:pt x="3056539" y="4828295"/>
                </a:lnTo>
                <a:lnTo>
                  <a:pt x="3057863" y="4829882"/>
                </a:lnTo>
                <a:lnTo>
                  <a:pt x="3059451" y="4831470"/>
                </a:lnTo>
                <a:lnTo>
                  <a:pt x="3060510" y="4833322"/>
                </a:lnTo>
                <a:lnTo>
                  <a:pt x="3061833" y="4835438"/>
                </a:lnTo>
                <a:lnTo>
                  <a:pt x="3062627" y="4837555"/>
                </a:lnTo>
                <a:lnTo>
                  <a:pt x="3063157" y="4840201"/>
                </a:lnTo>
                <a:lnTo>
                  <a:pt x="3063951" y="4842847"/>
                </a:lnTo>
                <a:lnTo>
                  <a:pt x="3064215" y="4845757"/>
                </a:lnTo>
                <a:lnTo>
                  <a:pt x="3064745" y="4852372"/>
                </a:lnTo>
                <a:lnTo>
                  <a:pt x="3064745" y="4859780"/>
                </a:lnTo>
                <a:lnTo>
                  <a:pt x="3063686" y="4867718"/>
                </a:lnTo>
                <a:lnTo>
                  <a:pt x="3062098" y="4876713"/>
                </a:lnTo>
                <a:lnTo>
                  <a:pt x="3075597" y="4972757"/>
                </a:lnTo>
                <a:lnTo>
                  <a:pt x="3103654" y="5177280"/>
                </a:lnTo>
                <a:lnTo>
                  <a:pt x="3132769" y="5381803"/>
                </a:lnTo>
                <a:lnTo>
                  <a:pt x="3147327" y="5483932"/>
                </a:lnTo>
                <a:lnTo>
                  <a:pt x="3162414" y="5586061"/>
                </a:lnTo>
                <a:lnTo>
                  <a:pt x="3177237" y="5688191"/>
                </a:lnTo>
                <a:lnTo>
                  <a:pt x="3192588" y="5790320"/>
                </a:lnTo>
                <a:lnTo>
                  <a:pt x="3185442" y="5744282"/>
                </a:lnTo>
                <a:lnTo>
                  <a:pt x="3179883" y="5710151"/>
                </a:lnTo>
                <a:lnTo>
                  <a:pt x="3175648" y="5686868"/>
                </a:lnTo>
                <a:lnTo>
                  <a:pt x="3172737" y="5672580"/>
                </a:lnTo>
                <a:lnTo>
                  <a:pt x="3171678" y="5668876"/>
                </a:lnTo>
                <a:lnTo>
                  <a:pt x="3170884" y="5667024"/>
                </a:lnTo>
                <a:lnTo>
                  <a:pt x="3170619" y="5666495"/>
                </a:lnTo>
                <a:lnTo>
                  <a:pt x="3170355" y="5666759"/>
                </a:lnTo>
                <a:lnTo>
                  <a:pt x="3170090" y="5668082"/>
                </a:lnTo>
                <a:lnTo>
                  <a:pt x="3170090" y="5670993"/>
                </a:lnTo>
                <a:lnTo>
                  <a:pt x="3170090" y="5674961"/>
                </a:lnTo>
                <a:lnTo>
                  <a:pt x="3170884" y="5686603"/>
                </a:lnTo>
                <a:lnTo>
                  <a:pt x="3172208" y="5700891"/>
                </a:lnTo>
                <a:lnTo>
                  <a:pt x="3174590" y="5717559"/>
                </a:lnTo>
                <a:lnTo>
                  <a:pt x="3176972" y="5734757"/>
                </a:lnTo>
                <a:lnTo>
                  <a:pt x="3179883" y="5751955"/>
                </a:lnTo>
                <a:lnTo>
                  <a:pt x="3183324" y="5767036"/>
                </a:lnTo>
                <a:lnTo>
                  <a:pt x="3184648" y="5773651"/>
                </a:lnTo>
                <a:lnTo>
                  <a:pt x="3186501" y="5779472"/>
                </a:lnTo>
                <a:lnTo>
                  <a:pt x="3187824" y="5784234"/>
                </a:lnTo>
                <a:lnTo>
                  <a:pt x="3189677" y="5787409"/>
                </a:lnTo>
                <a:lnTo>
                  <a:pt x="3190471" y="5788732"/>
                </a:lnTo>
                <a:lnTo>
                  <a:pt x="3191000" y="5789791"/>
                </a:lnTo>
                <a:lnTo>
                  <a:pt x="3192059" y="5790055"/>
                </a:lnTo>
                <a:lnTo>
                  <a:pt x="3192588" y="5790320"/>
                </a:lnTo>
                <a:lnTo>
                  <a:pt x="3186765" y="5793759"/>
                </a:lnTo>
                <a:lnTo>
                  <a:pt x="3181472" y="5797199"/>
                </a:lnTo>
                <a:lnTo>
                  <a:pt x="3176178" y="5799580"/>
                </a:lnTo>
                <a:lnTo>
                  <a:pt x="3171413" y="5801697"/>
                </a:lnTo>
                <a:lnTo>
                  <a:pt x="3167178" y="5803814"/>
                </a:lnTo>
                <a:lnTo>
                  <a:pt x="3163208" y="5804872"/>
                </a:lnTo>
                <a:lnTo>
                  <a:pt x="3160455" y="5805930"/>
                </a:lnTo>
                <a:lnTo>
                  <a:pt x="3157385" y="5805930"/>
                </a:lnTo>
                <a:lnTo>
                  <a:pt x="3152885" y="5805930"/>
                </a:lnTo>
                <a:lnTo>
                  <a:pt x="3150602" y="5806199"/>
                </a:lnTo>
                <a:lnTo>
                  <a:pt x="3149180" y="5805666"/>
                </a:lnTo>
                <a:lnTo>
                  <a:pt x="3147327" y="5804343"/>
                </a:lnTo>
                <a:lnTo>
                  <a:pt x="3146004" y="5803020"/>
                </a:lnTo>
                <a:lnTo>
                  <a:pt x="3144945" y="5800903"/>
                </a:lnTo>
                <a:lnTo>
                  <a:pt x="3144415" y="5798257"/>
                </a:lnTo>
                <a:lnTo>
                  <a:pt x="3144415" y="5795611"/>
                </a:lnTo>
                <a:lnTo>
                  <a:pt x="3143886" y="5796141"/>
                </a:lnTo>
                <a:lnTo>
                  <a:pt x="3132240" y="5797464"/>
                </a:lnTo>
                <a:lnTo>
                  <a:pt x="3120858" y="5798522"/>
                </a:lnTo>
                <a:lnTo>
                  <a:pt x="3111065" y="5799051"/>
                </a:lnTo>
                <a:lnTo>
                  <a:pt x="3101536" y="5799051"/>
                </a:lnTo>
                <a:lnTo>
                  <a:pt x="3093066" y="5798786"/>
                </a:lnTo>
                <a:lnTo>
                  <a:pt x="3089361" y="5798522"/>
                </a:lnTo>
                <a:lnTo>
                  <a:pt x="3085390" y="5797993"/>
                </a:lnTo>
                <a:lnTo>
                  <a:pt x="3081949" y="5797199"/>
                </a:lnTo>
                <a:lnTo>
                  <a:pt x="3078508" y="5796141"/>
                </a:lnTo>
                <a:lnTo>
                  <a:pt x="3075332" y="5795347"/>
                </a:lnTo>
                <a:lnTo>
                  <a:pt x="3071891" y="5794024"/>
                </a:lnTo>
                <a:lnTo>
                  <a:pt x="3068980" y="5792701"/>
                </a:lnTo>
                <a:lnTo>
                  <a:pt x="3066068" y="5790849"/>
                </a:lnTo>
                <a:lnTo>
                  <a:pt x="3063421" y="5789261"/>
                </a:lnTo>
                <a:lnTo>
                  <a:pt x="3060774" y="5787145"/>
                </a:lnTo>
                <a:lnTo>
                  <a:pt x="3058127" y="5784764"/>
                </a:lnTo>
                <a:lnTo>
                  <a:pt x="3055745" y="5782118"/>
                </a:lnTo>
                <a:lnTo>
                  <a:pt x="3053363" y="5779472"/>
                </a:lnTo>
                <a:lnTo>
                  <a:pt x="3051510" y="5776561"/>
                </a:lnTo>
                <a:lnTo>
                  <a:pt x="3049393" y="5773386"/>
                </a:lnTo>
                <a:lnTo>
                  <a:pt x="3047275" y="5769682"/>
                </a:lnTo>
                <a:lnTo>
                  <a:pt x="3045687" y="5765978"/>
                </a:lnTo>
                <a:lnTo>
                  <a:pt x="3043570" y="5761745"/>
                </a:lnTo>
                <a:lnTo>
                  <a:pt x="3039864" y="5752749"/>
                </a:lnTo>
                <a:lnTo>
                  <a:pt x="3036688" y="5742430"/>
                </a:lnTo>
                <a:lnTo>
                  <a:pt x="3033247" y="5742166"/>
                </a:lnTo>
                <a:lnTo>
                  <a:pt x="3029806" y="5741901"/>
                </a:lnTo>
                <a:lnTo>
                  <a:pt x="3026100" y="5741372"/>
                </a:lnTo>
                <a:lnTo>
                  <a:pt x="3022395" y="5740578"/>
                </a:lnTo>
                <a:lnTo>
                  <a:pt x="3015248" y="5738461"/>
                </a:lnTo>
                <a:lnTo>
                  <a:pt x="3008366" y="5735816"/>
                </a:lnTo>
                <a:lnTo>
                  <a:pt x="3001220" y="5732641"/>
                </a:lnTo>
                <a:lnTo>
                  <a:pt x="2994338" y="5728936"/>
                </a:lnTo>
                <a:lnTo>
                  <a:pt x="2987456" y="5725497"/>
                </a:lnTo>
                <a:lnTo>
                  <a:pt x="2980310" y="5721263"/>
                </a:lnTo>
                <a:lnTo>
                  <a:pt x="2966281" y="5713061"/>
                </a:lnTo>
                <a:lnTo>
                  <a:pt x="2952517" y="5705388"/>
                </a:lnTo>
                <a:lnTo>
                  <a:pt x="2945900" y="5701684"/>
                </a:lnTo>
                <a:lnTo>
                  <a:pt x="2938754" y="5698509"/>
                </a:lnTo>
                <a:lnTo>
                  <a:pt x="2931607" y="5695599"/>
                </a:lnTo>
                <a:lnTo>
                  <a:pt x="2924725" y="5693218"/>
                </a:lnTo>
                <a:lnTo>
                  <a:pt x="2872053" y="5677872"/>
                </a:lnTo>
                <a:lnTo>
                  <a:pt x="2846113" y="5670463"/>
                </a:lnTo>
                <a:lnTo>
                  <a:pt x="2819909" y="5662526"/>
                </a:lnTo>
                <a:lnTo>
                  <a:pt x="2796882" y="5655118"/>
                </a:lnTo>
                <a:lnTo>
                  <a:pt x="2784441" y="5650620"/>
                </a:lnTo>
                <a:lnTo>
                  <a:pt x="2771472" y="5646122"/>
                </a:lnTo>
                <a:lnTo>
                  <a:pt x="2757973" y="5641095"/>
                </a:lnTo>
                <a:lnTo>
                  <a:pt x="2744738" y="5635538"/>
                </a:lnTo>
                <a:lnTo>
                  <a:pt x="2731239" y="5629718"/>
                </a:lnTo>
                <a:lnTo>
                  <a:pt x="2718270" y="5623368"/>
                </a:lnTo>
                <a:lnTo>
                  <a:pt x="2705829" y="5617018"/>
                </a:lnTo>
                <a:lnTo>
                  <a:pt x="2693654" y="5610138"/>
                </a:lnTo>
                <a:lnTo>
                  <a:pt x="2688095" y="5606699"/>
                </a:lnTo>
                <a:lnTo>
                  <a:pt x="2682801" y="5602995"/>
                </a:lnTo>
                <a:lnTo>
                  <a:pt x="2677508" y="5599291"/>
                </a:lnTo>
                <a:lnTo>
                  <a:pt x="2672479" y="5595586"/>
                </a:lnTo>
                <a:lnTo>
                  <a:pt x="2668244" y="5591882"/>
                </a:lnTo>
                <a:lnTo>
                  <a:pt x="2663744" y="5587913"/>
                </a:lnTo>
                <a:lnTo>
                  <a:pt x="2660038" y="5583945"/>
                </a:lnTo>
                <a:lnTo>
                  <a:pt x="2656333" y="5579976"/>
                </a:lnTo>
                <a:lnTo>
                  <a:pt x="2653157" y="5576007"/>
                </a:lnTo>
                <a:lnTo>
                  <a:pt x="2650510" y="5571774"/>
                </a:lnTo>
                <a:lnTo>
                  <a:pt x="2648127" y="5567541"/>
                </a:lnTo>
                <a:lnTo>
                  <a:pt x="2646539" y="5563307"/>
                </a:lnTo>
                <a:lnTo>
                  <a:pt x="2645745" y="5558016"/>
                </a:lnTo>
                <a:lnTo>
                  <a:pt x="2644422" y="5552724"/>
                </a:lnTo>
                <a:lnTo>
                  <a:pt x="2642834" y="5547697"/>
                </a:lnTo>
                <a:lnTo>
                  <a:pt x="2640716" y="5542405"/>
                </a:lnTo>
                <a:lnTo>
                  <a:pt x="2638069" y="5537378"/>
                </a:lnTo>
                <a:lnTo>
                  <a:pt x="2634893" y="5532086"/>
                </a:lnTo>
                <a:lnTo>
                  <a:pt x="2631452" y="5527324"/>
                </a:lnTo>
                <a:lnTo>
                  <a:pt x="2627747" y="5522297"/>
                </a:lnTo>
                <a:lnTo>
                  <a:pt x="2623512" y="5517270"/>
                </a:lnTo>
                <a:lnTo>
                  <a:pt x="2619277" y="5512507"/>
                </a:lnTo>
                <a:lnTo>
                  <a:pt x="2614512" y="5507480"/>
                </a:lnTo>
                <a:lnTo>
                  <a:pt x="2609483" y="5502982"/>
                </a:lnTo>
                <a:lnTo>
                  <a:pt x="2598896" y="5493193"/>
                </a:lnTo>
                <a:lnTo>
                  <a:pt x="2588044" y="5483932"/>
                </a:lnTo>
                <a:lnTo>
                  <a:pt x="2576397" y="5474407"/>
                </a:lnTo>
                <a:lnTo>
                  <a:pt x="2564751" y="5465411"/>
                </a:lnTo>
                <a:lnTo>
                  <a:pt x="2541988" y="5447420"/>
                </a:lnTo>
                <a:lnTo>
                  <a:pt x="2531401" y="5438688"/>
                </a:lnTo>
                <a:lnTo>
                  <a:pt x="2521872" y="5429957"/>
                </a:lnTo>
                <a:lnTo>
                  <a:pt x="2517107" y="5425724"/>
                </a:lnTo>
                <a:lnTo>
                  <a:pt x="2512872" y="5421226"/>
                </a:lnTo>
                <a:lnTo>
                  <a:pt x="2508902" y="5417257"/>
                </a:lnTo>
                <a:lnTo>
                  <a:pt x="2505197" y="5413024"/>
                </a:lnTo>
                <a:lnTo>
                  <a:pt x="2426585" y="5315922"/>
                </a:lnTo>
                <a:lnTo>
                  <a:pt x="2421291" y="5308513"/>
                </a:lnTo>
                <a:lnTo>
                  <a:pt x="2415732" y="5300841"/>
                </a:lnTo>
                <a:lnTo>
                  <a:pt x="2410174" y="5293432"/>
                </a:lnTo>
                <a:lnTo>
                  <a:pt x="2404351" y="5286024"/>
                </a:lnTo>
                <a:lnTo>
                  <a:pt x="2398263" y="5279145"/>
                </a:lnTo>
                <a:lnTo>
                  <a:pt x="2391646" y="5272001"/>
                </a:lnTo>
                <a:lnTo>
                  <a:pt x="2385558" y="5265386"/>
                </a:lnTo>
                <a:lnTo>
                  <a:pt x="2378941" y="5258507"/>
                </a:lnTo>
                <a:lnTo>
                  <a:pt x="2372059" y="5252157"/>
                </a:lnTo>
                <a:lnTo>
                  <a:pt x="2364912" y="5245543"/>
                </a:lnTo>
                <a:lnTo>
                  <a:pt x="2358031" y="5239457"/>
                </a:lnTo>
                <a:lnTo>
                  <a:pt x="2350619" y="5233636"/>
                </a:lnTo>
                <a:lnTo>
                  <a:pt x="2343208" y="5228080"/>
                </a:lnTo>
                <a:lnTo>
                  <a:pt x="2335797" y="5222524"/>
                </a:lnTo>
                <a:lnTo>
                  <a:pt x="2328121" y="5217232"/>
                </a:lnTo>
                <a:lnTo>
                  <a:pt x="2320180" y="5212205"/>
                </a:lnTo>
                <a:lnTo>
                  <a:pt x="2315416" y="5209824"/>
                </a:lnTo>
                <a:lnTo>
                  <a:pt x="2309858" y="5207443"/>
                </a:lnTo>
                <a:lnTo>
                  <a:pt x="2303770" y="5205061"/>
                </a:lnTo>
                <a:lnTo>
                  <a:pt x="2297153" y="5202945"/>
                </a:lnTo>
                <a:lnTo>
                  <a:pt x="2283389" y="5198182"/>
                </a:lnTo>
                <a:lnTo>
                  <a:pt x="2276772" y="5195801"/>
                </a:lnTo>
                <a:lnTo>
                  <a:pt x="2270419" y="5193420"/>
                </a:lnTo>
                <a:lnTo>
                  <a:pt x="2264596" y="5190774"/>
                </a:lnTo>
                <a:lnTo>
                  <a:pt x="2259567" y="5188128"/>
                </a:lnTo>
                <a:lnTo>
                  <a:pt x="2257714" y="5186805"/>
                </a:lnTo>
                <a:lnTo>
                  <a:pt x="2255861" y="5185218"/>
                </a:lnTo>
                <a:lnTo>
                  <a:pt x="2254273" y="5183365"/>
                </a:lnTo>
                <a:lnTo>
                  <a:pt x="2253215" y="5182043"/>
                </a:lnTo>
                <a:lnTo>
                  <a:pt x="2252421" y="5180190"/>
                </a:lnTo>
                <a:lnTo>
                  <a:pt x="2252156" y="5178603"/>
                </a:lnTo>
                <a:lnTo>
                  <a:pt x="2252156" y="5176751"/>
                </a:lnTo>
                <a:lnTo>
                  <a:pt x="2252421" y="5174899"/>
                </a:lnTo>
                <a:lnTo>
                  <a:pt x="2253215" y="5173047"/>
                </a:lnTo>
                <a:lnTo>
                  <a:pt x="2254803" y="5170930"/>
                </a:lnTo>
                <a:lnTo>
                  <a:pt x="2256391" y="5168813"/>
                </a:lnTo>
                <a:lnTo>
                  <a:pt x="2258773" y="5166697"/>
                </a:lnTo>
                <a:lnTo>
                  <a:pt x="2260891" y="5160347"/>
                </a:lnTo>
                <a:lnTo>
                  <a:pt x="2259038" y="5157172"/>
                </a:lnTo>
                <a:lnTo>
                  <a:pt x="2256920" y="5154526"/>
                </a:lnTo>
                <a:lnTo>
                  <a:pt x="2253215" y="5149234"/>
                </a:lnTo>
                <a:lnTo>
                  <a:pt x="2245009" y="5139445"/>
                </a:lnTo>
                <a:lnTo>
                  <a:pt x="2241568" y="5134682"/>
                </a:lnTo>
                <a:lnTo>
                  <a:pt x="2239716" y="5132036"/>
                </a:lnTo>
                <a:lnTo>
                  <a:pt x="2237863" y="5129390"/>
                </a:lnTo>
                <a:lnTo>
                  <a:pt x="2236539" y="5126745"/>
                </a:lnTo>
                <a:lnTo>
                  <a:pt x="2235216" y="5123570"/>
                </a:lnTo>
                <a:lnTo>
                  <a:pt x="2234157" y="5120395"/>
                </a:lnTo>
                <a:lnTo>
                  <a:pt x="2233363" y="5117220"/>
                </a:lnTo>
                <a:lnTo>
                  <a:pt x="2229922" y="5114574"/>
                </a:lnTo>
                <a:lnTo>
                  <a:pt x="2227011" y="5111928"/>
                </a:lnTo>
                <a:lnTo>
                  <a:pt x="2224893" y="5109282"/>
                </a:lnTo>
                <a:lnTo>
                  <a:pt x="2222776" y="5106372"/>
                </a:lnTo>
                <a:lnTo>
                  <a:pt x="2221188" y="5103461"/>
                </a:lnTo>
                <a:lnTo>
                  <a:pt x="2220129" y="5100551"/>
                </a:lnTo>
                <a:lnTo>
                  <a:pt x="2219070" y="5097640"/>
                </a:lnTo>
                <a:lnTo>
                  <a:pt x="2218805" y="5094730"/>
                </a:lnTo>
                <a:lnTo>
                  <a:pt x="2218541" y="5091290"/>
                </a:lnTo>
                <a:lnTo>
                  <a:pt x="2218805" y="5088380"/>
                </a:lnTo>
                <a:lnTo>
                  <a:pt x="2219070" y="5085205"/>
                </a:lnTo>
                <a:lnTo>
                  <a:pt x="2220129" y="5082030"/>
                </a:lnTo>
                <a:lnTo>
                  <a:pt x="2220923" y="5079120"/>
                </a:lnTo>
                <a:lnTo>
                  <a:pt x="2222246" y="5075945"/>
                </a:lnTo>
                <a:lnTo>
                  <a:pt x="2223570" y="5072505"/>
                </a:lnTo>
                <a:lnTo>
                  <a:pt x="2225158" y="5069595"/>
                </a:lnTo>
                <a:lnTo>
                  <a:pt x="2228863" y="5063509"/>
                </a:lnTo>
                <a:lnTo>
                  <a:pt x="2233098" y="5057424"/>
                </a:lnTo>
                <a:lnTo>
                  <a:pt x="2237333" y="5051868"/>
                </a:lnTo>
                <a:lnTo>
                  <a:pt x="2242098" y="5046311"/>
                </a:lnTo>
                <a:lnTo>
                  <a:pt x="2246862" y="5041284"/>
                </a:lnTo>
                <a:lnTo>
                  <a:pt x="2251097" y="5036522"/>
                </a:lnTo>
                <a:lnTo>
                  <a:pt x="2259302" y="5028584"/>
                </a:lnTo>
                <a:lnTo>
                  <a:pt x="2258773" y="5024880"/>
                </a:lnTo>
                <a:lnTo>
                  <a:pt x="2260626" y="5023822"/>
                </a:lnTo>
                <a:lnTo>
                  <a:pt x="2262743" y="5022763"/>
                </a:lnTo>
                <a:lnTo>
                  <a:pt x="2264067" y="5021176"/>
                </a:lnTo>
                <a:lnTo>
                  <a:pt x="2265655" y="5019853"/>
                </a:lnTo>
                <a:lnTo>
                  <a:pt x="2266714" y="5018001"/>
                </a:lnTo>
                <a:lnTo>
                  <a:pt x="2267772" y="5015884"/>
                </a:lnTo>
                <a:lnTo>
                  <a:pt x="2268831" y="5013768"/>
                </a:lnTo>
                <a:lnTo>
                  <a:pt x="2269625" y="5011386"/>
                </a:lnTo>
                <a:lnTo>
                  <a:pt x="2270949" y="5006359"/>
                </a:lnTo>
                <a:lnTo>
                  <a:pt x="2271478" y="5000803"/>
                </a:lnTo>
                <a:lnTo>
                  <a:pt x="2271743" y="4994982"/>
                </a:lnTo>
                <a:lnTo>
                  <a:pt x="2271743" y="4988632"/>
                </a:lnTo>
                <a:lnTo>
                  <a:pt x="2271684" y="4987272"/>
                </a:lnTo>
                <a:lnTo>
                  <a:pt x="2271452" y="4987501"/>
                </a:lnTo>
                <a:lnTo>
                  <a:pt x="2262840" y="4995240"/>
                </a:lnTo>
                <a:lnTo>
                  <a:pt x="2260231" y="5005301"/>
                </a:lnTo>
                <a:lnTo>
                  <a:pt x="2252663" y="4995240"/>
                </a:lnTo>
                <a:lnTo>
                  <a:pt x="2265189" y="4984663"/>
                </a:lnTo>
                <a:lnTo>
                  <a:pt x="2271682" y="4987231"/>
                </a:lnTo>
                <a:lnTo>
                  <a:pt x="2271478" y="4982547"/>
                </a:lnTo>
                <a:lnTo>
                  <a:pt x="2270949" y="4976726"/>
                </a:lnTo>
                <a:lnTo>
                  <a:pt x="2269625" y="4965084"/>
                </a:lnTo>
                <a:lnTo>
                  <a:pt x="2268302" y="4955030"/>
                </a:lnTo>
                <a:lnTo>
                  <a:pt x="2267243" y="4947886"/>
                </a:lnTo>
                <a:lnTo>
                  <a:pt x="2266819" y="4972920"/>
                </a:lnTo>
                <a:lnTo>
                  <a:pt x="2259567" y="4966672"/>
                </a:lnTo>
                <a:lnTo>
                  <a:pt x="2247656" y="4987309"/>
                </a:lnTo>
                <a:lnTo>
                  <a:pt x="2242362" y="4984134"/>
                </a:lnTo>
                <a:lnTo>
                  <a:pt x="2237069" y="4981224"/>
                </a:lnTo>
                <a:lnTo>
                  <a:pt x="2226217" y="4975138"/>
                </a:lnTo>
                <a:lnTo>
                  <a:pt x="2221188" y="4971963"/>
                </a:lnTo>
                <a:lnTo>
                  <a:pt x="2216423" y="4968788"/>
                </a:lnTo>
                <a:lnTo>
                  <a:pt x="2211923" y="4965349"/>
                </a:lnTo>
                <a:lnTo>
                  <a:pt x="2207953" y="4961380"/>
                </a:lnTo>
                <a:lnTo>
                  <a:pt x="2212188" y="4958734"/>
                </a:lnTo>
                <a:lnTo>
                  <a:pt x="2211394" y="4946828"/>
                </a:lnTo>
                <a:lnTo>
                  <a:pt x="2209806" y="4934657"/>
                </a:lnTo>
                <a:lnTo>
                  <a:pt x="2207688" y="4923015"/>
                </a:lnTo>
                <a:lnTo>
                  <a:pt x="2205042" y="4911109"/>
                </a:lnTo>
                <a:lnTo>
                  <a:pt x="2280742" y="4905553"/>
                </a:lnTo>
                <a:lnTo>
                  <a:pt x="2356178" y="4899468"/>
                </a:lnTo>
                <a:lnTo>
                  <a:pt x="2431878" y="4893647"/>
                </a:lnTo>
                <a:lnTo>
                  <a:pt x="2507579" y="4888090"/>
                </a:lnTo>
                <a:lnTo>
                  <a:pt x="2505726" y="4894176"/>
                </a:lnTo>
                <a:lnTo>
                  <a:pt x="2503608" y="4900261"/>
                </a:lnTo>
                <a:lnTo>
                  <a:pt x="2501226" y="4906082"/>
                </a:lnTo>
                <a:lnTo>
                  <a:pt x="2499945" y="4908899"/>
                </a:lnTo>
                <a:lnTo>
                  <a:pt x="2499638" y="4909257"/>
                </a:lnTo>
                <a:lnTo>
                  <a:pt x="2495668" y="4915343"/>
                </a:lnTo>
                <a:lnTo>
                  <a:pt x="2487727" y="4928307"/>
                </a:lnTo>
                <a:lnTo>
                  <a:pt x="2483228" y="4934922"/>
                </a:lnTo>
                <a:lnTo>
                  <a:pt x="2478198" y="4941801"/>
                </a:lnTo>
                <a:lnTo>
                  <a:pt x="2475287" y="4945240"/>
                </a:lnTo>
                <a:lnTo>
                  <a:pt x="2472375" y="4948945"/>
                </a:lnTo>
                <a:lnTo>
                  <a:pt x="2469199" y="4952120"/>
                </a:lnTo>
                <a:lnTo>
                  <a:pt x="2465758" y="4955295"/>
                </a:lnTo>
                <a:lnTo>
                  <a:pt x="2462002" y="4958548"/>
                </a:lnTo>
                <a:lnTo>
                  <a:pt x="2458876" y="4960851"/>
                </a:lnTo>
                <a:lnTo>
                  <a:pt x="2453847" y="4964555"/>
                </a:lnTo>
                <a:lnTo>
                  <a:pt x="2448289" y="4968259"/>
                </a:lnTo>
                <a:lnTo>
                  <a:pt x="2453318" y="4965349"/>
                </a:lnTo>
                <a:lnTo>
                  <a:pt x="2457818" y="4961909"/>
                </a:lnTo>
                <a:lnTo>
                  <a:pt x="2461788" y="4958734"/>
                </a:lnTo>
                <a:lnTo>
                  <a:pt x="2462002" y="4958548"/>
                </a:lnTo>
                <a:lnTo>
                  <a:pt x="2463905" y="4957147"/>
                </a:lnTo>
                <a:lnTo>
                  <a:pt x="2468670" y="4952649"/>
                </a:lnTo>
                <a:lnTo>
                  <a:pt x="2473434" y="4948151"/>
                </a:lnTo>
                <a:lnTo>
                  <a:pt x="2477404" y="4943653"/>
                </a:lnTo>
                <a:lnTo>
                  <a:pt x="2481639" y="4938890"/>
                </a:lnTo>
                <a:lnTo>
                  <a:pt x="2485345" y="4933599"/>
                </a:lnTo>
                <a:lnTo>
                  <a:pt x="2489051" y="4928572"/>
                </a:lnTo>
                <a:lnTo>
                  <a:pt x="2492492" y="4923015"/>
                </a:lnTo>
                <a:lnTo>
                  <a:pt x="2495668" y="4917459"/>
                </a:lnTo>
                <a:lnTo>
                  <a:pt x="2498579" y="4911903"/>
                </a:lnTo>
                <a:lnTo>
                  <a:pt x="2499945" y="4908899"/>
                </a:lnTo>
                <a:lnTo>
                  <a:pt x="2504402" y="4903701"/>
                </a:lnTo>
                <a:lnTo>
                  <a:pt x="2507049" y="4901055"/>
                </a:lnTo>
                <a:lnTo>
                  <a:pt x="2509696" y="4898409"/>
                </a:lnTo>
                <a:lnTo>
                  <a:pt x="2512608" y="4896028"/>
                </a:lnTo>
                <a:lnTo>
                  <a:pt x="2515519" y="4893647"/>
                </a:lnTo>
                <a:lnTo>
                  <a:pt x="2519225" y="4891530"/>
                </a:lnTo>
                <a:lnTo>
                  <a:pt x="2522931" y="4889678"/>
                </a:lnTo>
                <a:lnTo>
                  <a:pt x="2526901" y="4887826"/>
                </a:lnTo>
                <a:lnTo>
                  <a:pt x="2531401" y="4886238"/>
                </a:lnTo>
                <a:lnTo>
                  <a:pt x="2536165" y="4884915"/>
                </a:lnTo>
                <a:lnTo>
                  <a:pt x="2541459" y="4883593"/>
                </a:lnTo>
                <a:lnTo>
                  <a:pt x="2547017" y="4882799"/>
                </a:lnTo>
                <a:lnTo>
                  <a:pt x="2553105" y="4882270"/>
                </a:lnTo>
                <a:lnTo>
                  <a:pt x="2666391" y="4871157"/>
                </a:lnTo>
                <a:lnTo>
                  <a:pt x="2779677" y="4859251"/>
                </a:lnTo>
                <a:lnTo>
                  <a:pt x="2894551" y="4846815"/>
                </a:lnTo>
                <a:lnTo>
                  <a:pt x="3009160" y="4833322"/>
                </a:lnTo>
                <a:lnTo>
                  <a:pt x="3017366" y="4829882"/>
                </a:lnTo>
                <a:lnTo>
                  <a:pt x="3024777" y="4827236"/>
                </a:lnTo>
                <a:lnTo>
                  <a:pt x="3031659" y="4825120"/>
                </a:lnTo>
                <a:lnTo>
                  <a:pt x="3035100" y="4824590"/>
                </a:lnTo>
                <a:lnTo>
                  <a:pt x="3038011" y="4824061"/>
                </a:lnTo>
                <a:lnTo>
                  <a:pt x="3040923" y="4823797"/>
                </a:lnTo>
                <a:close/>
                <a:moveTo>
                  <a:pt x="2506785" y="4813213"/>
                </a:moveTo>
                <a:lnTo>
                  <a:pt x="2490374" y="4814272"/>
                </a:lnTo>
                <a:lnTo>
                  <a:pt x="2490109" y="4814272"/>
                </a:lnTo>
                <a:lnTo>
                  <a:pt x="2490639" y="4815330"/>
                </a:lnTo>
                <a:lnTo>
                  <a:pt x="2490374" y="4814272"/>
                </a:lnTo>
                <a:lnTo>
                  <a:pt x="2501756" y="4814536"/>
                </a:lnTo>
                <a:lnTo>
                  <a:pt x="2506255" y="4813743"/>
                </a:lnTo>
                <a:lnTo>
                  <a:pt x="2506785" y="4813213"/>
                </a:lnTo>
                <a:close/>
                <a:moveTo>
                  <a:pt x="6191109" y="4810259"/>
                </a:moveTo>
                <a:lnTo>
                  <a:pt x="6190579" y="4811053"/>
                </a:lnTo>
                <a:lnTo>
                  <a:pt x="6190844" y="4810788"/>
                </a:lnTo>
                <a:lnTo>
                  <a:pt x="6191109" y="4810259"/>
                </a:lnTo>
                <a:close/>
                <a:moveTo>
                  <a:pt x="3051034" y="4795983"/>
                </a:moveTo>
                <a:lnTo>
                  <a:pt x="3051246" y="4797074"/>
                </a:lnTo>
                <a:lnTo>
                  <a:pt x="3052569" y="4807393"/>
                </a:lnTo>
                <a:lnTo>
                  <a:pt x="3051034" y="4795983"/>
                </a:lnTo>
                <a:close/>
                <a:moveTo>
                  <a:pt x="2442201" y="4793634"/>
                </a:moveTo>
                <a:lnTo>
                  <a:pt x="2441936" y="4794428"/>
                </a:lnTo>
                <a:lnTo>
                  <a:pt x="2438231" y="4797868"/>
                </a:lnTo>
                <a:lnTo>
                  <a:pt x="2442201" y="4794428"/>
                </a:lnTo>
                <a:lnTo>
                  <a:pt x="2442201" y="4793634"/>
                </a:lnTo>
                <a:close/>
                <a:moveTo>
                  <a:pt x="3929064" y="4702088"/>
                </a:moveTo>
                <a:lnTo>
                  <a:pt x="3928544" y="4702966"/>
                </a:lnTo>
                <a:lnTo>
                  <a:pt x="3914776" y="4713201"/>
                </a:lnTo>
                <a:lnTo>
                  <a:pt x="3926726" y="4702673"/>
                </a:lnTo>
                <a:lnTo>
                  <a:pt x="3929064" y="4702088"/>
                </a:lnTo>
                <a:close/>
                <a:moveTo>
                  <a:pt x="4387851" y="4695738"/>
                </a:moveTo>
                <a:lnTo>
                  <a:pt x="4387851" y="4697267"/>
                </a:lnTo>
                <a:lnTo>
                  <a:pt x="4381501" y="4716376"/>
                </a:lnTo>
                <a:lnTo>
                  <a:pt x="4381501" y="4702872"/>
                </a:lnTo>
                <a:lnTo>
                  <a:pt x="4387851" y="4695738"/>
                </a:lnTo>
                <a:close/>
                <a:moveTo>
                  <a:pt x="2997514" y="4681451"/>
                </a:moveTo>
                <a:lnTo>
                  <a:pt x="2996720" y="4681715"/>
                </a:lnTo>
                <a:lnTo>
                  <a:pt x="2996455" y="4681980"/>
                </a:lnTo>
                <a:lnTo>
                  <a:pt x="2997514" y="4681451"/>
                </a:lnTo>
                <a:close/>
                <a:moveTo>
                  <a:pt x="4127501" y="4678275"/>
                </a:moveTo>
                <a:lnTo>
                  <a:pt x="4127501" y="4679271"/>
                </a:lnTo>
                <a:lnTo>
                  <a:pt x="4124326" y="4690975"/>
                </a:lnTo>
                <a:lnTo>
                  <a:pt x="4127501" y="4678275"/>
                </a:lnTo>
                <a:close/>
                <a:moveTo>
                  <a:pt x="3007308" y="4678011"/>
                </a:moveTo>
                <a:lnTo>
                  <a:pt x="3007308" y="4678540"/>
                </a:lnTo>
                <a:lnTo>
                  <a:pt x="3008102" y="4678805"/>
                </a:lnTo>
                <a:lnTo>
                  <a:pt x="3007308" y="4678011"/>
                </a:lnTo>
                <a:close/>
                <a:moveTo>
                  <a:pt x="4131698" y="4664518"/>
                </a:moveTo>
                <a:lnTo>
                  <a:pt x="4129845" y="4668222"/>
                </a:lnTo>
                <a:lnTo>
                  <a:pt x="4127727" y="4671397"/>
                </a:lnTo>
                <a:lnTo>
                  <a:pt x="4125080" y="4674043"/>
                </a:lnTo>
                <a:lnTo>
                  <a:pt x="4122433" y="4676688"/>
                </a:lnTo>
                <a:lnTo>
                  <a:pt x="4119257" y="4678805"/>
                </a:lnTo>
                <a:lnTo>
                  <a:pt x="4116081" y="4680393"/>
                </a:lnTo>
                <a:lnTo>
                  <a:pt x="4112640" y="4682245"/>
                </a:lnTo>
                <a:lnTo>
                  <a:pt x="4108934" y="4684097"/>
                </a:lnTo>
                <a:lnTo>
                  <a:pt x="4102053" y="4687272"/>
                </a:lnTo>
                <a:lnTo>
                  <a:pt x="4094641" y="4690182"/>
                </a:lnTo>
                <a:lnTo>
                  <a:pt x="4091200" y="4692034"/>
                </a:lnTo>
                <a:lnTo>
                  <a:pt x="4088024" y="4693886"/>
                </a:lnTo>
                <a:lnTo>
                  <a:pt x="4085113" y="4696003"/>
                </a:lnTo>
                <a:lnTo>
                  <a:pt x="4081936" y="4698649"/>
                </a:lnTo>
                <a:lnTo>
                  <a:pt x="4077966" y="4693886"/>
                </a:lnTo>
                <a:lnTo>
                  <a:pt x="4076378" y="4699443"/>
                </a:lnTo>
                <a:lnTo>
                  <a:pt x="4061555" y="4699707"/>
                </a:lnTo>
                <a:lnTo>
                  <a:pt x="4044616" y="4704999"/>
                </a:lnTo>
                <a:lnTo>
                  <a:pt x="4041439" y="4704999"/>
                </a:lnTo>
                <a:lnTo>
                  <a:pt x="4044086" y="4706586"/>
                </a:lnTo>
                <a:lnTo>
                  <a:pt x="4043821" y="4707380"/>
                </a:lnTo>
                <a:lnTo>
                  <a:pt x="4026882" y="4705263"/>
                </a:lnTo>
                <a:lnTo>
                  <a:pt x="4023970" y="4703411"/>
                </a:lnTo>
                <a:lnTo>
                  <a:pt x="4021323" y="4701295"/>
                </a:lnTo>
                <a:lnTo>
                  <a:pt x="4019206" y="4698913"/>
                </a:lnTo>
                <a:lnTo>
                  <a:pt x="4017617" y="4696268"/>
                </a:lnTo>
                <a:lnTo>
                  <a:pt x="4016294" y="4693622"/>
                </a:lnTo>
                <a:lnTo>
                  <a:pt x="4015500" y="4690711"/>
                </a:lnTo>
                <a:lnTo>
                  <a:pt x="4014971" y="4687536"/>
                </a:lnTo>
                <a:lnTo>
                  <a:pt x="4014971" y="4684361"/>
                </a:lnTo>
                <a:lnTo>
                  <a:pt x="4044086" y="4678805"/>
                </a:lnTo>
                <a:lnTo>
                  <a:pt x="4075055" y="4673249"/>
                </a:lnTo>
                <a:lnTo>
                  <a:pt x="4090406" y="4670603"/>
                </a:lnTo>
                <a:lnTo>
                  <a:pt x="4104964" y="4668222"/>
                </a:lnTo>
                <a:lnTo>
                  <a:pt x="4118728" y="4666105"/>
                </a:lnTo>
                <a:lnTo>
                  <a:pt x="4131698" y="4664518"/>
                </a:lnTo>
                <a:close/>
                <a:moveTo>
                  <a:pt x="2898786" y="4660549"/>
                </a:moveTo>
                <a:lnTo>
                  <a:pt x="2898533" y="4660576"/>
                </a:lnTo>
                <a:lnTo>
                  <a:pt x="2894022" y="4660813"/>
                </a:lnTo>
                <a:lnTo>
                  <a:pt x="2881581" y="4662401"/>
                </a:lnTo>
                <a:lnTo>
                  <a:pt x="2898533" y="4660576"/>
                </a:lnTo>
                <a:lnTo>
                  <a:pt x="2899051" y="4660549"/>
                </a:lnTo>
                <a:lnTo>
                  <a:pt x="2898786" y="4660549"/>
                </a:lnTo>
                <a:close/>
                <a:moveTo>
                  <a:pt x="4004383" y="4660284"/>
                </a:moveTo>
                <a:lnTo>
                  <a:pt x="4009942" y="4663988"/>
                </a:lnTo>
                <a:lnTo>
                  <a:pt x="4000413" y="4665840"/>
                </a:lnTo>
                <a:lnTo>
                  <a:pt x="4004118" y="4660549"/>
                </a:lnTo>
                <a:lnTo>
                  <a:pt x="4004383" y="4660284"/>
                </a:lnTo>
                <a:close/>
                <a:moveTo>
                  <a:pt x="4433889" y="4659225"/>
                </a:moveTo>
                <a:lnTo>
                  <a:pt x="4429126" y="4665575"/>
                </a:lnTo>
                <a:lnTo>
                  <a:pt x="4432488" y="4659514"/>
                </a:lnTo>
                <a:lnTo>
                  <a:pt x="4433889" y="4659225"/>
                </a:lnTo>
                <a:close/>
                <a:moveTo>
                  <a:pt x="4003676" y="4657638"/>
                </a:moveTo>
                <a:lnTo>
                  <a:pt x="4002914" y="4658153"/>
                </a:lnTo>
                <a:lnTo>
                  <a:pt x="3996564" y="4666134"/>
                </a:lnTo>
                <a:lnTo>
                  <a:pt x="3990976" y="4667163"/>
                </a:lnTo>
                <a:lnTo>
                  <a:pt x="4000120" y="4658153"/>
                </a:lnTo>
                <a:lnTo>
                  <a:pt x="4003676" y="4657638"/>
                </a:lnTo>
                <a:close/>
                <a:moveTo>
                  <a:pt x="3160561" y="4649701"/>
                </a:moveTo>
                <a:lnTo>
                  <a:pt x="3160561" y="4649965"/>
                </a:lnTo>
                <a:lnTo>
                  <a:pt x="3160826" y="4649701"/>
                </a:lnTo>
                <a:lnTo>
                  <a:pt x="3160561" y="4649701"/>
                </a:lnTo>
                <a:close/>
                <a:moveTo>
                  <a:pt x="4008438" y="4649700"/>
                </a:moveTo>
                <a:lnTo>
                  <a:pt x="4008438" y="4650154"/>
                </a:lnTo>
                <a:lnTo>
                  <a:pt x="4002088" y="4656050"/>
                </a:lnTo>
                <a:lnTo>
                  <a:pt x="4008438" y="4649700"/>
                </a:lnTo>
                <a:close/>
                <a:moveTo>
                  <a:pt x="3977943" y="4641763"/>
                </a:moveTo>
                <a:lnTo>
                  <a:pt x="3989388" y="4652213"/>
                </a:lnTo>
                <a:lnTo>
                  <a:pt x="3986460" y="4662923"/>
                </a:lnTo>
                <a:lnTo>
                  <a:pt x="3985395" y="4661617"/>
                </a:lnTo>
                <a:lnTo>
                  <a:pt x="3985163" y="4662415"/>
                </a:lnTo>
                <a:lnTo>
                  <a:pt x="3987801" y="4667390"/>
                </a:lnTo>
                <a:lnTo>
                  <a:pt x="3987801" y="4668070"/>
                </a:lnTo>
                <a:lnTo>
                  <a:pt x="3983331" y="4668708"/>
                </a:lnTo>
                <a:lnTo>
                  <a:pt x="3983266" y="4668932"/>
                </a:lnTo>
                <a:lnTo>
                  <a:pt x="3959045" y="4672850"/>
                </a:lnTo>
                <a:lnTo>
                  <a:pt x="3962771" y="4655870"/>
                </a:lnTo>
                <a:lnTo>
                  <a:pt x="3977943" y="4641763"/>
                </a:lnTo>
                <a:close/>
                <a:moveTo>
                  <a:pt x="4004509" y="4640175"/>
                </a:moveTo>
                <a:lnTo>
                  <a:pt x="4006851" y="4642556"/>
                </a:lnTo>
                <a:lnTo>
                  <a:pt x="4005550" y="4645467"/>
                </a:lnTo>
                <a:lnTo>
                  <a:pt x="3998783" y="4653934"/>
                </a:lnTo>
                <a:lnTo>
                  <a:pt x="3991756" y="4664517"/>
                </a:lnTo>
                <a:lnTo>
                  <a:pt x="3990976" y="4665575"/>
                </a:lnTo>
                <a:lnTo>
                  <a:pt x="4004509" y="4640175"/>
                </a:lnTo>
                <a:close/>
                <a:moveTo>
                  <a:pt x="3998361" y="4630650"/>
                </a:moveTo>
                <a:lnTo>
                  <a:pt x="3998913" y="4633225"/>
                </a:lnTo>
                <a:lnTo>
                  <a:pt x="3992563" y="4640175"/>
                </a:lnTo>
                <a:lnTo>
                  <a:pt x="3998361" y="4630650"/>
                </a:lnTo>
                <a:close/>
                <a:moveTo>
                  <a:pt x="2963105" y="4628534"/>
                </a:moveTo>
                <a:lnTo>
                  <a:pt x="2960458" y="4629592"/>
                </a:lnTo>
                <a:lnTo>
                  <a:pt x="2963634" y="4628799"/>
                </a:lnTo>
                <a:lnTo>
                  <a:pt x="2963105" y="4628534"/>
                </a:lnTo>
                <a:close/>
                <a:moveTo>
                  <a:pt x="4009232" y="4627475"/>
                </a:moveTo>
                <a:lnTo>
                  <a:pt x="4010026" y="4630772"/>
                </a:lnTo>
                <a:lnTo>
                  <a:pt x="3998913" y="4641763"/>
                </a:lnTo>
                <a:lnTo>
                  <a:pt x="4003146" y="4631322"/>
                </a:lnTo>
                <a:lnTo>
                  <a:pt x="4009232" y="4627475"/>
                </a:lnTo>
                <a:close/>
                <a:moveTo>
                  <a:pt x="4362505" y="4624565"/>
                </a:moveTo>
                <a:lnTo>
                  <a:pt x="4368283" y="4633308"/>
                </a:lnTo>
                <a:lnTo>
                  <a:pt x="4368593" y="4632238"/>
                </a:lnTo>
                <a:lnTo>
                  <a:pt x="4373563" y="4633191"/>
                </a:lnTo>
                <a:lnTo>
                  <a:pt x="4369727" y="4635493"/>
                </a:lnTo>
                <a:lnTo>
                  <a:pt x="4372298" y="4639382"/>
                </a:lnTo>
                <a:lnTo>
                  <a:pt x="4368857" y="4645203"/>
                </a:lnTo>
                <a:lnTo>
                  <a:pt x="4377856" y="4643086"/>
                </a:lnTo>
                <a:lnTo>
                  <a:pt x="4378650" y="4645203"/>
                </a:lnTo>
                <a:lnTo>
                  <a:pt x="4379445" y="4647849"/>
                </a:lnTo>
                <a:lnTo>
                  <a:pt x="4379709" y="4650759"/>
                </a:lnTo>
                <a:lnTo>
                  <a:pt x="4379709" y="4653670"/>
                </a:lnTo>
                <a:lnTo>
                  <a:pt x="4378915" y="4660020"/>
                </a:lnTo>
                <a:lnTo>
                  <a:pt x="4378121" y="4665576"/>
                </a:lnTo>
                <a:lnTo>
                  <a:pt x="4377592" y="4669545"/>
                </a:lnTo>
                <a:lnTo>
                  <a:pt x="4377592" y="4670868"/>
                </a:lnTo>
                <a:lnTo>
                  <a:pt x="4377856" y="4671132"/>
                </a:lnTo>
                <a:lnTo>
                  <a:pt x="4378121" y="4671397"/>
                </a:lnTo>
                <a:lnTo>
                  <a:pt x="4378650" y="4671132"/>
                </a:lnTo>
                <a:lnTo>
                  <a:pt x="4379974" y="4669545"/>
                </a:lnTo>
                <a:lnTo>
                  <a:pt x="4383680" y="4663988"/>
                </a:lnTo>
                <a:lnTo>
                  <a:pt x="4392414" y="4668222"/>
                </a:lnTo>
                <a:lnTo>
                  <a:pt x="4389503" y="4675895"/>
                </a:lnTo>
                <a:lnTo>
                  <a:pt x="4387385" y="4683038"/>
                </a:lnTo>
                <a:lnTo>
                  <a:pt x="4382621" y="4698649"/>
                </a:lnTo>
                <a:lnTo>
                  <a:pt x="4374151" y="4729870"/>
                </a:lnTo>
                <a:lnTo>
                  <a:pt x="4376798" y="4725372"/>
                </a:lnTo>
                <a:lnTo>
                  <a:pt x="4379445" y="4720874"/>
                </a:lnTo>
                <a:lnTo>
                  <a:pt x="4381297" y="4716905"/>
                </a:lnTo>
                <a:lnTo>
                  <a:pt x="4383415" y="4712672"/>
                </a:lnTo>
                <a:lnTo>
                  <a:pt x="4386856" y="4704470"/>
                </a:lnTo>
                <a:lnTo>
                  <a:pt x="4390297" y="4697061"/>
                </a:lnTo>
                <a:lnTo>
                  <a:pt x="4391885" y="4693886"/>
                </a:lnTo>
                <a:lnTo>
                  <a:pt x="4393738" y="4690711"/>
                </a:lnTo>
                <a:lnTo>
                  <a:pt x="4395855" y="4688065"/>
                </a:lnTo>
                <a:lnTo>
                  <a:pt x="4398502" y="4685684"/>
                </a:lnTo>
                <a:lnTo>
                  <a:pt x="4401149" y="4683568"/>
                </a:lnTo>
                <a:lnTo>
                  <a:pt x="4404325" y="4682245"/>
                </a:lnTo>
                <a:lnTo>
                  <a:pt x="4407766" y="4680922"/>
                </a:lnTo>
                <a:lnTo>
                  <a:pt x="4412266" y="4680657"/>
                </a:lnTo>
                <a:lnTo>
                  <a:pt x="4398767" y="4698384"/>
                </a:lnTo>
                <a:lnTo>
                  <a:pt x="4407766" y="4696268"/>
                </a:lnTo>
                <a:lnTo>
                  <a:pt x="4410678" y="4692299"/>
                </a:lnTo>
                <a:lnTo>
                  <a:pt x="4413854" y="4688595"/>
                </a:lnTo>
                <a:lnTo>
                  <a:pt x="4417559" y="4685420"/>
                </a:lnTo>
                <a:lnTo>
                  <a:pt x="4421265" y="4682509"/>
                </a:lnTo>
                <a:lnTo>
                  <a:pt x="4425765" y="4680128"/>
                </a:lnTo>
                <a:lnTo>
                  <a:pt x="4430000" y="4678011"/>
                </a:lnTo>
                <a:lnTo>
                  <a:pt x="4435029" y="4676688"/>
                </a:lnTo>
                <a:lnTo>
                  <a:pt x="4440058" y="4675101"/>
                </a:lnTo>
                <a:lnTo>
                  <a:pt x="4445352" y="4674043"/>
                </a:lnTo>
                <a:lnTo>
                  <a:pt x="4450645" y="4673249"/>
                </a:lnTo>
                <a:lnTo>
                  <a:pt x="4456468" y="4672455"/>
                </a:lnTo>
                <a:lnTo>
                  <a:pt x="4462027" y="4672190"/>
                </a:lnTo>
                <a:lnTo>
                  <a:pt x="4474202" y="4671926"/>
                </a:lnTo>
                <a:lnTo>
                  <a:pt x="4486378" y="4671926"/>
                </a:lnTo>
                <a:lnTo>
                  <a:pt x="4511523" y="4673249"/>
                </a:lnTo>
                <a:lnTo>
                  <a:pt x="4523699" y="4673513"/>
                </a:lnTo>
                <a:lnTo>
                  <a:pt x="4535345" y="4673513"/>
                </a:lnTo>
                <a:lnTo>
                  <a:pt x="4541433" y="4673249"/>
                </a:lnTo>
                <a:lnTo>
                  <a:pt x="4546991" y="4672720"/>
                </a:lnTo>
                <a:lnTo>
                  <a:pt x="4552285" y="4672190"/>
                </a:lnTo>
                <a:lnTo>
                  <a:pt x="4557049" y="4671397"/>
                </a:lnTo>
                <a:lnTo>
                  <a:pt x="4562078" y="4670603"/>
                </a:lnTo>
                <a:lnTo>
                  <a:pt x="4566843" y="4669015"/>
                </a:lnTo>
                <a:lnTo>
                  <a:pt x="4571343" y="4667163"/>
                </a:lnTo>
                <a:lnTo>
                  <a:pt x="4575313" y="4665576"/>
                </a:lnTo>
                <a:lnTo>
                  <a:pt x="4580342" y="4662930"/>
                </a:lnTo>
                <a:lnTo>
                  <a:pt x="4585636" y="4660813"/>
                </a:lnTo>
                <a:lnTo>
                  <a:pt x="4590665" y="4658961"/>
                </a:lnTo>
                <a:lnTo>
                  <a:pt x="4595958" y="4657638"/>
                </a:lnTo>
                <a:lnTo>
                  <a:pt x="4600987" y="4656051"/>
                </a:lnTo>
                <a:lnTo>
                  <a:pt x="4606281" y="4655257"/>
                </a:lnTo>
                <a:lnTo>
                  <a:pt x="4611575" y="4654728"/>
                </a:lnTo>
                <a:lnTo>
                  <a:pt x="4616869" y="4654199"/>
                </a:lnTo>
                <a:lnTo>
                  <a:pt x="4622427" y="4653670"/>
                </a:lnTo>
                <a:lnTo>
                  <a:pt x="4627721" y="4653670"/>
                </a:lnTo>
                <a:lnTo>
                  <a:pt x="4633015" y="4654199"/>
                </a:lnTo>
                <a:lnTo>
                  <a:pt x="4638044" y="4654728"/>
                </a:lnTo>
                <a:lnTo>
                  <a:pt x="4643337" y="4655257"/>
                </a:lnTo>
                <a:lnTo>
                  <a:pt x="4648631" y="4656051"/>
                </a:lnTo>
                <a:lnTo>
                  <a:pt x="4653925" y="4657374"/>
                </a:lnTo>
                <a:lnTo>
                  <a:pt x="4659483" y="4658432"/>
                </a:lnTo>
                <a:lnTo>
                  <a:pt x="4664512" y="4660020"/>
                </a:lnTo>
                <a:lnTo>
                  <a:pt x="4669806" y="4661607"/>
                </a:lnTo>
                <a:lnTo>
                  <a:pt x="4680394" y="4665576"/>
                </a:lnTo>
                <a:lnTo>
                  <a:pt x="4690452" y="4669809"/>
                </a:lnTo>
                <a:lnTo>
                  <a:pt x="4700510" y="4674572"/>
                </a:lnTo>
                <a:lnTo>
                  <a:pt x="4710038" y="4680128"/>
                </a:lnTo>
                <a:lnTo>
                  <a:pt x="4719567" y="4685684"/>
                </a:lnTo>
                <a:lnTo>
                  <a:pt x="4728567" y="4692034"/>
                </a:lnTo>
                <a:lnTo>
                  <a:pt x="4737036" y="4698384"/>
                </a:lnTo>
                <a:lnTo>
                  <a:pt x="4741271" y="4701559"/>
                </a:lnTo>
                <a:lnTo>
                  <a:pt x="4745242" y="4704999"/>
                </a:lnTo>
                <a:lnTo>
                  <a:pt x="4753447" y="4712672"/>
                </a:lnTo>
                <a:lnTo>
                  <a:pt x="4761917" y="4720080"/>
                </a:lnTo>
                <a:lnTo>
                  <a:pt x="4766152" y="4723784"/>
                </a:lnTo>
                <a:lnTo>
                  <a:pt x="4770387" y="4727224"/>
                </a:lnTo>
                <a:lnTo>
                  <a:pt x="4775151" y="4730399"/>
                </a:lnTo>
                <a:lnTo>
                  <a:pt x="4779651" y="4733309"/>
                </a:lnTo>
                <a:lnTo>
                  <a:pt x="4784680" y="4735690"/>
                </a:lnTo>
                <a:lnTo>
                  <a:pt x="4789709" y="4737543"/>
                </a:lnTo>
                <a:lnTo>
                  <a:pt x="4795003" y="4738865"/>
                </a:lnTo>
                <a:lnTo>
                  <a:pt x="4800032" y="4739659"/>
                </a:lnTo>
                <a:lnTo>
                  <a:pt x="4806120" y="4739924"/>
                </a:lnTo>
                <a:lnTo>
                  <a:pt x="4809031" y="4739924"/>
                </a:lnTo>
                <a:lnTo>
                  <a:pt x="4811943" y="4739395"/>
                </a:lnTo>
                <a:lnTo>
                  <a:pt x="4817766" y="4738336"/>
                </a:lnTo>
                <a:lnTo>
                  <a:pt x="4825971" y="4736220"/>
                </a:lnTo>
                <a:lnTo>
                  <a:pt x="4835500" y="4734103"/>
                </a:lnTo>
                <a:lnTo>
                  <a:pt x="4840264" y="4733045"/>
                </a:lnTo>
                <a:lnTo>
                  <a:pt x="4845558" y="4732251"/>
                </a:lnTo>
                <a:lnTo>
                  <a:pt x="4850587" y="4731722"/>
                </a:lnTo>
                <a:lnTo>
                  <a:pt x="4855352" y="4731457"/>
                </a:lnTo>
                <a:lnTo>
                  <a:pt x="4860116" y="4731722"/>
                </a:lnTo>
                <a:lnTo>
                  <a:pt x="4864086" y="4732780"/>
                </a:lnTo>
                <a:lnTo>
                  <a:pt x="4865939" y="4733309"/>
                </a:lnTo>
                <a:lnTo>
                  <a:pt x="4867527" y="4733838"/>
                </a:lnTo>
                <a:lnTo>
                  <a:pt x="4869116" y="4734897"/>
                </a:lnTo>
                <a:lnTo>
                  <a:pt x="4870704" y="4735955"/>
                </a:lnTo>
                <a:lnTo>
                  <a:pt x="4871762" y="4737278"/>
                </a:lnTo>
                <a:lnTo>
                  <a:pt x="4872556" y="4738865"/>
                </a:lnTo>
                <a:lnTo>
                  <a:pt x="4873615" y="4740718"/>
                </a:lnTo>
                <a:lnTo>
                  <a:pt x="4874145" y="4742305"/>
                </a:lnTo>
                <a:lnTo>
                  <a:pt x="4894525" y="4836497"/>
                </a:lnTo>
                <a:lnTo>
                  <a:pt x="4899025" y="4828559"/>
                </a:lnTo>
                <a:lnTo>
                  <a:pt x="4898496" y="4853165"/>
                </a:lnTo>
                <a:lnTo>
                  <a:pt x="4892937" y="4861103"/>
                </a:lnTo>
                <a:lnTo>
                  <a:pt x="4896643" y="4865072"/>
                </a:lnTo>
                <a:lnTo>
                  <a:pt x="4896114" y="4873274"/>
                </a:lnTo>
                <a:lnTo>
                  <a:pt x="4895055" y="4881740"/>
                </a:lnTo>
                <a:lnTo>
                  <a:pt x="4893467" y="4890472"/>
                </a:lnTo>
                <a:lnTo>
                  <a:pt x="4891349" y="4899203"/>
                </a:lnTo>
                <a:lnTo>
                  <a:pt x="4888967" y="4908463"/>
                </a:lnTo>
                <a:lnTo>
                  <a:pt x="4886320" y="4917459"/>
                </a:lnTo>
                <a:lnTo>
                  <a:pt x="4883144" y="4926190"/>
                </a:lnTo>
                <a:lnTo>
                  <a:pt x="4879703" y="4934922"/>
                </a:lnTo>
                <a:lnTo>
                  <a:pt x="4875997" y="4943653"/>
                </a:lnTo>
                <a:lnTo>
                  <a:pt x="4871498" y="4951855"/>
                </a:lnTo>
                <a:lnTo>
                  <a:pt x="4866733" y="4959793"/>
                </a:lnTo>
                <a:lnTo>
                  <a:pt x="4861969" y="4966936"/>
                </a:lnTo>
                <a:lnTo>
                  <a:pt x="4856675" y="4973815"/>
                </a:lnTo>
                <a:lnTo>
                  <a:pt x="4853763" y="4976726"/>
                </a:lnTo>
                <a:lnTo>
                  <a:pt x="4850852" y="4979636"/>
                </a:lnTo>
                <a:lnTo>
                  <a:pt x="4847940" y="4982282"/>
                </a:lnTo>
                <a:lnTo>
                  <a:pt x="4845029" y="4984928"/>
                </a:lnTo>
                <a:lnTo>
                  <a:pt x="4842117" y="4987309"/>
                </a:lnTo>
                <a:lnTo>
                  <a:pt x="4838941" y="4989426"/>
                </a:lnTo>
                <a:lnTo>
                  <a:pt x="4839470" y="4992601"/>
                </a:lnTo>
                <a:lnTo>
                  <a:pt x="4839470" y="4995776"/>
                </a:lnTo>
                <a:lnTo>
                  <a:pt x="4839206" y="4998686"/>
                </a:lnTo>
                <a:lnTo>
                  <a:pt x="4838941" y="5001861"/>
                </a:lnTo>
                <a:lnTo>
                  <a:pt x="4837882" y="5005036"/>
                </a:lnTo>
                <a:lnTo>
                  <a:pt x="4836823" y="5008211"/>
                </a:lnTo>
                <a:lnTo>
                  <a:pt x="4835765" y="5011386"/>
                </a:lnTo>
                <a:lnTo>
                  <a:pt x="4833912" y="5014297"/>
                </a:lnTo>
                <a:lnTo>
                  <a:pt x="4832059" y="5017472"/>
                </a:lnTo>
                <a:lnTo>
                  <a:pt x="4830471" y="5020382"/>
                </a:lnTo>
                <a:lnTo>
                  <a:pt x="4825971" y="5026203"/>
                </a:lnTo>
                <a:lnTo>
                  <a:pt x="4820942" y="5032024"/>
                </a:lnTo>
                <a:lnTo>
                  <a:pt x="4815384" y="5038109"/>
                </a:lnTo>
                <a:lnTo>
                  <a:pt x="4809825" y="5043665"/>
                </a:lnTo>
                <a:lnTo>
                  <a:pt x="4804267" y="5048957"/>
                </a:lnTo>
                <a:lnTo>
                  <a:pt x="4793415" y="5058747"/>
                </a:lnTo>
                <a:lnTo>
                  <a:pt x="4788386" y="5063509"/>
                </a:lnTo>
                <a:lnTo>
                  <a:pt x="4783886" y="5068007"/>
                </a:lnTo>
                <a:lnTo>
                  <a:pt x="4780445" y="5071976"/>
                </a:lnTo>
                <a:lnTo>
                  <a:pt x="4777534" y="5075945"/>
                </a:lnTo>
                <a:lnTo>
                  <a:pt x="4769064" y="5080178"/>
                </a:lnTo>
                <a:lnTo>
                  <a:pt x="4768799" y="5079913"/>
                </a:lnTo>
                <a:lnTo>
                  <a:pt x="4771975" y="5089703"/>
                </a:lnTo>
                <a:lnTo>
                  <a:pt x="4763505" y="5094995"/>
                </a:lnTo>
                <a:lnTo>
                  <a:pt x="4763241" y="5098434"/>
                </a:lnTo>
                <a:lnTo>
                  <a:pt x="4762182" y="5101874"/>
                </a:lnTo>
                <a:lnTo>
                  <a:pt x="4760594" y="5109547"/>
                </a:lnTo>
                <a:lnTo>
                  <a:pt x="4758211" y="5117484"/>
                </a:lnTo>
                <a:lnTo>
                  <a:pt x="4755035" y="5125686"/>
                </a:lnTo>
                <a:lnTo>
                  <a:pt x="4751330" y="5133888"/>
                </a:lnTo>
                <a:lnTo>
                  <a:pt x="4747359" y="5142090"/>
                </a:lnTo>
                <a:lnTo>
                  <a:pt x="4742860" y="5150028"/>
                </a:lnTo>
                <a:lnTo>
                  <a:pt x="4738360" y="5157701"/>
                </a:lnTo>
                <a:lnTo>
                  <a:pt x="4733596" y="5164580"/>
                </a:lnTo>
                <a:lnTo>
                  <a:pt x="4728567" y="5171195"/>
                </a:lnTo>
                <a:lnTo>
                  <a:pt x="4723537" y="5177015"/>
                </a:lnTo>
                <a:lnTo>
                  <a:pt x="4718773" y="5181778"/>
                </a:lnTo>
                <a:lnTo>
                  <a:pt x="4716391" y="5183895"/>
                </a:lnTo>
                <a:lnTo>
                  <a:pt x="4714273" y="5185482"/>
                </a:lnTo>
                <a:lnTo>
                  <a:pt x="4712156" y="5187070"/>
                </a:lnTo>
                <a:lnTo>
                  <a:pt x="4710038" y="5187863"/>
                </a:lnTo>
                <a:lnTo>
                  <a:pt x="4707921" y="5188657"/>
                </a:lnTo>
                <a:lnTo>
                  <a:pt x="4706068" y="5188922"/>
                </a:lnTo>
                <a:lnTo>
                  <a:pt x="4704215" y="5189451"/>
                </a:lnTo>
                <a:lnTo>
                  <a:pt x="4702363" y="5188657"/>
                </a:lnTo>
                <a:lnTo>
                  <a:pt x="4692040" y="5184688"/>
                </a:lnTo>
                <a:lnTo>
                  <a:pt x="4685423" y="5192626"/>
                </a:lnTo>
                <a:lnTo>
                  <a:pt x="4688863" y="5201357"/>
                </a:lnTo>
                <a:lnTo>
                  <a:pt x="4686217" y="5205855"/>
                </a:lnTo>
                <a:lnTo>
                  <a:pt x="4683834" y="5210353"/>
                </a:lnTo>
                <a:lnTo>
                  <a:pt x="4681982" y="5214586"/>
                </a:lnTo>
                <a:lnTo>
                  <a:pt x="4680129" y="5219084"/>
                </a:lnTo>
                <a:lnTo>
                  <a:pt x="4678276" y="5223053"/>
                </a:lnTo>
                <a:lnTo>
                  <a:pt x="4677217" y="5226757"/>
                </a:lnTo>
                <a:lnTo>
                  <a:pt x="4676423" y="5230726"/>
                </a:lnTo>
                <a:lnTo>
                  <a:pt x="4675364" y="5234165"/>
                </a:lnTo>
                <a:lnTo>
                  <a:pt x="4674835" y="5237340"/>
                </a:lnTo>
                <a:lnTo>
                  <a:pt x="4674835" y="5240251"/>
                </a:lnTo>
                <a:lnTo>
                  <a:pt x="4674835" y="5242897"/>
                </a:lnTo>
                <a:lnTo>
                  <a:pt x="4675100" y="5245278"/>
                </a:lnTo>
                <a:lnTo>
                  <a:pt x="4675629" y="5247395"/>
                </a:lnTo>
                <a:lnTo>
                  <a:pt x="4676688" y="5248982"/>
                </a:lnTo>
                <a:lnTo>
                  <a:pt x="4677747" y="5250040"/>
                </a:lnTo>
                <a:lnTo>
                  <a:pt x="4679335" y="5250570"/>
                </a:lnTo>
                <a:lnTo>
                  <a:pt x="4678011" y="5259565"/>
                </a:lnTo>
                <a:lnTo>
                  <a:pt x="4676953" y="5268826"/>
                </a:lnTo>
                <a:lnTo>
                  <a:pt x="4674835" y="5289199"/>
                </a:lnTo>
                <a:lnTo>
                  <a:pt x="4671129" y="5333913"/>
                </a:lnTo>
                <a:lnTo>
                  <a:pt x="4669012" y="5357461"/>
                </a:lnTo>
                <a:lnTo>
                  <a:pt x="4666365" y="5381803"/>
                </a:lnTo>
                <a:lnTo>
                  <a:pt x="4664777" y="5393709"/>
                </a:lnTo>
                <a:lnTo>
                  <a:pt x="4663189" y="5405880"/>
                </a:lnTo>
                <a:lnTo>
                  <a:pt x="4661336" y="5417786"/>
                </a:lnTo>
                <a:lnTo>
                  <a:pt x="4658954" y="5429428"/>
                </a:lnTo>
                <a:lnTo>
                  <a:pt x="4656307" y="5441070"/>
                </a:lnTo>
                <a:lnTo>
                  <a:pt x="4653660" y="5452447"/>
                </a:lnTo>
                <a:lnTo>
                  <a:pt x="4650484" y="5463559"/>
                </a:lnTo>
                <a:lnTo>
                  <a:pt x="4647043" y="5474407"/>
                </a:lnTo>
                <a:lnTo>
                  <a:pt x="4642808" y="5484726"/>
                </a:lnTo>
                <a:lnTo>
                  <a:pt x="4638573" y="5494780"/>
                </a:lnTo>
                <a:lnTo>
                  <a:pt x="4633809" y="5504041"/>
                </a:lnTo>
                <a:lnTo>
                  <a:pt x="4631162" y="5508538"/>
                </a:lnTo>
                <a:lnTo>
                  <a:pt x="4628515" y="5512772"/>
                </a:lnTo>
                <a:lnTo>
                  <a:pt x="4625603" y="5517005"/>
                </a:lnTo>
                <a:lnTo>
                  <a:pt x="4622692" y="5520974"/>
                </a:lnTo>
                <a:lnTo>
                  <a:pt x="4619516" y="5525207"/>
                </a:lnTo>
                <a:lnTo>
                  <a:pt x="4616075" y="5528647"/>
                </a:lnTo>
                <a:lnTo>
                  <a:pt x="4612634" y="5532616"/>
                </a:lnTo>
                <a:lnTo>
                  <a:pt x="4609193" y="5535791"/>
                </a:lnTo>
                <a:lnTo>
                  <a:pt x="4605222" y="5538966"/>
                </a:lnTo>
                <a:lnTo>
                  <a:pt x="4601517" y="5541876"/>
                </a:lnTo>
                <a:lnTo>
                  <a:pt x="4597282" y="5544786"/>
                </a:lnTo>
                <a:lnTo>
                  <a:pt x="4593312" y="5547432"/>
                </a:lnTo>
                <a:lnTo>
                  <a:pt x="4588812" y="5549813"/>
                </a:lnTo>
                <a:lnTo>
                  <a:pt x="4584577" y="5552195"/>
                </a:lnTo>
                <a:lnTo>
                  <a:pt x="4579812" y="5554311"/>
                </a:lnTo>
                <a:lnTo>
                  <a:pt x="4574783" y="5555899"/>
                </a:lnTo>
                <a:lnTo>
                  <a:pt x="4569754" y="5557486"/>
                </a:lnTo>
                <a:lnTo>
                  <a:pt x="4564461" y="5558809"/>
                </a:lnTo>
                <a:lnTo>
                  <a:pt x="4517082" y="5569128"/>
                </a:lnTo>
                <a:lnTo>
                  <a:pt x="4469173" y="5579447"/>
                </a:lnTo>
                <a:lnTo>
                  <a:pt x="4421530" y="5589501"/>
                </a:lnTo>
                <a:lnTo>
                  <a:pt x="4373886" y="5599291"/>
                </a:lnTo>
                <a:lnTo>
                  <a:pt x="4325978" y="5609080"/>
                </a:lnTo>
                <a:lnTo>
                  <a:pt x="4278069" y="5618341"/>
                </a:lnTo>
                <a:lnTo>
                  <a:pt x="4182253" y="5636861"/>
                </a:lnTo>
                <a:lnTo>
                  <a:pt x="4086171" y="5654853"/>
                </a:lnTo>
                <a:lnTo>
                  <a:pt x="3990090" y="5671786"/>
                </a:lnTo>
                <a:lnTo>
                  <a:pt x="3894009" y="5688455"/>
                </a:lnTo>
                <a:lnTo>
                  <a:pt x="3797663" y="5704330"/>
                </a:lnTo>
                <a:lnTo>
                  <a:pt x="3742872" y="5713061"/>
                </a:lnTo>
                <a:lnTo>
                  <a:pt x="3687818" y="5721793"/>
                </a:lnTo>
                <a:lnTo>
                  <a:pt x="3633027" y="5730259"/>
                </a:lnTo>
                <a:lnTo>
                  <a:pt x="3578237" y="5738461"/>
                </a:lnTo>
                <a:lnTo>
                  <a:pt x="3523447" y="5746399"/>
                </a:lnTo>
                <a:lnTo>
                  <a:pt x="3468392" y="5754072"/>
                </a:lnTo>
                <a:lnTo>
                  <a:pt x="3413602" y="5761480"/>
                </a:lnTo>
                <a:lnTo>
                  <a:pt x="3358812" y="5768889"/>
                </a:lnTo>
                <a:lnTo>
                  <a:pt x="3347960" y="5771005"/>
                </a:lnTo>
                <a:lnTo>
                  <a:pt x="3336313" y="5773122"/>
                </a:lnTo>
                <a:lnTo>
                  <a:pt x="3312227" y="5778678"/>
                </a:lnTo>
                <a:lnTo>
                  <a:pt x="3300316" y="5781589"/>
                </a:lnTo>
                <a:lnTo>
                  <a:pt x="3288670" y="5783970"/>
                </a:lnTo>
                <a:lnTo>
                  <a:pt x="3276759" y="5785822"/>
                </a:lnTo>
                <a:lnTo>
                  <a:pt x="3271200" y="5786880"/>
                </a:lnTo>
                <a:lnTo>
                  <a:pt x="3265642" y="5787409"/>
                </a:lnTo>
                <a:lnTo>
                  <a:pt x="3260084" y="5787674"/>
                </a:lnTo>
                <a:lnTo>
                  <a:pt x="3254790" y="5787674"/>
                </a:lnTo>
                <a:lnTo>
                  <a:pt x="3249761" y="5787674"/>
                </a:lnTo>
                <a:lnTo>
                  <a:pt x="3244732" y="5787145"/>
                </a:lnTo>
                <a:lnTo>
                  <a:pt x="3240232" y="5786616"/>
                </a:lnTo>
                <a:lnTo>
                  <a:pt x="3235732" y="5785293"/>
                </a:lnTo>
                <a:lnTo>
                  <a:pt x="3231497" y="5783970"/>
                </a:lnTo>
                <a:lnTo>
                  <a:pt x="3227527" y="5781853"/>
                </a:lnTo>
                <a:lnTo>
                  <a:pt x="3224086" y="5779472"/>
                </a:lnTo>
                <a:lnTo>
                  <a:pt x="3220645" y="5776826"/>
                </a:lnTo>
                <a:lnTo>
                  <a:pt x="3217469" y="5773651"/>
                </a:lnTo>
                <a:lnTo>
                  <a:pt x="3214822" y="5769682"/>
                </a:lnTo>
                <a:lnTo>
                  <a:pt x="3212440" y="5765449"/>
                </a:lnTo>
                <a:lnTo>
                  <a:pt x="3210852" y="5760686"/>
                </a:lnTo>
                <a:lnTo>
                  <a:pt x="3208999" y="5755395"/>
                </a:lnTo>
                <a:lnTo>
                  <a:pt x="3207940" y="5749309"/>
                </a:lnTo>
                <a:lnTo>
                  <a:pt x="3184912" y="5590559"/>
                </a:lnTo>
                <a:lnTo>
                  <a:pt x="3157914" y="5399266"/>
                </a:lnTo>
                <a:lnTo>
                  <a:pt x="3131446" y="5207707"/>
                </a:lnTo>
                <a:lnTo>
                  <a:pt x="3105506" y="5016413"/>
                </a:lnTo>
                <a:lnTo>
                  <a:pt x="3079302" y="4824855"/>
                </a:lnTo>
                <a:lnTo>
                  <a:pt x="3142827" y="4816918"/>
                </a:lnTo>
                <a:lnTo>
                  <a:pt x="3206087" y="4808715"/>
                </a:lnTo>
                <a:lnTo>
                  <a:pt x="3269083" y="4800513"/>
                </a:lnTo>
                <a:lnTo>
                  <a:pt x="3332608" y="4791518"/>
                </a:lnTo>
                <a:lnTo>
                  <a:pt x="3395603" y="4782786"/>
                </a:lnTo>
                <a:lnTo>
                  <a:pt x="3459128" y="4773790"/>
                </a:lnTo>
                <a:lnTo>
                  <a:pt x="3522124" y="4764530"/>
                </a:lnTo>
                <a:lnTo>
                  <a:pt x="3585119" y="4755005"/>
                </a:lnTo>
                <a:lnTo>
                  <a:pt x="3604706" y="4752095"/>
                </a:lnTo>
                <a:lnTo>
                  <a:pt x="3625616" y="4748126"/>
                </a:lnTo>
                <a:lnTo>
                  <a:pt x="3671142" y="4739659"/>
                </a:lnTo>
                <a:lnTo>
                  <a:pt x="3719845" y="4730399"/>
                </a:lnTo>
                <a:lnTo>
                  <a:pt x="3769341" y="4720874"/>
                </a:lnTo>
                <a:lnTo>
                  <a:pt x="3793428" y="4716640"/>
                </a:lnTo>
                <a:lnTo>
                  <a:pt x="3816720" y="4712407"/>
                </a:lnTo>
                <a:lnTo>
                  <a:pt x="3838954" y="4708968"/>
                </a:lnTo>
                <a:lnTo>
                  <a:pt x="3860129" y="4705793"/>
                </a:lnTo>
                <a:lnTo>
                  <a:pt x="3879980" y="4703411"/>
                </a:lnTo>
                <a:lnTo>
                  <a:pt x="3897450" y="4701824"/>
                </a:lnTo>
                <a:lnTo>
                  <a:pt x="3905655" y="4701295"/>
                </a:lnTo>
                <a:lnTo>
                  <a:pt x="3913066" y="4701030"/>
                </a:lnTo>
                <a:lnTo>
                  <a:pt x="3919948" y="4701030"/>
                </a:lnTo>
                <a:lnTo>
                  <a:pt x="3926300" y="4701295"/>
                </a:lnTo>
                <a:lnTo>
                  <a:pt x="3923124" y="4702088"/>
                </a:lnTo>
                <a:lnTo>
                  <a:pt x="3919419" y="4703676"/>
                </a:lnTo>
                <a:lnTo>
                  <a:pt x="3915978" y="4705263"/>
                </a:lnTo>
                <a:lnTo>
                  <a:pt x="3912801" y="4707115"/>
                </a:lnTo>
                <a:lnTo>
                  <a:pt x="3909890" y="4709232"/>
                </a:lnTo>
                <a:lnTo>
                  <a:pt x="3906978" y="4711613"/>
                </a:lnTo>
                <a:lnTo>
                  <a:pt x="3904331" y="4713995"/>
                </a:lnTo>
                <a:lnTo>
                  <a:pt x="3901685" y="4716640"/>
                </a:lnTo>
                <a:lnTo>
                  <a:pt x="3899038" y="4719551"/>
                </a:lnTo>
                <a:lnTo>
                  <a:pt x="3904861" y="4717434"/>
                </a:lnTo>
                <a:lnTo>
                  <a:pt x="3911478" y="4714788"/>
                </a:lnTo>
                <a:lnTo>
                  <a:pt x="3928418" y="4707909"/>
                </a:lnTo>
                <a:lnTo>
                  <a:pt x="3937682" y="4704470"/>
                </a:lnTo>
                <a:lnTo>
                  <a:pt x="3945901" y="4701583"/>
                </a:lnTo>
                <a:lnTo>
                  <a:pt x="3944938" y="4696100"/>
                </a:lnTo>
                <a:lnTo>
                  <a:pt x="3962239" y="4693227"/>
                </a:lnTo>
                <a:lnTo>
                  <a:pt x="3961706" y="4693749"/>
                </a:lnTo>
                <a:lnTo>
                  <a:pt x="3953341" y="4699129"/>
                </a:lnTo>
                <a:lnTo>
                  <a:pt x="3957269" y="4697855"/>
                </a:lnTo>
                <a:lnTo>
                  <a:pt x="3967327" y="4694945"/>
                </a:lnTo>
                <a:lnTo>
                  <a:pt x="3977120" y="4692563"/>
                </a:lnTo>
                <a:lnTo>
                  <a:pt x="3981620" y="4691505"/>
                </a:lnTo>
                <a:lnTo>
                  <a:pt x="3986120" y="4690976"/>
                </a:lnTo>
                <a:lnTo>
                  <a:pt x="3990884" y="4690711"/>
                </a:lnTo>
                <a:lnTo>
                  <a:pt x="3994854" y="4690711"/>
                </a:lnTo>
                <a:lnTo>
                  <a:pt x="3999089" y="4690711"/>
                </a:lnTo>
                <a:lnTo>
                  <a:pt x="4002795" y="4691240"/>
                </a:lnTo>
                <a:lnTo>
                  <a:pt x="4006236" y="4692299"/>
                </a:lnTo>
                <a:lnTo>
                  <a:pt x="4009677" y="4693357"/>
                </a:lnTo>
                <a:lnTo>
                  <a:pt x="4012588" y="4694945"/>
                </a:lnTo>
                <a:lnTo>
                  <a:pt x="4014971" y="4696797"/>
                </a:lnTo>
                <a:lnTo>
                  <a:pt x="4017088" y="4699178"/>
                </a:lnTo>
                <a:lnTo>
                  <a:pt x="4018941" y="4702088"/>
                </a:lnTo>
                <a:lnTo>
                  <a:pt x="4020529" y="4705263"/>
                </a:lnTo>
                <a:lnTo>
                  <a:pt x="4021323" y="4709497"/>
                </a:lnTo>
                <a:lnTo>
                  <a:pt x="4040116" y="4715582"/>
                </a:lnTo>
                <a:lnTo>
                  <a:pt x="4045939" y="4712936"/>
                </a:lnTo>
                <a:lnTo>
                  <a:pt x="4051233" y="4710290"/>
                </a:lnTo>
                <a:lnTo>
                  <a:pt x="4055997" y="4708438"/>
                </a:lnTo>
                <a:lnTo>
                  <a:pt x="4058115" y="4707380"/>
                </a:lnTo>
                <a:lnTo>
                  <a:pt x="4059967" y="4706851"/>
                </a:lnTo>
                <a:lnTo>
                  <a:pt x="4061820" y="4706586"/>
                </a:lnTo>
                <a:lnTo>
                  <a:pt x="4063938" y="4706322"/>
                </a:lnTo>
                <a:lnTo>
                  <a:pt x="4065526" y="4706586"/>
                </a:lnTo>
                <a:lnTo>
                  <a:pt x="4067379" y="4707380"/>
                </a:lnTo>
                <a:lnTo>
                  <a:pt x="4069231" y="4708438"/>
                </a:lnTo>
                <a:lnTo>
                  <a:pt x="4070555" y="4709761"/>
                </a:lnTo>
                <a:lnTo>
                  <a:pt x="4072408" y="4711878"/>
                </a:lnTo>
                <a:lnTo>
                  <a:pt x="4074260" y="4714524"/>
                </a:lnTo>
                <a:lnTo>
                  <a:pt x="4077172" y="4710290"/>
                </a:lnTo>
                <a:lnTo>
                  <a:pt x="4080348" y="4706586"/>
                </a:lnTo>
                <a:lnTo>
                  <a:pt x="4084054" y="4703147"/>
                </a:lnTo>
                <a:lnTo>
                  <a:pt x="4088024" y="4700236"/>
                </a:lnTo>
                <a:lnTo>
                  <a:pt x="4091994" y="4697590"/>
                </a:lnTo>
                <a:lnTo>
                  <a:pt x="4096494" y="4694945"/>
                </a:lnTo>
                <a:lnTo>
                  <a:pt x="4101259" y="4692828"/>
                </a:lnTo>
                <a:lnTo>
                  <a:pt x="4106023" y="4691240"/>
                </a:lnTo>
                <a:lnTo>
                  <a:pt x="4103905" y="4697590"/>
                </a:lnTo>
                <a:lnTo>
                  <a:pt x="4101788" y="4703676"/>
                </a:lnTo>
                <a:lnTo>
                  <a:pt x="4100200" y="4709761"/>
                </a:lnTo>
                <a:lnTo>
                  <a:pt x="4098876" y="4716376"/>
                </a:lnTo>
                <a:lnTo>
                  <a:pt x="4097818" y="4722726"/>
                </a:lnTo>
                <a:lnTo>
                  <a:pt x="4097288" y="4729076"/>
                </a:lnTo>
                <a:lnTo>
                  <a:pt x="4097024" y="4735690"/>
                </a:lnTo>
                <a:lnTo>
                  <a:pt x="4097024" y="4742305"/>
                </a:lnTo>
                <a:lnTo>
                  <a:pt x="4102582" y="4729076"/>
                </a:lnTo>
                <a:lnTo>
                  <a:pt x="4105758" y="4722726"/>
                </a:lnTo>
                <a:lnTo>
                  <a:pt x="4108934" y="4716640"/>
                </a:lnTo>
                <a:lnTo>
                  <a:pt x="4112375" y="4710290"/>
                </a:lnTo>
                <a:lnTo>
                  <a:pt x="4115816" y="4704734"/>
                </a:lnTo>
                <a:lnTo>
                  <a:pt x="4119257" y="4699443"/>
                </a:lnTo>
                <a:lnTo>
                  <a:pt x="4123228" y="4694151"/>
                </a:lnTo>
                <a:lnTo>
                  <a:pt x="4126933" y="4689653"/>
                </a:lnTo>
                <a:lnTo>
                  <a:pt x="4131168" y="4685155"/>
                </a:lnTo>
                <a:lnTo>
                  <a:pt x="4135138" y="4680922"/>
                </a:lnTo>
                <a:lnTo>
                  <a:pt x="4139638" y="4677218"/>
                </a:lnTo>
                <a:lnTo>
                  <a:pt x="4144402" y="4674043"/>
                </a:lnTo>
                <a:lnTo>
                  <a:pt x="4149167" y="4671397"/>
                </a:lnTo>
                <a:lnTo>
                  <a:pt x="4154196" y="4669015"/>
                </a:lnTo>
                <a:lnTo>
                  <a:pt x="4159490" y="4666899"/>
                </a:lnTo>
                <a:lnTo>
                  <a:pt x="4170077" y="4663195"/>
                </a:lnTo>
                <a:lnTo>
                  <a:pt x="4151549" y="4667163"/>
                </a:lnTo>
                <a:lnTo>
                  <a:pt x="4154461" y="4658697"/>
                </a:lnTo>
                <a:lnTo>
                  <a:pt x="4196016" y="4651024"/>
                </a:lnTo>
                <a:lnTo>
                  <a:pt x="4237572" y="4643880"/>
                </a:lnTo>
                <a:lnTo>
                  <a:pt x="4258218" y="4639911"/>
                </a:lnTo>
                <a:lnTo>
                  <a:pt x="4278863" y="4635942"/>
                </a:lnTo>
                <a:lnTo>
                  <a:pt x="4299244" y="4631445"/>
                </a:lnTo>
                <a:lnTo>
                  <a:pt x="4319361" y="4627211"/>
                </a:lnTo>
                <a:lnTo>
                  <a:pt x="4325713" y="4628270"/>
                </a:lnTo>
                <a:lnTo>
                  <a:pt x="4340800" y="4638853"/>
                </a:lnTo>
                <a:lnTo>
                  <a:pt x="4347153" y="4630915"/>
                </a:lnTo>
                <a:lnTo>
                  <a:pt x="4356681" y="4631709"/>
                </a:lnTo>
                <a:lnTo>
                  <a:pt x="4362505" y="4624565"/>
                </a:lnTo>
                <a:close/>
                <a:moveTo>
                  <a:pt x="3994327" y="4624300"/>
                </a:moveTo>
                <a:lnTo>
                  <a:pt x="4000501" y="4625669"/>
                </a:lnTo>
                <a:lnTo>
                  <a:pt x="3999883" y="4625942"/>
                </a:lnTo>
                <a:lnTo>
                  <a:pt x="3996796" y="4627585"/>
                </a:lnTo>
                <a:lnTo>
                  <a:pt x="3995870" y="4628406"/>
                </a:lnTo>
                <a:lnTo>
                  <a:pt x="3994944" y="4629774"/>
                </a:lnTo>
                <a:lnTo>
                  <a:pt x="3992783" y="4633333"/>
                </a:lnTo>
                <a:lnTo>
                  <a:pt x="3989388" y="4640175"/>
                </a:lnTo>
                <a:lnTo>
                  <a:pt x="3994327" y="4624300"/>
                </a:lnTo>
                <a:close/>
                <a:moveTo>
                  <a:pt x="4359276" y="4619538"/>
                </a:moveTo>
                <a:lnTo>
                  <a:pt x="4359276" y="4620067"/>
                </a:lnTo>
                <a:lnTo>
                  <a:pt x="4354777" y="4624301"/>
                </a:lnTo>
                <a:lnTo>
                  <a:pt x="4354513" y="4620861"/>
                </a:lnTo>
                <a:lnTo>
                  <a:pt x="4355307" y="4620861"/>
                </a:lnTo>
                <a:lnTo>
                  <a:pt x="4356630" y="4620332"/>
                </a:lnTo>
                <a:lnTo>
                  <a:pt x="4359276" y="4619538"/>
                </a:lnTo>
                <a:close/>
                <a:moveTo>
                  <a:pt x="3985545" y="4617950"/>
                </a:moveTo>
                <a:lnTo>
                  <a:pt x="3987801" y="4622085"/>
                </a:lnTo>
                <a:lnTo>
                  <a:pt x="3973513" y="4640175"/>
                </a:lnTo>
                <a:lnTo>
                  <a:pt x="3985545" y="4617950"/>
                </a:lnTo>
                <a:close/>
                <a:moveTo>
                  <a:pt x="4283892" y="4611865"/>
                </a:moveTo>
                <a:lnTo>
                  <a:pt x="4283892" y="4612924"/>
                </a:lnTo>
                <a:lnTo>
                  <a:pt x="4283363" y="4612924"/>
                </a:lnTo>
                <a:lnTo>
                  <a:pt x="4283892" y="4611865"/>
                </a:lnTo>
                <a:close/>
                <a:moveTo>
                  <a:pt x="4268789" y="4611600"/>
                </a:moveTo>
                <a:lnTo>
                  <a:pt x="4268789" y="4611838"/>
                </a:lnTo>
                <a:lnTo>
                  <a:pt x="4267360" y="4615411"/>
                </a:lnTo>
                <a:lnTo>
                  <a:pt x="4264026" y="4616363"/>
                </a:lnTo>
                <a:lnTo>
                  <a:pt x="4265931" y="4611838"/>
                </a:lnTo>
                <a:lnTo>
                  <a:pt x="4268789" y="4611600"/>
                </a:lnTo>
                <a:close/>
                <a:moveTo>
                  <a:pt x="3511271" y="4609484"/>
                </a:moveTo>
                <a:lnTo>
                  <a:pt x="3508095" y="4610278"/>
                </a:lnTo>
                <a:lnTo>
                  <a:pt x="3509948" y="4610278"/>
                </a:lnTo>
                <a:lnTo>
                  <a:pt x="3511271" y="4609484"/>
                </a:lnTo>
                <a:close/>
                <a:moveTo>
                  <a:pt x="4194176" y="4606838"/>
                </a:moveTo>
                <a:lnTo>
                  <a:pt x="4197351" y="4610694"/>
                </a:lnTo>
                <a:lnTo>
                  <a:pt x="4194464" y="4611601"/>
                </a:lnTo>
                <a:lnTo>
                  <a:pt x="4194176" y="4606838"/>
                </a:lnTo>
                <a:close/>
                <a:moveTo>
                  <a:pt x="4012799" y="4603663"/>
                </a:moveTo>
                <a:lnTo>
                  <a:pt x="4017964" y="4607473"/>
                </a:lnTo>
                <a:lnTo>
                  <a:pt x="4011077" y="4615910"/>
                </a:lnTo>
                <a:lnTo>
                  <a:pt x="4004928" y="4622713"/>
                </a:lnTo>
                <a:lnTo>
                  <a:pt x="4000501" y="4612916"/>
                </a:lnTo>
                <a:lnTo>
                  <a:pt x="4012799" y="4603663"/>
                </a:lnTo>
                <a:close/>
                <a:moveTo>
                  <a:pt x="4210839" y="4601811"/>
                </a:moveTo>
                <a:lnTo>
                  <a:pt x="4214015" y="4602076"/>
                </a:lnTo>
                <a:lnTo>
                  <a:pt x="4216927" y="4602870"/>
                </a:lnTo>
                <a:lnTo>
                  <a:pt x="4219044" y="4603399"/>
                </a:lnTo>
                <a:lnTo>
                  <a:pt x="4220897" y="4603928"/>
                </a:lnTo>
                <a:lnTo>
                  <a:pt x="4221956" y="4604457"/>
                </a:lnTo>
                <a:lnTo>
                  <a:pt x="4223014" y="4604986"/>
                </a:lnTo>
                <a:lnTo>
                  <a:pt x="4224073" y="4606309"/>
                </a:lnTo>
                <a:lnTo>
                  <a:pt x="4224867" y="4607367"/>
                </a:lnTo>
                <a:lnTo>
                  <a:pt x="4225397" y="4607632"/>
                </a:lnTo>
                <a:lnTo>
                  <a:pt x="4225926" y="4607897"/>
                </a:lnTo>
                <a:lnTo>
                  <a:pt x="4226720" y="4607897"/>
                </a:lnTo>
                <a:lnTo>
                  <a:pt x="4227779" y="4607897"/>
                </a:lnTo>
                <a:lnTo>
                  <a:pt x="4231749" y="4607103"/>
                </a:lnTo>
                <a:lnTo>
                  <a:pt x="4234396" y="4612130"/>
                </a:lnTo>
                <a:lnTo>
                  <a:pt x="4238896" y="4608955"/>
                </a:lnTo>
                <a:lnTo>
                  <a:pt x="4239954" y="4613717"/>
                </a:lnTo>
                <a:lnTo>
                  <a:pt x="4246572" y="4605780"/>
                </a:lnTo>
                <a:lnTo>
                  <a:pt x="4252659" y="4614511"/>
                </a:lnTo>
                <a:lnTo>
                  <a:pt x="4260071" y="4609484"/>
                </a:lnTo>
                <a:lnTo>
                  <a:pt x="4260071" y="4611072"/>
                </a:lnTo>
                <a:lnTo>
                  <a:pt x="4255836" y="4618215"/>
                </a:lnTo>
                <a:lnTo>
                  <a:pt x="4260071" y="4617686"/>
                </a:lnTo>
                <a:lnTo>
                  <a:pt x="4248160" y="4620332"/>
                </a:lnTo>
                <a:lnTo>
                  <a:pt x="4234396" y="4623242"/>
                </a:lnTo>
                <a:lnTo>
                  <a:pt x="4220103" y="4626417"/>
                </a:lnTo>
                <a:lnTo>
                  <a:pt x="4205545" y="4629063"/>
                </a:lnTo>
                <a:lnTo>
                  <a:pt x="4198928" y="4630386"/>
                </a:lnTo>
                <a:lnTo>
                  <a:pt x="4192046" y="4631180"/>
                </a:lnTo>
                <a:lnTo>
                  <a:pt x="4185958" y="4631709"/>
                </a:lnTo>
                <a:lnTo>
                  <a:pt x="4180400" y="4631709"/>
                </a:lnTo>
                <a:lnTo>
                  <a:pt x="4175371" y="4631445"/>
                </a:lnTo>
                <a:lnTo>
                  <a:pt x="4171401" y="4630651"/>
                </a:lnTo>
                <a:lnTo>
                  <a:pt x="4169548" y="4630122"/>
                </a:lnTo>
                <a:lnTo>
                  <a:pt x="4167695" y="4629063"/>
                </a:lnTo>
                <a:lnTo>
                  <a:pt x="4166372" y="4628270"/>
                </a:lnTo>
                <a:lnTo>
                  <a:pt x="4165313" y="4627476"/>
                </a:lnTo>
                <a:lnTo>
                  <a:pt x="4171401" y="4621390"/>
                </a:lnTo>
                <a:lnTo>
                  <a:pt x="4177224" y="4620861"/>
                </a:lnTo>
                <a:lnTo>
                  <a:pt x="4190458" y="4611865"/>
                </a:lnTo>
                <a:lnTo>
                  <a:pt x="4195222" y="4615305"/>
                </a:lnTo>
                <a:lnTo>
                  <a:pt x="4205016" y="4612395"/>
                </a:lnTo>
                <a:lnTo>
                  <a:pt x="4213486" y="4612395"/>
                </a:lnTo>
                <a:lnTo>
                  <a:pt x="4210045" y="4603399"/>
                </a:lnTo>
                <a:lnTo>
                  <a:pt x="4210839" y="4601811"/>
                </a:lnTo>
                <a:close/>
                <a:moveTo>
                  <a:pt x="4007024" y="4600488"/>
                </a:moveTo>
                <a:lnTo>
                  <a:pt x="4011614" y="4601055"/>
                </a:lnTo>
                <a:lnTo>
                  <a:pt x="4011131" y="4601339"/>
                </a:lnTo>
                <a:lnTo>
                  <a:pt x="4001467" y="4608426"/>
                </a:lnTo>
                <a:lnTo>
                  <a:pt x="4000501" y="4605591"/>
                </a:lnTo>
                <a:lnTo>
                  <a:pt x="4007024" y="4600488"/>
                </a:lnTo>
                <a:close/>
                <a:moveTo>
                  <a:pt x="4120316" y="4591492"/>
                </a:moveTo>
                <a:lnTo>
                  <a:pt x="4124286" y="4591757"/>
                </a:lnTo>
                <a:lnTo>
                  <a:pt x="4128521" y="4592551"/>
                </a:lnTo>
                <a:lnTo>
                  <a:pt x="4132492" y="4593080"/>
                </a:lnTo>
                <a:lnTo>
                  <a:pt x="4136462" y="4593874"/>
                </a:lnTo>
                <a:lnTo>
                  <a:pt x="4140168" y="4595461"/>
                </a:lnTo>
                <a:lnTo>
                  <a:pt x="4143608" y="4596520"/>
                </a:lnTo>
                <a:lnTo>
                  <a:pt x="4146785" y="4598372"/>
                </a:lnTo>
                <a:lnTo>
                  <a:pt x="4149961" y="4600224"/>
                </a:lnTo>
                <a:lnTo>
                  <a:pt x="4152608" y="4601811"/>
                </a:lnTo>
                <a:lnTo>
                  <a:pt x="4142814" y="4639647"/>
                </a:lnTo>
                <a:lnTo>
                  <a:pt x="4126933" y="4642822"/>
                </a:lnTo>
                <a:lnTo>
                  <a:pt x="4108934" y="4646790"/>
                </a:lnTo>
                <a:lnTo>
                  <a:pt x="4089877" y="4650495"/>
                </a:lnTo>
                <a:lnTo>
                  <a:pt x="4070820" y="4654199"/>
                </a:lnTo>
                <a:lnTo>
                  <a:pt x="4061820" y="4655522"/>
                </a:lnTo>
                <a:lnTo>
                  <a:pt x="4053086" y="4656315"/>
                </a:lnTo>
                <a:lnTo>
                  <a:pt x="4044616" y="4657374"/>
                </a:lnTo>
                <a:lnTo>
                  <a:pt x="4036940" y="4657638"/>
                </a:lnTo>
                <a:lnTo>
                  <a:pt x="4029793" y="4657374"/>
                </a:lnTo>
                <a:lnTo>
                  <a:pt x="4026617" y="4657109"/>
                </a:lnTo>
                <a:lnTo>
                  <a:pt x="4023705" y="4656315"/>
                </a:lnTo>
                <a:lnTo>
                  <a:pt x="4021058" y="4655786"/>
                </a:lnTo>
                <a:lnTo>
                  <a:pt x="4018676" y="4654993"/>
                </a:lnTo>
                <a:lnTo>
                  <a:pt x="4016559" y="4654199"/>
                </a:lnTo>
                <a:lnTo>
                  <a:pt x="4014441" y="4652876"/>
                </a:lnTo>
                <a:lnTo>
                  <a:pt x="4012324" y="4642028"/>
                </a:lnTo>
                <a:lnTo>
                  <a:pt x="4026087" y="4642557"/>
                </a:lnTo>
                <a:lnTo>
                  <a:pt x="4021852" y="4641763"/>
                </a:lnTo>
                <a:lnTo>
                  <a:pt x="4018147" y="4639911"/>
                </a:lnTo>
                <a:lnTo>
                  <a:pt x="4014971" y="4638324"/>
                </a:lnTo>
                <a:lnTo>
                  <a:pt x="4012853" y="4636472"/>
                </a:lnTo>
                <a:lnTo>
                  <a:pt x="4011265" y="4634620"/>
                </a:lnTo>
                <a:lnTo>
                  <a:pt x="4011000" y="4633826"/>
                </a:lnTo>
                <a:lnTo>
                  <a:pt x="4011000" y="4633032"/>
                </a:lnTo>
                <a:lnTo>
                  <a:pt x="4011000" y="4631180"/>
                </a:lnTo>
                <a:lnTo>
                  <a:pt x="4011794" y="4629063"/>
                </a:lnTo>
                <a:lnTo>
                  <a:pt x="4013382" y="4627476"/>
                </a:lnTo>
                <a:lnTo>
                  <a:pt x="4015235" y="4625624"/>
                </a:lnTo>
                <a:lnTo>
                  <a:pt x="4017882" y="4623772"/>
                </a:lnTo>
                <a:lnTo>
                  <a:pt x="4020794" y="4622184"/>
                </a:lnTo>
                <a:lnTo>
                  <a:pt x="4023970" y="4620332"/>
                </a:lnTo>
                <a:lnTo>
                  <a:pt x="4031646" y="4617157"/>
                </a:lnTo>
                <a:lnTo>
                  <a:pt x="4040381" y="4613982"/>
                </a:lnTo>
                <a:lnTo>
                  <a:pt x="4049380" y="4611072"/>
                </a:lnTo>
                <a:lnTo>
                  <a:pt x="4058909" y="4607897"/>
                </a:lnTo>
                <a:lnTo>
                  <a:pt x="4067643" y="4605780"/>
                </a:lnTo>
                <a:lnTo>
                  <a:pt x="4076113" y="4603663"/>
                </a:lnTo>
                <a:lnTo>
                  <a:pt x="4088818" y="4601017"/>
                </a:lnTo>
                <a:lnTo>
                  <a:pt x="4093847" y="4599695"/>
                </a:lnTo>
                <a:lnTo>
                  <a:pt x="4097024" y="4597578"/>
                </a:lnTo>
                <a:lnTo>
                  <a:pt x="4100464" y="4595726"/>
                </a:lnTo>
                <a:lnTo>
                  <a:pt x="4104170" y="4594138"/>
                </a:lnTo>
                <a:lnTo>
                  <a:pt x="4107876" y="4593080"/>
                </a:lnTo>
                <a:lnTo>
                  <a:pt x="4112111" y="4592286"/>
                </a:lnTo>
                <a:lnTo>
                  <a:pt x="4116081" y="4591757"/>
                </a:lnTo>
                <a:lnTo>
                  <a:pt x="4120316" y="4591492"/>
                </a:lnTo>
                <a:close/>
                <a:moveTo>
                  <a:pt x="4020609" y="4590963"/>
                </a:moveTo>
                <a:lnTo>
                  <a:pt x="4027489" y="4599716"/>
                </a:lnTo>
                <a:lnTo>
                  <a:pt x="4019551" y="4600488"/>
                </a:lnTo>
                <a:lnTo>
                  <a:pt x="4020609" y="4590963"/>
                </a:lnTo>
                <a:close/>
                <a:moveTo>
                  <a:pt x="4077303" y="4589375"/>
                </a:moveTo>
                <a:lnTo>
                  <a:pt x="4090989" y="4594890"/>
                </a:lnTo>
                <a:lnTo>
                  <a:pt x="4067176" y="4598900"/>
                </a:lnTo>
                <a:lnTo>
                  <a:pt x="4077303" y="4589375"/>
                </a:lnTo>
                <a:close/>
                <a:moveTo>
                  <a:pt x="3449335" y="4581438"/>
                </a:moveTo>
                <a:lnTo>
                  <a:pt x="3447482" y="4586995"/>
                </a:lnTo>
                <a:lnTo>
                  <a:pt x="3449599" y="4581438"/>
                </a:lnTo>
                <a:lnTo>
                  <a:pt x="3449335" y="4581438"/>
                </a:lnTo>
                <a:close/>
                <a:moveTo>
                  <a:pt x="3195765" y="4580380"/>
                </a:moveTo>
                <a:lnTo>
                  <a:pt x="3180148" y="4580909"/>
                </a:lnTo>
                <a:lnTo>
                  <a:pt x="3190471" y="4580909"/>
                </a:lnTo>
                <a:lnTo>
                  <a:pt x="3195765" y="4580380"/>
                </a:lnTo>
                <a:close/>
                <a:moveTo>
                  <a:pt x="4048126" y="4576675"/>
                </a:moveTo>
                <a:lnTo>
                  <a:pt x="4047828" y="4577242"/>
                </a:lnTo>
                <a:lnTo>
                  <a:pt x="4038601" y="4584613"/>
                </a:lnTo>
                <a:lnTo>
                  <a:pt x="4046935" y="4576959"/>
                </a:lnTo>
                <a:lnTo>
                  <a:pt x="4048126" y="4576675"/>
                </a:lnTo>
                <a:close/>
                <a:moveTo>
                  <a:pt x="4065004" y="4575088"/>
                </a:moveTo>
                <a:lnTo>
                  <a:pt x="4073526" y="4578106"/>
                </a:lnTo>
                <a:lnTo>
                  <a:pt x="4059146" y="4597313"/>
                </a:lnTo>
                <a:lnTo>
                  <a:pt x="4050092" y="4597313"/>
                </a:lnTo>
                <a:lnTo>
                  <a:pt x="4032251" y="4589356"/>
                </a:lnTo>
                <a:lnTo>
                  <a:pt x="4038908" y="4584692"/>
                </a:lnTo>
                <a:lnTo>
                  <a:pt x="4038908" y="4584966"/>
                </a:lnTo>
                <a:lnTo>
                  <a:pt x="4039174" y="4584966"/>
                </a:lnTo>
                <a:lnTo>
                  <a:pt x="4047696" y="4581125"/>
                </a:lnTo>
                <a:lnTo>
                  <a:pt x="4065004" y="4575088"/>
                </a:lnTo>
                <a:close/>
                <a:moveTo>
                  <a:pt x="4027964" y="4565563"/>
                </a:moveTo>
                <a:lnTo>
                  <a:pt x="4032251" y="4575502"/>
                </a:lnTo>
                <a:lnTo>
                  <a:pt x="4027488" y="4590963"/>
                </a:lnTo>
                <a:lnTo>
                  <a:pt x="4027964" y="4565563"/>
                </a:lnTo>
                <a:close/>
                <a:moveTo>
                  <a:pt x="4045340" y="4557625"/>
                </a:moveTo>
                <a:lnTo>
                  <a:pt x="4051301" y="4561155"/>
                </a:lnTo>
                <a:lnTo>
                  <a:pt x="4038601" y="4578263"/>
                </a:lnTo>
                <a:lnTo>
                  <a:pt x="4045340" y="4557625"/>
                </a:lnTo>
                <a:close/>
                <a:moveTo>
                  <a:pt x="3589089" y="4555774"/>
                </a:moveTo>
                <a:lnTo>
                  <a:pt x="3587501" y="4557097"/>
                </a:lnTo>
                <a:lnTo>
                  <a:pt x="3587237" y="4557361"/>
                </a:lnTo>
                <a:lnTo>
                  <a:pt x="3589089" y="4555774"/>
                </a:lnTo>
                <a:close/>
                <a:moveTo>
                  <a:pt x="3644144" y="4544132"/>
                </a:moveTo>
                <a:lnTo>
                  <a:pt x="3644938" y="4544397"/>
                </a:lnTo>
                <a:lnTo>
                  <a:pt x="3645997" y="4544661"/>
                </a:lnTo>
                <a:lnTo>
                  <a:pt x="3645468" y="4544397"/>
                </a:lnTo>
                <a:lnTo>
                  <a:pt x="3644144" y="4544132"/>
                </a:lnTo>
                <a:close/>
                <a:moveTo>
                  <a:pt x="4048126" y="4543338"/>
                </a:moveTo>
                <a:lnTo>
                  <a:pt x="4048126" y="4545333"/>
                </a:lnTo>
                <a:lnTo>
                  <a:pt x="4037013" y="4554451"/>
                </a:lnTo>
                <a:lnTo>
                  <a:pt x="4044951" y="4543908"/>
                </a:lnTo>
                <a:lnTo>
                  <a:pt x="4048126" y="4543338"/>
                </a:lnTo>
                <a:close/>
                <a:moveTo>
                  <a:pt x="4050771" y="4532225"/>
                </a:moveTo>
                <a:lnTo>
                  <a:pt x="4052888" y="4536057"/>
                </a:lnTo>
                <a:lnTo>
                  <a:pt x="4049713" y="4540163"/>
                </a:lnTo>
                <a:lnTo>
                  <a:pt x="4050771" y="4532225"/>
                </a:lnTo>
                <a:close/>
                <a:moveTo>
                  <a:pt x="3128799" y="4495713"/>
                </a:moveTo>
                <a:lnTo>
                  <a:pt x="3129858" y="4496772"/>
                </a:lnTo>
                <a:lnTo>
                  <a:pt x="3135316" y="4500567"/>
                </a:lnTo>
                <a:lnTo>
                  <a:pt x="3142298" y="4505767"/>
                </a:lnTo>
                <a:lnTo>
                  <a:pt x="3142033" y="4505238"/>
                </a:lnTo>
                <a:lnTo>
                  <a:pt x="3135316" y="4500567"/>
                </a:lnTo>
                <a:lnTo>
                  <a:pt x="3128799" y="4495713"/>
                </a:lnTo>
                <a:close/>
                <a:moveTo>
                  <a:pt x="3770061" y="4494718"/>
                </a:moveTo>
                <a:lnTo>
                  <a:pt x="3768547" y="4496507"/>
                </a:lnTo>
                <a:lnTo>
                  <a:pt x="3765371" y="4500211"/>
                </a:lnTo>
                <a:lnTo>
                  <a:pt x="3762195" y="4503651"/>
                </a:lnTo>
                <a:lnTo>
                  <a:pt x="3760607" y="4503651"/>
                </a:lnTo>
                <a:lnTo>
                  <a:pt x="3761971" y="4504052"/>
                </a:lnTo>
                <a:lnTo>
                  <a:pt x="3765562" y="4500690"/>
                </a:lnTo>
                <a:lnTo>
                  <a:pt x="3768742" y="4496703"/>
                </a:lnTo>
                <a:lnTo>
                  <a:pt x="3770061" y="4494718"/>
                </a:lnTo>
                <a:close/>
                <a:moveTo>
                  <a:pt x="3841347" y="4491919"/>
                </a:moveTo>
                <a:lnTo>
                  <a:pt x="3825183" y="4495374"/>
                </a:lnTo>
                <a:lnTo>
                  <a:pt x="3811404" y="4493779"/>
                </a:lnTo>
                <a:lnTo>
                  <a:pt x="3787821" y="4511588"/>
                </a:lnTo>
                <a:lnTo>
                  <a:pt x="3787291" y="4511588"/>
                </a:lnTo>
                <a:lnTo>
                  <a:pt x="3770137" y="4507091"/>
                </a:lnTo>
                <a:lnTo>
                  <a:pt x="3774900" y="4508942"/>
                </a:lnTo>
                <a:lnTo>
                  <a:pt x="3779399" y="4510001"/>
                </a:lnTo>
                <a:lnTo>
                  <a:pt x="3784164" y="4511324"/>
                </a:lnTo>
                <a:lnTo>
                  <a:pt x="3788663" y="4512382"/>
                </a:lnTo>
                <a:lnTo>
                  <a:pt x="3792898" y="4512911"/>
                </a:lnTo>
                <a:lnTo>
                  <a:pt x="3797398" y="4513705"/>
                </a:lnTo>
                <a:lnTo>
                  <a:pt x="3801898" y="4513970"/>
                </a:lnTo>
                <a:lnTo>
                  <a:pt x="3805868" y="4513970"/>
                </a:lnTo>
                <a:lnTo>
                  <a:pt x="3809838" y="4513705"/>
                </a:lnTo>
                <a:lnTo>
                  <a:pt x="3813809" y="4513176"/>
                </a:lnTo>
                <a:lnTo>
                  <a:pt x="3817779" y="4512647"/>
                </a:lnTo>
                <a:lnTo>
                  <a:pt x="3821484" y="4512117"/>
                </a:lnTo>
                <a:lnTo>
                  <a:pt x="3825190" y="4511059"/>
                </a:lnTo>
                <a:lnTo>
                  <a:pt x="3828896" y="4509736"/>
                </a:lnTo>
                <a:lnTo>
                  <a:pt x="3832337" y="4508678"/>
                </a:lnTo>
                <a:lnTo>
                  <a:pt x="3835778" y="4507090"/>
                </a:lnTo>
                <a:lnTo>
                  <a:pt x="3838954" y="4505238"/>
                </a:lnTo>
                <a:lnTo>
                  <a:pt x="3845836" y="4501799"/>
                </a:lnTo>
                <a:lnTo>
                  <a:pt x="3851923" y="4497565"/>
                </a:lnTo>
                <a:lnTo>
                  <a:pt x="3854797" y="4495085"/>
                </a:lnTo>
                <a:lnTo>
                  <a:pt x="3845587" y="4496171"/>
                </a:lnTo>
                <a:lnTo>
                  <a:pt x="3841347" y="4491919"/>
                </a:lnTo>
                <a:close/>
                <a:moveTo>
                  <a:pt x="4016376" y="4467138"/>
                </a:moveTo>
                <a:lnTo>
                  <a:pt x="4019551" y="4467138"/>
                </a:lnTo>
                <a:lnTo>
                  <a:pt x="4016376" y="4471901"/>
                </a:lnTo>
                <a:lnTo>
                  <a:pt x="4016376" y="4467138"/>
                </a:lnTo>
                <a:close/>
                <a:moveTo>
                  <a:pt x="3405132" y="4416074"/>
                </a:moveTo>
                <a:lnTo>
                  <a:pt x="3404867" y="4416867"/>
                </a:lnTo>
                <a:lnTo>
                  <a:pt x="3405132" y="4418190"/>
                </a:lnTo>
                <a:lnTo>
                  <a:pt x="3405132" y="4416074"/>
                </a:lnTo>
                <a:close/>
                <a:moveTo>
                  <a:pt x="2878670" y="4382472"/>
                </a:moveTo>
                <a:lnTo>
                  <a:pt x="2877611" y="4382736"/>
                </a:lnTo>
                <a:lnTo>
                  <a:pt x="2877049" y="4382893"/>
                </a:lnTo>
                <a:lnTo>
                  <a:pt x="2865435" y="4385911"/>
                </a:lnTo>
                <a:lnTo>
                  <a:pt x="2866229" y="4385911"/>
                </a:lnTo>
                <a:lnTo>
                  <a:pt x="2877049" y="4382893"/>
                </a:lnTo>
                <a:lnTo>
                  <a:pt x="2878670" y="4382472"/>
                </a:lnTo>
                <a:close/>
                <a:moveTo>
                  <a:pt x="2109204" y="4365537"/>
                </a:moveTo>
                <a:lnTo>
                  <a:pt x="2109789" y="4365537"/>
                </a:lnTo>
                <a:lnTo>
                  <a:pt x="2098676" y="4373475"/>
                </a:lnTo>
                <a:lnTo>
                  <a:pt x="2109204" y="4365537"/>
                </a:lnTo>
                <a:close/>
                <a:moveTo>
                  <a:pt x="2068777" y="4363950"/>
                </a:moveTo>
                <a:lnTo>
                  <a:pt x="2074863" y="4381132"/>
                </a:lnTo>
                <a:lnTo>
                  <a:pt x="2074598" y="4381413"/>
                </a:lnTo>
                <a:lnTo>
                  <a:pt x="2062163" y="4372963"/>
                </a:lnTo>
                <a:lnTo>
                  <a:pt x="2068777" y="4363950"/>
                </a:lnTo>
                <a:close/>
                <a:moveTo>
                  <a:pt x="2782853" y="4357336"/>
                </a:moveTo>
                <a:lnTo>
                  <a:pt x="2797940" y="4374270"/>
                </a:lnTo>
                <a:lnTo>
                  <a:pt x="2800852" y="4377709"/>
                </a:lnTo>
                <a:lnTo>
                  <a:pt x="2800587" y="4377180"/>
                </a:lnTo>
                <a:lnTo>
                  <a:pt x="2782853" y="4357336"/>
                </a:lnTo>
                <a:close/>
                <a:moveTo>
                  <a:pt x="2317670" y="4348197"/>
                </a:moveTo>
                <a:lnTo>
                  <a:pt x="2313478" y="4351831"/>
                </a:lnTo>
                <a:lnTo>
                  <a:pt x="2313563" y="4352045"/>
                </a:lnTo>
                <a:lnTo>
                  <a:pt x="2317670" y="4348197"/>
                </a:lnTo>
                <a:close/>
                <a:moveTo>
                  <a:pt x="2772266" y="4346753"/>
                </a:moveTo>
                <a:lnTo>
                  <a:pt x="2778353" y="4352045"/>
                </a:lnTo>
                <a:lnTo>
                  <a:pt x="2778883" y="4352309"/>
                </a:lnTo>
                <a:lnTo>
                  <a:pt x="2778618" y="4352045"/>
                </a:lnTo>
                <a:lnTo>
                  <a:pt x="2772266" y="4346753"/>
                </a:lnTo>
                <a:close/>
                <a:moveTo>
                  <a:pt x="2749238" y="4345165"/>
                </a:moveTo>
                <a:lnTo>
                  <a:pt x="2755061" y="4347017"/>
                </a:lnTo>
                <a:lnTo>
                  <a:pt x="2755326" y="4346753"/>
                </a:lnTo>
                <a:lnTo>
                  <a:pt x="2749238" y="4345165"/>
                </a:lnTo>
                <a:close/>
                <a:moveTo>
                  <a:pt x="1998695" y="4340484"/>
                </a:moveTo>
                <a:lnTo>
                  <a:pt x="1999457" y="4343038"/>
                </a:lnTo>
                <a:lnTo>
                  <a:pt x="1999721" y="4344900"/>
                </a:lnTo>
                <a:lnTo>
                  <a:pt x="1998695" y="4340484"/>
                </a:lnTo>
                <a:close/>
                <a:moveTo>
                  <a:pt x="3931594" y="4339874"/>
                </a:moveTo>
                <a:lnTo>
                  <a:pt x="3933976" y="4344372"/>
                </a:lnTo>
                <a:lnTo>
                  <a:pt x="3933447" y="4344372"/>
                </a:lnTo>
                <a:lnTo>
                  <a:pt x="3931594" y="4339874"/>
                </a:lnTo>
                <a:close/>
                <a:moveTo>
                  <a:pt x="2030413" y="4327437"/>
                </a:moveTo>
                <a:lnTo>
                  <a:pt x="2030413" y="4328072"/>
                </a:lnTo>
                <a:lnTo>
                  <a:pt x="2027465" y="4330612"/>
                </a:lnTo>
                <a:lnTo>
                  <a:pt x="2027238" y="4328390"/>
                </a:lnTo>
                <a:lnTo>
                  <a:pt x="2030413" y="4327437"/>
                </a:lnTo>
                <a:close/>
                <a:moveTo>
                  <a:pt x="2001134" y="4311256"/>
                </a:moveTo>
                <a:lnTo>
                  <a:pt x="1995699" y="4322841"/>
                </a:lnTo>
                <a:lnTo>
                  <a:pt x="2001552" y="4313292"/>
                </a:lnTo>
                <a:lnTo>
                  <a:pt x="2001134" y="4311256"/>
                </a:lnTo>
                <a:close/>
                <a:moveTo>
                  <a:pt x="2233772" y="4298862"/>
                </a:moveTo>
                <a:lnTo>
                  <a:pt x="2235201" y="4305501"/>
                </a:lnTo>
                <a:lnTo>
                  <a:pt x="2230438" y="4311562"/>
                </a:lnTo>
                <a:lnTo>
                  <a:pt x="2233772" y="4298862"/>
                </a:lnTo>
                <a:close/>
                <a:moveTo>
                  <a:pt x="2004247" y="4286501"/>
                </a:moveTo>
                <a:lnTo>
                  <a:pt x="1998663" y="4292764"/>
                </a:lnTo>
                <a:lnTo>
                  <a:pt x="1997604" y="4295956"/>
                </a:lnTo>
                <a:lnTo>
                  <a:pt x="1999126" y="4301464"/>
                </a:lnTo>
                <a:lnTo>
                  <a:pt x="1997856" y="4295271"/>
                </a:lnTo>
                <a:lnTo>
                  <a:pt x="2004247" y="4286501"/>
                </a:lnTo>
                <a:close/>
                <a:moveTo>
                  <a:pt x="2001533" y="4280229"/>
                </a:moveTo>
                <a:lnTo>
                  <a:pt x="2005416" y="4284898"/>
                </a:lnTo>
                <a:lnTo>
                  <a:pt x="2005775" y="4284405"/>
                </a:lnTo>
                <a:lnTo>
                  <a:pt x="2001533" y="4280229"/>
                </a:lnTo>
                <a:close/>
                <a:moveTo>
                  <a:pt x="3379193" y="4261822"/>
                </a:moveTo>
                <a:lnTo>
                  <a:pt x="3378399" y="4263938"/>
                </a:lnTo>
                <a:lnTo>
                  <a:pt x="3378928" y="4263145"/>
                </a:lnTo>
                <a:lnTo>
                  <a:pt x="3379193" y="4261822"/>
                </a:lnTo>
                <a:close/>
                <a:moveTo>
                  <a:pt x="1992313" y="4245681"/>
                </a:moveTo>
                <a:lnTo>
                  <a:pt x="1992048" y="4268823"/>
                </a:lnTo>
                <a:lnTo>
                  <a:pt x="1992353" y="4269189"/>
                </a:lnTo>
                <a:lnTo>
                  <a:pt x="1992831" y="4245681"/>
                </a:lnTo>
                <a:lnTo>
                  <a:pt x="1992313" y="4245681"/>
                </a:lnTo>
                <a:close/>
                <a:moveTo>
                  <a:pt x="6392022" y="4233153"/>
                </a:moveTo>
                <a:lnTo>
                  <a:pt x="6390963" y="4235005"/>
                </a:lnTo>
                <a:lnTo>
                  <a:pt x="6390963" y="4235270"/>
                </a:lnTo>
                <a:lnTo>
                  <a:pt x="6392022" y="4233153"/>
                </a:lnTo>
                <a:close/>
                <a:moveTo>
                  <a:pt x="6392816" y="4230507"/>
                </a:moveTo>
                <a:lnTo>
                  <a:pt x="6392022" y="4232889"/>
                </a:lnTo>
                <a:lnTo>
                  <a:pt x="6393080" y="4230507"/>
                </a:lnTo>
                <a:lnTo>
                  <a:pt x="6392816" y="4230507"/>
                </a:lnTo>
                <a:close/>
                <a:moveTo>
                  <a:pt x="2587514" y="4222399"/>
                </a:moveTo>
                <a:lnTo>
                  <a:pt x="2596778" y="4227955"/>
                </a:lnTo>
                <a:lnTo>
                  <a:pt x="2596514" y="4227690"/>
                </a:lnTo>
                <a:lnTo>
                  <a:pt x="2587514" y="4222399"/>
                </a:lnTo>
                <a:close/>
                <a:moveTo>
                  <a:pt x="3327401" y="4167100"/>
                </a:moveTo>
                <a:lnTo>
                  <a:pt x="3320375" y="4175038"/>
                </a:lnTo>
                <a:lnTo>
                  <a:pt x="3314701" y="4170941"/>
                </a:lnTo>
                <a:lnTo>
                  <a:pt x="3327401" y="4167100"/>
                </a:lnTo>
                <a:close/>
                <a:moveTo>
                  <a:pt x="3333543" y="4162338"/>
                </a:moveTo>
                <a:lnTo>
                  <a:pt x="3338513" y="4162973"/>
                </a:lnTo>
                <a:lnTo>
                  <a:pt x="3332163" y="4165513"/>
                </a:lnTo>
                <a:lnTo>
                  <a:pt x="3333543" y="4162338"/>
                </a:lnTo>
                <a:close/>
                <a:moveTo>
                  <a:pt x="3325092" y="4160750"/>
                </a:moveTo>
                <a:lnTo>
                  <a:pt x="3330576" y="4160750"/>
                </a:lnTo>
                <a:lnTo>
                  <a:pt x="3324514" y="4165513"/>
                </a:lnTo>
                <a:lnTo>
                  <a:pt x="3317876" y="4163832"/>
                </a:lnTo>
                <a:lnTo>
                  <a:pt x="3325092" y="4160750"/>
                </a:lnTo>
                <a:close/>
                <a:moveTo>
                  <a:pt x="1942571" y="4159762"/>
                </a:moveTo>
                <a:lnTo>
                  <a:pt x="1943629" y="4161890"/>
                </a:lnTo>
                <a:lnTo>
                  <a:pt x="1943629" y="4162450"/>
                </a:lnTo>
                <a:lnTo>
                  <a:pt x="1942571" y="4159762"/>
                </a:lnTo>
                <a:close/>
                <a:moveTo>
                  <a:pt x="3327929" y="4152813"/>
                </a:moveTo>
                <a:lnTo>
                  <a:pt x="3332163" y="4152813"/>
                </a:lnTo>
                <a:lnTo>
                  <a:pt x="3331898" y="4153647"/>
                </a:lnTo>
                <a:lnTo>
                  <a:pt x="3327929" y="4159203"/>
                </a:lnTo>
                <a:lnTo>
                  <a:pt x="3316288" y="4163926"/>
                </a:lnTo>
                <a:lnTo>
                  <a:pt x="3327929" y="4152813"/>
                </a:lnTo>
                <a:close/>
                <a:moveTo>
                  <a:pt x="1844832" y="4147094"/>
                </a:moveTo>
                <a:lnTo>
                  <a:pt x="1851533" y="4147262"/>
                </a:lnTo>
                <a:lnTo>
                  <a:pt x="1862647" y="4148320"/>
                </a:lnTo>
                <a:lnTo>
                  <a:pt x="1868469" y="4148849"/>
                </a:lnTo>
                <a:lnTo>
                  <a:pt x="1871308" y="4149365"/>
                </a:lnTo>
                <a:lnTo>
                  <a:pt x="1863177" y="4153346"/>
                </a:lnTo>
                <a:lnTo>
                  <a:pt x="1844832" y="4147094"/>
                </a:lnTo>
                <a:close/>
                <a:moveTo>
                  <a:pt x="3332763" y="4141700"/>
                </a:moveTo>
                <a:lnTo>
                  <a:pt x="3335338" y="4141700"/>
                </a:lnTo>
                <a:lnTo>
                  <a:pt x="3331991" y="4148686"/>
                </a:lnTo>
                <a:lnTo>
                  <a:pt x="3325813" y="4149638"/>
                </a:lnTo>
                <a:lnTo>
                  <a:pt x="3332763" y="4141700"/>
                </a:lnTo>
                <a:close/>
                <a:moveTo>
                  <a:pt x="1812368" y="4090128"/>
                </a:moveTo>
                <a:lnTo>
                  <a:pt x="1812368" y="4111818"/>
                </a:lnTo>
                <a:lnTo>
                  <a:pt x="1812897" y="4115785"/>
                </a:lnTo>
                <a:lnTo>
                  <a:pt x="1828246" y="4141443"/>
                </a:lnTo>
                <a:lnTo>
                  <a:pt x="1844832" y="4147094"/>
                </a:lnTo>
                <a:lnTo>
                  <a:pt x="1840948" y="4146997"/>
                </a:lnTo>
                <a:lnTo>
                  <a:pt x="1833652" y="4147206"/>
                </a:lnTo>
                <a:lnTo>
                  <a:pt x="1860550" y="4156304"/>
                </a:lnTo>
                <a:lnTo>
                  <a:pt x="1872457" y="4157368"/>
                </a:lnTo>
                <a:lnTo>
                  <a:pt x="1884080" y="4152287"/>
                </a:lnTo>
                <a:lnTo>
                  <a:pt x="1879848" y="4151230"/>
                </a:lnTo>
                <a:lnTo>
                  <a:pt x="1874291" y="4149907"/>
                </a:lnTo>
                <a:lnTo>
                  <a:pt x="1871308" y="4149365"/>
                </a:lnTo>
                <a:lnTo>
                  <a:pt x="1876143" y="4146997"/>
                </a:lnTo>
                <a:lnTo>
                  <a:pt x="1875879" y="4143030"/>
                </a:lnTo>
                <a:lnTo>
                  <a:pt x="1875349" y="4139327"/>
                </a:lnTo>
                <a:lnTo>
                  <a:pt x="1874026" y="4135888"/>
                </a:lnTo>
                <a:lnTo>
                  <a:pt x="1872439" y="4131920"/>
                </a:lnTo>
                <a:lnTo>
                  <a:pt x="1870057" y="4128482"/>
                </a:lnTo>
                <a:lnTo>
                  <a:pt x="1867675" y="4125043"/>
                </a:lnTo>
                <a:lnTo>
                  <a:pt x="1865029" y="4121340"/>
                </a:lnTo>
                <a:lnTo>
                  <a:pt x="1861853" y="4118166"/>
                </a:lnTo>
                <a:lnTo>
                  <a:pt x="1858678" y="4114992"/>
                </a:lnTo>
                <a:lnTo>
                  <a:pt x="1855502" y="4112082"/>
                </a:lnTo>
                <a:lnTo>
                  <a:pt x="1848622" y="4106528"/>
                </a:lnTo>
                <a:lnTo>
                  <a:pt x="1841742" y="4101766"/>
                </a:lnTo>
                <a:lnTo>
                  <a:pt x="1835391" y="4098063"/>
                </a:lnTo>
                <a:lnTo>
                  <a:pt x="1830627" y="4092773"/>
                </a:lnTo>
                <a:lnTo>
                  <a:pt x="1812368" y="4090128"/>
                </a:lnTo>
                <a:close/>
                <a:moveTo>
                  <a:pt x="6397626" y="4076688"/>
                </a:moveTo>
                <a:lnTo>
                  <a:pt x="6397626" y="4080546"/>
                </a:lnTo>
                <a:lnTo>
                  <a:pt x="6392613" y="4095846"/>
                </a:lnTo>
                <a:lnTo>
                  <a:pt x="6390106" y="4105343"/>
                </a:lnTo>
                <a:lnTo>
                  <a:pt x="6388101" y="4113257"/>
                </a:lnTo>
                <a:lnTo>
                  <a:pt x="6386848" y="4123545"/>
                </a:lnTo>
                <a:lnTo>
                  <a:pt x="6381872" y="4145576"/>
                </a:lnTo>
                <a:lnTo>
                  <a:pt x="6383021" y="4142129"/>
                </a:lnTo>
                <a:lnTo>
                  <a:pt x="6387786" y="4131015"/>
                </a:lnTo>
                <a:lnTo>
                  <a:pt x="6392286" y="4119373"/>
                </a:lnTo>
                <a:lnTo>
                  <a:pt x="6393875" y="4113816"/>
                </a:lnTo>
                <a:lnTo>
                  <a:pt x="6395727" y="4108259"/>
                </a:lnTo>
                <a:lnTo>
                  <a:pt x="6397316" y="4102438"/>
                </a:lnTo>
                <a:lnTo>
                  <a:pt x="6398375" y="4096616"/>
                </a:lnTo>
                <a:lnTo>
                  <a:pt x="6398639" y="4090795"/>
                </a:lnTo>
                <a:lnTo>
                  <a:pt x="6398639" y="4084709"/>
                </a:lnTo>
                <a:lnTo>
                  <a:pt x="6398110" y="4078623"/>
                </a:lnTo>
                <a:lnTo>
                  <a:pt x="6397626" y="4076688"/>
                </a:lnTo>
                <a:close/>
                <a:moveTo>
                  <a:pt x="6409492" y="4074919"/>
                </a:moveTo>
                <a:lnTo>
                  <a:pt x="6408169" y="4078359"/>
                </a:lnTo>
                <a:lnTo>
                  <a:pt x="6409757" y="4074919"/>
                </a:lnTo>
                <a:lnTo>
                  <a:pt x="6409492" y="4074919"/>
                </a:lnTo>
                <a:close/>
                <a:moveTo>
                  <a:pt x="6396522" y="4072273"/>
                </a:moveTo>
                <a:lnTo>
                  <a:pt x="6396490" y="4072434"/>
                </a:lnTo>
                <a:lnTo>
                  <a:pt x="6396529" y="4072302"/>
                </a:lnTo>
                <a:lnTo>
                  <a:pt x="6396522" y="4072273"/>
                </a:lnTo>
                <a:close/>
                <a:moveTo>
                  <a:pt x="3208338" y="4060738"/>
                </a:moveTo>
                <a:lnTo>
                  <a:pt x="3216276" y="4070263"/>
                </a:lnTo>
                <a:lnTo>
                  <a:pt x="3216035" y="4070012"/>
                </a:lnTo>
                <a:lnTo>
                  <a:pt x="3208338" y="4060738"/>
                </a:lnTo>
                <a:close/>
                <a:moveTo>
                  <a:pt x="6411610" y="4055603"/>
                </a:moveTo>
                <a:lnTo>
                  <a:pt x="6411080" y="4058249"/>
                </a:lnTo>
                <a:lnTo>
                  <a:pt x="6411080" y="4059042"/>
                </a:lnTo>
                <a:lnTo>
                  <a:pt x="6411610" y="4055603"/>
                </a:lnTo>
                <a:close/>
                <a:moveTo>
                  <a:pt x="6410022" y="4053486"/>
                </a:moveTo>
                <a:lnTo>
                  <a:pt x="6409757" y="4053750"/>
                </a:lnTo>
                <a:lnTo>
                  <a:pt x="6407375" y="4059307"/>
                </a:lnTo>
                <a:lnTo>
                  <a:pt x="6407639" y="4059307"/>
                </a:lnTo>
                <a:lnTo>
                  <a:pt x="6410022" y="4053486"/>
                </a:lnTo>
                <a:close/>
                <a:moveTo>
                  <a:pt x="3048712" y="4048038"/>
                </a:moveTo>
                <a:lnTo>
                  <a:pt x="3051176" y="4051627"/>
                </a:lnTo>
                <a:lnTo>
                  <a:pt x="3049533" y="4054388"/>
                </a:lnTo>
                <a:lnTo>
                  <a:pt x="3043238" y="4053284"/>
                </a:lnTo>
                <a:lnTo>
                  <a:pt x="3048712" y="4048038"/>
                </a:lnTo>
                <a:close/>
                <a:moveTo>
                  <a:pt x="6412933" y="4044754"/>
                </a:moveTo>
                <a:lnTo>
                  <a:pt x="6412669" y="4045283"/>
                </a:lnTo>
                <a:lnTo>
                  <a:pt x="6412933" y="4045283"/>
                </a:lnTo>
                <a:lnTo>
                  <a:pt x="6412933" y="4044754"/>
                </a:lnTo>
                <a:close/>
                <a:moveTo>
                  <a:pt x="3263901" y="4035337"/>
                </a:moveTo>
                <a:lnTo>
                  <a:pt x="3263621" y="4035595"/>
                </a:lnTo>
                <a:lnTo>
                  <a:pt x="3249613" y="4044862"/>
                </a:lnTo>
                <a:lnTo>
                  <a:pt x="3249613" y="4040470"/>
                </a:lnTo>
                <a:lnTo>
                  <a:pt x="3247643" y="4045392"/>
                </a:lnTo>
                <a:lnTo>
                  <a:pt x="3234938" y="4049626"/>
                </a:lnTo>
                <a:lnTo>
                  <a:pt x="3221704" y="4053594"/>
                </a:lnTo>
                <a:lnTo>
                  <a:pt x="3215881" y="4055976"/>
                </a:lnTo>
                <a:lnTo>
                  <a:pt x="3210587" y="4058357"/>
                </a:lnTo>
                <a:lnTo>
                  <a:pt x="3208470" y="4059151"/>
                </a:lnTo>
                <a:lnTo>
                  <a:pt x="3206617" y="4060474"/>
                </a:lnTo>
                <a:lnTo>
                  <a:pt x="3205293" y="4061532"/>
                </a:lnTo>
                <a:lnTo>
                  <a:pt x="3203970" y="4062855"/>
                </a:lnTo>
                <a:lnTo>
                  <a:pt x="3200794" y="4063913"/>
                </a:lnTo>
                <a:lnTo>
                  <a:pt x="3198412" y="4069734"/>
                </a:lnTo>
                <a:lnTo>
                  <a:pt x="3204235" y="4067882"/>
                </a:lnTo>
                <a:lnTo>
                  <a:pt x="3207940" y="4068411"/>
                </a:lnTo>
                <a:lnTo>
                  <a:pt x="3210852" y="4069469"/>
                </a:lnTo>
                <a:lnTo>
                  <a:pt x="3211911" y="4070263"/>
                </a:lnTo>
                <a:lnTo>
                  <a:pt x="3213234" y="4071057"/>
                </a:lnTo>
                <a:lnTo>
                  <a:pt x="3214028" y="4072115"/>
                </a:lnTo>
                <a:lnTo>
                  <a:pt x="3214557" y="4072909"/>
                </a:lnTo>
                <a:lnTo>
                  <a:pt x="3215087" y="4074496"/>
                </a:lnTo>
                <a:lnTo>
                  <a:pt x="3215351" y="4075555"/>
                </a:lnTo>
                <a:lnTo>
                  <a:pt x="3215881" y="4078730"/>
                </a:lnTo>
                <a:lnTo>
                  <a:pt x="3215351" y="4082169"/>
                </a:lnTo>
                <a:lnTo>
                  <a:pt x="3214557" y="4085874"/>
                </a:lnTo>
                <a:lnTo>
                  <a:pt x="3208734" y="4087726"/>
                </a:lnTo>
                <a:lnTo>
                  <a:pt x="3200529" y="4089842"/>
                </a:lnTo>
                <a:lnTo>
                  <a:pt x="3197353" y="4090901"/>
                </a:lnTo>
                <a:lnTo>
                  <a:pt x="3195500" y="4091430"/>
                </a:lnTo>
                <a:lnTo>
                  <a:pt x="3195500" y="4091694"/>
                </a:lnTo>
                <a:lnTo>
                  <a:pt x="3195765" y="4091694"/>
                </a:lnTo>
                <a:lnTo>
                  <a:pt x="3198676" y="4091430"/>
                </a:lnTo>
                <a:lnTo>
                  <a:pt x="3202911" y="4091694"/>
                </a:lnTo>
                <a:lnTo>
                  <a:pt x="3204499" y="4091694"/>
                </a:lnTo>
                <a:lnTo>
                  <a:pt x="3206352" y="4091430"/>
                </a:lnTo>
                <a:lnTo>
                  <a:pt x="3208205" y="4091165"/>
                </a:lnTo>
                <a:lnTo>
                  <a:pt x="3209528" y="4090636"/>
                </a:lnTo>
                <a:lnTo>
                  <a:pt x="3211116" y="4089842"/>
                </a:lnTo>
                <a:lnTo>
                  <a:pt x="3212440" y="4088784"/>
                </a:lnTo>
                <a:lnTo>
                  <a:pt x="3213763" y="4087726"/>
                </a:lnTo>
                <a:lnTo>
                  <a:pt x="3214822" y="4086403"/>
                </a:lnTo>
                <a:lnTo>
                  <a:pt x="3215881" y="4085080"/>
                </a:lnTo>
                <a:lnTo>
                  <a:pt x="3216675" y="4083492"/>
                </a:lnTo>
                <a:lnTo>
                  <a:pt x="3217998" y="4079788"/>
                </a:lnTo>
                <a:lnTo>
                  <a:pt x="3219322" y="4075290"/>
                </a:lnTo>
                <a:lnTo>
                  <a:pt x="3225674" y="4081640"/>
                </a:lnTo>
                <a:lnTo>
                  <a:pt x="3232027" y="4088255"/>
                </a:lnTo>
                <a:lnTo>
                  <a:pt x="3237585" y="4095399"/>
                </a:lnTo>
                <a:lnTo>
                  <a:pt x="3242350" y="4103071"/>
                </a:lnTo>
                <a:lnTo>
                  <a:pt x="3242350" y="4089049"/>
                </a:lnTo>
                <a:lnTo>
                  <a:pt x="3249761" y="4106511"/>
                </a:lnTo>
                <a:lnTo>
                  <a:pt x="3251614" y="4092753"/>
                </a:lnTo>
                <a:lnTo>
                  <a:pt x="3257437" y="4093811"/>
                </a:lnTo>
                <a:lnTo>
                  <a:pt x="3247643" y="4086138"/>
                </a:lnTo>
                <a:lnTo>
                  <a:pt x="3251614" y="4087196"/>
                </a:lnTo>
                <a:lnTo>
                  <a:pt x="3254790" y="4088519"/>
                </a:lnTo>
                <a:lnTo>
                  <a:pt x="3257701" y="4090107"/>
                </a:lnTo>
                <a:lnTo>
                  <a:pt x="3260084" y="4091694"/>
                </a:lnTo>
                <a:lnTo>
                  <a:pt x="3262201" y="4093811"/>
                </a:lnTo>
                <a:lnTo>
                  <a:pt x="3263789" y="4095928"/>
                </a:lnTo>
                <a:lnTo>
                  <a:pt x="3267230" y="4099632"/>
                </a:lnTo>
                <a:lnTo>
                  <a:pt x="3269083" y="4102278"/>
                </a:lnTo>
                <a:lnTo>
                  <a:pt x="3270406" y="4103071"/>
                </a:lnTo>
                <a:lnTo>
                  <a:pt x="3271200" y="4103336"/>
                </a:lnTo>
                <a:lnTo>
                  <a:pt x="3271995" y="4102542"/>
                </a:lnTo>
                <a:lnTo>
                  <a:pt x="3273053" y="4101484"/>
                </a:lnTo>
                <a:lnTo>
                  <a:pt x="3274112" y="4099367"/>
                </a:lnTo>
                <a:lnTo>
                  <a:pt x="3275435" y="4096192"/>
                </a:lnTo>
                <a:lnTo>
                  <a:pt x="3285229" y="4091165"/>
                </a:lnTo>
                <a:lnTo>
                  <a:pt x="3297404" y="4096986"/>
                </a:lnTo>
                <a:lnTo>
                  <a:pt x="3308521" y="4103071"/>
                </a:lnTo>
                <a:lnTo>
                  <a:pt x="3313550" y="4105982"/>
                </a:lnTo>
                <a:lnTo>
                  <a:pt x="3318315" y="4108892"/>
                </a:lnTo>
                <a:lnTo>
                  <a:pt x="3322285" y="4111803"/>
                </a:lnTo>
                <a:lnTo>
                  <a:pt x="3325726" y="4114449"/>
                </a:lnTo>
                <a:lnTo>
                  <a:pt x="3328373" y="4117359"/>
                </a:lnTo>
                <a:lnTo>
                  <a:pt x="3330755" y="4120005"/>
                </a:lnTo>
                <a:lnTo>
                  <a:pt x="3332078" y="4122651"/>
                </a:lnTo>
                <a:lnTo>
                  <a:pt x="3332608" y="4123709"/>
                </a:lnTo>
                <a:lnTo>
                  <a:pt x="3332608" y="4125296"/>
                </a:lnTo>
                <a:lnTo>
                  <a:pt x="3332608" y="4126355"/>
                </a:lnTo>
                <a:lnTo>
                  <a:pt x="3332343" y="4127678"/>
                </a:lnTo>
                <a:lnTo>
                  <a:pt x="3332032" y="4128455"/>
                </a:lnTo>
                <a:lnTo>
                  <a:pt x="3333751" y="4127413"/>
                </a:lnTo>
                <a:lnTo>
                  <a:pt x="3332428" y="4133763"/>
                </a:lnTo>
                <a:lnTo>
                  <a:pt x="3330005" y="4131323"/>
                </a:lnTo>
                <a:lnTo>
                  <a:pt x="3329961" y="4131382"/>
                </a:lnTo>
                <a:lnTo>
                  <a:pt x="3328638" y="4132705"/>
                </a:lnTo>
                <a:lnTo>
                  <a:pt x="3325197" y="4134821"/>
                </a:lnTo>
                <a:lnTo>
                  <a:pt x="3324932" y="4139319"/>
                </a:lnTo>
                <a:lnTo>
                  <a:pt x="3324588" y="4142247"/>
                </a:lnTo>
                <a:lnTo>
                  <a:pt x="3325235" y="4140846"/>
                </a:lnTo>
                <a:lnTo>
                  <a:pt x="3335338" y="4136938"/>
                </a:lnTo>
                <a:lnTo>
                  <a:pt x="3334760" y="4137182"/>
                </a:lnTo>
                <a:lnTo>
                  <a:pt x="3323969" y="4145444"/>
                </a:lnTo>
                <a:lnTo>
                  <a:pt x="3323344" y="4147786"/>
                </a:lnTo>
                <a:lnTo>
                  <a:pt x="3322550" y="4151755"/>
                </a:lnTo>
                <a:lnTo>
                  <a:pt x="3321491" y="4155194"/>
                </a:lnTo>
                <a:lnTo>
                  <a:pt x="3319903" y="4158369"/>
                </a:lnTo>
                <a:lnTo>
                  <a:pt x="3318315" y="4161280"/>
                </a:lnTo>
                <a:lnTo>
                  <a:pt x="3316197" y="4163926"/>
                </a:lnTo>
                <a:lnTo>
                  <a:pt x="3314080" y="4166307"/>
                </a:lnTo>
                <a:lnTo>
                  <a:pt x="3311433" y="4168424"/>
                </a:lnTo>
                <a:lnTo>
                  <a:pt x="3308521" y="4170540"/>
                </a:lnTo>
                <a:lnTo>
                  <a:pt x="3305345" y="4171863"/>
                </a:lnTo>
                <a:lnTo>
                  <a:pt x="3301639" y="4172921"/>
                </a:lnTo>
                <a:lnTo>
                  <a:pt x="3298199" y="4173980"/>
                </a:lnTo>
                <a:lnTo>
                  <a:pt x="3293964" y="4174509"/>
                </a:lnTo>
                <a:lnTo>
                  <a:pt x="3289464" y="4174774"/>
                </a:lnTo>
                <a:lnTo>
                  <a:pt x="3295134" y="4176320"/>
                </a:lnTo>
                <a:lnTo>
                  <a:pt x="3303027" y="4173450"/>
                </a:lnTo>
                <a:lnTo>
                  <a:pt x="3313113" y="4178213"/>
                </a:lnTo>
                <a:lnTo>
                  <a:pt x="3312272" y="4178213"/>
                </a:lnTo>
                <a:lnTo>
                  <a:pt x="3297590" y="4177000"/>
                </a:lnTo>
                <a:lnTo>
                  <a:pt x="3300051" y="4177684"/>
                </a:lnTo>
                <a:lnTo>
                  <a:pt x="3304022" y="4179271"/>
                </a:lnTo>
                <a:lnTo>
                  <a:pt x="3307992" y="4180330"/>
                </a:lnTo>
                <a:lnTo>
                  <a:pt x="3311698" y="4180859"/>
                </a:lnTo>
                <a:lnTo>
                  <a:pt x="3313550" y="4180859"/>
                </a:lnTo>
                <a:lnTo>
                  <a:pt x="3315668" y="4180859"/>
                </a:lnTo>
                <a:lnTo>
                  <a:pt x="3317785" y="4180594"/>
                </a:lnTo>
                <a:lnTo>
                  <a:pt x="3320168" y="4180065"/>
                </a:lnTo>
                <a:lnTo>
                  <a:pt x="3322814" y="4179271"/>
                </a:lnTo>
                <a:lnTo>
                  <a:pt x="3325726" y="4177949"/>
                </a:lnTo>
                <a:lnTo>
                  <a:pt x="3328373" y="4174774"/>
                </a:lnTo>
                <a:lnTo>
                  <a:pt x="3331284" y="4171863"/>
                </a:lnTo>
                <a:lnTo>
                  <a:pt x="3334461" y="4169482"/>
                </a:lnTo>
                <a:lnTo>
                  <a:pt x="3337372" y="4167101"/>
                </a:lnTo>
                <a:lnTo>
                  <a:pt x="3340284" y="4165513"/>
                </a:lnTo>
                <a:lnTo>
                  <a:pt x="3343460" y="4163661"/>
                </a:lnTo>
                <a:lnTo>
                  <a:pt x="3346636" y="4162603"/>
                </a:lnTo>
                <a:lnTo>
                  <a:pt x="3349812" y="4161280"/>
                </a:lnTo>
                <a:lnTo>
                  <a:pt x="3352989" y="4160751"/>
                </a:lnTo>
                <a:lnTo>
                  <a:pt x="3356430" y="4160221"/>
                </a:lnTo>
                <a:lnTo>
                  <a:pt x="3359871" y="4159957"/>
                </a:lnTo>
                <a:lnTo>
                  <a:pt x="3363047" y="4159957"/>
                </a:lnTo>
                <a:lnTo>
                  <a:pt x="3366488" y="4159957"/>
                </a:lnTo>
                <a:lnTo>
                  <a:pt x="3370193" y="4160221"/>
                </a:lnTo>
                <a:lnTo>
                  <a:pt x="3376811" y="4161280"/>
                </a:lnTo>
                <a:lnTo>
                  <a:pt x="3383957" y="4163132"/>
                </a:lnTo>
                <a:lnTo>
                  <a:pt x="3390839" y="4165513"/>
                </a:lnTo>
                <a:lnTo>
                  <a:pt x="3397721" y="4168159"/>
                </a:lnTo>
                <a:lnTo>
                  <a:pt x="3404338" y="4171069"/>
                </a:lnTo>
                <a:lnTo>
                  <a:pt x="3410955" y="4173980"/>
                </a:lnTo>
                <a:lnTo>
                  <a:pt x="3417043" y="4177155"/>
                </a:lnTo>
                <a:lnTo>
                  <a:pt x="3429219" y="4183240"/>
                </a:lnTo>
                <a:lnTo>
                  <a:pt x="3405926" y="4168953"/>
                </a:lnTo>
                <a:lnTo>
                  <a:pt x="3414131" y="4171334"/>
                </a:lnTo>
                <a:lnTo>
                  <a:pt x="3421807" y="4173715"/>
                </a:lnTo>
                <a:lnTo>
                  <a:pt x="3428954" y="4176096"/>
                </a:lnTo>
                <a:lnTo>
                  <a:pt x="3435042" y="4178742"/>
                </a:lnTo>
                <a:lnTo>
                  <a:pt x="3440865" y="4180859"/>
                </a:lnTo>
                <a:lnTo>
                  <a:pt x="3446158" y="4183505"/>
                </a:lnTo>
                <a:lnTo>
                  <a:pt x="3451188" y="4185886"/>
                </a:lnTo>
                <a:lnTo>
                  <a:pt x="3455158" y="4188532"/>
                </a:lnTo>
                <a:lnTo>
                  <a:pt x="3459128" y="4191442"/>
                </a:lnTo>
                <a:lnTo>
                  <a:pt x="3462569" y="4194088"/>
                </a:lnTo>
                <a:lnTo>
                  <a:pt x="3465481" y="4196999"/>
                </a:lnTo>
                <a:lnTo>
                  <a:pt x="3468392" y="4199909"/>
                </a:lnTo>
                <a:lnTo>
                  <a:pt x="3470774" y="4203084"/>
                </a:lnTo>
                <a:lnTo>
                  <a:pt x="3472892" y="4206259"/>
                </a:lnTo>
                <a:lnTo>
                  <a:pt x="3474480" y="4209434"/>
                </a:lnTo>
                <a:lnTo>
                  <a:pt x="3476068" y="4212874"/>
                </a:lnTo>
                <a:lnTo>
                  <a:pt x="3477127" y="4216578"/>
                </a:lnTo>
                <a:lnTo>
                  <a:pt x="3478450" y="4220017"/>
                </a:lnTo>
                <a:lnTo>
                  <a:pt x="3480303" y="4227690"/>
                </a:lnTo>
                <a:lnTo>
                  <a:pt x="3481362" y="4235892"/>
                </a:lnTo>
                <a:lnTo>
                  <a:pt x="3482421" y="4244624"/>
                </a:lnTo>
                <a:lnTo>
                  <a:pt x="3483479" y="4253884"/>
                </a:lnTo>
                <a:lnTo>
                  <a:pt x="3484803" y="4264203"/>
                </a:lnTo>
                <a:lnTo>
                  <a:pt x="3486391" y="4275315"/>
                </a:lnTo>
                <a:lnTo>
                  <a:pt x="3489038" y="4287222"/>
                </a:lnTo>
                <a:lnTo>
                  <a:pt x="3494067" y="4266584"/>
                </a:lnTo>
                <a:lnTo>
                  <a:pt x="3495126" y="4263409"/>
                </a:lnTo>
                <a:lnTo>
                  <a:pt x="3496978" y="4260763"/>
                </a:lnTo>
                <a:lnTo>
                  <a:pt x="3498566" y="4258647"/>
                </a:lnTo>
                <a:lnTo>
                  <a:pt x="3500949" y="4257324"/>
                </a:lnTo>
                <a:lnTo>
                  <a:pt x="3503596" y="4256001"/>
                </a:lnTo>
                <a:lnTo>
                  <a:pt x="3506242" y="4255472"/>
                </a:lnTo>
                <a:lnTo>
                  <a:pt x="3509154" y="4255207"/>
                </a:lnTo>
                <a:lnTo>
                  <a:pt x="3512330" y="4255472"/>
                </a:lnTo>
                <a:lnTo>
                  <a:pt x="3516036" y="4256001"/>
                </a:lnTo>
                <a:lnTo>
                  <a:pt x="3519477" y="4257059"/>
                </a:lnTo>
                <a:lnTo>
                  <a:pt x="3523447" y="4258117"/>
                </a:lnTo>
                <a:lnTo>
                  <a:pt x="3526888" y="4259970"/>
                </a:lnTo>
                <a:lnTo>
                  <a:pt x="3530858" y="4261557"/>
                </a:lnTo>
                <a:lnTo>
                  <a:pt x="3534829" y="4263674"/>
                </a:lnTo>
                <a:lnTo>
                  <a:pt x="3542769" y="4268436"/>
                </a:lnTo>
                <a:lnTo>
                  <a:pt x="3550445" y="4273992"/>
                </a:lnTo>
                <a:lnTo>
                  <a:pt x="3557856" y="4279813"/>
                </a:lnTo>
                <a:lnTo>
                  <a:pt x="3565003" y="4285899"/>
                </a:lnTo>
                <a:lnTo>
                  <a:pt x="3571091" y="4292513"/>
                </a:lnTo>
                <a:lnTo>
                  <a:pt x="3576384" y="4298599"/>
                </a:lnTo>
                <a:lnTo>
                  <a:pt x="3578767" y="4301509"/>
                </a:lnTo>
                <a:lnTo>
                  <a:pt x="3580884" y="4304155"/>
                </a:lnTo>
                <a:lnTo>
                  <a:pt x="3582208" y="4307065"/>
                </a:lnTo>
                <a:lnTo>
                  <a:pt x="3583796" y="4309447"/>
                </a:lnTo>
                <a:lnTo>
                  <a:pt x="3584590" y="4311828"/>
                </a:lnTo>
                <a:lnTo>
                  <a:pt x="3585119" y="4314209"/>
                </a:lnTo>
                <a:lnTo>
                  <a:pt x="3586178" y="4311828"/>
                </a:lnTo>
                <a:lnTo>
                  <a:pt x="3587501" y="4309711"/>
                </a:lnTo>
                <a:lnTo>
                  <a:pt x="3589089" y="4307859"/>
                </a:lnTo>
                <a:lnTo>
                  <a:pt x="3590942" y="4306007"/>
                </a:lnTo>
                <a:lnTo>
                  <a:pt x="3592530" y="4304420"/>
                </a:lnTo>
                <a:lnTo>
                  <a:pt x="3594648" y="4302567"/>
                </a:lnTo>
                <a:lnTo>
                  <a:pt x="3597030" y="4301509"/>
                </a:lnTo>
                <a:lnTo>
                  <a:pt x="3599412" y="4299922"/>
                </a:lnTo>
                <a:lnTo>
                  <a:pt x="3604706" y="4298070"/>
                </a:lnTo>
                <a:lnTo>
                  <a:pt x="3610264" y="4296217"/>
                </a:lnTo>
                <a:lnTo>
                  <a:pt x="3616352" y="4295159"/>
                </a:lnTo>
                <a:lnTo>
                  <a:pt x="3622440" y="4294365"/>
                </a:lnTo>
                <a:lnTo>
                  <a:pt x="3628792" y="4294101"/>
                </a:lnTo>
                <a:lnTo>
                  <a:pt x="3634880" y="4294895"/>
                </a:lnTo>
                <a:lnTo>
                  <a:pt x="3640703" y="4295688"/>
                </a:lnTo>
                <a:lnTo>
                  <a:pt x="3646262" y="4296747"/>
                </a:lnTo>
                <a:lnTo>
                  <a:pt x="3651556" y="4298863"/>
                </a:lnTo>
                <a:lnTo>
                  <a:pt x="3653938" y="4299922"/>
                </a:lnTo>
                <a:lnTo>
                  <a:pt x="3656320" y="4301245"/>
                </a:lnTo>
                <a:lnTo>
                  <a:pt x="3658437" y="4302567"/>
                </a:lnTo>
                <a:lnTo>
                  <a:pt x="3660025" y="4304155"/>
                </a:lnTo>
                <a:lnTo>
                  <a:pt x="3661878" y="4305742"/>
                </a:lnTo>
                <a:lnTo>
                  <a:pt x="3663202" y="4307330"/>
                </a:lnTo>
                <a:lnTo>
                  <a:pt x="3665584" y="4290926"/>
                </a:lnTo>
                <a:lnTo>
                  <a:pt x="3676965" y="4285899"/>
                </a:lnTo>
                <a:lnTo>
                  <a:pt x="3677495" y="4285899"/>
                </a:lnTo>
                <a:lnTo>
                  <a:pt x="3677760" y="4285899"/>
                </a:lnTo>
                <a:lnTo>
                  <a:pt x="3678024" y="4285899"/>
                </a:lnTo>
                <a:lnTo>
                  <a:pt x="3683053" y="4285105"/>
                </a:lnTo>
                <a:lnTo>
                  <a:pt x="3685700" y="4285105"/>
                </a:lnTo>
                <a:lnTo>
                  <a:pt x="3689141" y="4285105"/>
                </a:lnTo>
                <a:lnTo>
                  <a:pt x="3696552" y="4285899"/>
                </a:lnTo>
                <a:lnTo>
                  <a:pt x="3703964" y="4286957"/>
                </a:lnTo>
                <a:lnTo>
                  <a:pt x="3711110" y="4288015"/>
                </a:lnTo>
                <a:lnTo>
                  <a:pt x="3714022" y="4288015"/>
                </a:lnTo>
                <a:lnTo>
                  <a:pt x="3716404" y="4288015"/>
                </a:lnTo>
                <a:lnTo>
                  <a:pt x="3718521" y="4287751"/>
                </a:lnTo>
                <a:lnTo>
                  <a:pt x="3719051" y="4287222"/>
                </a:lnTo>
                <a:lnTo>
                  <a:pt x="3719315" y="4286957"/>
                </a:lnTo>
                <a:lnTo>
                  <a:pt x="3719580" y="4286163"/>
                </a:lnTo>
                <a:lnTo>
                  <a:pt x="3719580" y="4285370"/>
                </a:lnTo>
                <a:lnTo>
                  <a:pt x="3719580" y="4284840"/>
                </a:lnTo>
                <a:lnTo>
                  <a:pt x="3719051" y="4283517"/>
                </a:lnTo>
                <a:lnTo>
                  <a:pt x="3717198" y="4281401"/>
                </a:lnTo>
                <a:lnTo>
                  <a:pt x="3714286" y="4277961"/>
                </a:lnTo>
                <a:lnTo>
                  <a:pt x="3724080" y="4275315"/>
                </a:lnTo>
                <a:lnTo>
                  <a:pt x="3732550" y="4273463"/>
                </a:lnTo>
                <a:lnTo>
                  <a:pt x="3739961" y="4272140"/>
                </a:lnTo>
                <a:lnTo>
                  <a:pt x="3746578" y="4271347"/>
                </a:lnTo>
                <a:lnTo>
                  <a:pt x="3752137" y="4271347"/>
                </a:lnTo>
                <a:lnTo>
                  <a:pt x="3757166" y="4271876"/>
                </a:lnTo>
                <a:lnTo>
                  <a:pt x="3761401" y="4272670"/>
                </a:lnTo>
                <a:lnTo>
                  <a:pt x="3762989" y="4273463"/>
                </a:lnTo>
                <a:lnTo>
                  <a:pt x="3764577" y="4274257"/>
                </a:lnTo>
                <a:lnTo>
                  <a:pt x="3765900" y="4275315"/>
                </a:lnTo>
                <a:lnTo>
                  <a:pt x="3767224" y="4276374"/>
                </a:lnTo>
                <a:lnTo>
                  <a:pt x="3768282" y="4277432"/>
                </a:lnTo>
                <a:lnTo>
                  <a:pt x="3769341" y="4278755"/>
                </a:lnTo>
                <a:lnTo>
                  <a:pt x="3770665" y="4281665"/>
                </a:lnTo>
                <a:lnTo>
                  <a:pt x="3771988" y="4284840"/>
                </a:lnTo>
                <a:lnTo>
                  <a:pt x="3772517" y="4288280"/>
                </a:lnTo>
                <a:lnTo>
                  <a:pt x="3772517" y="4292513"/>
                </a:lnTo>
                <a:lnTo>
                  <a:pt x="3772517" y="4296482"/>
                </a:lnTo>
                <a:lnTo>
                  <a:pt x="3771988" y="4300980"/>
                </a:lnTo>
                <a:lnTo>
                  <a:pt x="3770400" y="4310240"/>
                </a:lnTo>
                <a:lnTo>
                  <a:pt x="3768708" y="4317569"/>
                </a:lnTo>
                <a:lnTo>
                  <a:pt x="3776426" y="4308247"/>
                </a:lnTo>
                <a:lnTo>
                  <a:pt x="3784376" y="4285387"/>
                </a:lnTo>
                <a:lnTo>
                  <a:pt x="3791000" y="4281400"/>
                </a:lnTo>
                <a:lnTo>
                  <a:pt x="3794445" y="4281666"/>
                </a:lnTo>
                <a:lnTo>
                  <a:pt x="3798155" y="4281932"/>
                </a:lnTo>
                <a:lnTo>
                  <a:pt x="3805045" y="4283527"/>
                </a:lnTo>
                <a:lnTo>
                  <a:pt x="3811934" y="4285122"/>
                </a:lnTo>
                <a:lnTo>
                  <a:pt x="3818559" y="4287514"/>
                </a:lnTo>
                <a:lnTo>
                  <a:pt x="3825448" y="4290172"/>
                </a:lnTo>
                <a:lnTo>
                  <a:pt x="3831808" y="4293096"/>
                </a:lnTo>
                <a:lnTo>
                  <a:pt x="3844792" y="4300007"/>
                </a:lnTo>
                <a:lnTo>
                  <a:pt x="3857511" y="4306386"/>
                </a:lnTo>
                <a:lnTo>
                  <a:pt x="3863606" y="4309576"/>
                </a:lnTo>
                <a:lnTo>
                  <a:pt x="3869700" y="4312234"/>
                </a:lnTo>
                <a:lnTo>
                  <a:pt x="3875530" y="4314626"/>
                </a:lnTo>
                <a:lnTo>
                  <a:pt x="3881889" y="4316487"/>
                </a:lnTo>
                <a:lnTo>
                  <a:pt x="3887984" y="4317816"/>
                </a:lnTo>
                <a:lnTo>
                  <a:pt x="3890899" y="4318081"/>
                </a:lnTo>
                <a:lnTo>
                  <a:pt x="3893813" y="4318347"/>
                </a:lnTo>
                <a:lnTo>
                  <a:pt x="3892489" y="4321803"/>
                </a:lnTo>
                <a:lnTo>
                  <a:pt x="3891429" y="4323929"/>
                </a:lnTo>
                <a:lnTo>
                  <a:pt x="3890899" y="4325790"/>
                </a:lnTo>
                <a:lnTo>
                  <a:pt x="3890899" y="4326587"/>
                </a:lnTo>
                <a:lnTo>
                  <a:pt x="3891429" y="4327385"/>
                </a:lnTo>
                <a:lnTo>
                  <a:pt x="3892489" y="4327650"/>
                </a:lnTo>
                <a:lnTo>
                  <a:pt x="3895403" y="4327119"/>
                </a:lnTo>
                <a:lnTo>
                  <a:pt x="3899113" y="4326321"/>
                </a:lnTo>
                <a:lnTo>
                  <a:pt x="3901233" y="4326056"/>
                </a:lnTo>
                <a:lnTo>
                  <a:pt x="3903618" y="4326321"/>
                </a:lnTo>
                <a:lnTo>
                  <a:pt x="3906003" y="4327119"/>
                </a:lnTo>
                <a:lnTo>
                  <a:pt x="3908123" y="4327916"/>
                </a:lnTo>
                <a:lnTo>
                  <a:pt x="3910507" y="4329777"/>
                </a:lnTo>
                <a:lnTo>
                  <a:pt x="3912892" y="4331903"/>
                </a:lnTo>
                <a:lnTo>
                  <a:pt x="3911567" y="4350776"/>
                </a:lnTo>
                <a:lnTo>
                  <a:pt x="3922961" y="4330574"/>
                </a:lnTo>
                <a:lnTo>
                  <a:pt x="3925611" y="4333232"/>
                </a:lnTo>
                <a:lnTo>
                  <a:pt x="3927996" y="4335890"/>
                </a:lnTo>
                <a:lnTo>
                  <a:pt x="3929851" y="4338549"/>
                </a:lnTo>
                <a:lnTo>
                  <a:pt x="3931441" y="4341738"/>
                </a:lnTo>
                <a:lnTo>
                  <a:pt x="3932501" y="4344928"/>
                </a:lnTo>
                <a:lnTo>
                  <a:pt x="3933296" y="4348118"/>
                </a:lnTo>
                <a:lnTo>
                  <a:pt x="3933783" y="4351786"/>
                </a:lnTo>
                <a:lnTo>
                  <a:pt x="3935565" y="4347547"/>
                </a:lnTo>
                <a:lnTo>
                  <a:pt x="3939270" y="4352574"/>
                </a:lnTo>
                <a:lnTo>
                  <a:pt x="3942711" y="4357336"/>
                </a:lnTo>
                <a:lnTo>
                  <a:pt x="3946417" y="4361834"/>
                </a:lnTo>
                <a:lnTo>
                  <a:pt x="3947864" y="4363372"/>
                </a:lnTo>
                <a:lnTo>
                  <a:pt x="3948270" y="4363951"/>
                </a:lnTo>
                <a:lnTo>
                  <a:pt x="3950652" y="4366332"/>
                </a:lnTo>
                <a:lnTo>
                  <a:pt x="3947864" y="4363372"/>
                </a:lnTo>
                <a:lnTo>
                  <a:pt x="3946417" y="4361305"/>
                </a:lnTo>
                <a:lnTo>
                  <a:pt x="3945358" y="4358924"/>
                </a:lnTo>
                <a:lnTo>
                  <a:pt x="3944299" y="4356278"/>
                </a:lnTo>
                <a:lnTo>
                  <a:pt x="3944035" y="4353632"/>
                </a:lnTo>
                <a:lnTo>
                  <a:pt x="3944035" y="4350722"/>
                </a:lnTo>
                <a:lnTo>
                  <a:pt x="3944829" y="4348076"/>
                </a:lnTo>
                <a:lnTo>
                  <a:pt x="3945887" y="4345165"/>
                </a:lnTo>
                <a:lnTo>
                  <a:pt x="3948534" y="4346488"/>
                </a:lnTo>
                <a:lnTo>
                  <a:pt x="3951181" y="4347811"/>
                </a:lnTo>
                <a:lnTo>
                  <a:pt x="3953563" y="4349399"/>
                </a:lnTo>
                <a:lnTo>
                  <a:pt x="3955945" y="4350986"/>
                </a:lnTo>
                <a:lnTo>
                  <a:pt x="3957798" y="4352838"/>
                </a:lnTo>
                <a:lnTo>
                  <a:pt x="3959916" y="4354955"/>
                </a:lnTo>
                <a:lnTo>
                  <a:pt x="3961504" y="4357072"/>
                </a:lnTo>
                <a:lnTo>
                  <a:pt x="3962827" y="4358924"/>
                </a:lnTo>
                <a:lnTo>
                  <a:pt x="3964415" y="4361305"/>
                </a:lnTo>
                <a:lnTo>
                  <a:pt x="3965474" y="4363686"/>
                </a:lnTo>
                <a:lnTo>
                  <a:pt x="3966533" y="4366332"/>
                </a:lnTo>
                <a:lnTo>
                  <a:pt x="3967327" y="4368978"/>
                </a:lnTo>
                <a:lnTo>
                  <a:pt x="3967592" y="4371624"/>
                </a:lnTo>
                <a:lnTo>
                  <a:pt x="3968121" y="4374534"/>
                </a:lnTo>
                <a:lnTo>
                  <a:pt x="3968121" y="4377445"/>
                </a:lnTo>
                <a:lnTo>
                  <a:pt x="3968121" y="4380620"/>
                </a:lnTo>
                <a:lnTo>
                  <a:pt x="3973150" y="4369242"/>
                </a:lnTo>
                <a:lnTo>
                  <a:pt x="3973944" y="4375592"/>
                </a:lnTo>
                <a:lnTo>
                  <a:pt x="3975268" y="4382207"/>
                </a:lnTo>
                <a:lnTo>
                  <a:pt x="3977120" y="4389086"/>
                </a:lnTo>
                <a:lnTo>
                  <a:pt x="3978973" y="4396230"/>
                </a:lnTo>
                <a:lnTo>
                  <a:pt x="3981091" y="4403638"/>
                </a:lnTo>
                <a:lnTo>
                  <a:pt x="3983738" y="4410517"/>
                </a:lnTo>
                <a:lnTo>
                  <a:pt x="3989296" y="4425334"/>
                </a:lnTo>
                <a:lnTo>
                  <a:pt x="4000413" y="4452851"/>
                </a:lnTo>
                <a:lnTo>
                  <a:pt x="4004913" y="4464757"/>
                </a:lnTo>
                <a:lnTo>
                  <a:pt x="4006765" y="4470578"/>
                </a:lnTo>
                <a:lnTo>
                  <a:pt x="4008089" y="4475076"/>
                </a:lnTo>
                <a:lnTo>
                  <a:pt x="4009412" y="4476399"/>
                </a:lnTo>
                <a:lnTo>
                  <a:pt x="4011000" y="4477457"/>
                </a:lnTo>
                <a:lnTo>
                  <a:pt x="4014177" y="4479574"/>
                </a:lnTo>
                <a:lnTo>
                  <a:pt x="4018412" y="4481426"/>
                </a:lnTo>
                <a:lnTo>
                  <a:pt x="4022265" y="4482710"/>
                </a:lnTo>
                <a:lnTo>
                  <a:pt x="4021138" y="4470313"/>
                </a:lnTo>
                <a:lnTo>
                  <a:pt x="4027488" y="4479731"/>
                </a:lnTo>
                <a:lnTo>
                  <a:pt x="4024723" y="4483368"/>
                </a:lnTo>
                <a:lnTo>
                  <a:pt x="4031381" y="4485130"/>
                </a:lnTo>
                <a:lnTo>
                  <a:pt x="4040116" y="4487511"/>
                </a:lnTo>
                <a:lnTo>
                  <a:pt x="4044086" y="4488834"/>
                </a:lnTo>
                <a:lnTo>
                  <a:pt x="4048056" y="4490422"/>
                </a:lnTo>
                <a:lnTo>
                  <a:pt x="4050968" y="4492538"/>
                </a:lnTo>
                <a:lnTo>
                  <a:pt x="4052291" y="4493332"/>
                </a:lnTo>
                <a:lnTo>
                  <a:pt x="4053615" y="4494390"/>
                </a:lnTo>
                <a:lnTo>
                  <a:pt x="4054674" y="4495978"/>
                </a:lnTo>
                <a:lnTo>
                  <a:pt x="4055732" y="4497565"/>
                </a:lnTo>
                <a:lnTo>
                  <a:pt x="4056262" y="4498888"/>
                </a:lnTo>
                <a:lnTo>
                  <a:pt x="4056526" y="4500740"/>
                </a:lnTo>
                <a:lnTo>
                  <a:pt x="4056791" y="4502328"/>
                </a:lnTo>
                <a:lnTo>
                  <a:pt x="4056526" y="4504445"/>
                </a:lnTo>
                <a:lnTo>
                  <a:pt x="4056262" y="4506826"/>
                </a:lnTo>
                <a:lnTo>
                  <a:pt x="4055732" y="4509207"/>
                </a:lnTo>
                <a:lnTo>
                  <a:pt x="4045410" y="4522965"/>
                </a:lnTo>
                <a:lnTo>
                  <a:pt x="4050968" y="4522172"/>
                </a:lnTo>
                <a:lnTo>
                  <a:pt x="4053615" y="4527199"/>
                </a:lnTo>
                <a:lnTo>
                  <a:pt x="4048321" y="4531961"/>
                </a:lnTo>
                <a:lnTo>
                  <a:pt x="4043292" y="4537253"/>
                </a:lnTo>
                <a:lnTo>
                  <a:pt x="4033234" y="4548101"/>
                </a:lnTo>
                <a:lnTo>
                  <a:pt x="4023705" y="4559742"/>
                </a:lnTo>
                <a:lnTo>
                  <a:pt x="4014177" y="4571649"/>
                </a:lnTo>
                <a:lnTo>
                  <a:pt x="4005177" y="4583555"/>
                </a:lnTo>
                <a:lnTo>
                  <a:pt x="3996707" y="4595990"/>
                </a:lnTo>
                <a:lnTo>
                  <a:pt x="3988237" y="4607897"/>
                </a:lnTo>
                <a:lnTo>
                  <a:pt x="3980032" y="4620067"/>
                </a:lnTo>
                <a:lnTo>
                  <a:pt x="3967062" y="4639382"/>
                </a:lnTo>
                <a:lnTo>
                  <a:pt x="3961504" y="4647320"/>
                </a:lnTo>
                <a:lnTo>
                  <a:pt x="3956475" y="4653670"/>
                </a:lnTo>
                <a:lnTo>
                  <a:pt x="3951446" y="4659755"/>
                </a:lnTo>
                <a:lnTo>
                  <a:pt x="3946417" y="4664253"/>
                </a:lnTo>
                <a:lnTo>
                  <a:pt x="3941388" y="4668486"/>
                </a:lnTo>
                <a:lnTo>
                  <a:pt x="3938741" y="4670074"/>
                </a:lnTo>
                <a:lnTo>
                  <a:pt x="3936094" y="4671926"/>
                </a:lnTo>
                <a:lnTo>
                  <a:pt x="3930271" y="4674836"/>
                </a:lnTo>
                <a:lnTo>
                  <a:pt x="3923918" y="4677218"/>
                </a:lnTo>
                <a:lnTo>
                  <a:pt x="3916507" y="4679334"/>
                </a:lnTo>
                <a:lnTo>
                  <a:pt x="3908302" y="4681451"/>
                </a:lnTo>
                <a:lnTo>
                  <a:pt x="3899038" y="4683303"/>
                </a:lnTo>
                <a:lnTo>
                  <a:pt x="3888186" y="4685155"/>
                </a:lnTo>
                <a:lnTo>
                  <a:pt x="3861452" y="4689918"/>
                </a:lnTo>
                <a:lnTo>
                  <a:pt x="3797927" y="4700501"/>
                </a:lnTo>
                <a:lnTo>
                  <a:pt x="3734403" y="4710555"/>
                </a:lnTo>
                <a:lnTo>
                  <a:pt x="3670613" y="4720874"/>
                </a:lnTo>
                <a:lnTo>
                  <a:pt x="3606823" y="4730928"/>
                </a:lnTo>
                <a:lnTo>
                  <a:pt x="3543299" y="4740718"/>
                </a:lnTo>
                <a:lnTo>
                  <a:pt x="3479509" y="4749978"/>
                </a:lnTo>
                <a:lnTo>
                  <a:pt x="3415984" y="4758974"/>
                </a:lnTo>
                <a:lnTo>
                  <a:pt x="3352195" y="4768234"/>
                </a:lnTo>
                <a:lnTo>
                  <a:pt x="3283376" y="4777495"/>
                </a:lnTo>
                <a:lnTo>
                  <a:pt x="3214557" y="4786755"/>
                </a:lnTo>
                <a:lnTo>
                  <a:pt x="3145739" y="4795751"/>
                </a:lnTo>
                <a:lnTo>
                  <a:pt x="3076656" y="4804218"/>
                </a:lnTo>
                <a:lnTo>
                  <a:pt x="3062098" y="4695474"/>
                </a:lnTo>
                <a:lnTo>
                  <a:pt x="3047805" y="4586201"/>
                </a:lnTo>
                <a:lnTo>
                  <a:pt x="3031394" y="4459730"/>
                </a:lnTo>
                <a:lnTo>
                  <a:pt x="3015248" y="4332995"/>
                </a:lnTo>
                <a:lnTo>
                  <a:pt x="2999896" y="4206259"/>
                </a:lnTo>
                <a:lnTo>
                  <a:pt x="2984809" y="4079259"/>
                </a:lnTo>
                <a:lnTo>
                  <a:pt x="2988250" y="4079788"/>
                </a:lnTo>
                <a:lnTo>
                  <a:pt x="2991956" y="4080582"/>
                </a:lnTo>
                <a:lnTo>
                  <a:pt x="2998573" y="4082963"/>
                </a:lnTo>
                <a:lnTo>
                  <a:pt x="3005719" y="4085609"/>
                </a:lnTo>
                <a:lnTo>
                  <a:pt x="3012337" y="4088519"/>
                </a:lnTo>
                <a:lnTo>
                  <a:pt x="3025836" y="4095134"/>
                </a:lnTo>
                <a:lnTo>
                  <a:pt x="3032718" y="4098309"/>
                </a:lnTo>
                <a:lnTo>
                  <a:pt x="3039335" y="4101219"/>
                </a:lnTo>
                <a:lnTo>
                  <a:pt x="3046217" y="4103865"/>
                </a:lnTo>
                <a:lnTo>
                  <a:pt x="3052834" y="4105717"/>
                </a:lnTo>
                <a:lnTo>
                  <a:pt x="3056539" y="4106511"/>
                </a:lnTo>
                <a:lnTo>
                  <a:pt x="3059980" y="4107040"/>
                </a:lnTo>
                <a:lnTo>
                  <a:pt x="3063157" y="4107305"/>
                </a:lnTo>
                <a:lnTo>
                  <a:pt x="3066597" y="4107305"/>
                </a:lnTo>
                <a:lnTo>
                  <a:pt x="3070303" y="4107305"/>
                </a:lnTo>
                <a:lnTo>
                  <a:pt x="3073744" y="4106776"/>
                </a:lnTo>
                <a:lnTo>
                  <a:pt x="3077185" y="4106246"/>
                </a:lnTo>
                <a:lnTo>
                  <a:pt x="3080891" y="4105188"/>
                </a:lnTo>
                <a:lnTo>
                  <a:pt x="3084331" y="4103865"/>
                </a:lnTo>
                <a:lnTo>
                  <a:pt x="3088037" y="4102278"/>
                </a:lnTo>
                <a:lnTo>
                  <a:pt x="3091743" y="4100426"/>
                </a:lnTo>
                <a:lnTo>
                  <a:pt x="3095448" y="4098044"/>
                </a:lnTo>
                <a:lnTo>
                  <a:pt x="3107359" y="4089578"/>
                </a:lnTo>
                <a:lnTo>
                  <a:pt x="3120064" y="4080846"/>
                </a:lnTo>
                <a:lnTo>
                  <a:pt x="3133034" y="4072909"/>
                </a:lnTo>
                <a:lnTo>
                  <a:pt x="3139122" y="4069469"/>
                </a:lnTo>
                <a:lnTo>
                  <a:pt x="3145209" y="4066294"/>
                </a:lnTo>
                <a:lnTo>
                  <a:pt x="3140974" y="4066559"/>
                </a:lnTo>
                <a:lnTo>
                  <a:pt x="3136475" y="4066824"/>
                </a:lnTo>
                <a:lnTo>
                  <a:pt x="3132504" y="4066559"/>
                </a:lnTo>
                <a:lnTo>
                  <a:pt x="3128269" y="4066294"/>
                </a:lnTo>
                <a:lnTo>
                  <a:pt x="3124299" y="4065765"/>
                </a:lnTo>
                <a:lnTo>
                  <a:pt x="3120064" y="4064707"/>
                </a:lnTo>
                <a:lnTo>
                  <a:pt x="3116094" y="4063649"/>
                </a:lnTo>
                <a:lnTo>
                  <a:pt x="3112124" y="4062590"/>
                </a:lnTo>
                <a:lnTo>
                  <a:pt x="3132240" y="4058886"/>
                </a:lnTo>
                <a:lnTo>
                  <a:pt x="3151562" y="4055182"/>
                </a:lnTo>
                <a:lnTo>
                  <a:pt x="3170884" y="4051742"/>
                </a:lnTo>
                <a:lnTo>
                  <a:pt x="3190206" y="4048038"/>
                </a:lnTo>
                <a:lnTo>
                  <a:pt x="3209793" y="4045128"/>
                </a:lnTo>
                <a:lnTo>
                  <a:pt x="3210587" y="4044863"/>
                </a:lnTo>
                <a:lnTo>
                  <a:pt x="3211646" y="4044863"/>
                </a:lnTo>
                <a:lnTo>
                  <a:pt x="3212440" y="4044863"/>
                </a:lnTo>
                <a:lnTo>
                  <a:pt x="3213499" y="4044599"/>
                </a:lnTo>
                <a:lnTo>
                  <a:pt x="3214028" y="4044599"/>
                </a:lnTo>
                <a:lnTo>
                  <a:pt x="3215087" y="4044334"/>
                </a:lnTo>
                <a:lnTo>
                  <a:pt x="3220116" y="4043805"/>
                </a:lnTo>
                <a:lnTo>
                  <a:pt x="3245791" y="4039571"/>
                </a:lnTo>
                <a:lnTo>
                  <a:pt x="3249613" y="4040081"/>
                </a:lnTo>
                <a:lnTo>
                  <a:pt x="3249613" y="4039199"/>
                </a:lnTo>
                <a:lnTo>
                  <a:pt x="3263901" y="4035337"/>
                </a:lnTo>
                <a:close/>
                <a:moveTo>
                  <a:pt x="3136802" y="4024225"/>
                </a:moveTo>
                <a:lnTo>
                  <a:pt x="3140076" y="4034945"/>
                </a:lnTo>
                <a:lnTo>
                  <a:pt x="3139803" y="4035730"/>
                </a:lnTo>
                <a:lnTo>
                  <a:pt x="3139803" y="4036776"/>
                </a:lnTo>
                <a:lnTo>
                  <a:pt x="3139257" y="4037560"/>
                </a:lnTo>
                <a:lnTo>
                  <a:pt x="3138166" y="4038345"/>
                </a:lnTo>
                <a:lnTo>
                  <a:pt x="3134073" y="4041221"/>
                </a:lnTo>
                <a:lnTo>
                  <a:pt x="3126160" y="4046450"/>
                </a:lnTo>
                <a:lnTo>
                  <a:pt x="3116065" y="4042528"/>
                </a:lnTo>
                <a:lnTo>
                  <a:pt x="3105151" y="4037822"/>
                </a:lnTo>
                <a:lnTo>
                  <a:pt x="3113336" y="4033900"/>
                </a:lnTo>
                <a:lnTo>
                  <a:pt x="3122068" y="4037560"/>
                </a:lnTo>
                <a:lnTo>
                  <a:pt x="3122340" y="4037560"/>
                </a:lnTo>
                <a:lnTo>
                  <a:pt x="3127252" y="4035207"/>
                </a:lnTo>
                <a:lnTo>
                  <a:pt x="3136802" y="4024225"/>
                </a:lnTo>
                <a:close/>
                <a:moveTo>
                  <a:pt x="3311790" y="4022637"/>
                </a:moveTo>
                <a:lnTo>
                  <a:pt x="3319463" y="4026014"/>
                </a:lnTo>
                <a:lnTo>
                  <a:pt x="3317611" y="4032508"/>
                </a:lnTo>
                <a:lnTo>
                  <a:pt x="3316817" y="4048355"/>
                </a:lnTo>
                <a:lnTo>
                  <a:pt x="3318404" y="4066798"/>
                </a:lnTo>
                <a:lnTo>
                  <a:pt x="3312319" y="4068877"/>
                </a:lnTo>
                <a:lnTo>
                  <a:pt x="3305704" y="4070435"/>
                </a:lnTo>
                <a:lnTo>
                  <a:pt x="3299354" y="4071994"/>
                </a:lnTo>
                <a:lnTo>
                  <a:pt x="3292475" y="4073553"/>
                </a:lnTo>
                <a:lnTo>
                  <a:pt x="3279775" y="4076150"/>
                </a:lnTo>
                <a:lnTo>
                  <a:pt x="3273425" y="4077709"/>
                </a:lnTo>
                <a:lnTo>
                  <a:pt x="3267340" y="4079787"/>
                </a:lnTo>
                <a:lnTo>
                  <a:pt x="3266600" y="4079164"/>
                </a:lnTo>
                <a:lnTo>
                  <a:pt x="3267075" y="4079666"/>
                </a:lnTo>
                <a:lnTo>
                  <a:pt x="3263900" y="4081375"/>
                </a:lnTo>
                <a:lnTo>
                  <a:pt x="3265611" y="4078332"/>
                </a:lnTo>
                <a:lnTo>
                  <a:pt x="3265488" y="4078228"/>
                </a:lnTo>
                <a:lnTo>
                  <a:pt x="3276071" y="4071215"/>
                </a:lnTo>
                <a:lnTo>
                  <a:pt x="3277923" y="4069916"/>
                </a:lnTo>
                <a:lnTo>
                  <a:pt x="3280040" y="4068357"/>
                </a:lnTo>
                <a:lnTo>
                  <a:pt x="3281892" y="4066279"/>
                </a:lnTo>
                <a:lnTo>
                  <a:pt x="3284009" y="4063941"/>
                </a:lnTo>
                <a:lnTo>
                  <a:pt x="3285861" y="4061083"/>
                </a:lnTo>
                <a:lnTo>
                  <a:pt x="3287977" y="4058486"/>
                </a:lnTo>
                <a:lnTo>
                  <a:pt x="3289300" y="4055628"/>
                </a:lnTo>
                <a:lnTo>
                  <a:pt x="3290623" y="4052771"/>
                </a:lnTo>
                <a:lnTo>
                  <a:pt x="3291417" y="4049913"/>
                </a:lnTo>
                <a:lnTo>
                  <a:pt x="3291682" y="4047056"/>
                </a:lnTo>
                <a:lnTo>
                  <a:pt x="3291417" y="4044458"/>
                </a:lnTo>
                <a:lnTo>
                  <a:pt x="3291152" y="4043159"/>
                </a:lnTo>
                <a:lnTo>
                  <a:pt x="3290623" y="4042380"/>
                </a:lnTo>
                <a:lnTo>
                  <a:pt x="3289565" y="4041081"/>
                </a:lnTo>
                <a:lnTo>
                  <a:pt x="3288771" y="4040302"/>
                </a:lnTo>
                <a:lnTo>
                  <a:pt x="3287448" y="4039522"/>
                </a:lnTo>
                <a:lnTo>
                  <a:pt x="3286125" y="4039003"/>
                </a:lnTo>
                <a:lnTo>
                  <a:pt x="3284273" y="4038223"/>
                </a:lnTo>
                <a:lnTo>
                  <a:pt x="3282686" y="4037704"/>
                </a:lnTo>
                <a:lnTo>
                  <a:pt x="3280304" y="4037444"/>
                </a:lnTo>
                <a:lnTo>
                  <a:pt x="3277923" y="4037444"/>
                </a:lnTo>
                <a:lnTo>
                  <a:pt x="3277659" y="4037444"/>
                </a:lnTo>
                <a:lnTo>
                  <a:pt x="3311790" y="4022637"/>
                </a:lnTo>
                <a:close/>
                <a:moveTo>
                  <a:pt x="3341688" y="3984537"/>
                </a:moveTo>
                <a:lnTo>
                  <a:pt x="3341688" y="3985813"/>
                </a:lnTo>
                <a:lnTo>
                  <a:pt x="3339096" y="3990916"/>
                </a:lnTo>
                <a:lnTo>
                  <a:pt x="3328988" y="3998825"/>
                </a:lnTo>
                <a:lnTo>
                  <a:pt x="3341688" y="3984537"/>
                </a:lnTo>
                <a:close/>
                <a:moveTo>
                  <a:pt x="2805113" y="3984537"/>
                </a:moveTo>
                <a:lnTo>
                  <a:pt x="2832101" y="4003587"/>
                </a:lnTo>
                <a:lnTo>
                  <a:pt x="2831291" y="4003323"/>
                </a:lnTo>
                <a:lnTo>
                  <a:pt x="2826973" y="4002264"/>
                </a:lnTo>
                <a:lnTo>
                  <a:pt x="2823195" y="4001206"/>
                </a:lnTo>
                <a:lnTo>
                  <a:pt x="2818877" y="3999354"/>
                </a:lnTo>
                <a:lnTo>
                  <a:pt x="2816718" y="3998295"/>
                </a:lnTo>
                <a:lnTo>
                  <a:pt x="2814559" y="3996708"/>
                </a:lnTo>
                <a:lnTo>
                  <a:pt x="2812130" y="3995385"/>
                </a:lnTo>
                <a:lnTo>
                  <a:pt x="2810240" y="3993533"/>
                </a:lnTo>
                <a:lnTo>
                  <a:pt x="2808621" y="3991945"/>
                </a:lnTo>
                <a:lnTo>
                  <a:pt x="2807002" y="3989564"/>
                </a:lnTo>
                <a:lnTo>
                  <a:pt x="2805922" y="3987183"/>
                </a:lnTo>
                <a:lnTo>
                  <a:pt x="2805113" y="3984537"/>
                </a:lnTo>
                <a:close/>
                <a:moveTo>
                  <a:pt x="2855082" y="3981362"/>
                </a:moveTo>
                <a:lnTo>
                  <a:pt x="2855840" y="3981645"/>
                </a:lnTo>
                <a:lnTo>
                  <a:pt x="2857861" y="3983058"/>
                </a:lnTo>
                <a:lnTo>
                  <a:pt x="2860386" y="3985603"/>
                </a:lnTo>
                <a:lnTo>
                  <a:pt x="2862660" y="3988713"/>
                </a:lnTo>
                <a:lnTo>
                  <a:pt x="2864427" y="3991540"/>
                </a:lnTo>
                <a:lnTo>
                  <a:pt x="2865185" y="3993236"/>
                </a:lnTo>
                <a:lnTo>
                  <a:pt x="2865438" y="3994084"/>
                </a:lnTo>
                <a:lnTo>
                  <a:pt x="2862154" y="4002000"/>
                </a:lnTo>
                <a:lnTo>
                  <a:pt x="2861144" y="3997477"/>
                </a:lnTo>
                <a:lnTo>
                  <a:pt x="2857356" y="3988430"/>
                </a:lnTo>
                <a:lnTo>
                  <a:pt x="2855840" y="3985603"/>
                </a:lnTo>
                <a:lnTo>
                  <a:pt x="2855082" y="3983907"/>
                </a:lnTo>
                <a:lnTo>
                  <a:pt x="2854325" y="3982210"/>
                </a:lnTo>
                <a:lnTo>
                  <a:pt x="2854830" y="3981645"/>
                </a:lnTo>
                <a:lnTo>
                  <a:pt x="2855082" y="3981362"/>
                </a:lnTo>
                <a:close/>
                <a:moveTo>
                  <a:pt x="1784318" y="3977712"/>
                </a:moveTo>
                <a:lnTo>
                  <a:pt x="1776908" y="3980357"/>
                </a:lnTo>
                <a:lnTo>
                  <a:pt x="1777702" y="3980621"/>
                </a:lnTo>
                <a:lnTo>
                  <a:pt x="1778760" y="3980621"/>
                </a:lnTo>
                <a:lnTo>
                  <a:pt x="1784318" y="3977976"/>
                </a:lnTo>
                <a:lnTo>
                  <a:pt x="1784318" y="3977712"/>
                </a:lnTo>
                <a:close/>
                <a:moveTo>
                  <a:pt x="1690375" y="3977447"/>
                </a:moveTo>
                <a:lnTo>
                  <a:pt x="1690640" y="3977712"/>
                </a:lnTo>
                <a:lnTo>
                  <a:pt x="1690904" y="3977712"/>
                </a:lnTo>
                <a:lnTo>
                  <a:pt x="1690375" y="3977447"/>
                </a:lnTo>
                <a:close/>
                <a:moveTo>
                  <a:pt x="2751718" y="3976600"/>
                </a:moveTo>
                <a:lnTo>
                  <a:pt x="2760663" y="3985853"/>
                </a:lnTo>
                <a:lnTo>
                  <a:pt x="2760121" y="3986125"/>
                </a:lnTo>
                <a:lnTo>
                  <a:pt x="2749550" y="3977417"/>
                </a:lnTo>
                <a:lnTo>
                  <a:pt x="2751718" y="3976600"/>
                </a:lnTo>
                <a:close/>
                <a:moveTo>
                  <a:pt x="1696461" y="3975331"/>
                </a:moveTo>
                <a:lnTo>
                  <a:pt x="1696726" y="3975596"/>
                </a:lnTo>
                <a:lnTo>
                  <a:pt x="1697520" y="3975596"/>
                </a:lnTo>
                <a:lnTo>
                  <a:pt x="1696461" y="3975331"/>
                </a:lnTo>
                <a:close/>
                <a:moveTo>
                  <a:pt x="1680848" y="3972422"/>
                </a:moveTo>
                <a:lnTo>
                  <a:pt x="1688523" y="3974009"/>
                </a:lnTo>
                <a:lnTo>
                  <a:pt x="1688787" y="3974273"/>
                </a:lnTo>
                <a:lnTo>
                  <a:pt x="1688523" y="3973744"/>
                </a:lnTo>
                <a:lnTo>
                  <a:pt x="1680848" y="3972422"/>
                </a:lnTo>
                <a:close/>
                <a:moveTo>
                  <a:pt x="1797020" y="3963164"/>
                </a:moveTo>
                <a:lnTo>
                  <a:pt x="1789610" y="3970041"/>
                </a:lnTo>
                <a:lnTo>
                  <a:pt x="1797284" y="3963164"/>
                </a:lnTo>
                <a:lnTo>
                  <a:pt x="1797020" y="3963164"/>
                </a:lnTo>
                <a:close/>
                <a:moveTo>
                  <a:pt x="1600137" y="3961312"/>
                </a:moveTo>
                <a:lnTo>
                  <a:pt x="1599872" y="3961577"/>
                </a:lnTo>
                <a:lnTo>
                  <a:pt x="1598549" y="3963164"/>
                </a:lnTo>
                <a:lnTo>
                  <a:pt x="1600137" y="3961312"/>
                </a:lnTo>
                <a:close/>
                <a:moveTo>
                  <a:pt x="1646711" y="3961048"/>
                </a:moveTo>
                <a:lnTo>
                  <a:pt x="1650945" y="3968189"/>
                </a:lnTo>
                <a:lnTo>
                  <a:pt x="1654386" y="3973215"/>
                </a:lnTo>
                <a:lnTo>
                  <a:pt x="1657296" y="3977447"/>
                </a:lnTo>
                <a:lnTo>
                  <a:pt x="1659678" y="3980357"/>
                </a:lnTo>
                <a:lnTo>
                  <a:pt x="1661001" y="3981150"/>
                </a:lnTo>
                <a:lnTo>
                  <a:pt x="1661531" y="3981415"/>
                </a:lnTo>
                <a:lnTo>
                  <a:pt x="1662324" y="3981944"/>
                </a:lnTo>
                <a:lnTo>
                  <a:pt x="1662854" y="3981944"/>
                </a:lnTo>
                <a:lnTo>
                  <a:pt x="1663383" y="3981150"/>
                </a:lnTo>
                <a:lnTo>
                  <a:pt x="1663648" y="3980357"/>
                </a:lnTo>
                <a:lnTo>
                  <a:pt x="1663912" y="3977712"/>
                </a:lnTo>
                <a:lnTo>
                  <a:pt x="1646711" y="3961048"/>
                </a:lnTo>
                <a:close/>
                <a:moveTo>
                  <a:pt x="1618132" y="3939623"/>
                </a:moveTo>
                <a:lnTo>
                  <a:pt x="1608605" y="3945706"/>
                </a:lnTo>
                <a:lnTo>
                  <a:pt x="1618926" y="3945971"/>
                </a:lnTo>
                <a:lnTo>
                  <a:pt x="1619455" y="3945971"/>
                </a:lnTo>
                <a:lnTo>
                  <a:pt x="1616279" y="3944119"/>
                </a:lnTo>
                <a:lnTo>
                  <a:pt x="1618132" y="3939623"/>
                </a:lnTo>
                <a:close/>
                <a:moveTo>
                  <a:pt x="6379580" y="3922241"/>
                </a:moveTo>
                <a:lnTo>
                  <a:pt x="6379580" y="3922506"/>
                </a:lnTo>
                <a:lnTo>
                  <a:pt x="6377992" y="3926210"/>
                </a:lnTo>
                <a:lnTo>
                  <a:pt x="6377198" y="3924358"/>
                </a:lnTo>
                <a:lnTo>
                  <a:pt x="6379580" y="3922241"/>
                </a:lnTo>
                <a:close/>
                <a:moveTo>
                  <a:pt x="1881436" y="3913172"/>
                </a:moveTo>
                <a:lnTo>
                  <a:pt x="1882230" y="3913436"/>
                </a:lnTo>
                <a:lnTo>
                  <a:pt x="1881965" y="3913172"/>
                </a:lnTo>
                <a:lnTo>
                  <a:pt x="1881436" y="3913172"/>
                </a:lnTo>
                <a:close/>
                <a:moveTo>
                  <a:pt x="1939389" y="3895714"/>
                </a:moveTo>
                <a:lnTo>
                  <a:pt x="1937008" y="3897037"/>
                </a:lnTo>
                <a:lnTo>
                  <a:pt x="1937802" y="3896772"/>
                </a:lnTo>
                <a:lnTo>
                  <a:pt x="1939389" y="3895714"/>
                </a:lnTo>
                <a:close/>
                <a:moveTo>
                  <a:pt x="6377992" y="3889165"/>
                </a:moveTo>
                <a:lnTo>
                  <a:pt x="6379073" y="3890894"/>
                </a:lnTo>
                <a:lnTo>
                  <a:pt x="6377992" y="3896839"/>
                </a:lnTo>
                <a:lnTo>
                  <a:pt x="6377992" y="3889165"/>
                </a:lnTo>
                <a:close/>
                <a:moveTo>
                  <a:pt x="6449728" y="3869320"/>
                </a:moveTo>
                <a:lnTo>
                  <a:pt x="6448139" y="3878052"/>
                </a:lnTo>
                <a:lnTo>
                  <a:pt x="6449728" y="3869849"/>
                </a:lnTo>
                <a:lnTo>
                  <a:pt x="6449728" y="3869320"/>
                </a:lnTo>
                <a:close/>
                <a:moveTo>
                  <a:pt x="6436757" y="3867203"/>
                </a:moveTo>
                <a:lnTo>
                  <a:pt x="6435698" y="3874612"/>
                </a:lnTo>
                <a:lnTo>
                  <a:pt x="6436757" y="3867732"/>
                </a:lnTo>
                <a:lnTo>
                  <a:pt x="6436757" y="3867203"/>
                </a:lnTo>
                <a:close/>
                <a:moveTo>
                  <a:pt x="6347566" y="3846425"/>
                </a:moveTo>
                <a:lnTo>
                  <a:pt x="6347778" y="3846425"/>
                </a:lnTo>
                <a:lnTo>
                  <a:pt x="6348413" y="3854363"/>
                </a:lnTo>
                <a:lnTo>
                  <a:pt x="6348246" y="3855610"/>
                </a:lnTo>
                <a:lnTo>
                  <a:pt x="6348413" y="3855665"/>
                </a:lnTo>
                <a:lnTo>
                  <a:pt x="6348413" y="3855926"/>
                </a:lnTo>
                <a:lnTo>
                  <a:pt x="6343650" y="3871825"/>
                </a:lnTo>
                <a:lnTo>
                  <a:pt x="6344491" y="3854362"/>
                </a:lnTo>
                <a:lnTo>
                  <a:pt x="6345242" y="3854612"/>
                </a:lnTo>
                <a:lnTo>
                  <a:pt x="6347566" y="3846425"/>
                </a:lnTo>
                <a:close/>
                <a:moveTo>
                  <a:pt x="1488464" y="3840696"/>
                </a:moveTo>
                <a:lnTo>
                  <a:pt x="1488200" y="3841754"/>
                </a:lnTo>
                <a:lnTo>
                  <a:pt x="1489523" y="3840696"/>
                </a:lnTo>
                <a:lnTo>
                  <a:pt x="1488464" y="3840696"/>
                </a:lnTo>
                <a:close/>
                <a:moveTo>
                  <a:pt x="1790701" y="3803562"/>
                </a:moveTo>
                <a:lnTo>
                  <a:pt x="1770063" y="3816262"/>
                </a:lnTo>
                <a:lnTo>
                  <a:pt x="1789886" y="3803851"/>
                </a:lnTo>
                <a:lnTo>
                  <a:pt x="1790701" y="3803562"/>
                </a:lnTo>
                <a:close/>
                <a:moveTo>
                  <a:pt x="6470316" y="3787248"/>
                </a:moveTo>
                <a:lnTo>
                  <a:pt x="6440728" y="4007709"/>
                </a:lnTo>
                <a:lnTo>
                  <a:pt x="6436757" y="4032053"/>
                </a:lnTo>
                <a:lnTo>
                  <a:pt x="6432522" y="4056661"/>
                </a:lnTo>
                <a:lnTo>
                  <a:pt x="6428022" y="4081005"/>
                </a:lnTo>
                <a:lnTo>
                  <a:pt x="6422992" y="4105348"/>
                </a:lnTo>
                <a:lnTo>
                  <a:pt x="6417963" y="4129692"/>
                </a:lnTo>
                <a:lnTo>
                  <a:pt x="6412669" y="4153771"/>
                </a:lnTo>
                <a:lnTo>
                  <a:pt x="6407110" y="4177851"/>
                </a:lnTo>
                <a:lnTo>
                  <a:pt x="6401286" y="4201930"/>
                </a:lnTo>
                <a:lnTo>
                  <a:pt x="6395463" y="4226009"/>
                </a:lnTo>
                <a:lnTo>
                  <a:pt x="6389374" y="4250088"/>
                </a:lnTo>
                <a:lnTo>
                  <a:pt x="6376669" y="4297717"/>
                </a:lnTo>
                <a:lnTo>
                  <a:pt x="6363168" y="4345611"/>
                </a:lnTo>
                <a:lnTo>
                  <a:pt x="6349139" y="4393504"/>
                </a:lnTo>
                <a:lnTo>
                  <a:pt x="6337492" y="4431872"/>
                </a:lnTo>
                <a:lnTo>
                  <a:pt x="6325845" y="4469976"/>
                </a:lnTo>
                <a:lnTo>
                  <a:pt x="6313933" y="4508079"/>
                </a:lnTo>
                <a:lnTo>
                  <a:pt x="6301227" y="4545917"/>
                </a:lnTo>
                <a:lnTo>
                  <a:pt x="6288256" y="4583492"/>
                </a:lnTo>
                <a:lnTo>
                  <a:pt x="6274756" y="4621066"/>
                </a:lnTo>
                <a:lnTo>
                  <a:pt x="6260727" y="4658640"/>
                </a:lnTo>
                <a:lnTo>
                  <a:pt x="6245638" y="4695949"/>
                </a:lnTo>
                <a:lnTo>
                  <a:pt x="6239285" y="4712355"/>
                </a:lnTo>
                <a:lnTo>
                  <a:pt x="6233197" y="4729025"/>
                </a:lnTo>
                <a:lnTo>
                  <a:pt x="6220227" y="4763953"/>
                </a:lnTo>
                <a:lnTo>
                  <a:pt x="6207256" y="4799410"/>
                </a:lnTo>
                <a:lnTo>
                  <a:pt x="6200638" y="4816874"/>
                </a:lnTo>
                <a:lnTo>
                  <a:pt x="6193491" y="4834867"/>
                </a:lnTo>
                <a:lnTo>
                  <a:pt x="6186609" y="4852596"/>
                </a:lnTo>
                <a:lnTo>
                  <a:pt x="6178932" y="4869795"/>
                </a:lnTo>
                <a:lnTo>
                  <a:pt x="6170726" y="4886730"/>
                </a:lnTo>
                <a:lnTo>
                  <a:pt x="6161991" y="4903400"/>
                </a:lnTo>
                <a:lnTo>
                  <a:pt x="6157756" y="4911338"/>
                </a:lnTo>
                <a:lnTo>
                  <a:pt x="6153256" y="4919277"/>
                </a:lnTo>
                <a:lnTo>
                  <a:pt x="6148491" y="4927215"/>
                </a:lnTo>
                <a:lnTo>
                  <a:pt x="6143726" y="4934888"/>
                </a:lnTo>
                <a:lnTo>
                  <a:pt x="6138697" y="4942562"/>
                </a:lnTo>
                <a:lnTo>
                  <a:pt x="6133403" y="4949442"/>
                </a:lnTo>
                <a:lnTo>
                  <a:pt x="6128108" y="4956851"/>
                </a:lnTo>
                <a:lnTo>
                  <a:pt x="6122550" y="4963730"/>
                </a:lnTo>
                <a:lnTo>
                  <a:pt x="6137108" y="4929067"/>
                </a:lnTo>
                <a:lnTo>
                  <a:pt x="6151667" y="4894404"/>
                </a:lnTo>
                <a:lnTo>
                  <a:pt x="6179726" y="4824548"/>
                </a:lnTo>
                <a:lnTo>
                  <a:pt x="6207785" y="4754692"/>
                </a:lnTo>
                <a:lnTo>
                  <a:pt x="6235580" y="4685100"/>
                </a:lnTo>
                <a:lnTo>
                  <a:pt x="6250668" y="4646732"/>
                </a:lnTo>
                <a:lnTo>
                  <a:pt x="6268668" y="4601749"/>
                </a:lnTo>
                <a:lnTo>
                  <a:pt x="6277933" y="4577406"/>
                </a:lnTo>
                <a:lnTo>
                  <a:pt x="6287462" y="4552533"/>
                </a:lnTo>
                <a:lnTo>
                  <a:pt x="6296727" y="4527130"/>
                </a:lnTo>
                <a:lnTo>
                  <a:pt x="6305992" y="4502257"/>
                </a:lnTo>
                <a:lnTo>
                  <a:pt x="6314462" y="4477649"/>
                </a:lnTo>
                <a:lnTo>
                  <a:pt x="6322404" y="4453835"/>
                </a:lnTo>
                <a:lnTo>
                  <a:pt x="6329021" y="4431343"/>
                </a:lnTo>
                <a:lnTo>
                  <a:pt x="6332462" y="4420494"/>
                </a:lnTo>
                <a:lnTo>
                  <a:pt x="6335109" y="4410175"/>
                </a:lnTo>
                <a:lnTo>
                  <a:pt x="6337227" y="4400384"/>
                </a:lnTo>
                <a:lnTo>
                  <a:pt x="6339345" y="4391123"/>
                </a:lnTo>
                <a:lnTo>
                  <a:pt x="6340933" y="4382391"/>
                </a:lnTo>
                <a:lnTo>
                  <a:pt x="6342257" y="4374453"/>
                </a:lnTo>
                <a:lnTo>
                  <a:pt x="6342786" y="4366779"/>
                </a:lnTo>
                <a:lnTo>
                  <a:pt x="6343580" y="4359899"/>
                </a:lnTo>
                <a:lnTo>
                  <a:pt x="6343315" y="4354078"/>
                </a:lnTo>
                <a:lnTo>
                  <a:pt x="6342521" y="4348786"/>
                </a:lnTo>
                <a:lnTo>
                  <a:pt x="6345433" y="4339260"/>
                </a:lnTo>
                <a:lnTo>
                  <a:pt x="6348874" y="4327617"/>
                </a:lnTo>
                <a:lnTo>
                  <a:pt x="6352051" y="4314387"/>
                </a:lnTo>
                <a:lnTo>
                  <a:pt x="6355227" y="4300363"/>
                </a:lnTo>
                <a:lnTo>
                  <a:pt x="6362110" y="4270198"/>
                </a:lnTo>
                <a:lnTo>
                  <a:pt x="6368463" y="4239768"/>
                </a:lnTo>
                <a:lnTo>
                  <a:pt x="6371110" y="4224950"/>
                </a:lnTo>
                <a:lnTo>
                  <a:pt x="6373492" y="4210926"/>
                </a:lnTo>
                <a:lnTo>
                  <a:pt x="6375610" y="4198225"/>
                </a:lnTo>
                <a:lnTo>
                  <a:pt x="6376933" y="4187376"/>
                </a:lnTo>
                <a:lnTo>
                  <a:pt x="6377727" y="4178115"/>
                </a:lnTo>
                <a:lnTo>
                  <a:pt x="6378521" y="4170971"/>
                </a:lnTo>
                <a:lnTo>
                  <a:pt x="6377992" y="4168854"/>
                </a:lnTo>
                <a:lnTo>
                  <a:pt x="6377727" y="4166737"/>
                </a:lnTo>
                <a:lnTo>
                  <a:pt x="6377463" y="4165414"/>
                </a:lnTo>
                <a:lnTo>
                  <a:pt x="6377198" y="4165149"/>
                </a:lnTo>
                <a:lnTo>
                  <a:pt x="6376669" y="4165149"/>
                </a:lnTo>
                <a:lnTo>
                  <a:pt x="6377727" y="4159328"/>
                </a:lnTo>
                <a:lnTo>
                  <a:pt x="6378576" y="4156218"/>
                </a:lnTo>
                <a:lnTo>
                  <a:pt x="6378576" y="4153354"/>
                </a:lnTo>
                <a:lnTo>
                  <a:pt x="6385093" y="4112993"/>
                </a:lnTo>
                <a:lnTo>
                  <a:pt x="6383840" y="4115104"/>
                </a:lnTo>
                <a:lnTo>
                  <a:pt x="6388003" y="4100825"/>
                </a:lnTo>
                <a:lnTo>
                  <a:pt x="6387521" y="4101909"/>
                </a:lnTo>
                <a:lnTo>
                  <a:pt x="6385404" y="4106672"/>
                </a:lnTo>
                <a:lnTo>
                  <a:pt x="6383021" y="4111170"/>
                </a:lnTo>
                <a:lnTo>
                  <a:pt x="6383816" y="4103232"/>
                </a:lnTo>
                <a:lnTo>
                  <a:pt x="6384080" y="4095823"/>
                </a:lnTo>
                <a:lnTo>
                  <a:pt x="6384080" y="4087884"/>
                </a:lnTo>
                <a:lnTo>
                  <a:pt x="6383816" y="4079946"/>
                </a:lnTo>
                <a:lnTo>
                  <a:pt x="6382492" y="4064070"/>
                </a:lnTo>
                <a:lnTo>
                  <a:pt x="6381433" y="4048458"/>
                </a:lnTo>
                <a:lnTo>
                  <a:pt x="6379845" y="4032582"/>
                </a:lnTo>
                <a:lnTo>
                  <a:pt x="6379051" y="4016970"/>
                </a:lnTo>
                <a:lnTo>
                  <a:pt x="6379051" y="4009561"/>
                </a:lnTo>
                <a:lnTo>
                  <a:pt x="6379051" y="4001888"/>
                </a:lnTo>
                <a:lnTo>
                  <a:pt x="6379316" y="3994214"/>
                </a:lnTo>
                <a:lnTo>
                  <a:pt x="6380110" y="3986540"/>
                </a:lnTo>
                <a:lnTo>
                  <a:pt x="6379051" y="3983894"/>
                </a:lnTo>
                <a:lnTo>
                  <a:pt x="6377727" y="3980719"/>
                </a:lnTo>
                <a:lnTo>
                  <a:pt x="6377198" y="3977279"/>
                </a:lnTo>
                <a:lnTo>
                  <a:pt x="6376404" y="3973310"/>
                </a:lnTo>
                <a:lnTo>
                  <a:pt x="6375610" y="3965107"/>
                </a:lnTo>
                <a:lnTo>
                  <a:pt x="6374816" y="3956111"/>
                </a:lnTo>
                <a:lnTo>
                  <a:pt x="6374816" y="3947379"/>
                </a:lnTo>
                <a:lnTo>
                  <a:pt x="6375080" y="3938647"/>
                </a:lnTo>
                <a:lnTo>
                  <a:pt x="6375610" y="3931502"/>
                </a:lnTo>
                <a:lnTo>
                  <a:pt x="6376404" y="3925152"/>
                </a:lnTo>
                <a:lnTo>
                  <a:pt x="6377992" y="3939970"/>
                </a:lnTo>
                <a:lnTo>
                  <a:pt x="6380639" y="3929121"/>
                </a:lnTo>
                <a:lnTo>
                  <a:pt x="6377992" y="3934942"/>
                </a:lnTo>
                <a:lnTo>
                  <a:pt x="6380110" y="3921712"/>
                </a:lnTo>
                <a:lnTo>
                  <a:pt x="6388051" y="3914038"/>
                </a:lnTo>
                <a:lnTo>
                  <a:pt x="6395992" y="3906365"/>
                </a:lnTo>
                <a:lnTo>
                  <a:pt x="6403933" y="3898691"/>
                </a:lnTo>
                <a:lnTo>
                  <a:pt x="6411610" y="3890488"/>
                </a:lnTo>
                <a:lnTo>
                  <a:pt x="6419022" y="3882021"/>
                </a:lnTo>
                <a:lnTo>
                  <a:pt x="6426169" y="3873289"/>
                </a:lnTo>
                <a:lnTo>
                  <a:pt x="6433316" y="3864557"/>
                </a:lnTo>
                <a:lnTo>
                  <a:pt x="6439669" y="3855031"/>
                </a:lnTo>
                <a:lnTo>
                  <a:pt x="6446022" y="3845770"/>
                </a:lnTo>
                <a:lnTo>
                  <a:pt x="6451845" y="3835980"/>
                </a:lnTo>
                <a:lnTo>
                  <a:pt x="6456875" y="3826189"/>
                </a:lnTo>
                <a:lnTo>
                  <a:pt x="6461375" y="3816134"/>
                </a:lnTo>
                <a:lnTo>
                  <a:pt x="6463493" y="3810842"/>
                </a:lnTo>
                <a:lnTo>
                  <a:pt x="6465345" y="3805550"/>
                </a:lnTo>
                <a:lnTo>
                  <a:pt x="6466934" y="3800258"/>
                </a:lnTo>
                <a:lnTo>
                  <a:pt x="6468522" y="3794966"/>
                </a:lnTo>
                <a:lnTo>
                  <a:pt x="6469581" y="3789674"/>
                </a:lnTo>
                <a:lnTo>
                  <a:pt x="6470071" y="3787616"/>
                </a:lnTo>
                <a:lnTo>
                  <a:pt x="6470316" y="3787248"/>
                </a:lnTo>
                <a:close/>
                <a:moveTo>
                  <a:pt x="1654326" y="3751440"/>
                </a:moveTo>
                <a:lnTo>
                  <a:pt x="1659070" y="3751440"/>
                </a:lnTo>
                <a:lnTo>
                  <a:pt x="1664077" y="3751705"/>
                </a:lnTo>
                <a:lnTo>
                  <a:pt x="1669348" y="3752763"/>
                </a:lnTo>
                <a:lnTo>
                  <a:pt x="1675409" y="3753821"/>
                </a:lnTo>
                <a:lnTo>
                  <a:pt x="1681734" y="3755938"/>
                </a:lnTo>
                <a:lnTo>
                  <a:pt x="1682788" y="3778692"/>
                </a:lnTo>
                <a:lnTo>
                  <a:pt x="1675146" y="3803828"/>
                </a:lnTo>
                <a:lnTo>
                  <a:pt x="1675673" y="3797742"/>
                </a:lnTo>
                <a:lnTo>
                  <a:pt x="1668821" y="3812294"/>
                </a:lnTo>
                <a:lnTo>
                  <a:pt x="1651955" y="3827376"/>
                </a:lnTo>
                <a:lnTo>
                  <a:pt x="1649319" y="3831344"/>
                </a:lnTo>
                <a:lnTo>
                  <a:pt x="1643258" y="3847484"/>
                </a:lnTo>
                <a:lnTo>
                  <a:pt x="1634167" y="3847783"/>
                </a:lnTo>
                <a:lnTo>
                  <a:pt x="1635597" y="3849690"/>
                </a:lnTo>
                <a:lnTo>
                  <a:pt x="1637714" y="3851277"/>
                </a:lnTo>
                <a:lnTo>
                  <a:pt x="1639831" y="3852864"/>
                </a:lnTo>
                <a:lnTo>
                  <a:pt x="1642477" y="3853657"/>
                </a:lnTo>
                <a:lnTo>
                  <a:pt x="1645388" y="3853922"/>
                </a:lnTo>
                <a:lnTo>
                  <a:pt x="1648564" y="3854186"/>
                </a:lnTo>
                <a:lnTo>
                  <a:pt x="1652004" y="3853657"/>
                </a:lnTo>
                <a:lnTo>
                  <a:pt x="1655973" y="3852864"/>
                </a:lnTo>
                <a:lnTo>
                  <a:pt x="1659943" y="3851277"/>
                </a:lnTo>
                <a:lnTo>
                  <a:pt x="1664706" y="3849425"/>
                </a:lnTo>
                <a:lnTo>
                  <a:pt x="1660207" y="3844399"/>
                </a:lnTo>
                <a:lnTo>
                  <a:pt x="1680319" y="3856302"/>
                </a:lnTo>
                <a:lnTo>
                  <a:pt x="1667882" y="3865560"/>
                </a:lnTo>
                <a:lnTo>
                  <a:pt x="1681378" y="3857625"/>
                </a:lnTo>
                <a:lnTo>
                  <a:pt x="1681642" y="3857625"/>
                </a:lnTo>
                <a:lnTo>
                  <a:pt x="1682171" y="3857625"/>
                </a:lnTo>
                <a:lnTo>
                  <a:pt x="1682436" y="3857625"/>
                </a:lnTo>
                <a:lnTo>
                  <a:pt x="1682701" y="3857625"/>
                </a:lnTo>
                <a:lnTo>
                  <a:pt x="1682965" y="3857625"/>
                </a:lnTo>
                <a:lnTo>
                  <a:pt x="1683230" y="3857625"/>
                </a:lnTo>
                <a:lnTo>
                  <a:pt x="1687729" y="3856038"/>
                </a:lnTo>
                <a:lnTo>
                  <a:pt x="1688523" y="3855244"/>
                </a:lnTo>
                <a:lnTo>
                  <a:pt x="1689581" y="3854186"/>
                </a:lnTo>
                <a:lnTo>
                  <a:pt x="1693021" y="3852864"/>
                </a:lnTo>
                <a:lnTo>
                  <a:pt x="1697255" y="3851541"/>
                </a:lnTo>
                <a:lnTo>
                  <a:pt x="1702283" y="3850748"/>
                </a:lnTo>
                <a:lnTo>
                  <a:pt x="1707840" y="3849954"/>
                </a:lnTo>
                <a:lnTo>
                  <a:pt x="1713927" y="3849425"/>
                </a:lnTo>
                <a:lnTo>
                  <a:pt x="1727158" y="3848631"/>
                </a:lnTo>
                <a:lnTo>
                  <a:pt x="1740125" y="3848631"/>
                </a:lnTo>
                <a:lnTo>
                  <a:pt x="1751504" y="3848896"/>
                </a:lnTo>
                <a:lnTo>
                  <a:pt x="1765529" y="3849425"/>
                </a:lnTo>
                <a:lnTo>
                  <a:pt x="1766058" y="3849425"/>
                </a:lnTo>
                <a:lnTo>
                  <a:pt x="1766323" y="3849425"/>
                </a:lnTo>
                <a:lnTo>
                  <a:pt x="1766588" y="3849425"/>
                </a:lnTo>
                <a:lnTo>
                  <a:pt x="1766852" y="3849425"/>
                </a:lnTo>
                <a:lnTo>
                  <a:pt x="1767381" y="3848896"/>
                </a:lnTo>
                <a:lnTo>
                  <a:pt x="1773468" y="3848102"/>
                </a:lnTo>
                <a:lnTo>
                  <a:pt x="1780084" y="3847044"/>
                </a:lnTo>
                <a:lnTo>
                  <a:pt x="1785905" y="3845193"/>
                </a:lnTo>
                <a:lnTo>
                  <a:pt x="1791463" y="3842812"/>
                </a:lnTo>
                <a:lnTo>
                  <a:pt x="1796226" y="3840167"/>
                </a:lnTo>
                <a:lnTo>
                  <a:pt x="1798343" y="3838845"/>
                </a:lnTo>
                <a:lnTo>
                  <a:pt x="1800195" y="3836993"/>
                </a:lnTo>
                <a:lnTo>
                  <a:pt x="1801783" y="3835406"/>
                </a:lnTo>
                <a:lnTo>
                  <a:pt x="1803106" y="3833819"/>
                </a:lnTo>
                <a:lnTo>
                  <a:pt x="1804429" y="3832232"/>
                </a:lnTo>
                <a:lnTo>
                  <a:pt x="1804959" y="3830645"/>
                </a:lnTo>
                <a:lnTo>
                  <a:pt x="1809722" y="3830645"/>
                </a:lnTo>
                <a:lnTo>
                  <a:pt x="1818190" y="3831703"/>
                </a:lnTo>
                <a:lnTo>
                  <a:pt x="1826658" y="3832496"/>
                </a:lnTo>
                <a:lnTo>
                  <a:pt x="1834861" y="3833290"/>
                </a:lnTo>
                <a:lnTo>
                  <a:pt x="1843065" y="3833554"/>
                </a:lnTo>
                <a:lnTo>
                  <a:pt x="1858943" y="3834084"/>
                </a:lnTo>
                <a:lnTo>
                  <a:pt x="1866881" y="3834348"/>
                </a:lnTo>
                <a:lnTo>
                  <a:pt x="1874556" y="3834877"/>
                </a:lnTo>
                <a:lnTo>
                  <a:pt x="1881965" y="3836200"/>
                </a:lnTo>
                <a:lnTo>
                  <a:pt x="1889110" y="3837522"/>
                </a:lnTo>
                <a:lnTo>
                  <a:pt x="1896520" y="3839638"/>
                </a:lnTo>
                <a:lnTo>
                  <a:pt x="1899960" y="3840696"/>
                </a:lnTo>
                <a:lnTo>
                  <a:pt x="1903665" y="3842548"/>
                </a:lnTo>
                <a:lnTo>
                  <a:pt x="1907105" y="3844135"/>
                </a:lnTo>
                <a:lnTo>
                  <a:pt x="1910545" y="3845986"/>
                </a:lnTo>
                <a:lnTo>
                  <a:pt x="1913720" y="3848367"/>
                </a:lnTo>
                <a:lnTo>
                  <a:pt x="1917425" y="3850748"/>
                </a:lnTo>
                <a:lnTo>
                  <a:pt x="1920601" y="3853393"/>
                </a:lnTo>
                <a:lnTo>
                  <a:pt x="1924041" y="3856567"/>
                </a:lnTo>
                <a:lnTo>
                  <a:pt x="1927216" y="3859741"/>
                </a:lnTo>
                <a:lnTo>
                  <a:pt x="1930657" y="3863444"/>
                </a:lnTo>
                <a:lnTo>
                  <a:pt x="1928275" y="3861328"/>
                </a:lnTo>
                <a:lnTo>
                  <a:pt x="1925893" y="3859476"/>
                </a:lnTo>
                <a:lnTo>
                  <a:pt x="1923247" y="3858418"/>
                </a:lnTo>
                <a:lnTo>
                  <a:pt x="1920601" y="3857625"/>
                </a:lnTo>
                <a:lnTo>
                  <a:pt x="1917954" y="3856831"/>
                </a:lnTo>
                <a:lnTo>
                  <a:pt x="1915044" y="3856831"/>
                </a:lnTo>
                <a:lnTo>
                  <a:pt x="1912133" y="3857096"/>
                </a:lnTo>
                <a:lnTo>
                  <a:pt x="1909222" y="3857889"/>
                </a:lnTo>
                <a:lnTo>
                  <a:pt x="1922718" y="3874289"/>
                </a:lnTo>
                <a:lnTo>
                  <a:pt x="1918484" y="3865031"/>
                </a:lnTo>
                <a:lnTo>
                  <a:pt x="1942300" y="3872437"/>
                </a:lnTo>
                <a:lnTo>
                  <a:pt x="1944946" y="3877198"/>
                </a:lnTo>
                <a:lnTo>
                  <a:pt x="1944946" y="3871908"/>
                </a:lnTo>
                <a:lnTo>
                  <a:pt x="1936214" y="3866618"/>
                </a:lnTo>
                <a:lnTo>
                  <a:pt x="1937537" y="3866883"/>
                </a:lnTo>
                <a:lnTo>
                  <a:pt x="1939389" y="3867676"/>
                </a:lnTo>
                <a:lnTo>
                  <a:pt x="1943094" y="3869792"/>
                </a:lnTo>
                <a:lnTo>
                  <a:pt x="1947593" y="3872702"/>
                </a:lnTo>
                <a:lnTo>
                  <a:pt x="1952621" y="3876405"/>
                </a:lnTo>
                <a:lnTo>
                  <a:pt x="1961089" y="3883018"/>
                </a:lnTo>
                <a:lnTo>
                  <a:pt x="1966646" y="3888043"/>
                </a:lnTo>
                <a:lnTo>
                  <a:pt x="1952621" y="3899946"/>
                </a:lnTo>
                <a:lnTo>
                  <a:pt x="1953679" y="3909469"/>
                </a:lnTo>
                <a:lnTo>
                  <a:pt x="1954473" y="3918726"/>
                </a:lnTo>
                <a:lnTo>
                  <a:pt x="1955267" y="3928778"/>
                </a:lnTo>
                <a:lnTo>
                  <a:pt x="1955532" y="3939094"/>
                </a:lnTo>
                <a:lnTo>
                  <a:pt x="1955532" y="3949674"/>
                </a:lnTo>
                <a:lnTo>
                  <a:pt x="1955267" y="3960254"/>
                </a:lnTo>
                <a:lnTo>
                  <a:pt x="1955002" y="3970570"/>
                </a:lnTo>
                <a:lnTo>
                  <a:pt x="1953944" y="3981415"/>
                </a:lnTo>
                <a:lnTo>
                  <a:pt x="1953150" y="3992524"/>
                </a:lnTo>
                <a:lnTo>
                  <a:pt x="1952356" y="4002840"/>
                </a:lnTo>
                <a:lnTo>
                  <a:pt x="1950768" y="4013420"/>
                </a:lnTo>
                <a:lnTo>
                  <a:pt x="1949445" y="4024001"/>
                </a:lnTo>
                <a:lnTo>
                  <a:pt x="1947593" y="4034052"/>
                </a:lnTo>
                <a:lnTo>
                  <a:pt x="1945740" y="4044103"/>
                </a:lnTo>
                <a:lnTo>
                  <a:pt x="1943623" y="4053361"/>
                </a:lnTo>
                <a:lnTo>
                  <a:pt x="1941506" y="4062090"/>
                </a:lnTo>
                <a:lnTo>
                  <a:pt x="1943359" y="4041194"/>
                </a:lnTo>
                <a:lnTo>
                  <a:pt x="1939654" y="4036697"/>
                </a:lnTo>
                <a:lnTo>
                  <a:pt x="1931450" y="4052832"/>
                </a:lnTo>
                <a:lnTo>
                  <a:pt x="1933832" y="4056800"/>
                </a:lnTo>
                <a:lnTo>
                  <a:pt x="1936214" y="4063148"/>
                </a:lnTo>
                <a:lnTo>
                  <a:pt x="1938860" y="4070025"/>
                </a:lnTo>
                <a:lnTo>
                  <a:pt x="1940712" y="4076903"/>
                </a:lnTo>
                <a:lnTo>
                  <a:pt x="1941506" y="4079812"/>
                </a:lnTo>
                <a:lnTo>
                  <a:pt x="1941771" y="4082193"/>
                </a:lnTo>
                <a:lnTo>
                  <a:pt x="1942036" y="4083780"/>
                </a:lnTo>
                <a:lnTo>
                  <a:pt x="1941771" y="4084838"/>
                </a:lnTo>
                <a:lnTo>
                  <a:pt x="1941506" y="4085102"/>
                </a:lnTo>
                <a:lnTo>
                  <a:pt x="1940712" y="4085102"/>
                </a:lnTo>
                <a:lnTo>
                  <a:pt x="1939654" y="4084044"/>
                </a:lnTo>
                <a:lnTo>
                  <a:pt x="1937802" y="4082193"/>
                </a:lnTo>
                <a:lnTo>
                  <a:pt x="1935420" y="4079019"/>
                </a:lnTo>
                <a:lnTo>
                  <a:pt x="1934891" y="4081664"/>
                </a:lnTo>
                <a:lnTo>
                  <a:pt x="1934891" y="4084838"/>
                </a:lnTo>
                <a:lnTo>
                  <a:pt x="1934891" y="4091451"/>
                </a:lnTo>
                <a:lnTo>
                  <a:pt x="1935949" y="4099121"/>
                </a:lnTo>
                <a:lnTo>
                  <a:pt x="1936743" y="4106792"/>
                </a:lnTo>
                <a:lnTo>
                  <a:pt x="1939389" y="4123192"/>
                </a:lnTo>
                <a:lnTo>
                  <a:pt x="1940183" y="4131127"/>
                </a:lnTo>
                <a:lnTo>
                  <a:pt x="1940977" y="4139062"/>
                </a:lnTo>
                <a:lnTo>
                  <a:pt x="1940977" y="4145939"/>
                </a:lnTo>
                <a:lnTo>
                  <a:pt x="1940977" y="4149642"/>
                </a:lnTo>
                <a:lnTo>
                  <a:pt x="1940712" y="4152817"/>
                </a:lnTo>
                <a:lnTo>
                  <a:pt x="1940183" y="4155726"/>
                </a:lnTo>
                <a:lnTo>
                  <a:pt x="1939389" y="4158371"/>
                </a:lnTo>
                <a:lnTo>
                  <a:pt x="1938066" y="4160752"/>
                </a:lnTo>
                <a:lnTo>
                  <a:pt x="1936743" y="4163132"/>
                </a:lnTo>
                <a:lnTo>
                  <a:pt x="1934891" y="4164719"/>
                </a:lnTo>
                <a:lnTo>
                  <a:pt x="1932774" y="4166307"/>
                </a:lnTo>
                <a:lnTo>
                  <a:pt x="1930657" y="4167365"/>
                </a:lnTo>
                <a:lnTo>
                  <a:pt x="1927481" y="4168423"/>
                </a:lnTo>
                <a:lnTo>
                  <a:pt x="1924811" y="4168645"/>
                </a:lnTo>
                <a:lnTo>
                  <a:pt x="1927225" y="4169338"/>
                </a:lnTo>
                <a:lnTo>
                  <a:pt x="1930665" y="4169870"/>
                </a:lnTo>
                <a:lnTo>
                  <a:pt x="1934104" y="4170402"/>
                </a:lnTo>
                <a:lnTo>
                  <a:pt x="1937015" y="4170402"/>
                </a:lnTo>
                <a:lnTo>
                  <a:pt x="1939661" y="4169604"/>
                </a:lnTo>
                <a:lnTo>
                  <a:pt x="1940719" y="4169072"/>
                </a:lnTo>
                <a:lnTo>
                  <a:pt x="1941513" y="4168540"/>
                </a:lnTo>
                <a:lnTo>
                  <a:pt x="1942571" y="4168008"/>
                </a:lnTo>
                <a:lnTo>
                  <a:pt x="1943100" y="4166944"/>
                </a:lnTo>
                <a:lnTo>
                  <a:pt x="1943365" y="4165880"/>
                </a:lnTo>
                <a:lnTo>
                  <a:pt x="1943629" y="4164550"/>
                </a:lnTo>
                <a:lnTo>
                  <a:pt x="1943629" y="4163486"/>
                </a:lnTo>
                <a:lnTo>
                  <a:pt x="1943629" y="4162450"/>
                </a:lnTo>
                <a:lnTo>
                  <a:pt x="1947598" y="4172530"/>
                </a:lnTo>
                <a:lnTo>
                  <a:pt x="1957123" y="4187959"/>
                </a:lnTo>
                <a:lnTo>
                  <a:pt x="1967177" y="4203653"/>
                </a:lnTo>
                <a:lnTo>
                  <a:pt x="1975644" y="4214027"/>
                </a:lnTo>
                <a:lnTo>
                  <a:pt x="1980671" y="4219347"/>
                </a:lnTo>
                <a:lnTo>
                  <a:pt x="1985698" y="4224401"/>
                </a:lnTo>
                <a:lnTo>
                  <a:pt x="1990990" y="4229455"/>
                </a:lnTo>
                <a:lnTo>
                  <a:pt x="1996282" y="4233977"/>
                </a:lnTo>
                <a:lnTo>
                  <a:pt x="2001838" y="4237701"/>
                </a:lnTo>
                <a:lnTo>
                  <a:pt x="2004484" y="4239563"/>
                </a:lnTo>
                <a:lnTo>
                  <a:pt x="2007394" y="4241159"/>
                </a:lnTo>
                <a:lnTo>
                  <a:pt x="2011363" y="4245681"/>
                </a:lnTo>
                <a:lnTo>
                  <a:pt x="1998645" y="4245681"/>
                </a:lnTo>
                <a:lnTo>
                  <a:pt x="2011319" y="4246772"/>
                </a:lnTo>
                <a:lnTo>
                  <a:pt x="2012902" y="4246242"/>
                </a:lnTo>
                <a:lnTo>
                  <a:pt x="2014222" y="4246242"/>
                </a:lnTo>
                <a:lnTo>
                  <a:pt x="2015542" y="4246507"/>
                </a:lnTo>
                <a:lnTo>
                  <a:pt x="2016862" y="4246772"/>
                </a:lnTo>
                <a:lnTo>
                  <a:pt x="2018182" y="4247302"/>
                </a:lnTo>
                <a:lnTo>
                  <a:pt x="2019238" y="4248097"/>
                </a:lnTo>
                <a:lnTo>
                  <a:pt x="2020294" y="4249157"/>
                </a:lnTo>
                <a:lnTo>
                  <a:pt x="2021349" y="4250217"/>
                </a:lnTo>
                <a:lnTo>
                  <a:pt x="2022669" y="4253132"/>
                </a:lnTo>
                <a:lnTo>
                  <a:pt x="2024253" y="4256843"/>
                </a:lnTo>
                <a:lnTo>
                  <a:pt x="2025045" y="4260818"/>
                </a:lnTo>
                <a:lnTo>
                  <a:pt x="2025309" y="4265323"/>
                </a:lnTo>
                <a:lnTo>
                  <a:pt x="2027421" y="4268239"/>
                </a:lnTo>
                <a:lnTo>
                  <a:pt x="2029532" y="4271154"/>
                </a:lnTo>
                <a:lnTo>
                  <a:pt x="2032172" y="4273804"/>
                </a:lnTo>
                <a:lnTo>
                  <a:pt x="2034812" y="4276189"/>
                </a:lnTo>
                <a:lnTo>
                  <a:pt x="2037980" y="4278044"/>
                </a:lnTo>
                <a:lnTo>
                  <a:pt x="2041411" y="4279634"/>
                </a:lnTo>
                <a:lnTo>
                  <a:pt x="2043523" y="4280165"/>
                </a:lnTo>
                <a:lnTo>
                  <a:pt x="2045635" y="4280430"/>
                </a:lnTo>
                <a:lnTo>
                  <a:pt x="2047746" y="4280430"/>
                </a:lnTo>
                <a:lnTo>
                  <a:pt x="2049594" y="4280430"/>
                </a:lnTo>
                <a:lnTo>
                  <a:pt x="2050122" y="4280430"/>
                </a:lnTo>
                <a:lnTo>
                  <a:pt x="2050386" y="4280430"/>
                </a:lnTo>
                <a:lnTo>
                  <a:pt x="2050386" y="4280165"/>
                </a:lnTo>
                <a:lnTo>
                  <a:pt x="2050650" y="4280165"/>
                </a:lnTo>
                <a:lnTo>
                  <a:pt x="2060153" y="4280165"/>
                </a:lnTo>
                <a:lnTo>
                  <a:pt x="2056721" y="4276189"/>
                </a:lnTo>
                <a:lnTo>
                  <a:pt x="2054610" y="4273539"/>
                </a:lnTo>
                <a:lnTo>
                  <a:pt x="2053818" y="4271949"/>
                </a:lnTo>
                <a:lnTo>
                  <a:pt x="2053818" y="4271684"/>
                </a:lnTo>
                <a:lnTo>
                  <a:pt x="2054082" y="4271419"/>
                </a:lnTo>
                <a:lnTo>
                  <a:pt x="2055402" y="4271684"/>
                </a:lnTo>
                <a:lnTo>
                  <a:pt x="2057513" y="4273009"/>
                </a:lnTo>
                <a:lnTo>
                  <a:pt x="2064113" y="4276454"/>
                </a:lnTo>
                <a:lnTo>
                  <a:pt x="2072032" y="4281225"/>
                </a:lnTo>
                <a:lnTo>
                  <a:pt x="2076255" y="4283080"/>
                </a:lnTo>
                <a:lnTo>
                  <a:pt x="2080479" y="4285200"/>
                </a:lnTo>
                <a:lnTo>
                  <a:pt x="2084438" y="4287055"/>
                </a:lnTo>
                <a:lnTo>
                  <a:pt x="2088398" y="4288115"/>
                </a:lnTo>
                <a:lnTo>
                  <a:pt x="2089982" y="4288380"/>
                </a:lnTo>
                <a:lnTo>
                  <a:pt x="2091565" y="4288380"/>
                </a:lnTo>
                <a:lnTo>
                  <a:pt x="2093149" y="4288380"/>
                </a:lnTo>
                <a:lnTo>
                  <a:pt x="2094205" y="4288115"/>
                </a:lnTo>
                <a:lnTo>
                  <a:pt x="2100012" y="4285730"/>
                </a:lnTo>
                <a:lnTo>
                  <a:pt x="2105820" y="4282550"/>
                </a:lnTo>
                <a:lnTo>
                  <a:pt x="2111891" y="4278839"/>
                </a:lnTo>
                <a:lnTo>
                  <a:pt x="2117962" y="4274599"/>
                </a:lnTo>
                <a:lnTo>
                  <a:pt x="2124034" y="4269829"/>
                </a:lnTo>
                <a:lnTo>
                  <a:pt x="2130369" y="4265323"/>
                </a:lnTo>
                <a:lnTo>
                  <a:pt x="2143040" y="4255253"/>
                </a:lnTo>
                <a:lnTo>
                  <a:pt x="2155710" y="4245447"/>
                </a:lnTo>
                <a:lnTo>
                  <a:pt x="2161781" y="4241206"/>
                </a:lnTo>
                <a:lnTo>
                  <a:pt x="2167853" y="4237231"/>
                </a:lnTo>
                <a:lnTo>
                  <a:pt x="2173924" y="4233786"/>
                </a:lnTo>
                <a:lnTo>
                  <a:pt x="2179731" y="4230871"/>
                </a:lnTo>
                <a:lnTo>
                  <a:pt x="2185275" y="4228750"/>
                </a:lnTo>
                <a:lnTo>
                  <a:pt x="2187914" y="4227955"/>
                </a:lnTo>
                <a:lnTo>
                  <a:pt x="2190554" y="4227425"/>
                </a:lnTo>
                <a:lnTo>
                  <a:pt x="2221175" y="4228220"/>
                </a:lnTo>
                <a:lnTo>
                  <a:pt x="2233053" y="4231401"/>
                </a:lnTo>
                <a:lnTo>
                  <a:pt x="2240444" y="4233786"/>
                </a:lnTo>
                <a:lnTo>
                  <a:pt x="2249155" y="4236966"/>
                </a:lnTo>
                <a:lnTo>
                  <a:pt x="2258130" y="4240676"/>
                </a:lnTo>
                <a:lnTo>
                  <a:pt x="2267633" y="4244652"/>
                </a:lnTo>
                <a:lnTo>
                  <a:pt x="2277400" y="4249422"/>
                </a:lnTo>
                <a:lnTo>
                  <a:pt x="2287167" y="4254722"/>
                </a:lnTo>
                <a:lnTo>
                  <a:pt x="2291655" y="4257638"/>
                </a:lnTo>
                <a:lnTo>
                  <a:pt x="2296406" y="4260553"/>
                </a:lnTo>
                <a:lnTo>
                  <a:pt x="2300894" y="4263733"/>
                </a:lnTo>
                <a:lnTo>
                  <a:pt x="2305117" y="4267178"/>
                </a:lnTo>
                <a:lnTo>
                  <a:pt x="2309341" y="4270889"/>
                </a:lnTo>
                <a:lnTo>
                  <a:pt x="2313036" y="4274599"/>
                </a:lnTo>
                <a:lnTo>
                  <a:pt x="2316996" y="4278574"/>
                </a:lnTo>
                <a:lnTo>
                  <a:pt x="2319404" y="4281395"/>
                </a:lnTo>
                <a:lnTo>
                  <a:pt x="2323621" y="4280078"/>
                </a:lnTo>
                <a:lnTo>
                  <a:pt x="2328915" y="4285370"/>
                </a:lnTo>
                <a:lnTo>
                  <a:pt x="2333679" y="4290132"/>
                </a:lnTo>
                <a:lnTo>
                  <a:pt x="2338444" y="4294895"/>
                </a:lnTo>
                <a:lnTo>
                  <a:pt x="2342679" y="4299392"/>
                </a:lnTo>
                <a:lnTo>
                  <a:pt x="2344532" y="4301774"/>
                </a:lnTo>
                <a:lnTo>
                  <a:pt x="2346384" y="4304155"/>
                </a:lnTo>
                <a:lnTo>
                  <a:pt x="2347708" y="4306536"/>
                </a:lnTo>
                <a:lnTo>
                  <a:pt x="2349296" y="4309182"/>
                </a:lnTo>
                <a:lnTo>
                  <a:pt x="2350090" y="4312092"/>
                </a:lnTo>
                <a:lnTo>
                  <a:pt x="2350884" y="4315003"/>
                </a:lnTo>
                <a:lnTo>
                  <a:pt x="2351943" y="4318178"/>
                </a:lnTo>
                <a:lnTo>
                  <a:pt x="2352208" y="4321882"/>
                </a:lnTo>
                <a:lnTo>
                  <a:pt x="2356707" y="4323734"/>
                </a:lnTo>
                <a:lnTo>
                  <a:pt x="2358031" y="4321353"/>
                </a:lnTo>
                <a:lnTo>
                  <a:pt x="2358825" y="4319236"/>
                </a:lnTo>
                <a:lnTo>
                  <a:pt x="2360413" y="4314474"/>
                </a:lnTo>
                <a:lnTo>
                  <a:pt x="2360677" y="4309976"/>
                </a:lnTo>
                <a:lnTo>
                  <a:pt x="2360677" y="4306007"/>
                </a:lnTo>
                <a:lnTo>
                  <a:pt x="2360413" y="4302303"/>
                </a:lnTo>
                <a:lnTo>
                  <a:pt x="2359354" y="4298599"/>
                </a:lnTo>
                <a:lnTo>
                  <a:pt x="2358031" y="4291720"/>
                </a:lnTo>
                <a:lnTo>
                  <a:pt x="2357501" y="4288280"/>
                </a:lnTo>
                <a:lnTo>
                  <a:pt x="2357237" y="4285105"/>
                </a:lnTo>
                <a:lnTo>
                  <a:pt x="2357501" y="4281665"/>
                </a:lnTo>
                <a:lnTo>
                  <a:pt x="2358560" y="4277961"/>
                </a:lnTo>
                <a:lnTo>
                  <a:pt x="2359089" y="4276374"/>
                </a:lnTo>
                <a:lnTo>
                  <a:pt x="2360148" y="4274522"/>
                </a:lnTo>
                <a:lnTo>
                  <a:pt x="2361472" y="4272405"/>
                </a:lnTo>
                <a:lnTo>
                  <a:pt x="2363060" y="4270553"/>
                </a:lnTo>
                <a:lnTo>
                  <a:pt x="2366765" y="4266584"/>
                </a:lnTo>
                <a:lnTo>
                  <a:pt x="2371794" y="4262086"/>
                </a:lnTo>
                <a:lnTo>
                  <a:pt x="2373912" y="4258911"/>
                </a:lnTo>
                <a:lnTo>
                  <a:pt x="2376559" y="4255736"/>
                </a:lnTo>
                <a:lnTo>
                  <a:pt x="2379206" y="4252561"/>
                </a:lnTo>
                <a:lnTo>
                  <a:pt x="2382117" y="4249651"/>
                </a:lnTo>
                <a:lnTo>
                  <a:pt x="2388470" y="4243565"/>
                </a:lnTo>
                <a:lnTo>
                  <a:pt x="2395351" y="4237745"/>
                </a:lnTo>
                <a:lnTo>
                  <a:pt x="2409115" y="4226367"/>
                </a:lnTo>
                <a:lnTo>
                  <a:pt x="2415732" y="4221076"/>
                </a:lnTo>
                <a:lnTo>
                  <a:pt x="2422085" y="4215784"/>
                </a:lnTo>
                <a:lnTo>
                  <a:pt x="2423144" y="4213403"/>
                </a:lnTo>
                <a:lnTo>
                  <a:pt x="2423938" y="4210492"/>
                </a:lnTo>
                <a:lnTo>
                  <a:pt x="2424996" y="4207582"/>
                </a:lnTo>
                <a:lnTo>
                  <a:pt x="2425261" y="4204407"/>
                </a:lnTo>
                <a:lnTo>
                  <a:pt x="2425526" y="4200967"/>
                </a:lnTo>
                <a:lnTo>
                  <a:pt x="2425526" y="4197263"/>
                </a:lnTo>
                <a:lnTo>
                  <a:pt x="2425261" y="4190119"/>
                </a:lnTo>
                <a:lnTo>
                  <a:pt x="2423938" y="4182711"/>
                </a:lnTo>
                <a:lnTo>
                  <a:pt x="2422614" y="4176096"/>
                </a:lnTo>
                <a:lnTo>
                  <a:pt x="2421026" y="4170540"/>
                </a:lnTo>
                <a:lnTo>
                  <a:pt x="2419438" y="4166042"/>
                </a:lnTo>
                <a:lnTo>
                  <a:pt x="2422614" y="4163132"/>
                </a:lnTo>
                <a:lnTo>
                  <a:pt x="2425790" y="4160486"/>
                </a:lnTo>
                <a:lnTo>
                  <a:pt x="2428437" y="4157576"/>
                </a:lnTo>
                <a:lnTo>
                  <a:pt x="2430820" y="4154930"/>
                </a:lnTo>
                <a:lnTo>
                  <a:pt x="2432937" y="4152019"/>
                </a:lnTo>
                <a:lnTo>
                  <a:pt x="2434790" y="4149374"/>
                </a:lnTo>
                <a:lnTo>
                  <a:pt x="2438231" y="4143817"/>
                </a:lnTo>
                <a:lnTo>
                  <a:pt x="2440878" y="4138526"/>
                </a:lnTo>
                <a:lnTo>
                  <a:pt x="2442730" y="4133499"/>
                </a:lnTo>
                <a:lnTo>
                  <a:pt x="2444848" y="4128736"/>
                </a:lnTo>
                <a:lnTo>
                  <a:pt x="2446965" y="4124238"/>
                </a:lnTo>
                <a:lnTo>
                  <a:pt x="2449083" y="4120269"/>
                </a:lnTo>
                <a:lnTo>
                  <a:pt x="2450406" y="4118417"/>
                </a:lnTo>
                <a:lnTo>
                  <a:pt x="2451994" y="4116830"/>
                </a:lnTo>
                <a:lnTo>
                  <a:pt x="2453318" y="4115242"/>
                </a:lnTo>
                <a:lnTo>
                  <a:pt x="2455171" y="4113919"/>
                </a:lnTo>
                <a:lnTo>
                  <a:pt x="2457288" y="4112596"/>
                </a:lnTo>
                <a:lnTo>
                  <a:pt x="2459406" y="4111538"/>
                </a:lnTo>
                <a:lnTo>
                  <a:pt x="2462053" y="4110480"/>
                </a:lnTo>
                <a:lnTo>
                  <a:pt x="2465229" y="4109951"/>
                </a:lnTo>
                <a:lnTo>
                  <a:pt x="2468405" y="4109421"/>
                </a:lnTo>
                <a:lnTo>
                  <a:pt x="2472111" y="4109157"/>
                </a:lnTo>
                <a:lnTo>
                  <a:pt x="2476346" y="4108892"/>
                </a:lnTo>
                <a:lnTo>
                  <a:pt x="2480581" y="4108892"/>
                </a:lnTo>
                <a:lnTo>
                  <a:pt x="2485345" y="4109157"/>
                </a:lnTo>
                <a:lnTo>
                  <a:pt x="2490903" y="4109686"/>
                </a:lnTo>
                <a:lnTo>
                  <a:pt x="2477934" y="4119211"/>
                </a:lnTo>
                <a:lnTo>
                  <a:pt x="2484816" y="4125826"/>
                </a:lnTo>
                <a:lnTo>
                  <a:pt x="2488521" y="4122651"/>
                </a:lnTo>
                <a:lnTo>
                  <a:pt x="2491698" y="4119476"/>
                </a:lnTo>
                <a:lnTo>
                  <a:pt x="2494344" y="4115771"/>
                </a:lnTo>
                <a:lnTo>
                  <a:pt x="2496727" y="4112596"/>
                </a:lnTo>
                <a:lnTo>
                  <a:pt x="2498579" y="4109157"/>
                </a:lnTo>
                <a:lnTo>
                  <a:pt x="2499903" y="4105717"/>
                </a:lnTo>
                <a:lnTo>
                  <a:pt x="2503079" y="4099367"/>
                </a:lnTo>
                <a:lnTo>
                  <a:pt x="2504402" y="4096457"/>
                </a:lnTo>
                <a:lnTo>
                  <a:pt x="2506255" y="4093811"/>
                </a:lnTo>
                <a:lnTo>
                  <a:pt x="2508637" y="4091165"/>
                </a:lnTo>
                <a:lnTo>
                  <a:pt x="2511284" y="4089049"/>
                </a:lnTo>
                <a:lnTo>
                  <a:pt x="2514725" y="4087461"/>
                </a:lnTo>
                <a:lnTo>
                  <a:pt x="2518696" y="4086138"/>
                </a:lnTo>
                <a:lnTo>
                  <a:pt x="2523725" y="4085344"/>
                </a:lnTo>
                <a:lnTo>
                  <a:pt x="2530077" y="4084815"/>
                </a:lnTo>
                <a:lnTo>
                  <a:pt x="2534047" y="4085080"/>
                </a:lnTo>
                <a:lnTo>
                  <a:pt x="2538282" y="4084815"/>
                </a:lnTo>
                <a:lnTo>
                  <a:pt x="2542253" y="4084286"/>
                </a:lnTo>
                <a:lnTo>
                  <a:pt x="2546488" y="4083228"/>
                </a:lnTo>
                <a:lnTo>
                  <a:pt x="2550193" y="4082434"/>
                </a:lnTo>
                <a:lnTo>
                  <a:pt x="2554428" y="4080846"/>
                </a:lnTo>
                <a:lnTo>
                  <a:pt x="2558134" y="4079524"/>
                </a:lnTo>
                <a:lnTo>
                  <a:pt x="2562369" y="4077671"/>
                </a:lnTo>
                <a:lnTo>
                  <a:pt x="2566075" y="4075555"/>
                </a:lnTo>
                <a:lnTo>
                  <a:pt x="2569780" y="4073703"/>
                </a:lnTo>
                <a:lnTo>
                  <a:pt x="2577191" y="4068940"/>
                </a:lnTo>
                <a:lnTo>
                  <a:pt x="2584603" y="4063649"/>
                </a:lnTo>
                <a:lnTo>
                  <a:pt x="2591220" y="4058092"/>
                </a:lnTo>
                <a:lnTo>
                  <a:pt x="2598102" y="4052007"/>
                </a:lnTo>
                <a:lnTo>
                  <a:pt x="2604189" y="4045657"/>
                </a:lnTo>
                <a:lnTo>
                  <a:pt x="2610277" y="4039571"/>
                </a:lnTo>
                <a:lnTo>
                  <a:pt x="2615571" y="4033486"/>
                </a:lnTo>
                <a:lnTo>
                  <a:pt x="2625364" y="4022109"/>
                </a:lnTo>
                <a:lnTo>
                  <a:pt x="2633305" y="4012319"/>
                </a:lnTo>
                <a:lnTo>
                  <a:pt x="2631717" y="4017346"/>
                </a:lnTo>
                <a:lnTo>
                  <a:pt x="2655009" y="3997767"/>
                </a:lnTo>
                <a:lnTo>
                  <a:pt x="2661097" y="3997238"/>
                </a:lnTo>
                <a:lnTo>
                  <a:pt x="2666126" y="3997238"/>
                </a:lnTo>
                <a:lnTo>
                  <a:pt x="2670626" y="3997767"/>
                </a:lnTo>
                <a:lnTo>
                  <a:pt x="2673802" y="3998561"/>
                </a:lnTo>
                <a:lnTo>
                  <a:pt x="2676184" y="3999619"/>
                </a:lnTo>
                <a:lnTo>
                  <a:pt x="2676978" y="4000413"/>
                </a:lnTo>
                <a:lnTo>
                  <a:pt x="2677772" y="4001207"/>
                </a:lnTo>
                <a:lnTo>
                  <a:pt x="2678566" y="4002001"/>
                </a:lnTo>
                <a:lnTo>
                  <a:pt x="2678831" y="4003059"/>
                </a:lnTo>
                <a:lnTo>
                  <a:pt x="2679096" y="4004911"/>
                </a:lnTo>
                <a:lnTo>
                  <a:pt x="2678831" y="4007292"/>
                </a:lnTo>
                <a:lnTo>
                  <a:pt x="2678037" y="4009938"/>
                </a:lnTo>
                <a:lnTo>
                  <a:pt x="2676714" y="4012849"/>
                </a:lnTo>
                <a:lnTo>
                  <a:pt x="2675126" y="4015759"/>
                </a:lnTo>
                <a:lnTo>
                  <a:pt x="2670891" y="4022638"/>
                </a:lnTo>
                <a:lnTo>
                  <a:pt x="2665861" y="4030046"/>
                </a:lnTo>
                <a:lnTo>
                  <a:pt x="2660568" y="4037455"/>
                </a:lnTo>
                <a:lnTo>
                  <a:pt x="2655274" y="4045392"/>
                </a:lnTo>
                <a:lnTo>
                  <a:pt x="2652892" y="4049626"/>
                </a:lnTo>
                <a:lnTo>
                  <a:pt x="2650510" y="4053330"/>
                </a:lnTo>
                <a:lnTo>
                  <a:pt x="2648922" y="4057563"/>
                </a:lnTo>
                <a:lnTo>
                  <a:pt x="2647333" y="4061532"/>
                </a:lnTo>
                <a:lnTo>
                  <a:pt x="2646275" y="4065501"/>
                </a:lnTo>
                <a:lnTo>
                  <a:pt x="2645481" y="4069205"/>
                </a:lnTo>
                <a:lnTo>
                  <a:pt x="2645481" y="4072909"/>
                </a:lnTo>
                <a:lnTo>
                  <a:pt x="2646275" y="4076613"/>
                </a:lnTo>
                <a:lnTo>
                  <a:pt x="2646804" y="4078201"/>
                </a:lnTo>
                <a:lnTo>
                  <a:pt x="2647333" y="4080053"/>
                </a:lnTo>
                <a:lnTo>
                  <a:pt x="2648127" y="4081640"/>
                </a:lnTo>
                <a:lnTo>
                  <a:pt x="2649451" y="4083228"/>
                </a:lnTo>
                <a:lnTo>
                  <a:pt x="2650510" y="4084815"/>
                </a:lnTo>
                <a:lnTo>
                  <a:pt x="2652098" y="4086138"/>
                </a:lnTo>
                <a:lnTo>
                  <a:pt x="2653686" y="4087726"/>
                </a:lnTo>
                <a:lnTo>
                  <a:pt x="2655803" y="4089049"/>
                </a:lnTo>
                <a:lnTo>
                  <a:pt x="2655539" y="4089049"/>
                </a:lnTo>
                <a:lnTo>
                  <a:pt x="2652098" y="4093017"/>
                </a:lnTo>
                <a:lnTo>
                  <a:pt x="2652892" y="4097251"/>
                </a:lnTo>
                <a:lnTo>
                  <a:pt x="2653421" y="4101749"/>
                </a:lnTo>
                <a:lnTo>
                  <a:pt x="2653421" y="4105982"/>
                </a:lnTo>
                <a:lnTo>
                  <a:pt x="2653686" y="4109951"/>
                </a:lnTo>
                <a:lnTo>
                  <a:pt x="2653421" y="4114184"/>
                </a:lnTo>
                <a:lnTo>
                  <a:pt x="2653157" y="4117888"/>
                </a:lnTo>
                <a:lnTo>
                  <a:pt x="2652362" y="4125561"/>
                </a:lnTo>
                <a:lnTo>
                  <a:pt x="2650774" y="4132969"/>
                </a:lnTo>
                <a:lnTo>
                  <a:pt x="2649186" y="4139849"/>
                </a:lnTo>
                <a:lnTo>
                  <a:pt x="2647333" y="4147257"/>
                </a:lnTo>
                <a:lnTo>
                  <a:pt x="2645745" y="4154401"/>
                </a:lnTo>
                <a:lnTo>
                  <a:pt x="2644687" y="4161015"/>
                </a:lnTo>
                <a:lnTo>
                  <a:pt x="2644157" y="4168424"/>
                </a:lnTo>
                <a:lnTo>
                  <a:pt x="2643892" y="4171863"/>
                </a:lnTo>
                <a:lnTo>
                  <a:pt x="2643892" y="4175303"/>
                </a:lnTo>
                <a:lnTo>
                  <a:pt x="2644157" y="4179271"/>
                </a:lnTo>
                <a:lnTo>
                  <a:pt x="2644687" y="4182711"/>
                </a:lnTo>
                <a:lnTo>
                  <a:pt x="2645481" y="4186415"/>
                </a:lnTo>
                <a:lnTo>
                  <a:pt x="2646804" y="4190384"/>
                </a:lnTo>
                <a:lnTo>
                  <a:pt x="2647863" y="4194353"/>
                </a:lnTo>
                <a:lnTo>
                  <a:pt x="2649716" y="4198322"/>
                </a:lnTo>
                <a:lnTo>
                  <a:pt x="2651833" y="4202290"/>
                </a:lnTo>
                <a:lnTo>
                  <a:pt x="2654480" y="4206788"/>
                </a:lnTo>
                <a:lnTo>
                  <a:pt x="2657127" y="4210757"/>
                </a:lnTo>
                <a:lnTo>
                  <a:pt x="2660303" y="4215255"/>
                </a:lnTo>
                <a:lnTo>
                  <a:pt x="2664009" y="4218695"/>
                </a:lnTo>
                <a:lnTo>
                  <a:pt x="2669302" y="4222134"/>
                </a:lnTo>
                <a:lnTo>
                  <a:pt x="2674067" y="4224251"/>
                </a:lnTo>
                <a:lnTo>
                  <a:pt x="2676184" y="4225309"/>
                </a:lnTo>
                <a:lnTo>
                  <a:pt x="2678037" y="4225574"/>
                </a:lnTo>
                <a:lnTo>
                  <a:pt x="2679890" y="4225838"/>
                </a:lnTo>
                <a:lnTo>
                  <a:pt x="2681478" y="4225838"/>
                </a:lnTo>
                <a:lnTo>
                  <a:pt x="2683066" y="4225838"/>
                </a:lnTo>
                <a:lnTo>
                  <a:pt x="2684390" y="4225574"/>
                </a:lnTo>
                <a:lnTo>
                  <a:pt x="2685448" y="4225045"/>
                </a:lnTo>
                <a:lnTo>
                  <a:pt x="2686772" y="4223986"/>
                </a:lnTo>
                <a:lnTo>
                  <a:pt x="2687566" y="4223192"/>
                </a:lnTo>
                <a:lnTo>
                  <a:pt x="2688360" y="4222134"/>
                </a:lnTo>
                <a:lnTo>
                  <a:pt x="2689419" y="4220547"/>
                </a:lnTo>
                <a:lnTo>
                  <a:pt x="2689948" y="4219224"/>
                </a:lnTo>
                <a:lnTo>
                  <a:pt x="2690742" y="4215784"/>
                </a:lnTo>
                <a:lnTo>
                  <a:pt x="2691271" y="4211815"/>
                </a:lnTo>
                <a:lnTo>
                  <a:pt x="2691271" y="4207317"/>
                </a:lnTo>
                <a:lnTo>
                  <a:pt x="2691007" y="4202290"/>
                </a:lnTo>
                <a:lnTo>
                  <a:pt x="2690742" y="4196999"/>
                </a:lnTo>
                <a:lnTo>
                  <a:pt x="2689948" y="4191442"/>
                </a:lnTo>
                <a:lnTo>
                  <a:pt x="2688625" y="4185886"/>
                </a:lnTo>
                <a:lnTo>
                  <a:pt x="2687566" y="4179801"/>
                </a:lnTo>
                <a:lnTo>
                  <a:pt x="2684654" y="4167894"/>
                </a:lnTo>
                <a:lnTo>
                  <a:pt x="2681213" y="4155724"/>
                </a:lnTo>
                <a:lnTo>
                  <a:pt x="2677243" y="4144346"/>
                </a:lnTo>
                <a:lnTo>
                  <a:pt x="2673802" y="4134028"/>
                </a:lnTo>
                <a:lnTo>
                  <a:pt x="2670626" y="4125296"/>
                </a:lnTo>
                <a:lnTo>
                  <a:pt x="2667979" y="4118682"/>
                </a:lnTo>
                <a:lnTo>
                  <a:pt x="2665861" y="4114713"/>
                </a:lnTo>
                <a:lnTo>
                  <a:pt x="2665332" y="4114184"/>
                </a:lnTo>
                <a:lnTo>
                  <a:pt x="2665597" y="4111274"/>
                </a:lnTo>
                <a:lnTo>
                  <a:pt x="2666391" y="4108628"/>
                </a:lnTo>
                <a:lnTo>
                  <a:pt x="2667714" y="4105982"/>
                </a:lnTo>
                <a:lnTo>
                  <a:pt x="2668773" y="4103336"/>
                </a:lnTo>
                <a:lnTo>
                  <a:pt x="2670626" y="4100690"/>
                </a:lnTo>
                <a:lnTo>
                  <a:pt x="2672214" y="4098044"/>
                </a:lnTo>
                <a:lnTo>
                  <a:pt x="2674596" y="4095663"/>
                </a:lnTo>
                <a:lnTo>
                  <a:pt x="2676978" y="4093017"/>
                </a:lnTo>
                <a:lnTo>
                  <a:pt x="2682272" y="4088255"/>
                </a:lnTo>
                <a:lnTo>
                  <a:pt x="2688095" y="4083757"/>
                </a:lnTo>
                <a:lnTo>
                  <a:pt x="2694712" y="4079788"/>
                </a:lnTo>
                <a:lnTo>
                  <a:pt x="2701594" y="4075555"/>
                </a:lnTo>
                <a:lnTo>
                  <a:pt x="2708741" y="4071851"/>
                </a:lnTo>
                <a:lnTo>
                  <a:pt x="2715623" y="4068146"/>
                </a:lnTo>
                <a:lnTo>
                  <a:pt x="2729916" y="4061267"/>
                </a:lnTo>
                <a:lnTo>
                  <a:pt x="2742356" y="4055446"/>
                </a:lnTo>
                <a:lnTo>
                  <a:pt x="2747650" y="4052801"/>
                </a:lnTo>
                <a:lnTo>
                  <a:pt x="2752414" y="4050155"/>
                </a:lnTo>
                <a:lnTo>
                  <a:pt x="2751355" y="4045392"/>
                </a:lnTo>
                <a:lnTo>
                  <a:pt x="2768031" y="4050419"/>
                </a:lnTo>
                <a:lnTo>
                  <a:pt x="2771472" y="4047244"/>
                </a:lnTo>
                <a:lnTo>
                  <a:pt x="2770678" y="4044334"/>
                </a:lnTo>
                <a:lnTo>
                  <a:pt x="2769619" y="4041953"/>
                </a:lnTo>
                <a:lnTo>
                  <a:pt x="2768295" y="4040101"/>
                </a:lnTo>
                <a:lnTo>
                  <a:pt x="2766707" y="4038513"/>
                </a:lnTo>
                <a:lnTo>
                  <a:pt x="2764854" y="4037190"/>
                </a:lnTo>
                <a:lnTo>
                  <a:pt x="2763002" y="4036396"/>
                </a:lnTo>
                <a:lnTo>
                  <a:pt x="2760619" y="4036132"/>
                </a:lnTo>
                <a:lnTo>
                  <a:pt x="2758502" y="4035603"/>
                </a:lnTo>
                <a:lnTo>
                  <a:pt x="2756120" y="4035603"/>
                </a:lnTo>
                <a:lnTo>
                  <a:pt x="2753738" y="4035867"/>
                </a:lnTo>
                <a:lnTo>
                  <a:pt x="2749503" y="4036396"/>
                </a:lnTo>
                <a:lnTo>
                  <a:pt x="2745268" y="4037455"/>
                </a:lnTo>
                <a:lnTo>
                  <a:pt x="2742091" y="4038778"/>
                </a:lnTo>
                <a:lnTo>
                  <a:pt x="2741562" y="4032163"/>
                </a:lnTo>
                <a:lnTo>
                  <a:pt x="2741297" y="4026078"/>
                </a:lnTo>
                <a:lnTo>
                  <a:pt x="2741827" y="4020786"/>
                </a:lnTo>
                <a:lnTo>
                  <a:pt x="2742885" y="4016024"/>
                </a:lnTo>
                <a:lnTo>
                  <a:pt x="2744209" y="4012319"/>
                </a:lnTo>
                <a:lnTo>
                  <a:pt x="2746062" y="4009144"/>
                </a:lnTo>
                <a:lnTo>
                  <a:pt x="2747120" y="4007557"/>
                </a:lnTo>
                <a:lnTo>
                  <a:pt x="2747914" y="4006763"/>
                </a:lnTo>
                <a:lnTo>
                  <a:pt x="2749238" y="4005969"/>
                </a:lnTo>
                <a:lnTo>
                  <a:pt x="2750297" y="4004911"/>
                </a:lnTo>
                <a:lnTo>
                  <a:pt x="2751620" y="4004646"/>
                </a:lnTo>
                <a:lnTo>
                  <a:pt x="2752679" y="4004382"/>
                </a:lnTo>
                <a:lnTo>
                  <a:pt x="2753738" y="4004382"/>
                </a:lnTo>
                <a:lnTo>
                  <a:pt x="2755061" y="4004646"/>
                </a:lnTo>
                <a:lnTo>
                  <a:pt x="2756120" y="4004911"/>
                </a:lnTo>
                <a:lnTo>
                  <a:pt x="2757443" y="4005969"/>
                </a:lnTo>
                <a:lnTo>
                  <a:pt x="2758767" y="4006763"/>
                </a:lnTo>
                <a:lnTo>
                  <a:pt x="2760090" y="4007821"/>
                </a:lnTo>
                <a:lnTo>
                  <a:pt x="2761149" y="4009409"/>
                </a:lnTo>
                <a:lnTo>
                  <a:pt x="2762208" y="4011261"/>
                </a:lnTo>
                <a:lnTo>
                  <a:pt x="2764325" y="4015494"/>
                </a:lnTo>
                <a:lnTo>
                  <a:pt x="2766178" y="4021051"/>
                </a:lnTo>
                <a:lnTo>
                  <a:pt x="2767766" y="4027665"/>
                </a:lnTo>
                <a:lnTo>
                  <a:pt x="2768560" y="4031105"/>
                </a:lnTo>
                <a:lnTo>
                  <a:pt x="2769354" y="4034280"/>
                </a:lnTo>
                <a:lnTo>
                  <a:pt x="2770678" y="4036926"/>
                </a:lnTo>
                <a:lnTo>
                  <a:pt x="2772001" y="4039042"/>
                </a:lnTo>
                <a:lnTo>
                  <a:pt x="2773854" y="4041159"/>
                </a:lnTo>
                <a:lnTo>
                  <a:pt x="2775707" y="4042746"/>
                </a:lnTo>
                <a:lnTo>
                  <a:pt x="2777559" y="4044069"/>
                </a:lnTo>
                <a:lnTo>
                  <a:pt x="2779942" y="4045128"/>
                </a:lnTo>
                <a:lnTo>
                  <a:pt x="2782059" y="4045921"/>
                </a:lnTo>
                <a:lnTo>
                  <a:pt x="2784706" y="4046715"/>
                </a:lnTo>
                <a:lnTo>
                  <a:pt x="2787353" y="4046980"/>
                </a:lnTo>
                <a:lnTo>
                  <a:pt x="2790000" y="4047244"/>
                </a:lnTo>
                <a:lnTo>
                  <a:pt x="2795558" y="4047244"/>
                </a:lnTo>
                <a:lnTo>
                  <a:pt x="2801381" y="4047244"/>
                </a:lnTo>
                <a:lnTo>
                  <a:pt x="2813557" y="4046451"/>
                </a:lnTo>
                <a:lnTo>
                  <a:pt x="2819645" y="4046451"/>
                </a:lnTo>
                <a:lnTo>
                  <a:pt x="2825468" y="4046980"/>
                </a:lnTo>
                <a:lnTo>
                  <a:pt x="2828379" y="4047244"/>
                </a:lnTo>
                <a:lnTo>
                  <a:pt x="2831026" y="4047774"/>
                </a:lnTo>
                <a:lnTo>
                  <a:pt x="2833673" y="4048567"/>
                </a:lnTo>
                <a:lnTo>
                  <a:pt x="2836320" y="4049890"/>
                </a:lnTo>
                <a:lnTo>
                  <a:pt x="2838967" y="4050949"/>
                </a:lnTo>
                <a:lnTo>
                  <a:pt x="2841349" y="4052801"/>
                </a:lnTo>
                <a:lnTo>
                  <a:pt x="2843466" y="4054917"/>
                </a:lnTo>
                <a:lnTo>
                  <a:pt x="2845319" y="4057034"/>
                </a:lnTo>
                <a:lnTo>
                  <a:pt x="2859612" y="4074761"/>
                </a:lnTo>
                <a:lnTo>
                  <a:pt x="2865171" y="4081640"/>
                </a:lnTo>
                <a:lnTo>
                  <a:pt x="2870200" y="4087196"/>
                </a:lnTo>
                <a:lnTo>
                  <a:pt x="2874435" y="4091430"/>
                </a:lnTo>
                <a:lnTo>
                  <a:pt x="2876552" y="4093282"/>
                </a:lnTo>
                <a:lnTo>
                  <a:pt x="2878670" y="4095134"/>
                </a:lnTo>
                <a:lnTo>
                  <a:pt x="2881052" y="4096192"/>
                </a:lnTo>
                <a:lnTo>
                  <a:pt x="2882905" y="4096986"/>
                </a:lnTo>
                <a:lnTo>
                  <a:pt x="2885287" y="4098044"/>
                </a:lnTo>
                <a:lnTo>
                  <a:pt x="2887404" y="4098574"/>
                </a:lnTo>
                <a:lnTo>
                  <a:pt x="2889787" y="4098838"/>
                </a:lnTo>
                <a:lnTo>
                  <a:pt x="2892433" y="4098838"/>
                </a:lnTo>
                <a:lnTo>
                  <a:pt x="2895080" y="4098574"/>
                </a:lnTo>
                <a:lnTo>
                  <a:pt x="2897992" y="4098309"/>
                </a:lnTo>
                <a:lnTo>
                  <a:pt x="2904344" y="4096986"/>
                </a:lnTo>
                <a:lnTo>
                  <a:pt x="2912020" y="4095399"/>
                </a:lnTo>
                <a:lnTo>
                  <a:pt x="2931078" y="4090107"/>
                </a:lnTo>
                <a:lnTo>
                  <a:pt x="2943253" y="4086932"/>
                </a:lnTo>
                <a:lnTo>
                  <a:pt x="2957282" y="4082963"/>
                </a:lnTo>
                <a:lnTo>
                  <a:pt x="2980839" y="4264203"/>
                </a:lnTo>
                <a:lnTo>
                  <a:pt x="3004131" y="4445178"/>
                </a:lnTo>
                <a:lnTo>
                  <a:pt x="3028218" y="4626417"/>
                </a:lnTo>
                <a:lnTo>
                  <a:pt x="3051034" y="4795983"/>
                </a:lnTo>
                <a:lnTo>
                  <a:pt x="3049393" y="4787549"/>
                </a:lnTo>
                <a:lnTo>
                  <a:pt x="3047540" y="4778553"/>
                </a:lnTo>
                <a:lnTo>
                  <a:pt x="3045687" y="4770086"/>
                </a:lnTo>
                <a:lnTo>
                  <a:pt x="3043570" y="4762413"/>
                </a:lnTo>
                <a:lnTo>
                  <a:pt x="3041188" y="4755270"/>
                </a:lnTo>
                <a:lnTo>
                  <a:pt x="3038805" y="4748920"/>
                </a:lnTo>
                <a:lnTo>
                  <a:pt x="3036423" y="4742834"/>
                </a:lnTo>
                <a:lnTo>
                  <a:pt x="3033776" y="4737543"/>
                </a:lnTo>
                <a:lnTo>
                  <a:pt x="3031129" y="4732780"/>
                </a:lnTo>
                <a:lnTo>
                  <a:pt x="3028218" y="4728547"/>
                </a:lnTo>
                <a:lnTo>
                  <a:pt x="3025571" y="4724843"/>
                </a:lnTo>
                <a:lnTo>
                  <a:pt x="3022659" y="4721403"/>
                </a:lnTo>
                <a:lnTo>
                  <a:pt x="3019748" y="4718493"/>
                </a:lnTo>
                <a:lnTo>
                  <a:pt x="3016836" y="4716376"/>
                </a:lnTo>
                <a:lnTo>
                  <a:pt x="3013925" y="4714524"/>
                </a:lnTo>
                <a:lnTo>
                  <a:pt x="3011013" y="4712936"/>
                </a:lnTo>
                <a:lnTo>
                  <a:pt x="3008102" y="4711878"/>
                </a:lnTo>
                <a:lnTo>
                  <a:pt x="3005190" y="4711349"/>
                </a:lnTo>
                <a:lnTo>
                  <a:pt x="3002014" y="4711084"/>
                </a:lnTo>
                <a:lnTo>
                  <a:pt x="2999102" y="4711084"/>
                </a:lnTo>
                <a:lnTo>
                  <a:pt x="2996191" y="4711349"/>
                </a:lnTo>
                <a:lnTo>
                  <a:pt x="2993544" y="4712143"/>
                </a:lnTo>
                <a:lnTo>
                  <a:pt x="2990632" y="4712936"/>
                </a:lnTo>
                <a:lnTo>
                  <a:pt x="2987985" y="4714524"/>
                </a:lnTo>
                <a:lnTo>
                  <a:pt x="2985603" y="4715847"/>
                </a:lnTo>
                <a:lnTo>
                  <a:pt x="2982956" y="4717963"/>
                </a:lnTo>
                <a:lnTo>
                  <a:pt x="2980839" y="4720080"/>
                </a:lnTo>
                <a:lnTo>
                  <a:pt x="2978457" y="4722461"/>
                </a:lnTo>
                <a:lnTo>
                  <a:pt x="2976339" y="4724843"/>
                </a:lnTo>
                <a:lnTo>
                  <a:pt x="2974222" y="4727488"/>
                </a:lnTo>
                <a:lnTo>
                  <a:pt x="2972369" y="4730399"/>
                </a:lnTo>
                <a:lnTo>
                  <a:pt x="2970781" y="4733309"/>
                </a:lnTo>
                <a:lnTo>
                  <a:pt x="2969193" y="4736484"/>
                </a:lnTo>
                <a:lnTo>
                  <a:pt x="2967869" y="4739659"/>
                </a:lnTo>
                <a:lnTo>
                  <a:pt x="2966546" y="4743099"/>
                </a:lnTo>
                <a:lnTo>
                  <a:pt x="2965752" y="4746538"/>
                </a:lnTo>
                <a:lnTo>
                  <a:pt x="2964958" y="4749978"/>
                </a:lnTo>
                <a:lnTo>
                  <a:pt x="2964164" y="4753418"/>
                </a:lnTo>
                <a:lnTo>
                  <a:pt x="2963899" y="4757122"/>
                </a:lnTo>
                <a:lnTo>
                  <a:pt x="2963899" y="4760826"/>
                </a:lnTo>
                <a:lnTo>
                  <a:pt x="2964164" y="4764265"/>
                </a:lnTo>
                <a:lnTo>
                  <a:pt x="2964693" y="4767970"/>
                </a:lnTo>
                <a:lnTo>
                  <a:pt x="2965487" y="4771409"/>
                </a:lnTo>
                <a:lnTo>
                  <a:pt x="2966281" y="4774849"/>
                </a:lnTo>
                <a:lnTo>
                  <a:pt x="2967605" y="4778553"/>
                </a:lnTo>
                <a:lnTo>
                  <a:pt x="2969193" y="4781728"/>
                </a:lnTo>
                <a:lnTo>
                  <a:pt x="2971045" y="4784903"/>
                </a:lnTo>
                <a:lnTo>
                  <a:pt x="2973428" y="4787813"/>
                </a:lnTo>
                <a:lnTo>
                  <a:pt x="2976075" y="4790724"/>
                </a:lnTo>
                <a:lnTo>
                  <a:pt x="2978986" y="4793634"/>
                </a:lnTo>
                <a:lnTo>
                  <a:pt x="2982162" y="4796280"/>
                </a:lnTo>
                <a:lnTo>
                  <a:pt x="2985603" y="4798661"/>
                </a:lnTo>
                <a:lnTo>
                  <a:pt x="2989838" y="4800778"/>
                </a:lnTo>
                <a:lnTo>
                  <a:pt x="2994338" y="4802895"/>
                </a:lnTo>
                <a:lnTo>
                  <a:pt x="2998838" y="4804482"/>
                </a:lnTo>
                <a:lnTo>
                  <a:pt x="3004131" y="4806070"/>
                </a:lnTo>
                <a:lnTo>
                  <a:pt x="3009690" y="4807128"/>
                </a:lnTo>
                <a:lnTo>
                  <a:pt x="3015513" y="4807922"/>
                </a:lnTo>
                <a:lnTo>
                  <a:pt x="3022395" y="4808715"/>
                </a:lnTo>
                <a:lnTo>
                  <a:pt x="3029012" y="4808980"/>
                </a:lnTo>
                <a:lnTo>
                  <a:pt x="3036423" y="4808715"/>
                </a:lnTo>
                <a:lnTo>
                  <a:pt x="3044364" y="4808451"/>
                </a:lnTo>
                <a:lnTo>
                  <a:pt x="3052569" y="4807393"/>
                </a:lnTo>
                <a:lnTo>
                  <a:pt x="3020807" y="4811626"/>
                </a:lnTo>
                <a:lnTo>
                  <a:pt x="2987985" y="4816388"/>
                </a:lnTo>
                <a:lnTo>
                  <a:pt x="2954370" y="4821415"/>
                </a:lnTo>
                <a:lnTo>
                  <a:pt x="2919961" y="4827236"/>
                </a:lnTo>
                <a:lnTo>
                  <a:pt x="2850084" y="4838349"/>
                </a:lnTo>
                <a:lnTo>
                  <a:pt x="2814616" y="4843905"/>
                </a:lnTo>
                <a:lnTo>
                  <a:pt x="2779412" y="4848932"/>
                </a:lnTo>
                <a:lnTo>
                  <a:pt x="2743944" y="4853430"/>
                </a:lnTo>
                <a:lnTo>
                  <a:pt x="2709005" y="4857663"/>
                </a:lnTo>
                <a:lnTo>
                  <a:pt x="2691536" y="4859251"/>
                </a:lnTo>
                <a:lnTo>
                  <a:pt x="2674331" y="4860838"/>
                </a:lnTo>
                <a:lnTo>
                  <a:pt x="2657127" y="4862426"/>
                </a:lnTo>
                <a:lnTo>
                  <a:pt x="2639922" y="4863220"/>
                </a:lnTo>
                <a:lnTo>
                  <a:pt x="2623247" y="4864013"/>
                </a:lnTo>
                <a:lnTo>
                  <a:pt x="2606572" y="4864543"/>
                </a:lnTo>
                <a:lnTo>
                  <a:pt x="2590161" y="4865072"/>
                </a:lnTo>
                <a:lnTo>
                  <a:pt x="2574015" y="4864543"/>
                </a:lnTo>
                <a:lnTo>
                  <a:pt x="2558134" y="4864278"/>
                </a:lnTo>
                <a:lnTo>
                  <a:pt x="2542253" y="4863484"/>
                </a:lnTo>
                <a:lnTo>
                  <a:pt x="2526901" y="4862426"/>
                </a:lnTo>
                <a:lnTo>
                  <a:pt x="2523121" y="4861962"/>
                </a:lnTo>
                <a:lnTo>
                  <a:pt x="2515519" y="4839672"/>
                </a:lnTo>
                <a:lnTo>
                  <a:pt x="2514461" y="4837290"/>
                </a:lnTo>
                <a:lnTo>
                  <a:pt x="2512872" y="4835438"/>
                </a:lnTo>
                <a:lnTo>
                  <a:pt x="2511549" y="4833322"/>
                </a:lnTo>
                <a:lnTo>
                  <a:pt x="2509696" y="4831470"/>
                </a:lnTo>
                <a:lnTo>
                  <a:pt x="2507843" y="4829882"/>
                </a:lnTo>
                <a:lnTo>
                  <a:pt x="2505991" y="4828295"/>
                </a:lnTo>
                <a:lnTo>
                  <a:pt x="2503608" y="4826707"/>
                </a:lnTo>
                <a:lnTo>
                  <a:pt x="2501226" y="4825649"/>
                </a:lnTo>
                <a:lnTo>
                  <a:pt x="2505991" y="4829882"/>
                </a:lnTo>
                <a:lnTo>
                  <a:pt x="2509696" y="4833851"/>
                </a:lnTo>
                <a:lnTo>
                  <a:pt x="2512343" y="4837555"/>
                </a:lnTo>
                <a:lnTo>
                  <a:pt x="2514196" y="4841524"/>
                </a:lnTo>
                <a:lnTo>
                  <a:pt x="2515784" y="4845493"/>
                </a:lnTo>
                <a:lnTo>
                  <a:pt x="2517637" y="4849990"/>
                </a:lnTo>
                <a:lnTo>
                  <a:pt x="2519754" y="4855282"/>
                </a:lnTo>
                <a:lnTo>
                  <a:pt x="2522401" y="4860838"/>
                </a:lnTo>
                <a:lnTo>
                  <a:pt x="2522953" y="4861941"/>
                </a:lnTo>
                <a:lnTo>
                  <a:pt x="2511814" y="4860574"/>
                </a:lnTo>
                <a:lnTo>
                  <a:pt x="2511549" y="4865336"/>
                </a:lnTo>
                <a:lnTo>
                  <a:pt x="2432143" y="4872215"/>
                </a:lnTo>
                <a:lnTo>
                  <a:pt x="2352737" y="4879095"/>
                </a:lnTo>
                <a:lnTo>
                  <a:pt x="2273596" y="4885180"/>
                </a:lnTo>
                <a:lnTo>
                  <a:pt x="2193925" y="4891001"/>
                </a:lnTo>
                <a:lnTo>
                  <a:pt x="2214306" y="4869570"/>
                </a:lnTo>
                <a:lnTo>
                  <a:pt x="2224364" y="4866924"/>
                </a:lnTo>
                <a:lnTo>
                  <a:pt x="2223570" y="4866659"/>
                </a:lnTo>
                <a:lnTo>
                  <a:pt x="2223040" y="4865865"/>
                </a:lnTo>
                <a:lnTo>
                  <a:pt x="2222246" y="4864543"/>
                </a:lnTo>
                <a:lnTo>
                  <a:pt x="2221452" y="4863484"/>
                </a:lnTo>
                <a:lnTo>
                  <a:pt x="2220658" y="4860045"/>
                </a:lnTo>
                <a:lnTo>
                  <a:pt x="2220129" y="4855547"/>
                </a:lnTo>
                <a:lnTo>
                  <a:pt x="2219864" y="4850255"/>
                </a:lnTo>
                <a:lnTo>
                  <a:pt x="2219599" y="4844434"/>
                </a:lnTo>
                <a:lnTo>
                  <a:pt x="2219864" y="4831470"/>
                </a:lnTo>
                <a:lnTo>
                  <a:pt x="2220393" y="4804218"/>
                </a:lnTo>
                <a:lnTo>
                  <a:pt x="2220393" y="4792840"/>
                </a:lnTo>
                <a:lnTo>
                  <a:pt x="2220129" y="4787813"/>
                </a:lnTo>
                <a:lnTo>
                  <a:pt x="2219864" y="4783580"/>
                </a:lnTo>
                <a:lnTo>
                  <a:pt x="2222511" y="4781463"/>
                </a:lnTo>
                <a:lnTo>
                  <a:pt x="2225687" y="4778818"/>
                </a:lnTo>
                <a:lnTo>
                  <a:pt x="2229128" y="4776436"/>
                </a:lnTo>
                <a:lnTo>
                  <a:pt x="2233098" y="4774320"/>
                </a:lnTo>
                <a:lnTo>
                  <a:pt x="2236804" y="4772203"/>
                </a:lnTo>
                <a:lnTo>
                  <a:pt x="2240774" y="4770086"/>
                </a:lnTo>
                <a:lnTo>
                  <a:pt x="2249509" y="4766647"/>
                </a:lnTo>
                <a:lnTo>
                  <a:pt x="2258244" y="4763472"/>
                </a:lnTo>
                <a:lnTo>
                  <a:pt x="2266449" y="4760826"/>
                </a:lnTo>
                <a:lnTo>
                  <a:pt x="2274125" y="4758974"/>
                </a:lnTo>
                <a:lnTo>
                  <a:pt x="2280477" y="4757651"/>
                </a:lnTo>
                <a:lnTo>
                  <a:pt x="2281801" y="4752095"/>
                </a:lnTo>
                <a:lnTo>
                  <a:pt x="2283124" y="4747068"/>
                </a:lnTo>
                <a:lnTo>
                  <a:pt x="2285242" y="4742305"/>
                </a:lnTo>
                <a:lnTo>
                  <a:pt x="2287624" y="4737278"/>
                </a:lnTo>
                <a:lnTo>
                  <a:pt x="2278889" y="4729076"/>
                </a:lnTo>
                <a:lnTo>
                  <a:pt x="2272537" y="4728282"/>
                </a:lnTo>
                <a:lnTo>
                  <a:pt x="2273066" y="4725901"/>
                </a:lnTo>
                <a:lnTo>
                  <a:pt x="2273860" y="4723784"/>
                </a:lnTo>
                <a:lnTo>
                  <a:pt x="2274654" y="4722197"/>
                </a:lnTo>
                <a:lnTo>
                  <a:pt x="2275448" y="4720345"/>
                </a:lnTo>
                <a:lnTo>
                  <a:pt x="2276772" y="4718757"/>
                </a:lnTo>
                <a:lnTo>
                  <a:pt x="2277830" y="4717699"/>
                </a:lnTo>
                <a:lnTo>
                  <a:pt x="2279154" y="4716640"/>
                </a:lnTo>
                <a:lnTo>
                  <a:pt x="2280477" y="4715582"/>
                </a:lnTo>
                <a:lnTo>
                  <a:pt x="2282330" y="4715053"/>
                </a:lnTo>
                <a:lnTo>
                  <a:pt x="2283918" y="4714788"/>
                </a:lnTo>
                <a:lnTo>
                  <a:pt x="2286036" y="4714524"/>
                </a:lnTo>
                <a:lnTo>
                  <a:pt x="2288153" y="4714259"/>
                </a:lnTo>
                <a:lnTo>
                  <a:pt x="2290271" y="4714524"/>
                </a:lnTo>
                <a:lnTo>
                  <a:pt x="2292653" y="4714788"/>
                </a:lnTo>
                <a:lnTo>
                  <a:pt x="2297947" y="4716376"/>
                </a:lnTo>
                <a:lnTo>
                  <a:pt x="2297153" y="4705263"/>
                </a:lnTo>
                <a:lnTo>
                  <a:pt x="2296888" y="4695474"/>
                </a:lnTo>
                <a:lnTo>
                  <a:pt x="2296888" y="4690711"/>
                </a:lnTo>
                <a:lnTo>
                  <a:pt x="2297153" y="4686743"/>
                </a:lnTo>
                <a:lnTo>
                  <a:pt x="2297947" y="4682509"/>
                </a:lnTo>
                <a:lnTo>
                  <a:pt x="2299005" y="4679070"/>
                </a:lnTo>
                <a:lnTo>
                  <a:pt x="2300594" y="4675365"/>
                </a:lnTo>
                <a:lnTo>
                  <a:pt x="2301652" y="4674043"/>
                </a:lnTo>
                <a:lnTo>
                  <a:pt x="2302711" y="4672455"/>
                </a:lnTo>
                <a:lnTo>
                  <a:pt x="2304299" y="4671397"/>
                </a:lnTo>
                <a:lnTo>
                  <a:pt x="2305887" y="4670074"/>
                </a:lnTo>
                <a:lnTo>
                  <a:pt x="2307475" y="4669015"/>
                </a:lnTo>
                <a:lnTo>
                  <a:pt x="2309593" y="4667957"/>
                </a:lnTo>
                <a:lnTo>
                  <a:pt x="2311710" y="4666899"/>
                </a:lnTo>
                <a:lnTo>
                  <a:pt x="2314357" y="4666370"/>
                </a:lnTo>
                <a:lnTo>
                  <a:pt x="2319916" y="4665311"/>
                </a:lnTo>
                <a:lnTo>
                  <a:pt x="2326533" y="4664253"/>
                </a:lnTo>
                <a:lnTo>
                  <a:pt x="2334209" y="4663988"/>
                </a:lnTo>
                <a:lnTo>
                  <a:pt x="2338973" y="4635942"/>
                </a:lnTo>
                <a:lnTo>
                  <a:pt x="2341620" y="4634355"/>
                </a:lnTo>
                <a:lnTo>
                  <a:pt x="2344267" y="4632238"/>
                </a:lnTo>
                <a:lnTo>
                  <a:pt x="2346649" y="4630122"/>
                </a:lnTo>
                <a:lnTo>
                  <a:pt x="2348767" y="4627211"/>
                </a:lnTo>
                <a:lnTo>
                  <a:pt x="2350884" y="4624036"/>
                </a:lnTo>
                <a:lnTo>
                  <a:pt x="2353002" y="4620861"/>
                </a:lnTo>
                <a:lnTo>
                  <a:pt x="2355119" y="4617422"/>
                </a:lnTo>
                <a:lnTo>
                  <a:pt x="2356707" y="4613717"/>
                </a:lnTo>
                <a:lnTo>
                  <a:pt x="2359883" y="4606574"/>
                </a:lnTo>
                <a:lnTo>
                  <a:pt x="2362001" y="4599695"/>
                </a:lnTo>
                <a:lnTo>
                  <a:pt x="2363589" y="4594138"/>
                </a:lnTo>
                <a:lnTo>
                  <a:pt x="2364118" y="4590170"/>
                </a:lnTo>
                <a:lnTo>
                  <a:pt x="2367295" y="4580645"/>
                </a:lnTo>
                <a:lnTo>
                  <a:pt x="2358031" y="4582232"/>
                </a:lnTo>
                <a:lnTo>
                  <a:pt x="2354590" y="4578263"/>
                </a:lnTo>
                <a:lnTo>
                  <a:pt x="2359354" y="4575088"/>
                </a:lnTo>
                <a:lnTo>
                  <a:pt x="2359089" y="4569532"/>
                </a:lnTo>
                <a:lnTo>
                  <a:pt x="2350884" y="4574559"/>
                </a:lnTo>
                <a:lnTo>
                  <a:pt x="2346914" y="4571913"/>
                </a:lnTo>
                <a:lnTo>
                  <a:pt x="2352737" y="4557361"/>
                </a:lnTo>
                <a:lnTo>
                  <a:pt x="2350884" y="4555245"/>
                </a:lnTo>
                <a:lnTo>
                  <a:pt x="2349296" y="4552863"/>
                </a:lnTo>
                <a:lnTo>
                  <a:pt x="2347708" y="4550217"/>
                </a:lnTo>
                <a:lnTo>
                  <a:pt x="2346384" y="4547042"/>
                </a:lnTo>
                <a:lnTo>
                  <a:pt x="2344796" y="4543867"/>
                </a:lnTo>
                <a:lnTo>
                  <a:pt x="2343208" y="4539899"/>
                </a:lnTo>
                <a:lnTo>
                  <a:pt x="2341091" y="4531961"/>
                </a:lnTo>
                <a:lnTo>
                  <a:pt x="2338973" y="4522965"/>
                </a:lnTo>
                <a:lnTo>
                  <a:pt x="2337120" y="4513176"/>
                </a:lnTo>
                <a:lnTo>
                  <a:pt x="2336062" y="4503386"/>
                </a:lnTo>
                <a:lnTo>
                  <a:pt x="2334738" y="4493067"/>
                </a:lnTo>
                <a:lnTo>
                  <a:pt x="2333944" y="4482749"/>
                </a:lnTo>
                <a:lnTo>
                  <a:pt x="2333415" y="4472430"/>
                </a:lnTo>
                <a:lnTo>
                  <a:pt x="2333415" y="4462905"/>
                </a:lnTo>
                <a:lnTo>
                  <a:pt x="2333415" y="4453380"/>
                </a:lnTo>
                <a:lnTo>
                  <a:pt x="2333679" y="4444913"/>
                </a:lnTo>
                <a:lnTo>
                  <a:pt x="2333944" y="4437505"/>
                </a:lnTo>
                <a:lnTo>
                  <a:pt x="2334738" y="4431420"/>
                </a:lnTo>
                <a:lnTo>
                  <a:pt x="2335797" y="4426392"/>
                </a:lnTo>
                <a:lnTo>
                  <a:pt x="2335003" y="4423482"/>
                </a:lnTo>
                <a:lnTo>
                  <a:pt x="2333944" y="4420572"/>
                </a:lnTo>
                <a:lnTo>
                  <a:pt x="2331562" y="4414751"/>
                </a:lnTo>
                <a:lnTo>
                  <a:pt x="2328650" y="4408930"/>
                </a:lnTo>
                <a:lnTo>
                  <a:pt x="2325209" y="4403109"/>
                </a:lnTo>
                <a:lnTo>
                  <a:pt x="2321504" y="4397553"/>
                </a:lnTo>
                <a:lnTo>
                  <a:pt x="2317798" y="4391732"/>
                </a:lnTo>
                <a:lnTo>
                  <a:pt x="2310652" y="4381413"/>
                </a:lnTo>
                <a:lnTo>
                  <a:pt x="2307740" y="4376651"/>
                </a:lnTo>
                <a:lnTo>
                  <a:pt x="2305358" y="4371888"/>
                </a:lnTo>
                <a:lnTo>
                  <a:pt x="2304564" y="4369507"/>
                </a:lnTo>
                <a:lnTo>
                  <a:pt x="2303770" y="4367390"/>
                </a:lnTo>
                <a:lnTo>
                  <a:pt x="2303505" y="4365538"/>
                </a:lnTo>
                <a:lnTo>
                  <a:pt x="2303240" y="4363422"/>
                </a:lnTo>
                <a:lnTo>
                  <a:pt x="2303240" y="4361570"/>
                </a:lnTo>
                <a:lnTo>
                  <a:pt x="2303505" y="4359717"/>
                </a:lnTo>
                <a:lnTo>
                  <a:pt x="2304034" y="4357865"/>
                </a:lnTo>
                <a:lnTo>
                  <a:pt x="2305093" y="4356278"/>
                </a:lnTo>
                <a:lnTo>
                  <a:pt x="2306681" y="4354955"/>
                </a:lnTo>
                <a:lnTo>
                  <a:pt x="2308269" y="4353367"/>
                </a:lnTo>
                <a:lnTo>
                  <a:pt x="2310387" y="4352045"/>
                </a:lnTo>
                <a:lnTo>
                  <a:pt x="2312550" y="4350963"/>
                </a:lnTo>
                <a:lnTo>
                  <a:pt x="2305909" y="4341915"/>
                </a:lnTo>
                <a:lnTo>
                  <a:pt x="2298518" y="4372392"/>
                </a:lnTo>
                <a:lnTo>
                  <a:pt x="2295086" y="4370007"/>
                </a:lnTo>
                <a:lnTo>
                  <a:pt x="2291655" y="4367887"/>
                </a:lnTo>
                <a:lnTo>
                  <a:pt x="2288487" y="4365236"/>
                </a:lnTo>
                <a:lnTo>
                  <a:pt x="2285583" y="4362586"/>
                </a:lnTo>
                <a:lnTo>
                  <a:pt x="2282680" y="4359936"/>
                </a:lnTo>
                <a:lnTo>
                  <a:pt x="2280040" y="4357021"/>
                </a:lnTo>
                <a:lnTo>
                  <a:pt x="2277400" y="4353840"/>
                </a:lnTo>
                <a:lnTo>
                  <a:pt x="2275024" y="4350660"/>
                </a:lnTo>
                <a:lnTo>
                  <a:pt x="2272649" y="4347480"/>
                </a:lnTo>
                <a:lnTo>
                  <a:pt x="2270801" y="4344300"/>
                </a:lnTo>
                <a:lnTo>
                  <a:pt x="2268689" y="4340854"/>
                </a:lnTo>
                <a:lnTo>
                  <a:pt x="2266841" y="4337144"/>
                </a:lnTo>
                <a:lnTo>
                  <a:pt x="2265258" y="4333699"/>
                </a:lnTo>
                <a:lnTo>
                  <a:pt x="2263674" y="4329989"/>
                </a:lnTo>
                <a:lnTo>
                  <a:pt x="2262090" y="4325748"/>
                </a:lnTo>
                <a:lnTo>
                  <a:pt x="2261034" y="4322038"/>
                </a:lnTo>
                <a:lnTo>
                  <a:pt x="2263146" y="4317798"/>
                </a:lnTo>
                <a:lnTo>
                  <a:pt x="2264730" y="4314352"/>
                </a:lnTo>
                <a:lnTo>
                  <a:pt x="2266577" y="4311437"/>
                </a:lnTo>
                <a:lnTo>
                  <a:pt x="2268689" y="4309052"/>
                </a:lnTo>
                <a:lnTo>
                  <a:pt x="2270273" y="4307197"/>
                </a:lnTo>
                <a:lnTo>
                  <a:pt x="2272385" y="4306137"/>
                </a:lnTo>
                <a:lnTo>
                  <a:pt x="2274760" y="4305607"/>
                </a:lnTo>
                <a:lnTo>
                  <a:pt x="2277136" y="4305077"/>
                </a:lnTo>
                <a:lnTo>
                  <a:pt x="2279512" y="4305607"/>
                </a:lnTo>
                <a:lnTo>
                  <a:pt x="2282152" y="4305872"/>
                </a:lnTo>
                <a:lnTo>
                  <a:pt x="2284791" y="4306667"/>
                </a:lnTo>
                <a:lnTo>
                  <a:pt x="2287695" y="4307727"/>
                </a:lnTo>
                <a:lnTo>
                  <a:pt x="2294030" y="4310907"/>
                </a:lnTo>
                <a:lnTo>
                  <a:pt x="2301685" y="4314617"/>
                </a:lnTo>
                <a:lnTo>
                  <a:pt x="2285319" y="4304281"/>
                </a:lnTo>
                <a:lnTo>
                  <a:pt x="2276344" y="4288645"/>
                </a:lnTo>
                <a:lnTo>
                  <a:pt x="2273969" y="4298716"/>
                </a:lnTo>
                <a:lnTo>
                  <a:pt x="2271857" y="4295271"/>
                </a:lnTo>
                <a:lnTo>
                  <a:pt x="2270009" y="4295006"/>
                </a:lnTo>
                <a:lnTo>
                  <a:pt x="2268689" y="4295271"/>
                </a:lnTo>
                <a:lnTo>
                  <a:pt x="2268425" y="4295271"/>
                </a:lnTo>
                <a:lnTo>
                  <a:pt x="2268161" y="4295271"/>
                </a:lnTo>
                <a:lnTo>
                  <a:pt x="2260242" y="4291030"/>
                </a:lnTo>
                <a:lnTo>
                  <a:pt x="2258922" y="4295801"/>
                </a:lnTo>
                <a:lnTo>
                  <a:pt x="2258394" y="4297391"/>
                </a:lnTo>
                <a:lnTo>
                  <a:pt x="2257866" y="4298451"/>
                </a:lnTo>
                <a:lnTo>
                  <a:pt x="2257338" y="4298981"/>
                </a:lnTo>
                <a:lnTo>
                  <a:pt x="2256283" y="4299246"/>
                </a:lnTo>
                <a:lnTo>
                  <a:pt x="2255755" y="4299246"/>
                </a:lnTo>
                <a:lnTo>
                  <a:pt x="2255227" y="4298716"/>
                </a:lnTo>
                <a:lnTo>
                  <a:pt x="2253379" y="4297391"/>
                </a:lnTo>
                <a:lnTo>
                  <a:pt x="2251795" y="4294741"/>
                </a:lnTo>
                <a:lnTo>
                  <a:pt x="2247308" y="4287320"/>
                </a:lnTo>
                <a:lnTo>
                  <a:pt x="2244668" y="4283080"/>
                </a:lnTo>
                <a:lnTo>
                  <a:pt x="2241764" y="4278839"/>
                </a:lnTo>
                <a:lnTo>
                  <a:pt x="2238597" y="4274599"/>
                </a:lnTo>
                <a:lnTo>
                  <a:pt x="2234637" y="4270889"/>
                </a:lnTo>
                <a:lnTo>
                  <a:pt x="2233053" y="4269034"/>
                </a:lnTo>
                <a:lnTo>
                  <a:pt x="2230941" y="4267709"/>
                </a:lnTo>
                <a:lnTo>
                  <a:pt x="2228566" y="4266383"/>
                </a:lnTo>
                <a:lnTo>
                  <a:pt x="2226190" y="4265323"/>
                </a:lnTo>
                <a:lnTo>
                  <a:pt x="2223814" y="4264263"/>
                </a:lnTo>
                <a:lnTo>
                  <a:pt x="2221175" y="4263998"/>
                </a:lnTo>
                <a:lnTo>
                  <a:pt x="2218535" y="4263733"/>
                </a:lnTo>
                <a:lnTo>
                  <a:pt x="2215895" y="4263733"/>
                </a:lnTo>
                <a:lnTo>
                  <a:pt x="2212464" y="4264263"/>
                </a:lnTo>
                <a:lnTo>
                  <a:pt x="2209032" y="4265058"/>
                </a:lnTo>
                <a:lnTo>
                  <a:pt x="2206128" y="4265853"/>
                </a:lnTo>
                <a:lnTo>
                  <a:pt x="2202961" y="4266913"/>
                </a:lnTo>
                <a:lnTo>
                  <a:pt x="2200057" y="4267974"/>
                </a:lnTo>
                <a:lnTo>
                  <a:pt x="2197945" y="4269299"/>
                </a:lnTo>
                <a:lnTo>
                  <a:pt x="2193194" y="4272214"/>
                </a:lnTo>
                <a:lnTo>
                  <a:pt x="2188706" y="4275394"/>
                </a:lnTo>
                <a:lnTo>
                  <a:pt x="2185011" y="4279369"/>
                </a:lnTo>
                <a:lnTo>
                  <a:pt x="2181051" y="4283080"/>
                </a:lnTo>
                <a:lnTo>
                  <a:pt x="2177620" y="4287320"/>
                </a:lnTo>
                <a:lnTo>
                  <a:pt x="2170492" y="4295801"/>
                </a:lnTo>
                <a:lnTo>
                  <a:pt x="2166797" y="4300306"/>
                </a:lnTo>
                <a:lnTo>
                  <a:pt x="2162573" y="4304281"/>
                </a:lnTo>
                <a:lnTo>
                  <a:pt x="2158350" y="4308257"/>
                </a:lnTo>
                <a:lnTo>
                  <a:pt x="2153334" y="4311702"/>
                </a:lnTo>
                <a:lnTo>
                  <a:pt x="2150431" y="4313292"/>
                </a:lnTo>
                <a:lnTo>
                  <a:pt x="2147527" y="4314882"/>
                </a:lnTo>
                <a:lnTo>
                  <a:pt x="2144623" y="4316472"/>
                </a:lnTo>
                <a:lnTo>
                  <a:pt x="2140928" y="4317798"/>
                </a:lnTo>
                <a:lnTo>
                  <a:pt x="2160462" y="4349600"/>
                </a:lnTo>
                <a:lnTo>
                  <a:pt x="2168909" y="4369212"/>
                </a:lnTo>
                <a:lnTo>
                  <a:pt x="2131953" y="4387763"/>
                </a:lnTo>
                <a:lnTo>
                  <a:pt x="2128521" y="4385643"/>
                </a:lnTo>
                <a:lnTo>
                  <a:pt x="2125618" y="4383523"/>
                </a:lnTo>
                <a:lnTo>
                  <a:pt x="2123506" y="4381668"/>
                </a:lnTo>
                <a:lnTo>
                  <a:pt x="2121394" y="4379283"/>
                </a:lnTo>
                <a:lnTo>
                  <a:pt x="2120074" y="4376897"/>
                </a:lnTo>
                <a:lnTo>
                  <a:pt x="2119018" y="4374512"/>
                </a:lnTo>
                <a:lnTo>
                  <a:pt x="2117962" y="4371862"/>
                </a:lnTo>
                <a:lnTo>
                  <a:pt x="2117434" y="4369212"/>
                </a:lnTo>
                <a:lnTo>
                  <a:pt x="2116115" y="4363646"/>
                </a:lnTo>
                <a:lnTo>
                  <a:pt x="2114531" y="4357816"/>
                </a:lnTo>
                <a:lnTo>
                  <a:pt x="2113211" y="4354636"/>
                </a:lnTo>
                <a:lnTo>
                  <a:pt x="2111891" y="4351190"/>
                </a:lnTo>
                <a:lnTo>
                  <a:pt x="2110043" y="4348010"/>
                </a:lnTo>
                <a:lnTo>
                  <a:pt x="2107668" y="4344565"/>
                </a:lnTo>
                <a:lnTo>
                  <a:pt x="2105292" y="4349335"/>
                </a:lnTo>
                <a:lnTo>
                  <a:pt x="2103180" y="4353045"/>
                </a:lnTo>
                <a:lnTo>
                  <a:pt x="2101068" y="4355961"/>
                </a:lnTo>
                <a:lnTo>
                  <a:pt x="2098957" y="4357816"/>
                </a:lnTo>
                <a:lnTo>
                  <a:pt x="2096845" y="4358876"/>
                </a:lnTo>
                <a:lnTo>
                  <a:pt x="2096053" y="4359141"/>
                </a:lnTo>
                <a:lnTo>
                  <a:pt x="2094733" y="4359671"/>
                </a:lnTo>
                <a:lnTo>
                  <a:pt x="2092621" y="4359141"/>
                </a:lnTo>
                <a:lnTo>
                  <a:pt x="2090510" y="4358346"/>
                </a:lnTo>
                <a:lnTo>
                  <a:pt x="2088134" y="4357021"/>
                </a:lnTo>
                <a:lnTo>
                  <a:pt x="2085758" y="4355166"/>
                </a:lnTo>
                <a:lnTo>
                  <a:pt x="2080215" y="4349865"/>
                </a:lnTo>
                <a:lnTo>
                  <a:pt x="2073615" y="4342975"/>
                </a:lnTo>
                <a:lnTo>
                  <a:pt x="2066224" y="4335554"/>
                </a:lnTo>
                <a:lnTo>
                  <a:pt x="2041939" y="4328928"/>
                </a:lnTo>
                <a:lnTo>
                  <a:pt x="2025045" y="4320978"/>
                </a:lnTo>
                <a:lnTo>
                  <a:pt x="2007887" y="4324953"/>
                </a:lnTo>
                <a:lnTo>
                  <a:pt x="1999968" y="4344035"/>
                </a:lnTo>
                <a:lnTo>
                  <a:pt x="1995254" y="4323789"/>
                </a:lnTo>
                <a:lnTo>
                  <a:pt x="1994959" y="4324418"/>
                </a:lnTo>
                <a:lnTo>
                  <a:pt x="1998695" y="4340484"/>
                </a:lnTo>
                <a:lnTo>
                  <a:pt x="1998663" y="4340378"/>
                </a:lnTo>
                <a:lnTo>
                  <a:pt x="1997075" y="4337452"/>
                </a:lnTo>
                <a:lnTo>
                  <a:pt x="1995223" y="4333994"/>
                </a:lnTo>
                <a:lnTo>
                  <a:pt x="1990725" y="4326280"/>
                </a:lnTo>
                <a:lnTo>
                  <a:pt x="1987815" y="4322024"/>
                </a:lnTo>
                <a:lnTo>
                  <a:pt x="1984640" y="4318300"/>
                </a:lnTo>
                <a:lnTo>
                  <a:pt x="1981729" y="4314576"/>
                </a:lnTo>
                <a:lnTo>
                  <a:pt x="1978554" y="4310852"/>
                </a:lnTo>
                <a:lnTo>
                  <a:pt x="1975644" y="4307926"/>
                </a:lnTo>
                <a:lnTo>
                  <a:pt x="1972734" y="4305266"/>
                </a:lnTo>
                <a:lnTo>
                  <a:pt x="1969823" y="4303670"/>
                </a:lnTo>
                <a:lnTo>
                  <a:pt x="1967177" y="4302340"/>
                </a:lnTo>
                <a:lnTo>
                  <a:pt x="1965590" y="4302074"/>
                </a:lnTo>
                <a:lnTo>
                  <a:pt x="1964532" y="4302074"/>
                </a:lnTo>
                <a:lnTo>
                  <a:pt x="1963473" y="4302340"/>
                </a:lnTo>
                <a:lnTo>
                  <a:pt x="1962415" y="4302872"/>
                </a:lnTo>
                <a:lnTo>
                  <a:pt x="1975379" y="4324152"/>
                </a:lnTo>
                <a:lnTo>
                  <a:pt x="1972469" y="4324152"/>
                </a:lnTo>
                <a:lnTo>
                  <a:pt x="1969823" y="4323886"/>
                </a:lnTo>
                <a:lnTo>
                  <a:pt x="1967177" y="4323620"/>
                </a:lnTo>
                <a:lnTo>
                  <a:pt x="1964796" y="4323088"/>
                </a:lnTo>
                <a:lnTo>
                  <a:pt x="1962679" y="4322024"/>
                </a:lnTo>
                <a:lnTo>
                  <a:pt x="1960827" y="4321226"/>
                </a:lnTo>
                <a:lnTo>
                  <a:pt x="1958975" y="4320162"/>
                </a:lnTo>
                <a:lnTo>
                  <a:pt x="1957388" y="4318566"/>
                </a:lnTo>
                <a:lnTo>
                  <a:pt x="1956065" y="4317236"/>
                </a:lnTo>
                <a:lnTo>
                  <a:pt x="1955007" y="4315374"/>
                </a:lnTo>
                <a:lnTo>
                  <a:pt x="1953948" y="4313512"/>
                </a:lnTo>
                <a:lnTo>
                  <a:pt x="1953419" y="4311650"/>
                </a:lnTo>
                <a:lnTo>
                  <a:pt x="1952890" y="4309256"/>
                </a:lnTo>
                <a:lnTo>
                  <a:pt x="1952625" y="4306862"/>
                </a:lnTo>
                <a:lnTo>
                  <a:pt x="1952625" y="4304202"/>
                </a:lnTo>
                <a:lnTo>
                  <a:pt x="1952625" y="4301276"/>
                </a:lnTo>
                <a:lnTo>
                  <a:pt x="1952096" y="4296754"/>
                </a:lnTo>
                <a:lnTo>
                  <a:pt x="1951567" y="4292232"/>
                </a:lnTo>
                <a:lnTo>
                  <a:pt x="1950773" y="4287976"/>
                </a:lnTo>
                <a:lnTo>
                  <a:pt x="1949186" y="4283720"/>
                </a:lnTo>
                <a:lnTo>
                  <a:pt x="1947598" y="4279730"/>
                </a:lnTo>
                <a:lnTo>
                  <a:pt x="1945482" y="4275740"/>
                </a:lnTo>
                <a:lnTo>
                  <a:pt x="1942836" y="4272282"/>
                </a:lnTo>
                <a:lnTo>
                  <a:pt x="1939925" y="4268823"/>
                </a:lnTo>
                <a:lnTo>
                  <a:pt x="1936750" y="4265897"/>
                </a:lnTo>
                <a:lnTo>
                  <a:pt x="1933046" y="4263237"/>
                </a:lnTo>
                <a:lnTo>
                  <a:pt x="1929342" y="4260843"/>
                </a:lnTo>
                <a:lnTo>
                  <a:pt x="1925109" y="4258715"/>
                </a:lnTo>
                <a:lnTo>
                  <a:pt x="1920875" y="4256853"/>
                </a:lnTo>
                <a:lnTo>
                  <a:pt x="1916377" y="4255789"/>
                </a:lnTo>
                <a:lnTo>
                  <a:pt x="1911350" y="4254991"/>
                </a:lnTo>
                <a:lnTo>
                  <a:pt x="1906059" y="4254725"/>
                </a:lnTo>
                <a:lnTo>
                  <a:pt x="1895211" y="4251533"/>
                </a:lnTo>
                <a:lnTo>
                  <a:pt x="1893623" y="4249937"/>
                </a:lnTo>
                <a:lnTo>
                  <a:pt x="1885421" y="4228657"/>
                </a:lnTo>
                <a:lnTo>
                  <a:pt x="1852084" y="4206047"/>
                </a:lnTo>
                <a:lnTo>
                  <a:pt x="1858698" y="4220677"/>
                </a:lnTo>
                <a:lnTo>
                  <a:pt x="1874838" y="4232913"/>
                </a:lnTo>
                <a:lnTo>
                  <a:pt x="1862667" y="4247543"/>
                </a:lnTo>
                <a:lnTo>
                  <a:pt x="1860021" y="4246479"/>
                </a:lnTo>
                <a:lnTo>
                  <a:pt x="1849438" y="4237169"/>
                </a:lnTo>
                <a:lnTo>
                  <a:pt x="1822715" y="4218017"/>
                </a:lnTo>
                <a:lnTo>
                  <a:pt x="1819011" y="4202323"/>
                </a:lnTo>
                <a:lnTo>
                  <a:pt x="1827742" y="4186895"/>
                </a:lnTo>
                <a:lnTo>
                  <a:pt x="1817688" y="4166412"/>
                </a:lnTo>
                <a:lnTo>
                  <a:pt x="1825890" y="4154974"/>
                </a:lnTo>
                <a:lnTo>
                  <a:pt x="1830205" y="4147262"/>
                </a:lnTo>
                <a:lnTo>
                  <a:pt x="1829040" y="4147262"/>
                </a:lnTo>
                <a:lnTo>
                  <a:pt x="1824806" y="4155726"/>
                </a:lnTo>
                <a:lnTo>
                  <a:pt x="1820307" y="4152817"/>
                </a:lnTo>
                <a:lnTo>
                  <a:pt x="1813691" y="4148055"/>
                </a:lnTo>
                <a:lnTo>
                  <a:pt x="1806546" y="4141972"/>
                </a:lnTo>
                <a:lnTo>
                  <a:pt x="1797549" y="4134830"/>
                </a:lnTo>
                <a:lnTo>
                  <a:pt x="1788552" y="4126366"/>
                </a:lnTo>
                <a:lnTo>
                  <a:pt x="1778760" y="4117372"/>
                </a:lnTo>
                <a:lnTo>
                  <a:pt x="1768969" y="4107586"/>
                </a:lnTo>
                <a:lnTo>
                  <a:pt x="1758913" y="4097534"/>
                </a:lnTo>
                <a:lnTo>
                  <a:pt x="1749651" y="4087747"/>
                </a:lnTo>
                <a:lnTo>
                  <a:pt x="1740389" y="4077432"/>
                </a:lnTo>
                <a:lnTo>
                  <a:pt x="1732451" y="4067645"/>
                </a:lnTo>
                <a:lnTo>
                  <a:pt x="1725570" y="4058387"/>
                </a:lnTo>
                <a:lnTo>
                  <a:pt x="1722659" y="4053890"/>
                </a:lnTo>
                <a:lnTo>
                  <a:pt x="1720278" y="4049658"/>
                </a:lnTo>
                <a:lnTo>
                  <a:pt x="1717896" y="4045691"/>
                </a:lnTo>
                <a:lnTo>
                  <a:pt x="1716308" y="4041987"/>
                </a:lnTo>
                <a:lnTo>
                  <a:pt x="1715250" y="4038549"/>
                </a:lnTo>
                <a:lnTo>
                  <a:pt x="1714191" y="4035110"/>
                </a:lnTo>
                <a:lnTo>
                  <a:pt x="1714191" y="4032465"/>
                </a:lnTo>
                <a:lnTo>
                  <a:pt x="1714985" y="4029820"/>
                </a:lnTo>
                <a:lnTo>
                  <a:pt x="1720013" y="4033259"/>
                </a:lnTo>
                <a:lnTo>
                  <a:pt x="1723453" y="4034846"/>
                </a:lnTo>
                <a:lnTo>
                  <a:pt x="1726100" y="4035375"/>
                </a:lnTo>
                <a:lnTo>
                  <a:pt x="1727687" y="4035375"/>
                </a:lnTo>
                <a:lnTo>
                  <a:pt x="1729011" y="4035110"/>
                </a:lnTo>
                <a:lnTo>
                  <a:pt x="1729540" y="4034317"/>
                </a:lnTo>
                <a:lnTo>
                  <a:pt x="1730069" y="4034052"/>
                </a:lnTo>
                <a:lnTo>
                  <a:pt x="1731128" y="4033788"/>
                </a:lnTo>
                <a:lnTo>
                  <a:pt x="1731128" y="4030878"/>
                </a:lnTo>
                <a:lnTo>
                  <a:pt x="1726100" y="4024001"/>
                </a:lnTo>
                <a:lnTo>
                  <a:pt x="1724247" y="4021356"/>
                </a:lnTo>
                <a:lnTo>
                  <a:pt x="1722924" y="4018711"/>
                </a:lnTo>
                <a:lnTo>
                  <a:pt x="1722130" y="4017388"/>
                </a:lnTo>
                <a:lnTo>
                  <a:pt x="1721866" y="4016066"/>
                </a:lnTo>
                <a:lnTo>
                  <a:pt x="1721866" y="4015008"/>
                </a:lnTo>
                <a:lnTo>
                  <a:pt x="1722130" y="4013685"/>
                </a:lnTo>
                <a:lnTo>
                  <a:pt x="1722924" y="4012362"/>
                </a:lnTo>
                <a:lnTo>
                  <a:pt x="1723453" y="4011040"/>
                </a:lnTo>
                <a:lnTo>
                  <a:pt x="1724512" y="4009717"/>
                </a:lnTo>
                <a:lnTo>
                  <a:pt x="1726100" y="4008395"/>
                </a:lnTo>
                <a:lnTo>
                  <a:pt x="1711280" y="4006279"/>
                </a:lnTo>
                <a:lnTo>
                  <a:pt x="1707576" y="4009717"/>
                </a:lnTo>
                <a:lnTo>
                  <a:pt x="1703077" y="4007072"/>
                </a:lnTo>
                <a:lnTo>
                  <a:pt x="1704929" y="3996227"/>
                </a:lnTo>
                <a:lnTo>
                  <a:pt x="1700431" y="4018182"/>
                </a:lnTo>
                <a:lnTo>
                  <a:pt x="1698578" y="4020827"/>
                </a:lnTo>
                <a:lnTo>
                  <a:pt x="1696197" y="4022943"/>
                </a:lnTo>
                <a:lnTo>
                  <a:pt x="1693815" y="4024530"/>
                </a:lnTo>
                <a:lnTo>
                  <a:pt x="1691433" y="4026117"/>
                </a:lnTo>
                <a:lnTo>
                  <a:pt x="1688787" y="4027175"/>
                </a:lnTo>
                <a:lnTo>
                  <a:pt x="1686141" y="4028233"/>
                </a:lnTo>
                <a:lnTo>
                  <a:pt x="1683230" y="4029026"/>
                </a:lnTo>
                <a:lnTo>
                  <a:pt x="1680319" y="4029291"/>
                </a:lnTo>
                <a:lnTo>
                  <a:pt x="1677673" y="4029556"/>
                </a:lnTo>
                <a:lnTo>
                  <a:pt x="1674497" y="4029556"/>
                </a:lnTo>
                <a:lnTo>
                  <a:pt x="1671586" y="4029291"/>
                </a:lnTo>
                <a:lnTo>
                  <a:pt x="1668675" y="4029026"/>
                </a:lnTo>
                <a:lnTo>
                  <a:pt x="1662060" y="4027968"/>
                </a:lnTo>
                <a:lnTo>
                  <a:pt x="1655973" y="4026117"/>
                </a:lnTo>
                <a:lnTo>
                  <a:pt x="1649358" y="4024001"/>
                </a:lnTo>
                <a:lnTo>
                  <a:pt x="1643007" y="4021356"/>
                </a:lnTo>
                <a:lnTo>
                  <a:pt x="1630569" y="4015801"/>
                </a:lnTo>
                <a:lnTo>
                  <a:pt x="1619190" y="4010511"/>
                </a:lnTo>
                <a:lnTo>
                  <a:pt x="1613898" y="4008130"/>
                </a:lnTo>
                <a:lnTo>
                  <a:pt x="1609399" y="4006543"/>
                </a:lnTo>
                <a:lnTo>
                  <a:pt x="1608870" y="4006543"/>
                </a:lnTo>
                <a:lnTo>
                  <a:pt x="1608340" y="4006543"/>
                </a:lnTo>
                <a:lnTo>
                  <a:pt x="1608076" y="4006543"/>
                </a:lnTo>
                <a:lnTo>
                  <a:pt x="1607547" y="4006543"/>
                </a:lnTo>
                <a:lnTo>
                  <a:pt x="1607282" y="4006543"/>
                </a:lnTo>
                <a:lnTo>
                  <a:pt x="1606753" y="4006543"/>
                </a:lnTo>
                <a:lnTo>
                  <a:pt x="1604636" y="4006808"/>
                </a:lnTo>
                <a:lnTo>
                  <a:pt x="1594051" y="4006014"/>
                </a:lnTo>
                <a:lnTo>
                  <a:pt x="1571557" y="3998872"/>
                </a:lnTo>
                <a:lnTo>
                  <a:pt x="1559384" y="3994905"/>
                </a:lnTo>
                <a:lnTo>
                  <a:pt x="1547211" y="3990673"/>
                </a:lnTo>
                <a:lnTo>
                  <a:pt x="1534774" y="3985912"/>
                </a:lnTo>
                <a:lnTo>
                  <a:pt x="1522336" y="3980886"/>
                </a:lnTo>
                <a:lnTo>
                  <a:pt x="1510164" y="3975331"/>
                </a:lnTo>
                <a:lnTo>
                  <a:pt x="1497991" y="3969777"/>
                </a:lnTo>
                <a:lnTo>
                  <a:pt x="1486612" y="3963693"/>
                </a:lnTo>
                <a:lnTo>
                  <a:pt x="1481055" y="3960254"/>
                </a:lnTo>
                <a:lnTo>
                  <a:pt x="1475762" y="3956816"/>
                </a:lnTo>
                <a:lnTo>
                  <a:pt x="1470734" y="3953377"/>
                </a:lnTo>
                <a:lnTo>
                  <a:pt x="1465706" y="3949938"/>
                </a:lnTo>
                <a:lnTo>
                  <a:pt x="1461208" y="3945971"/>
                </a:lnTo>
                <a:lnTo>
                  <a:pt x="1456709" y="3942532"/>
                </a:lnTo>
                <a:lnTo>
                  <a:pt x="1452739" y="3938564"/>
                </a:lnTo>
                <a:lnTo>
                  <a:pt x="1448770" y="3934332"/>
                </a:lnTo>
                <a:lnTo>
                  <a:pt x="1445330" y="3930365"/>
                </a:lnTo>
                <a:lnTo>
                  <a:pt x="1442154" y="3926133"/>
                </a:lnTo>
                <a:lnTo>
                  <a:pt x="1439243" y="3921636"/>
                </a:lnTo>
                <a:lnTo>
                  <a:pt x="1436597" y="3917404"/>
                </a:lnTo>
                <a:lnTo>
                  <a:pt x="1434480" y="3912643"/>
                </a:lnTo>
                <a:lnTo>
                  <a:pt x="1432628" y="3907881"/>
                </a:lnTo>
                <a:lnTo>
                  <a:pt x="1429452" y="3902327"/>
                </a:lnTo>
                <a:lnTo>
                  <a:pt x="1425218" y="3897037"/>
                </a:lnTo>
                <a:lnTo>
                  <a:pt x="1420984" y="3891482"/>
                </a:lnTo>
                <a:lnTo>
                  <a:pt x="1416221" y="3885663"/>
                </a:lnTo>
                <a:lnTo>
                  <a:pt x="1411193" y="3880108"/>
                </a:lnTo>
                <a:lnTo>
                  <a:pt x="1405900" y="3874553"/>
                </a:lnTo>
                <a:lnTo>
                  <a:pt x="1400079" y="3869263"/>
                </a:lnTo>
                <a:lnTo>
                  <a:pt x="1394257" y="3863973"/>
                </a:lnTo>
                <a:lnTo>
                  <a:pt x="1388435" y="3858683"/>
                </a:lnTo>
                <a:lnTo>
                  <a:pt x="1382084" y="3853922"/>
                </a:lnTo>
                <a:lnTo>
                  <a:pt x="1375998" y="3849425"/>
                </a:lnTo>
                <a:lnTo>
                  <a:pt x="1369911" y="3844928"/>
                </a:lnTo>
                <a:lnTo>
                  <a:pt x="1363825" y="3841225"/>
                </a:lnTo>
                <a:lnTo>
                  <a:pt x="1357474" y="3837522"/>
                </a:lnTo>
                <a:lnTo>
                  <a:pt x="1351652" y="3834613"/>
                </a:lnTo>
                <a:lnTo>
                  <a:pt x="1345830" y="3831967"/>
                </a:lnTo>
                <a:lnTo>
                  <a:pt x="1369382" y="3850219"/>
                </a:lnTo>
                <a:lnTo>
                  <a:pt x="1365677" y="3848367"/>
                </a:lnTo>
                <a:lnTo>
                  <a:pt x="1361972" y="3847309"/>
                </a:lnTo>
                <a:lnTo>
                  <a:pt x="1358532" y="3845986"/>
                </a:lnTo>
                <a:lnTo>
                  <a:pt x="1354827" y="3845193"/>
                </a:lnTo>
                <a:lnTo>
                  <a:pt x="1348476" y="3843606"/>
                </a:lnTo>
                <a:lnTo>
                  <a:pt x="1342919" y="3842283"/>
                </a:lnTo>
                <a:lnTo>
                  <a:pt x="1340273" y="3841754"/>
                </a:lnTo>
                <a:lnTo>
                  <a:pt x="1338156" y="3840696"/>
                </a:lnTo>
                <a:lnTo>
                  <a:pt x="1336833" y="3839638"/>
                </a:lnTo>
                <a:lnTo>
                  <a:pt x="1335245" y="3838051"/>
                </a:lnTo>
                <a:lnTo>
                  <a:pt x="1334716" y="3836729"/>
                </a:lnTo>
                <a:lnTo>
                  <a:pt x="1334451" y="3834348"/>
                </a:lnTo>
                <a:lnTo>
                  <a:pt x="1334716" y="3831967"/>
                </a:lnTo>
                <a:lnTo>
                  <a:pt x="1335510" y="3829058"/>
                </a:lnTo>
                <a:lnTo>
                  <a:pt x="1327306" y="3833819"/>
                </a:lnTo>
                <a:lnTo>
                  <a:pt x="1325983" y="3827206"/>
                </a:lnTo>
                <a:lnTo>
                  <a:pt x="1321484" y="3825619"/>
                </a:lnTo>
                <a:lnTo>
                  <a:pt x="1315927" y="3834613"/>
                </a:lnTo>
                <a:lnTo>
                  <a:pt x="1326248" y="3836464"/>
                </a:lnTo>
                <a:lnTo>
                  <a:pt x="1319368" y="3837522"/>
                </a:lnTo>
                <a:lnTo>
                  <a:pt x="1313016" y="3839109"/>
                </a:lnTo>
                <a:lnTo>
                  <a:pt x="1307195" y="3840432"/>
                </a:lnTo>
                <a:lnTo>
                  <a:pt x="1301108" y="3842283"/>
                </a:lnTo>
                <a:lnTo>
                  <a:pt x="1290788" y="3845722"/>
                </a:lnTo>
                <a:lnTo>
                  <a:pt x="1280997" y="3849690"/>
                </a:lnTo>
                <a:lnTo>
                  <a:pt x="1263267" y="3857096"/>
                </a:lnTo>
                <a:lnTo>
                  <a:pt x="1255063" y="3860534"/>
                </a:lnTo>
                <a:lnTo>
                  <a:pt x="1247124" y="3863444"/>
                </a:lnTo>
                <a:lnTo>
                  <a:pt x="1243155" y="3864502"/>
                </a:lnTo>
                <a:lnTo>
                  <a:pt x="1238921" y="3865825"/>
                </a:lnTo>
                <a:lnTo>
                  <a:pt x="1234687" y="3866618"/>
                </a:lnTo>
                <a:lnTo>
                  <a:pt x="1230453" y="3867147"/>
                </a:lnTo>
                <a:lnTo>
                  <a:pt x="1225689" y="3867412"/>
                </a:lnTo>
                <a:lnTo>
                  <a:pt x="1221455" y="3867676"/>
                </a:lnTo>
                <a:lnTo>
                  <a:pt x="1216427" y="3867412"/>
                </a:lnTo>
                <a:lnTo>
                  <a:pt x="1211399" y="3867147"/>
                </a:lnTo>
                <a:lnTo>
                  <a:pt x="1206107" y="3866354"/>
                </a:lnTo>
                <a:lnTo>
                  <a:pt x="1200814" y="3865031"/>
                </a:lnTo>
                <a:lnTo>
                  <a:pt x="1194992" y="3863973"/>
                </a:lnTo>
                <a:lnTo>
                  <a:pt x="1188906" y="3861857"/>
                </a:lnTo>
                <a:lnTo>
                  <a:pt x="1182290" y="3859741"/>
                </a:lnTo>
                <a:lnTo>
                  <a:pt x="1175675" y="3857096"/>
                </a:lnTo>
                <a:lnTo>
                  <a:pt x="1168265" y="3853922"/>
                </a:lnTo>
                <a:lnTo>
                  <a:pt x="1160855" y="3850483"/>
                </a:lnTo>
                <a:lnTo>
                  <a:pt x="1127248" y="3834613"/>
                </a:lnTo>
                <a:lnTo>
                  <a:pt x="1108724" y="3825619"/>
                </a:lnTo>
                <a:lnTo>
                  <a:pt x="1099462" y="3820594"/>
                </a:lnTo>
                <a:lnTo>
                  <a:pt x="1090200" y="3815568"/>
                </a:lnTo>
                <a:lnTo>
                  <a:pt x="1081203" y="3810542"/>
                </a:lnTo>
                <a:lnTo>
                  <a:pt x="1072735" y="3805252"/>
                </a:lnTo>
                <a:lnTo>
                  <a:pt x="1064266" y="3799962"/>
                </a:lnTo>
                <a:lnTo>
                  <a:pt x="1056593" y="3794407"/>
                </a:lnTo>
                <a:lnTo>
                  <a:pt x="1049183" y="3788853"/>
                </a:lnTo>
                <a:lnTo>
                  <a:pt x="1042832" y="3783033"/>
                </a:lnTo>
                <a:lnTo>
                  <a:pt x="1036746" y="3777479"/>
                </a:lnTo>
                <a:lnTo>
                  <a:pt x="1034628" y="3774569"/>
                </a:lnTo>
                <a:lnTo>
                  <a:pt x="1032247" y="3771659"/>
                </a:lnTo>
                <a:lnTo>
                  <a:pt x="1107401" y="3771659"/>
                </a:lnTo>
                <a:lnTo>
                  <a:pt x="1182290" y="3770601"/>
                </a:lnTo>
                <a:lnTo>
                  <a:pt x="1257444" y="3769808"/>
                </a:lnTo>
                <a:lnTo>
                  <a:pt x="1332599" y="3768485"/>
                </a:lnTo>
                <a:lnTo>
                  <a:pt x="1407488" y="3766898"/>
                </a:lnTo>
                <a:lnTo>
                  <a:pt x="1482642" y="3764782"/>
                </a:lnTo>
                <a:lnTo>
                  <a:pt x="1557532" y="3762931"/>
                </a:lnTo>
                <a:lnTo>
                  <a:pt x="1632686" y="3760550"/>
                </a:lnTo>
                <a:lnTo>
                  <a:pt x="1632359" y="3765460"/>
                </a:lnTo>
                <a:lnTo>
                  <a:pt x="1633507" y="3763346"/>
                </a:lnTo>
                <a:lnTo>
                  <a:pt x="1635352" y="3760700"/>
                </a:lnTo>
                <a:lnTo>
                  <a:pt x="1637723" y="3758055"/>
                </a:lnTo>
                <a:lnTo>
                  <a:pt x="1640359" y="3755938"/>
                </a:lnTo>
                <a:lnTo>
                  <a:pt x="1643258" y="3754086"/>
                </a:lnTo>
                <a:lnTo>
                  <a:pt x="1646684" y="3753027"/>
                </a:lnTo>
                <a:lnTo>
                  <a:pt x="1650110" y="3752234"/>
                </a:lnTo>
                <a:lnTo>
                  <a:pt x="1654326" y="3751440"/>
                </a:lnTo>
                <a:close/>
                <a:moveTo>
                  <a:pt x="6018805" y="3744556"/>
                </a:moveTo>
                <a:lnTo>
                  <a:pt x="6017748" y="3756729"/>
                </a:lnTo>
                <a:lnTo>
                  <a:pt x="6018805" y="3744821"/>
                </a:lnTo>
                <a:lnTo>
                  <a:pt x="6018805" y="3744556"/>
                </a:lnTo>
                <a:close/>
                <a:moveTo>
                  <a:pt x="1658599" y="3701585"/>
                </a:moveTo>
                <a:lnTo>
                  <a:pt x="1658090" y="3702094"/>
                </a:lnTo>
                <a:lnTo>
                  <a:pt x="1654386" y="3705268"/>
                </a:lnTo>
                <a:lnTo>
                  <a:pt x="1650681" y="3707913"/>
                </a:lnTo>
                <a:lnTo>
                  <a:pt x="1646711" y="3710029"/>
                </a:lnTo>
                <a:lnTo>
                  <a:pt x="1643007" y="3711616"/>
                </a:lnTo>
                <a:lnTo>
                  <a:pt x="1642742" y="3711616"/>
                </a:lnTo>
                <a:lnTo>
                  <a:pt x="1641154" y="3712145"/>
                </a:lnTo>
                <a:lnTo>
                  <a:pt x="1639929" y="3715955"/>
                </a:lnTo>
                <a:lnTo>
                  <a:pt x="1642731" y="3712017"/>
                </a:lnTo>
                <a:lnTo>
                  <a:pt x="1652482" y="3716515"/>
                </a:lnTo>
                <a:lnTo>
                  <a:pt x="1655380" y="3709371"/>
                </a:lnTo>
                <a:lnTo>
                  <a:pt x="1658016" y="3702756"/>
                </a:lnTo>
                <a:lnTo>
                  <a:pt x="1658599" y="3701585"/>
                </a:lnTo>
                <a:close/>
                <a:moveTo>
                  <a:pt x="1399814" y="3692042"/>
                </a:moveTo>
                <a:lnTo>
                  <a:pt x="1399549" y="3692307"/>
                </a:lnTo>
                <a:lnTo>
                  <a:pt x="1387641" y="3697332"/>
                </a:lnTo>
                <a:lnTo>
                  <a:pt x="1398755" y="3693365"/>
                </a:lnTo>
                <a:lnTo>
                  <a:pt x="1399814" y="3692042"/>
                </a:lnTo>
                <a:close/>
                <a:moveTo>
                  <a:pt x="6446022" y="3689388"/>
                </a:moveTo>
                <a:lnTo>
                  <a:pt x="6445492" y="3690182"/>
                </a:lnTo>
                <a:lnTo>
                  <a:pt x="6444963" y="3690975"/>
                </a:lnTo>
                <a:lnTo>
                  <a:pt x="6446022" y="3689388"/>
                </a:lnTo>
                <a:close/>
                <a:moveTo>
                  <a:pt x="6112878" y="3679990"/>
                </a:moveTo>
                <a:lnTo>
                  <a:pt x="6097023" y="3693485"/>
                </a:lnTo>
                <a:lnTo>
                  <a:pt x="6099929" y="3693221"/>
                </a:lnTo>
                <a:lnTo>
                  <a:pt x="6112349" y="3680519"/>
                </a:lnTo>
                <a:lnTo>
                  <a:pt x="6112878" y="3679990"/>
                </a:lnTo>
                <a:close/>
                <a:moveTo>
                  <a:pt x="1278350" y="3679346"/>
                </a:moveTo>
                <a:lnTo>
                  <a:pt x="1274645" y="3686223"/>
                </a:lnTo>
                <a:lnTo>
                  <a:pt x="1278350" y="3679610"/>
                </a:lnTo>
                <a:lnTo>
                  <a:pt x="1278350" y="3679346"/>
                </a:lnTo>
                <a:close/>
                <a:moveTo>
                  <a:pt x="1509368" y="3663863"/>
                </a:moveTo>
                <a:lnTo>
                  <a:pt x="1511301" y="3663863"/>
                </a:lnTo>
                <a:lnTo>
                  <a:pt x="1510472" y="3664143"/>
                </a:lnTo>
                <a:lnTo>
                  <a:pt x="1492251" y="3673388"/>
                </a:lnTo>
                <a:lnTo>
                  <a:pt x="1503018" y="3665824"/>
                </a:lnTo>
                <a:lnTo>
                  <a:pt x="1509368" y="3663863"/>
                </a:lnTo>
                <a:close/>
                <a:moveTo>
                  <a:pt x="6440463" y="3662663"/>
                </a:moveTo>
                <a:lnTo>
                  <a:pt x="6439669" y="3670336"/>
                </a:lnTo>
                <a:lnTo>
                  <a:pt x="6440463" y="3662927"/>
                </a:lnTo>
                <a:lnTo>
                  <a:pt x="6440463" y="3662663"/>
                </a:lnTo>
                <a:close/>
                <a:moveTo>
                  <a:pt x="2363764" y="3648286"/>
                </a:moveTo>
                <a:lnTo>
                  <a:pt x="2365355" y="3650109"/>
                </a:lnTo>
                <a:lnTo>
                  <a:pt x="2367211" y="3651671"/>
                </a:lnTo>
                <a:lnTo>
                  <a:pt x="2370658" y="3656360"/>
                </a:lnTo>
                <a:lnTo>
                  <a:pt x="2373309" y="3660787"/>
                </a:lnTo>
                <a:lnTo>
                  <a:pt x="2374900" y="3663131"/>
                </a:lnTo>
                <a:lnTo>
                  <a:pt x="2361908" y="3667038"/>
                </a:lnTo>
                <a:lnTo>
                  <a:pt x="2363764" y="3648806"/>
                </a:lnTo>
                <a:lnTo>
                  <a:pt x="2363764" y="3648286"/>
                </a:lnTo>
                <a:close/>
                <a:moveTo>
                  <a:pt x="5843444" y="3644813"/>
                </a:moveTo>
                <a:lnTo>
                  <a:pt x="5849939" y="3649526"/>
                </a:lnTo>
                <a:lnTo>
                  <a:pt x="5849419" y="3652751"/>
                </a:lnTo>
                <a:lnTo>
                  <a:pt x="5835651" y="3651511"/>
                </a:lnTo>
                <a:lnTo>
                  <a:pt x="5836171" y="3648038"/>
                </a:lnTo>
                <a:lnTo>
                  <a:pt x="5843444" y="3644813"/>
                </a:lnTo>
                <a:close/>
                <a:moveTo>
                  <a:pt x="2526666" y="3636875"/>
                </a:moveTo>
                <a:lnTo>
                  <a:pt x="2530476" y="3638463"/>
                </a:lnTo>
                <a:lnTo>
                  <a:pt x="2524126" y="3637669"/>
                </a:lnTo>
                <a:lnTo>
                  <a:pt x="2526666" y="3636875"/>
                </a:lnTo>
                <a:close/>
                <a:moveTo>
                  <a:pt x="6455551" y="3635408"/>
                </a:moveTo>
                <a:lnTo>
                  <a:pt x="6456081" y="3637525"/>
                </a:lnTo>
                <a:lnTo>
                  <a:pt x="6455816" y="3635673"/>
                </a:lnTo>
                <a:lnTo>
                  <a:pt x="6455551" y="3635408"/>
                </a:lnTo>
                <a:close/>
                <a:moveTo>
                  <a:pt x="2275739" y="3633700"/>
                </a:moveTo>
                <a:lnTo>
                  <a:pt x="2275209" y="3635523"/>
                </a:lnTo>
                <a:lnTo>
                  <a:pt x="2274413" y="3639170"/>
                </a:lnTo>
                <a:lnTo>
                  <a:pt x="2273353" y="3642556"/>
                </a:lnTo>
                <a:lnTo>
                  <a:pt x="2273088" y="3645941"/>
                </a:lnTo>
                <a:lnTo>
                  <a:pt x="2272823" y="3649588"/>
                </a:lnTo>
                <a:lnTo>
                  <a:pt x="2272823" y="3652974"/>
                </a:lnTo>
                <a:lnTo>
                  <a:pt x="2273088" y="3656620"/>
                </a:lnTo>
                <a:lnTo>
                  <a:pt x="2273353" y="3660266"/>
                </a:lnTo>
                <a:lnTo>
                  <a:pt x="2274413" y="3663652"/>
                </a:lnTo>
                <a:lnTo>
                  <a:pt x="2259566" y="3655839"/>
                </a:lnTo>
                <a:lnTo>
                  <a:pt x="2247900" y="3651150"/>
                </a:lnTo>
                <a:lnTo>
                  <a:pt x="2250816" y="3648286"/>
                </a:lnTo>
                <a:lnTo>
                  <a:pt x="2253998" y="3645681"/>
                </a:lnTo>
                <a:lnTo>
                  <a:pt x="2257710" y="3643076"/>
                </a:lnTo>
                <a:lnTo>
                  <a:pt x="2261157" y="3640732"/>
                </a:lnTo>
                <a:lnTo>
                  <a:pt x="2264603" y="3638909"/>
                </a:lnTo>
                <a:lnTo>
                  <a:pt x="2268050" y="3636826"/>
                </a:lnTo>
                <a:lnTo>
                  <a:pt x="2272027" y="3635002"/>
                </a:lnTo>
                <a:lnTo>
                  <a:pt x="2275739" y="3633700"/>
                </a:lnTo>
                <a:close/>
                <a:moveTo>
                  <a:pt x="5988944" y="3619658"/>
                </a:moveTo>
                <a:lnTo>
                  <a:pt x="5989208" y="3626009"/>
                </a:lnTo>
                <a:lnTo>
                  <a:pt x="5989208" y="3622569"/>
                </a:lnTo>
                <a:lnTo>
                  <a:pt x="5988944" y="3619658"/>
                </a:lnTo>
                <a:close/>
                <a:moveTo>
                  <a:pt x="6476198" y="3619003"/>
                </a:moveTo>
                <a:lnTo>
                  <a:pt x="6475140" y="3632233"/>
                </a:lnTo>
                <a:lnTo>
                  <a:pt x="6475669" y="3630116"/>
                </a:lnTo>
                <a:lnTo>
                  <a:pt x="6476198" y="3619532"/>
                </a:lnTo>
                <a:lnTo>
                  <a:pt x="6476198" y="3619003"/>
                </a:lnTo>
                <a:close/>
                <a:moveTo>
                  <a:pt x="6388319" y="3605125"/>
                </a:moveTo>
                <a:lnTo>
                  <a:pt x="6389688" y="3608725"/>
                </a:lnTo>
                <a:lnTo>
                  <a:pt x="6389688" y="3610011"/>
                </a:lnTo>
                <a:lnTo>
                  <a:pt x="6389141" y="3619010"/>
                </a:lnTo>
                <a:lnTo>
                  <a:pt x="6388046" y="3628781"/>
                </a:lnTo>
                <a:lnTo>
                  <a:pt x="6386951" y="3636753"/>
                </a:lnTo>
                <a:lnTo>
                  <a:pt x="6386403" y="3641638"/>
                </a:lnTo>
                <a:lnTo>
                  <a:pt x="6382571" y="3638553"/>
                </a:lnTo>
                <a:lnTo>
                  <a:pt x="6381750" y="3634181"/>
                </a:lnTo>
                <a:lnTo>
                  <a:pt x="6382024" y="3632896"/>
                </a:lnTo>
                <a:lnTo>
                  <a:pt x="6384487" y="3623124"/>
                </a:lnTo>
                <a:lnTo>
                  <a:pt x="6385856" y="3610525"/>
                </a:lnTo>
                <a:lnTo>
                  <a:pt x="6388319" y="3605125"/>
                </a:lnTo>
                <a:close/>
                <a:moveTo>
                  <a:pt x="2823634" y="3598775"/>
                </a:moveTo>
                <a:lnTo>
                  <a:pt x="2832101" y="3601950"/>
                </a:lnTo>
                <a:lnTo>
                  <a:pt x="2831536" y="3601950"/>
                </a:lnTo>
                <a:lnTo>
                  <a:pt x="2819401" y="3599569"/>
                </a:lnTo>
                <a:lnTo>
                  <a:pt x="2823634" y="3598775"/>
                </a:lnTo>
                <a:close/>
                <a:moveTo>
                  <a:pt x="6467463" y="3595982"/>
                </a:moveTo>
                <a:lnTo>
                  <a:pt x="6466669" y="3601009"/>
                </a:lnTo>
                <a:lnTo>
                  <a:pt x="6466934" y="3599951"/>
                </a:lnTo>
                <a:lnTo>
                  <a:pt x="6467463" y="3595982"/>
                </a:lnTo>
                <a:close/>
                <a:moveTo>
                  <a:pt x="2092325" y="3592425"/>
                </a:moveTo>
                <a:lnTo>
                  <a:pt x="2091333" y="3593158"/>
                </a:lnTo>
                <a:lnTo>
                  <a:pt x="2076450" y="3598775"/>
                </a:lnTo>
                <a:lnTo>
                  <a:pt x="2076698" y="3595600"/>
                </a:lnTo>
                <a:lnTo>
                  <a:pt x="2077690" y="3595112"/>
                </a:lnTo>
                <a:lnTo>
                  <a:pt x="2092325" y="3592425"/>
                </a:lnTo>
                <a:close/>
                <a:moveTo>
                  <a:pt x="2626869" y="3592085"/>
                </a:moveTo>
                <a:lnTo>
                  <a:pt x="2626373" y="3592185"/>
                </a:lnTo>
                <a:lnTo>
                  <a:pt x="2625847" y="3592185"/>
                </a:lnTo>
                <a:lnTo>
                  <a:pt x="2625584" y="3592185"/>
                </a:lnTo>
                <a:lnTo>
                  <a:pt x="2626107" y="3592610"/>
                </a:lnTo>
                <a:lnTo>
                  <a:pt x="2626869" y="3592085"/>
                </a:lnTo>
                <a:close/>
                <a:moveTo>
                  <a:pt x="5982602" y="3588698"/>
                </a:moveTo>
                <a:lnTo>
                  <a:pt x="5981809" y="3590021"/>
                </a:lnTo>
                <a:lnTo>
                  <a:pt x="5982074" y="3590286"/>
                </a:lnTo>
                <a:lnTo>
                  <a:pt x="5982602" y="3588698"/>
                </a:lnTo>
                <a:close/>
                <a:moveTo>
                  <a:pt x="5977053" y="3583670"/>
                </a:moveTo>
                <a:lnTo>
                  <a:pt x="5977846" y="3584199"/>
                </a:lnTo>
                <a:lnTo>
                  <a:pt x="5977317" y="3583670"/>
                </a:lnTo>
                <a:lnTo>
                  <a:pt x="5977053" y="3583670"/>
                </a:lnTo>
                <a:close/>
                <a:moveTo>
                  <a:pt x="2641662" y="3579924"/>
                </a:moveTo>
                <a:lnTo>
                  <a:pt x="2641358" y="3581141"/>
                </a:lnTo>
                <a:lnTo>
                  <a:pt x="2640869" y="3582445"/>
                </a:lnTo>
                <a:lnTo>
                  <a:pt x="2642130" y="3581577"/>
                </a:lnTo>
                <a:lnTo>
                  <a:pt x="2641662" y="3579924"/>
                </a:lnTo>
                <a:close/>
                <a:moveTo>
                  <a:pt x="6363495" y="3576550"/>
                </a:moveTo>
                <a:lnTo>
                  <a:pt x="6364289" y="3580669"/>
                </a:lnTo>
                <a:lnTo>
                  <a:pt x="6362701" y="3586075"/>
                </a:lnTo>
                <a:lnTo>
                  <a:pt x="6363495" y="3576550"/>
                </a:lnTo>
                <a:close/>
                <a:moveTo>
                  <a:pt x="2554081" y="3576550"/>
                </a:moveTo>
                <a:lnTo>
                  <a:pt x="2578101" y="3588986"/>
                </a:lnTo>
                <a:lnTo>
                  <a:pt x="2577561" y="3590838"/>
                </a:lnTo>
                <a:lnTo>
                  <a:pt x="2553542" y="3582107"/>
                </a:lnTo>
                <a:lnTo>
                  <a:pt x="2551113" y="3577079"/>
                </a:lnTo>
                <a:lnTo>
                  <a:pt x="2554081" y="3576550"/>
                </a:lnTo>
                <a:close/>
                <a:moveTo>
                  <a:pt x="6367464" y="3574962"/>
                </a:moveTo>
                <a:lnTo>
                  <a:pt x="6366598" y="3579224"/>
                </a:lnTo>
                <a:lnTo>
                  <a:pt x="6365876" y="3579725"/>
                </a:lnTo>
                <a:lnTo>
                  <a:pt x="6367464" y="3574962"/>
                </a:lnTo>
                <a:close/>
                <a:moveTo>
                  <a:pt x="5948514" y="3571498"/>
                </a:moveTo>
                <a:lnTo>
                  <a:pt x="5948250" y="3572027"/>
                </a:lnTo>
                <a:lnTo>
                  <a:pt x="5948514" y="3571762"/>
                </a:lnTo>
                <a:lnTo>
                  <a:pt x="5948514" y="3571498"/>
                </a:lnTo>
                <a:close/>
                <a:moveTo>
                  <a:pt x="5990794" y="3563824"/>
                </a:moveTo>
                <a:lnTo>
                  <a:pt x="5990794" y="3564618"/>
                </a:lnTo>
                <a:lnTo>
                  <a:pt x="5991322" y="3566999"/>
                </a:lnTo>
                <a:lnTo>
                  <a:pt x="5990794" y="3563824"/>
                </a:lnTo>
                <a:close/>
                <a:moveTo>
                  <a:pt x="2957663" y="3559087"/>
                </a:moveTo>
                <a:lnTo>
                  <a:pt x="2966160" y="3559345"/>
                </a:lnTo>
                <a:lnTo>
                  <a:pt x="2974658" y="3559861"/>
                </a:lnTo>
                <a:lnTo>
                  <a:pt x="2982890" y="3561151"/>
                </a:lnTo>
                <a:lnTo>
                  <a:pt x="2987669" y="3561409"/>
                </a:lnTo>
                <a:lnTo>
                  <a:pt x="2988997" y="3568890"/>
                </a:lnTo>
                <a:lnTo>
                  <a:pt x="2989263" y="3573791"/>
                </a:lnTo>
                <a:lnTo>
                  <a:pt x="2989263" y="3577919"/>
                </a:lnTo>
                <a:lnTo>
                  <a:pt x="2988732" y="3582046"/>
                </a:lnTo>
                <a:lnTo>
                  <a:pt x="2987669" y="3585400"/>
                </a:lnTo>
                <a:lnTo>
                  <a:pt x="2986607" y="3588496"/>
                </a:lnTo>
                <a:lnTo>
                  <a:pt x="2984748" y="3591333"/>
                </a:lnTo>
                <a:lnTo>
                  <a:pt x="2982624" y="3593655"/>
                </a:lnTo>
                <a:lnTo>
                  <a:pt x="2980500" y="3595977"/>
                </a:lnTo>
                <a:lnTo>
                  <a:pt x="2977313" y="3597524"/>
                </a:lnTo>
                <a:lnTo>
                  <a:pt x="2974127" y="3598814"/>
                </a:lnTo>
                <a:lnTo>
                  <a:pt x="2970675" y="3599588"/>
                </a:lnTo>
                <a:lnTo>
                  <a:pt x="2966426" y="3600362"/>
                </a:lnTo>
                <a:lnTo>
                  <a:pt x="2962177" y="3600362"/>
                </a:lnTo>
                <a:lnTo>
                  <a:pt x="2957132" y="3600104"/>
                </a:lnTo>
                <a:lnTo>
                  <a:pt x="2952086" y="3599330"/>
                </a:lnTo>
                <a:lnTo>
                  <a:pt x="2946244" y="3598298"/>
                </a:lnTo>
                <a:lnTo>
                  <a:pt x="2920221" y="3598556"/>
                </a:lnTo>
                <a:lnTo>
                  <a:pt x="2916238" y="3566310"/>
                </a:lnTo>
                <a:lnTo>
                  <a:pt x="2924470" y="3563989"/>
                </a:lnTo>
                <a:lnTo>
                  <a:pt x="2932702" y="3562183"/>
                </a:lnTo>
                <a:lnTo>
                  <a:pt x="2940933" y="3560893"/>
                </a:lnTo>
                <a:lnTo>
                  <a:pt x="2949431" y="3559603"/>
                </a:lnTo>
                <a:lnTo>
                  <a:pt x="2957663" y="3559087"/>
                </a:lnTo>
                <a:close/>
                <a:moveTo>
                  <a:pt x="5945079" y="3557738"/>
                </a:moveTo>
                <a:lnTo>
                  <a:pt x="5946136" y="3564089"/>
                </a:lnTo>
                <a:lnTo>
                  <a:pt x="5946136" y="3563824"/>
                </a:lnTo>
                <a:lnTo>
                  <a:pt x="5945079" y="3557738"/>
                </a:lnTo>
                <a:close/>
                <a:moveTo>
                  <a:pt x="5918918" y="3556679"/>
                </a:moveTo>
                <a:lnTo>
                  <a:pt x="5919446" y="3557738"/>
                </a:lnTo>
                <a:lnTo>
                  <a:pt x="5919446" y="3557209"/>
                </a:lnTo>
                <a:lnTo>
                  <a:pt x="5918918" y="3556679"/>
                </a:lnTo>
                <a:close/>
                <a:moveTo>
                  <a:pt x="5923939" y="3552446"/>
                </a:moveTo>
                <a:lnTo>
                  <a:pt x="5923410" y="3552710"/>
                </a:lnTo>
                <a:lnTo>
                  <a:pt x="5923674" y="3552710"/>
                </a:lnTo>
                <a:lnTo>
                  <a:pt x="5923939" y="3552446"/>
                </a:lnTo>
                <a:close/>
                <a:moveTo>
                  <a:pt x="2643996" y="3545720"/>
                </a:moveTo>
                <a:lnTo>
                  <a:pt x="2644250" y="3548011"/>
                </a:lnTo>
                <a:lnTo>
                  <a:pt x="2644776" y="3549063"/>
                </a:lnTo>
                <a:lnTo>
                  <a:pt x="2641358" y="3562210"/>
                </a:lnTo>
                <a:lnTo>
                  <a:pt x="2641747" y="3564057"/>
                </a:lnTo>
                <a:lnTo>
                  <a:pt x="2647157" y="3554590"/>
                </a:lnTo>
                <a:lnTo>
                  <a:pt x="2645570" y="3550092"/>
                </a:lnTo>
                <a:lnTo>
                  <a:pt x="2643996" y="3545720"/>
                </a:lnTo>
                <a:close/>
                <a:moveTo>
                  <a:pt x="1781176" y="3532100"/>
                </a:moveTo>
                <a:lnTo>
                  <a:pt x="1780916" y="3533134"/>
                </a:lnTo>
                <a:lnTo>
                  <a:pt x="1765301" y="3554325"/>
                </a:lnTo>
                <a:lnTo>
                  <a:pt x="1765561" y="3543213"/>
                </a:lnTo>
                <a:lnTo>
                  <a:pt x="1781176" y="3532100"/>
                </a:lnTo>
                <a:close/>
                <a:moveTo>
                  <a:pt x="6228612" y="3522171"/>
                </a:moveTo>
                <a:lnTo>
                  <a:pt x="6228620" y="3522279"/>
                </a:lnTo>
                <a:lnTo>
                  <a:pt x="6229148" y="3525190"/>
                </a:lnTo>
                <a:lnTo>
                  <a:pt x="6230205" y="3528366"/>
                </a:lnTo>
                <a:lnTo>
                  <a:pt x="6230998" y="3531276"/>
                </a:lnTo>
                <a:lnTo>
                  <a:pt x="6232270" y="3533825"/>
                </a:lnTo>
                <a:lnTo>
                  <a:pt x="6230706" y="3529211"/>
                </a:lnTo>
                <a:lnTo>
                  <a:pt x="6228635" y="3522337"/>
                </a:lnTo>
                <a:lnTo>
                  <a:pt x="6228612" y="3522171"/>
                </a:lnTo>
                <a:close/>
                <a:moveTo>
                  <a:pt x="5901741" y="3519369"/>
                </a:moveTo>
                <a:lnTo>
                  <a:pt x="5901741" y="3519633"/>
                </a:lnTo>
                <a:lnTo>
                  <a:pt x="5902006" y="3519633"/>
                </a:lnTo>
                <a:lnTo>
                  <a:pt x="5901741" y="3519369"/>
                </a:lnTo>
                <a:close/>
                <a:moveTo>
                  <a:pt x="6474081" y="3511573"/>
                </a:moveTo>
                <a:lnTo>
                  <a:pt x="6473816" y="3512631"/>
                </a:lnTo>
                <a:lnTo>
                  <a:pt x="6473816" y="3513160"/>
                </a:lnTo>
                <a:lnTo>
                  <a:pt x="6474081" y="3511573"/>
                </a:lnTo>
                <a:close/>
                <a:moveTo>
                  <a:pt x="6386992" y="3508133"/>
                </a:moveTo>
                <a:lnTo>
                  <a:pt x="6386727" y="3512102"/>
                </a:lnTo>
                <a:lnTo>
                  <a:pt x="6386727" y="3512631"/>
                </a:lnTo>
                <a:lnTo>
                  <a:pt x="6386992" y="3508133"/>
                </a:lnTo>
                <a:close/>
                <a:moveTo>
                  <a:pt x="2687374" y="3500350"/>
                </a:moveTo>
                <a:lnTo>
                  <a:pt x="2693195" y="3500879"/>
                </a:lnTo>
                <a:lnTo>
                  <a:pt x="2699016" y="3501673"/>
                </a:lnTo>
                <a:lnTo>
                  <a:pt x="2704836" y="3502467"/>
                </a:lnTo>
                <a:lnTo>
                  <a:pt x="2710922" y="3503525"/>
                </a:lnTo>
                <a:lnTo>
                  <a:pt x="2716743" y="3505113"/>
                </a:lnTo>
                <a:lnTo>
                  <a:pt x="2722299" y="3506965"/>
                </a:lnTo>
                <a:lnTo>
                  <a:pt x="2728120" y="3508817"/>
                </a:lnTo>
                <a:lnTo>
                  <a:pt x="2733676" y="3511198"/>
                </a:lnTo>
                <a:lnTo>
                  <a:pt x="2749022" y="3511198"/>
                </a:lnTo>
                <a:lnTo>
                  <a:pt x="2752197" y="3513050"/>
                </a:lnTo>
                <a:lnTo>
                  <a:pt x="2755107" y="3514373"/>
                </a:lnTo>
                <a:lnTo>
                  <a:pt x="2760928" y="3517019"/>
                </a:lnTo>
                <a:lnTo>
                  <a:pt x="2766484" y="3518871"/>
                </a:lnTo>
                <a:lnTo>
                  <a:pt x="2771776" y="3519929"/>
                </a:lnTo>
                <a:lnTo>
                  <a:pt x="2777332" y="3521517"/>
                </a:lnTo>
                <a:lnTo>
                  <a:pt x="2783153" y="3523104"/>
                </a:lnTo>
                <a:lnTo>
                  <a:pt x="2789503" y="3524692"/>
                </a:lnTo>
                <a:lnTo>
                  <a:pt x="2796118" y="3527602"/>
                </a:lnTo>
                <a:lnTo>
                  <a:pt x="2793207" y="3529984"/>
                </a:lnTo>
                <a:lnTo>
                  <a:pt x="2790032" y="3532365"/>
                </a:lnTo>
                <a:lnTo>
                  <a:pt x="2786857" y="3534481"/>
                </a:lnTo>
                <a:lnTo>
                  <a:pt x="2783153" y="3536069"/>
                </a:lnTo>
                <a:lnTo>
                  <a:pt x="2779714" y="3537656"/>
                </a:lnTo>
                <a:lnTo>
                  <a:pt x="2776009" y="3538715"/>
                </a:lnTo>
                <a:lnTo>
                  <a:pt x="2772041" y="3540038"/>
                </a:lnTo>
                <a:lnTo>
                  <a:pt x="2768072" y="3540567"/>
                </a:lnTo>
                <a:lnTo>
                  <a:pt x="2768336" y="3541625"/>
                </a:lnTo>
                <a:lnTo>
                  <a:pt x="2775745" y="3541625"/>
                </a:lnTo>
                <a:lnTo>
                  <a:pt x="2787122" y="3542948"/>
                </a:lnTo>
                <a:lnTo>
                  <a:pt x="2793737" y="3543742"/>
                </a:lnTo>
                <a:lnTo>
                  <a:pt x="2800880" y="3544800"/>
                </a:lnTo>
                <a:lnTo>
                  <a:pt x="2808289" y="3546123"/>
                </a:lnTo>
                <a:lnTo>
                  <a:pt x="2815432" y="3547975"/>
                </a:lnTo>
                <a:lnTo>
                  <a:pt x="2822312" y="3549563"/>
                </a:lnTo>
                <a:lnTo>
                  <a:pt x="2828662" y="3551944"/>
                </a:lnTo>
                <a:lnTo>
                  <a:pt x="2834482" y="3554590"/>
                </a:lnTo>
                <a:lnTo>
                  <a:pt x="2836864" y="3556177"/>
                </a:lnTo>
                <a:lnTo>
                  <a:pt x="2839245" y="3557765"/>
                </a:lnTo>
                <a:lnTo>
                  <a:pt x="2841362" y="3559352"/>
                </a:lnTo>
                <a:lnTo>
                  <a:pt x="2842949" y="3561204"/>
                </a:lnTo>
                <a:lnTo>
                  <a:pt x="2844272" y="3563057"/>
                </a:lnTo>
                <a:lnTo>
                  <a:pt x="2845066" y="3564909"/>
                </a:lnTo>
                <a:lnTo>
                  <a:pt x="2845860" y="3567025"/>
                </a:lnTo>
                <a:lnTo>
                  <a:pt x="2845860" y="3569407"/>
                </a:lnTo>
                <a:lnTo>
                  <a:pt x="2845617" y="3571590"/>
                </a:lnTo>
                <a:lnTo>
                  <a:pt x="2845595" y="3571788"/>
                </a:lnTo>
                <a:lnTo>
                  <a:pt x="2844537" y="3573905"/>
                </a:lnTo>
                <a:lnTo>
                  <a:pt x="2825751" y="3594542"/>
                </a:lnTo>
                <a:lnTo>
                  <a:pt x="2808024" y="3585546"/>
                </a:lnTo>
                <a:lnTo>
                  <a:pt x="2781566" y="3587134"/>
                </a:lnTo>
                <a:lnTo>
                  <a:pt x="2778920" y="3588192"/>
                </a:lnTo>
                <a:lnTo>
                  <a:pt x="2774157" y="3587927"/>
                </a:lnTo>
                <a:lnTo>
                  <a:pt x="2769659" y="3587927"/>
                </a:lnTo>
                <a:lnTo>
                  <a:pt x="2765955" y="3588457"/>
                </a:lnTo>
                <a:lnTo>
                  <a:pt x="2762516" y="3588986"/>
                </a:lnTo>
                <a:lnTo>
                  <a:pt x="2759341" y="3590044"/>
                </a:lnTo>
                <a:lnTo>
                  <a:pt x="2756166" y="3591632"/>
                </a:lnTo>
                <a:lnTo>
                  <a:pt x="2753255" y="3592955"/>
                </a:lnTo>
                <a:lnTo>
                  <a:pt x="2750609" y="3594807"/>
                </a:lnTo>
                <a:lnTo>
                  <a:pt x="2745053" y="3598246"/>
                </a:lnTo>
                <a:lnTo>
                  <a:pt x="2739232" y="3602215"/>
                </a:lnTo>
                <a:lnTo>
                  <a:pt x="2736057" y="3603803"/>
                </a:lnTo>
                <a:lnTo>
                  <a:pt x="2732618" y="3605390"/>
                </a:lnTo>
                <a:lnTo>
                  <a:pt x="2728649" y="3606978"/>
                </a:lnTo>
                <a:lnTo>
                  <a:pt x="2724680" y="3608300"/>
                </a:lnTo>
                <a:lnTo>
                  <a:pt x="2710657" y="3605390"/>
                </a:lnTo>
                <a:lnTo>
                  <a:pt x="2704836" y="3594807"/>
                </a:lnTo>
                <a:lnTo>
                  <a:pt x="2685257" y="3608300"/>
                </a:lnTo>
                <a:lnTo>
                  <a:pt x="2679172" y="3619678"/>
                </a:lnTo>
                <a:lnTo>
                  <a:pt x="2673351" y="3631584"/>
                </a:lnTo>
                <a:lnTo>
                  <a:pt x="2667001" y="3642961"/>
                </a:lnTo>
                <a:lnTo>
                  <a:pt x="2663826" y="3648517"/>
                </a:lnTo>
                <a:lnTo>
                  <a:pt x="2660386" y="3654074"/>
                </a:lnTo>
                <a:lnTo>
                  <a:pt x="2659592" y="3654338"/>
                </a:lnTo>
                <a:lnTo>
                  <a:pt x="2656947" y="3650634"/>
                </a:lnTo>
                <a:lnTo>
                  <a:pt x="2654565" y="3646930"/>
                </a:lnTo>
                <a:lnTo>
                  <a:pt x="2652449" y="3642961"/>
                </a:lnTo>
                <a:lnTo>
                  <a:pt x="2650332" y="3638728"/>
                </a:lnTo>
                <a:lnTo>
                  <a:pt x="2646892" y="3629996"/>
                </a:lnTo>
                <a:lnTo>
                  <a:pt x="2643453" y="3621530"/>
                </a:lnTo>
                <a:lnTo>
                  <a:pt x="2641095" y="3616141"/>
                </a:lnTo>
                <a:lnTo>
                  <a:pt x="2641095" y="3617690"/>
                </a:lnTo>
                <a:lnTo>
                  <a:pt x="2641095" y="3620056"/>
                </a:lnTo>
                <a:lnTo>
                  <a:pt x="2640569" y="3622686"/>
                </a:lnTo>
                <a:lnTo>
                  <a:pt x="2639781" y="3625052"/>
                </a:lnTo>
                <a:lnTo>
                  <a:pt x="2638729" y="3627419"/>
                </a:lnTo>
                <a:lnTo>
                  <a:pt x="2636626" y="3626367"/>
                </a:lnTo>
                <a:lnTo>
                  <a:pt x="2634260" y="3625315"/>
                </a:lnTo>
                <a:lnTo>
                  <a:pt x="2628476" y="3623212"/>
                </a:lnTo>
                <a:lnTo>
                  <a:pt x="2621115" y="3621634"/>
                </a:lnTo>
                <a:lnTo>
                  <a:pt x="2613491" y="3620319"/>
                </a:lnTo>
                <a:lnTo>
                  <a:pt x="2604289" y="3619005"/>
                </a:lnTo>
                <a:lnTo>
                  <a:pt x="2595088" y="3618479"/>
                </a:lnTo>
                <a:lnTo>
                  <a:pt x="2585361" y="3617953"/>
                </a:lnTo>
                <a:lnTo>
                  <a:pt x="2575371" y="3617953"/>
                </a:lnTo>
                <a:lnTo>
                  <a:pt x="2565906" y="3618479"/>
                </a:lnTo>
                <a:lnTo>
                  <a:pt x="2556179" y="3619005"/>
                </a:lnTo>
                <a:lnTo>
                  <a:pt x="2547503" y="3620582"/>
                </a:lnTo>
                <a:lnTo>
                  <a:pt x="2539354" y="3622423"/>
                </a:lnTo>
                <a:lnTo>
                  <a:pt x="2535936" y="3623212"/>
                </a:lnTo>
                <a:lnTo>
                  <a:pt x="2532255" y="3624263"/>
                </a:lnTo>
                <a:lnTo>
                  <a:pt x="2529363" y="3625578"/>
                </a:lnTo>
                <a:lnTo>
                  <a:pt x="2526472" y="3626893"/>
                </a:lnTo>
                <a:lnTo>
                  <a:pt x="2524106" y="3628470"/>
                </a:lnTo>
                <a:lnTo>
                  <a:pt x="2522265" y="3630048"/>
                </a:lnTo>
                <a:lnTo>
                  <a:pt x="2520425" y="3631889"/>
                </a:lnTo>
                <a:lnTo>
                  <a:pt x="2519110" y="3633992"/>
                </a:lnTo>
                <a:lnTo>
                  <a:pt x="2510961" y="3638462"/>
                </a:lnTo>
                <a:lnTo>
                  <a:pt x="2508332" y="3637147"/>
                </a:lnTo>
                <a:lnTo>
                  <a:pt x="2494924" y="3627945"/>
                </a:lnTo>
                <a:lnTo>
                  <a:pt x="2492295" y="3626893"/>
                </a:lnTo>
                <a:lnTo>
                  <a:pt x="2490192" y="3625841"/>
                </a:lnTo>
                <a:lnTo>
                  <a:pt x="2487826" y="3624263"/>
                </a:lnTo>
                <a:lnTo>
                  <a:pt x="2485722" y="3622686"/>
                </a:lnTo>
                <a:lnTo>
                  <a:pt x="2483619" y="3620845"/>
                </a:lnTo>
                <a:lnTo>
                  <a:pt x="2482305" y="3619005"/>
                </a:lnTo>
                <a:lnTo>
                  <a:pt x="2480727" y="3617164"/>
                </a:lnTo>
                <a:lnTo>
                  <a:pt x="2479939" y="3615060"/>
                </a:lnTo>
                <a:lnTo>
                  <a:pt x="2479676" y="3612957"/>
                </a:lnTo>
                <a:lnTo>
                  <a:pt x="2479676" y="3610853"/>
                </a:lnTo>
                <a:lnTo>
                  <a:pt x="2480464" y="3609013"/>
                </a:lnTo>
                <a:lnTo>
                  <a:pt x="2481516" y="3607172"/>
                </a:lnTo>
                <a:lnTo>
                  <a:pt x="2483619" y="3605595"/>
                </a:lnTo>
                <a:lnTo>
                  <a:pt x="2486248" y="3604280"/>
                </a:lnTo>
                <a:lnTo>
                  <a:pt x="2489666" y="3602965"/>
                </a:lnTo>
                <a:lnTo>
                  <a:pt x="2493872" y="3602176"/>
                </a:lnTo>
                <a:lnTo>
                  <a:pt x="2499656" y="3602965"/>
                </a:lnTo>
                <a:lnTo>
                  <a:pt x="2523317" y="3604806"/>
                </a:lnTo>
                <a:lnTo>
                  <a:pt x="2524368" y="3604543"/>
                </a:lnTo>
                <a:lnTo>
                  <a:pt x="2525420" y="3604280"/>
                </a:lnTo>
                <a:lnTo>
                  <a:pt x="2526209" y="3604280"/>
                </a:lnTo>
                <a:lnTo>
                  <a:pt x="2527260" y="3604280"/>
                </a:lnTo>
                <a:lnTo>
                  <a:pt x="2528575" y="3604280"/>
                </a:lnTo>
                <a:lnTo>
                  <a:pt x="2529626" y="3604017"/>
                </a:lnTo>
                <a:lnTo>
                  <a:pt x="2530678" y="3604017"/>
                </a:lnTo>
                <a:lnTo>
                  <a:pt x="2531992" y="3603754"/>
                </a:lnTo>
                <a:lnTo>
                  <a:pt x="2526735" y="3605858"/>
                </a:lnTo>
                <a:lnTo>
                  <a:pt x="2574319" y="3608487"/>
                </a:lnTo>
                <a:lnTo>
                  <a:pt x="2590619" y="3600073"/>
                </a:lnTo>
                <a:lnTo>
                  <a:pt x="2601660" y="3598758"/>
                </a:lnTo>
                <a:lnTo>
                  <a:pt x="2604815" y="3594025"/>
                </a:lnTo>
                <a:lnTo>
                  <a:pt x="2603764" y="3589555"/>
                </a:lnTo>
                <a:lnTo>
                  <a:pt x="2581417" y="3567731"/>
                </a:lnTo>
                <a:lnTo>
                  <a:pt x="2577474" y="3538282"/>
                </a:lnTo>
                <a:lnTo>
                  <a:pt x="2569850" y="3536967"/>
                </a:lnTo>
                <a:lnTo>
                  <a:pt x="2558019" y="3534601"/>
                </a:lnTo>
                <a:lnTo>
                  <a:pt x="2552236" y="3532760"/>
                </a:lnTo>
                <a:lnTo>
                  <a:pt x="2546978" y="3531446"/>
                </a:lnTo>
                <a:lnTo>
                  <a:pt x="2543034" y="3529868"/>
                </a:lnTo>
                <a:lnTo>
                  <a:pt x="2541983" y="3529079"/>
                </a:lnTo>
                <a:lnTo>
                  <a:pt x="2541457" y="3528553"/>
                </a:lnTo>
                <a:lnTo>
                  <a:pt x="2543823" y="3524872"/>
                </a:lnTo>
                <a:lnTo>
                  <a:pt x="2546715" y="3521980"/>
                </a:lnTo>
                <a:lnTo>
                  <a:pt x="2549607" y="3519350"/>
                </a:lnTo>
                <a:lnTo>
                  <a:pt x="2552761" y="3516984"/>
                </a:lnTo>
                <a:lnTo>
                  <a:pt x="2556179" y="3515143"/>
                </a:lnTo>
                <a:lnTo>
                  <a:pt x="2560385" y="3513566"/>
                </a:lnTo>
                <a:lnTo>
                  <a:pt x="2564329" y="3512514"/>
                </a:lnTo>
                <a:lnTo>
                  <a:pt x="2568798" y="3511725"/>
                </a:lnTo>
                <a:lnTo>
                  <a:pt x="2577211" y="3511462"/>
                </a:lnTo>
                <a:lnTo>
                  <a:pt x="2603764" y="3516195"/>
                </a:lnTo>
                <a:lnTo>
                  <a:pt x="2634260" y="3517247"/>
                </a:lnTo>
                <a:lnTo>
                  <a:pt x="2643388" y="3529500"/>
                </a:lnTo>
                <a:lnTo>
                  <a:pt x="2643453" y="3524956"/>
                </a:lnTo>
                <a:lnTo>
                  <a:pt x="2640542" y="3516490"/>
                </a:lnTo>
                <a:lnTo>
                  <a:pt x="2642659" y="3509611"/>
                </a:lnTo>
                <a:lnTo>
                  <a:pt x="2649538" y="3505377"/>
                </a:lnTo>
                <a:lnTo>
                  <a:pt x="2665413" y="3506171"/>
                </a:lnTo>
                <a:lnTo>
                  <a:pt x="2687374" y="3500350"/>
                </a:lnTo>
                <a:close/>
                <a:moveTo>
                  <a:pt x="2582283" y="3500350"/>
                </a:moveTo>
                <a:lnTo>
                  <a:pt x="2590801" y="3504433"/>
                </a:lnTo>
                <a:lnTo>
                  <a:pt x="2590251" y="3504433"/>
                </a:lnTo>
                <a:lnTo>
                  <a:pt x="2589702" y="3504433"/>
                </a:lnTo>
                <a:lnTo>
                  <a:pt x="2589427" y="3504433"/>
                </a:lnTo>
                <a:lnTo>
                  <a:pt x="2588603" y="3504433"/>
                </a:lnTo>
                <a:lnTo>
                  <a:pt x="2588053" y="3504433"/>
                </a:lnTo>
                <a:lnTo>
                  <a:pt x="2587778" y="3504433"/>
                </a:lnTo>
                <a:lnTo>
                  <a:pt x="2587229" y="3504773"/>
                </a:lnTo>
                <a:lnTo>
                  <a:pt x="2586679" y="3504773"/>
                </a:lnTo>
                <a:lnTo>
                  <a:pt x="2586130" y="3504773"/>
                </a:lnTo>
                <a:lnTo>
                  <a:pt x="2585580" y="3504773"/>
                </a:lnTo>
                <a:lnTo>
                  <a:pt x="2585031" y="3504773"/>
                </a:lnTo>
                <a:lnTo>
                  <a:pt x="2584481" y="3504773"/>
                </a:lnTo>
                <a:lnTo>
                  <a:pt x="2584206" y="3505113"/>
                </a:lnTo>
                <a:lnTo>
                  <a:pt x="2583382" y="3505113"/>
                </a:lnTo>
                <a:lnTo>
                  <a:pt x="2582832" y="3505113"/>
                </a:lnTo>
                <a:lnTo>
                  <a:pt x="2582558" y="3505113"/>
                </a:lnTo>
                <a:lnTo>
                  <a:pt x="2576513" y="3504092"/>
                </a:lnTo>
                <a:lnTo>
                  <a:pt x="2582283" y="3500350"/>
                </a:lnTo>
                <a:close/>
                <a:moveTo>
                  <a:pt x="2251584" y="3498763"/>
                </a:moveTo>
                <a:lnTo>
                  <a:pt x="2257426" y="3503526"/>
                </a:lnTo>
                <a:lnTo>
                  <a:pt x="2257172" y="3503526"/>
                </a:lnTo>
                <a:lnTo>
                  <a:pt x="2251076" y="3499028"/>
                </a:lnTo>
                <a:lnTo>
                  <a:pt x="2251584" y="3498763"/>
                </a:lnTo>
                <a:close/>
                <a:moveTo>
                  <a:pt x="5887472" y="3481793"/>
                </a:moveTo>
                <a:lnTo>
                  <a:pt x="5894078" y="3494495"/>
                </a:lnTo>
                <a:lnTo>
                  <a:pt x="5894078" y="3494230"/>
                </a:lnTo>
                <a:lnTo>
                  <a:pt x="5887472" y="3481793"/>
                </a:lnTo>
                <a:close/>
                <a:moveTo>
                  <a:pt x="781051" y="3479715"/>
                </a:moveTo>
                <a:lnTo>
                  <a:pt x="785814" y="3487653"/>
                </a:lnTo>
                <a:lnTo>
                  <a:pt x="785587" y="3487653"/>
                </a:lnTo>
                <a:lnTo>
                  <a:pt x="781051" y="3479715"/>
                </a:lnTo>
                <a:close/>
                <a:moveTo>
                  <a:pt x="5694363" y="3460664"/>
                </a:moveTo>
                <a:lnTo>
                  <a:pt x="5699126" y="3463792"/>
                </a:lnTo>
                <a:lnTo>
                  <a:pt x="5698846" y="3464032"/>
                </a:lnTo>
                <a:lnTo>
                  <a:pt x="5694923" y="3468602"/>
                </a:lnTo>
                <a:lnTo>
                  <a:pt x="5694363" y="3460664"/>
                </a:lnTo>
                <a:close/>
                <a:moveTo>
                  <a:pt x="5741988" y="3457488"/>
                </a:moveTo>
                <a:lnTo>
                  <a:pt x="5741790" y="3457741"/>
                </a:lnTo>
                <a:lnTo>
                  <a:pt x="5741790" y="3468601"/>
                </a:lnTo>
                <a:lnTo>
                  <a:pt x="5738813" y="3458246"/>
                </a:lnTo>
                <a:lnTo>
                  <a:pt x="5741988" y="3457488"/>
                </a:lnTo>
                <a:close/>
                <a:moveTo>
                  <a:pt x="6224656" y="3449161"/>
                </a:moveTo>
                <a:lnTo>
                  <a:pt x="6224656" y="3456655"/>
                </a:lnTo>
                <a:lnTo>
                  <a:pt x="6224392" y="3464064"/>
                </a:lnTo>
                <a:lnTo>
                  <a:pt x="6223863" y="3471209"/>
                </a:lnTo>
                <a:lnTo>
                  <a:pt x="6225269" y="3476675"/>
                </a:lnTo>
                <a:lnTo>
                  <a:pt x="6225269" y="3468936"/>
                </a:lnTo>
                <a:lnTo>
                  <a:pt x="6225010" y="3453867"/>
                </a:lnTo>
                <a:lnTo>
                  <a:pt x="6224656" y="3449161"/>
                </a:lnTo>
                <a:close/>
                <a:moveTo>
                  <a:pt x="5724922" y="3444790"/>
                </a:moveTo>
                <a:lnTo>
                  <a:pt x="5726113" y="3446641"/>
                </a:lnTo>
                <a:lnTo>
                  <a:pt x="5726113" y="3449554"/>
                </a:lnTo>
                <a:lnTo>
                  <a:pt x="5722938" y="3446641"/>
                </a:lnTo>
                <a:lnTo>
                  <a:pt x="5724922" y="3444790"/>
                </a:lnTo>
                <a:close/>
                <a:moveTo>
                  <a:pt x="5711826" y="3443201"/>
                </a:moveTo>
                <a:lnTo>
                  <a:pt x="5711826" y="3443487"/>
                </a:lnTo>
                <a:lnTo>
                  <a:pt x="5708651" y="3454316"/>
                </a:lnTo>
                <a:lnTo>
                  <a:pt x="5711826" y="3443201"/>
                </a:lnTo>
                <a:close/>
                <a:moveTo>
                  <a:pt x="5685405" y="3436852"/>
                </a:moveTo>
                <a:lnTo>
                  <a:pt x="5686426" y="3441758"/>
                </a:lnTo>
                <a:lnTo>
                  <a:pt x="5681663" y="3443201"/>
                </a:lnTo>
                <a:lnTo>
                  <a:pt x="5685405" y="3436852"/>
                </a:lnTo>
                <a:close/>
                <a:moveTo>
                  <a:pt x="5700714" y="3433677"/>
                </a:moveTo>
                <a:lnTo>
                  <a:pt x="5700714" y="3433930"/>
                </a:lnTo>
                <a:lnTo>
                  <a:pt x="5695951" y="3440026"/>
                </a:lnTo>
                <a:lnTo>
                  <a:pt x="5696546" y="3434184"/>
                </a:lnTo>
                <a:lnTo>
                  <a:pt x="5700714" y="3433677"/>
                </a:lnTo>
                <a:close/>
                <a:moveTo>
                  <a:pt x="2002632" y="3433677"/>
                </a:moveTo>
                <a:lnTo>
                  <a:pt x="2005277" y="3433677"/>
                </a:lnTo>
                <a:lnTo>
                  <a:pt x="2007659" y="3433677"/>
                </a:lnTo>
                <a:lnTo>
                  <a:pt x="2010040" y="3434206"/>
                </a:lnTo>
                <a:lnTo>
                  <a:pt x="2012421" y="3434735"/>
                </a:lnTo>
                <a:lnTo>
                  <a:pt x="2014273" y="3435793"/>
                </a:lnTo>
                <a:lnTo>
                  <a:pt x="2016125" y="3437381"/>
                </a:lnTo>
                <a:lnTo>
                  <a:pt x="2017713" y="3438968"/>
                </a:lnTo>
                <a:lnTo>
                  <a:pt x="2019036" y="3440820"/>
                </a:lnTo>
                <a:lnTo>
                  <a:pt x="2019829" y="3443201"/>
                </a:lnTo>
                <a:lnTo>
                  <a:pt x="2020623" y="3445848"/>
                </a:lnTo>
                <a:lnTo>
                  <a:pt x="2020888" y="3449023"/>
                </a:lnTo>
                <a:lnTo>
                  <a:pt x="2020623" y="3452462"/>
                </a:lnTo>
                <a:lnTo>
                  <a:pt x="1999986" y="3463839"/>
                </a:lnTo>
                <a:lnTo>
                  <a:pt x="1987286" y="3457755"/>
                </a:lnTo>
                <a:lnTo>
                  <a:pt x="1985963" y="3454316"/>
                </a:lnTo>
                <a:lnTo>
                  <a:pt x="1993636" y="3451405"/>
                </a:lnTo>
                <a:lnTo>
                  <a:pt x="1992048" y="3440555"/>
                </a:lnTo>
                <a:lnTo>
                  <a:pt x="1992842" y="3436852"/>
                </a:lnTo>
                <a:lnTo>
                  <a:pt x="1995223" y="3435528"/>
                </a:lnTo>
                <a:lnTo>
                  <a:pt x="1997604" y="3434735"/>
                </a:lnTo>
                <a:lnTo>
                  <a:pt x="2000250" y="3433941"/>
                </a:lnTo>
                <a:lnTo>
                  <a:pt x="2002632" y="3433677"/>
                </a:lnTo>
                <a:close/>
                <a:moveTo>
                  <a:pt x="5977317" y="3432839"/>
                </a:moveTo>
                <a:lnTo>
                  <a:pt x="5977846" y="3439984"/>
                </a:lnTo>
                <a:lnTo>
                  <a:pt x="5978110" y="3441042"/>
                </a:lnTo>
                <a:lnTo>
                  <a:pt x="5979960" y="3451362"/>
                </a:lnTo>
                <a:lnTo>
                  <a:pt x="5977317" y="3432839"/>
                </a:lnTo>
                <a:close/>
                <a:moveTo>
                  <a:pt x="2570164" y="3419389"/>
                </a:moveTo>
                <a:lnTo>
                  <a:pt x="2569896" y="3422273"/>
                </a:lnTo>
                <a:lnTo>
                  <a:pt x="2569359" y="3426469"/>
                </a:lnTo>
                <a:lnTo>
                  <a:pt x="2568555" y="3430403"/>
                </a:lnTo>
                <a:lnTo>
                  <a:pt x="2567214" y="3433551"/>
                </a:lnTo>
                <a:lnTo>
                  <a:pt x="2566141" y="3436173"/>
                </a:lnTo>
                <a:lnTo>
                  <a:pt x="2564801" y="3438272"/>
                </a:lnTo>
                <a:lnTo>
                  <a:pt x="2563728" y="3439846"/>
                </a:lnTo>
                <a:lnTo>
                  <a:pt x="2562655" y="3441157"/>
                </a:lnTo>
                <a:lnTo>
                  <a:pt x="2561583" y="3441944"/>
                </a:lnTo>
                <a:lnTo>
                  <a:pt x="2530476" y="3449550"/>
                </a:lnTo>
                <a:lnTo>
                  <a:pt x="2547906" y="3429879"/>
                </a:lnTo>
                <a:lnTo>
                  <a:pt x="2554342" y="3431715"/>
                </a:lnTo>
                <a:lnTo>
                  <a:pt x="2558096" y="3431190"/>
                </a:lnTo>
                <a:lnTo>
                  <a:pt x="2570164" y="3419389"/>
                </a:lnTo>
                <a:close/>
                <a:moveTo>
                  <a:pt x="6223870" y="3413726"/>
                </a:moveTo>
                <a:lnTo>
                  <a:pt x="6223954" y="3416032"/>
                </a:lnTo>
                <a:lnTo>
                  <a:pt x="6223975" y="3413952"/>
                </a:lnTo>
                <a:lnTo>
                  <a:pt x="6223870" y="3413726"/>
                </a:lnTo>
                <a:close/>
                <a:moveTo>
                  <a:pt x="5681663" y="3411456"/>
                </a:moveTo>
                <a:lnTo>
                  <a:pt x="5686426" y="3412882"/>
                </a:lnTo>
                <a:lnTo>
                  <a:pt x="5684521" y="3416216"/>
                </a:lnTo>
                <a:lnTo>
                  <a:pt x="5681663" y="3411456"/>
                </a:lnTo>
                <a:close/>
                <a:moveTo>
                  <a:pt x="5693758" y="3409868"/>
                </a:moveTo>
                <a:lnTo>
                  <a:pt x="5694363" y="3412807"/>
                </a:lnTo>
                <a:lnTo>
                  <a:pt x="5690130" y="3417802"/>
                </a:lnTo>
                <a:lnTo>
                  <a:pt x="5688013" y="3413099"/>
                </a:lnTo>
                <a:lnTo>
                  <a:pt x="5693758" y="3409868"/>
                </a:lnTo>
                <a:close/>
                <a:moveTo>
                  <a:pt x="2571083" y="3406688"/>
                </a:moveTo>
                <a:lnTo>
                  <a:pt x="2573088" y="3406688"/>
                </a:lnTo>
                <a:lnTo>
                  <a:pt x="2568576" y="3413038"/>
                </a:lnTo>
                <a:lnTo>
                  <a:pt x="2571083" y="3406688"/>
                </a:lnTo>
                <a:close/>
                <a:moveTo>
                  <a:pt x="5767079" y="3398249"/>
                </a:moveTo>
                <a:lnTo>
                  <a:pt x="5765827" y="3399263"/>
                </a:lnTo>
                <a:lnTo>
                  <a:pt x="5762132" y="3403477"/>
                </a:lnTo>
                <a:lnTo>
                  <a:pt x="5759228" y="3407165"/>
                </a:lnTo>
                <a:lnTo>
                  <a:pt x="5756589" y="3411643"/>
                </a:lnTo>
                <a:lnTo>
                  <a:pt x="5755005" y="3415598"/>
                </a:lnTo>
                <a:lnTo>
                  <a:pt x="5753157" y="3420077"/>
                </a:lnTo>
                <a:lnTo>
                  <a:pt x="5751573" y="3424821"/>
                </a:lnTo>
                <a:lnTo>
                  <a:pt x="5750078" y="3429896"/>
                </a:lnTo>
                <a:lnTo>
                  <a:pt x="5752968" y="3424110"/>
                </a:lnTo>
                <a:lnTo>
                  <a:pt x="5759839" y="3410879"/>
                </a:lnTo>
                <a:lnTo>
                  <a:pt x="5766974" y="3398443"/>
                </a:lnTo>
                <a:lnTo>
                  <a:pt x="5767079" y="3398249"/>
                </a:lnTo>
                <a:close/>
                <a:moveTo>
                  <a:pt x="2293409" y="3397173"/>
                </a:moveTo>
                <a:lnTo>
                  <a:pt x="2301876" y="3402462"/>
                </a:lnTo>
                <a:lnTo>
                  <a:pt x="2297907" y="3408281"/>
                </a:lnTo>
                <a:lnTo>
                  <a:pt x="2286001" y="3401140"/>
                </a:lnTo>
                <a:lnTo>
                  <a:pt x="2293409" y="3397173"/>
                </a:lnTo>
                <a:close/>
                <a:moveTo>
                  <a:pt x="5665316" y="3389432"/>
                </a:moveTo>
                <a:lnTo>
                  <a:pt x="5664878" y="3389769"/>
                </a:lnTo>
                <a:lnTo>
                  <a:pt x="5664750" y="3390281"/>
                </a:lnTo>
                <a:lnTo>
                  <a:pt x="5665316" y="3389432"/>
                </a:lnTo>
                <a:close/>
                <a:moveTo>
                  <a:pt x="6134018" y="3389185"/>
                </a:moveTo>
                <a:lnTo>
                  <a:pt x="6133754" y="3393154"/>
                </a:lnTo>
                <a:lnTo>
                  <a:pt x="6134282" y="3389981"/>
                </a:lnTo>
                <a:lnTo>
                  <a:pt x="6134018" y="3389185"/>
                </a:lnTo>
                <a:close/>
                <a:moveTo>
                  <a:pt x="5993965" y="3388659"/>
                </a:moveTo>
                <a:lnTo>
                  <a:pt x="5988416" y="3392890"/>
                </a:lnTo>
                <a:lnTo>
                  <a:pt x="5993701" y="3388921"/>
                </a:lnTo>
                <a:lnTo>
                  <a:pt x="5993965" y="3388659"/>
                </a:lnTo>
                <a:close/>
                <a:moveTo>
                  <a:pt x="6070069" y="3386540"/>
                </a:moveTo>
                <a:lnTo>
                  <a:pt x="6070333" y="3387862"/>
                </a:lnTo>
                <a:lnTo>
                  <a:pt x="6071390" y="3388393"/>
                </a:lnTo>
                <a:lnTo>
                  <a:pt x="6070069" y="3386540"/>
                </a:lnTo>
                <a:close/>
                <a:moveTo>
                  <a:pt x="6038623" y="3384955"/>
                </a:moveTo>
                <a:lnTo>
                  <a:pt x="6036774" y="3385746"/>
                </a:lnTo>
                <a:lnTo>
                  <a:pt x="6036509" y="3385746"/>
                </a:lnTo>
                <a:lnTo>
                  <a:pt x="6037038" y="3386012"/>
                </a:lnTo>
                <a:lnTo>
                  <a:pt x="6038623" y="3384955"/>
                </a:lnTo>
                <a:close/>
                <a:moveTo>
                  <a:pt x="2282826" y="3384484"/>
                </a:moveTo>
                <a:lnTo>
                  <a:pt x="2290764" y="3394104"/>
                </a:lnTo>
                <a:lnTo>
                  <a:pt x="2290490" y="3395588"/>
                </a:lnTo>
                <a:lnTo>
                  <a:pt x="2282826" y="3384484"/>
                </a:lnTo>
                <a:close/>
                <a:moveTo>
                  <a:pt x="2656946" y="3382876"/>
                </a:moveTo>
                <a:lnTo>
                  <a:pt x="2662238" y="3387638"/>
                </a:lnTo>
                <a:lnTo>
                  <a:pt x="2655888" y="3383127"/>
                </a:lnTo>
                <a:lnTo>
                  <a:pt x="2656946" y="3382876"/>
                </a:lnTo>
                <a:close/>
                <a:moveTo>
                  <a:pt x="6401022" y="3381929"/>
                </a:moveTo>
                <a:lnTo>
                  <a:pt x="6403139" y="3385365"/>
                </a:lnTo>
                <a:lnTo>
                  <a:pt x="6403404" y="3385365"/>
                </a:lnTo>
                <a:lnTo>
                  <a:pt x="6401022" y="3381929"/>
                </a:lnTo>
                <a:close/>
                <a:moveTo>
                  <a:pt x="2622551" y="3381288"/>
                </a:moveTo>
                <a:lnTo>
                  <a:pt x="2622057" y="3381866"/>
                </a:lnTo>
                <a:lnTo>
                  <a:pt x="2614648" y="3387638"/>
                </a:lnTo>
                <a:lnTo>
                  <a:pt x="2611438" y="3381866"/>
                </a:lnTo>
                <a:lnTo>
                  <a:pt x="2622551" y="3381288"/>
                </a:lnTo>
                <a:close/>
                <a:moveTo>
                  <a:pt x="2649537" y="3378113"/>
                </a:moveTo>
                <a:lnTo>
                  <a:pt x="2651125" y="3380421"/>
                </a:lnTo>
                <a:lnTo>
                  <a:pt x="2650860" y="3384463"/>
                </a:lnTo>
                <a:lnTo>
                  <a:pt x="2644775" y="3381288"/>
                </a:lnTo>
                <a:lnTo>
                  <a:pt x="2649537" y="3378113"/>
                </a:lnTo>
                <a:close/>
                <a:moveTo>
                  <a:pt x="2271107" y="3376553"/>
                </a:moveTo>
                <a:lnTo>
                  <a:pt x="2281239" y="3386066"/>
                </a:lnTo>
                <a:lnTo>
                  <a:pt x="2280979" y="3386066"/>
                </a:lnTo>
                <a:lnTo>
                  <a:pt x="2270588" y="3382565"/>
                </a:lnTo>
                <a:lnTo>
                  <a:pt x="2266951" y="3377804"/>
                </a:lnTo>
                <a:lnTo>
                  <a:pt x="2271107" y="3376553"/>
                </a:lnTo>
                <a:close/>
                <a:moveTo>
                  <a:pt x="5685917" y="3373651"/>
                </a:moveTo>
                <a:lnTo>
                  <a:pt x="5666946" y="3388183"/>
                </a:lnTo>
                <a:lnTo>
                  <a:pt x="5675288" y="3384260"/>
                </a:lnTo>
                <a:lnTo>
                  <a:pt x="5685917" y="3373651"/>
                </a:lnTo>
                <a:close/>
                <a:moveTo>
                  <a:pt x="2259331" y="3370207"/>
                </a:moveTo>
                <a:lnTo>
                  <a:pt x="2266951" y="3375579"/>
                </a:lnTo>
                <a:lnTo>
                  <a:pt x="2266189" y="3376093"/>
                </a:lnTo>
                <a:lnTo>
                  <a:pt x="2259585" y="3377627"/>
                </a:lnTo>
                <a:lnTo>
                  <a:pt x="2258823" y="3378139"/>
                </a:lnTo>
                <a:lnTo>
                  <a:pt x="2247901" y="3374809"/>
                </a:lnTo>
                <a:lnTo>
                  <a:pt x="2259331" y="3370207"/>
                </a:lnTo>
                <a:close/>
                <a:moveTo>
                  <a:pt x="6265615" y="3363635"/>
                </a:moveTo>
                <a:lnTo>
                  <a:pt x="6265615" y="3367228"/>
                </a:lnTo>
                <a:lnTo>
                  <a:pt x="6266672" y="3376223"/>
                </a:lnTo>
                <a:lnTo>
                  <a:pt x="6267067" y="3378662"/>
                </a:lnTo>
                <a:lnTo>
                  <a:pt x="6265615" y="3363635"/>
                </a:lnTo>
                <a:close/>
                <a:moveTo>
                  <a:pt x="5706834" y="3357603"/>
                </a:moveTo>
                <a:lnTo>
                  <a:pt x="5702895" y="3360223"/>
                </a:lnTo>
                <a:lnTo>
                  <a:pt x="5698142" y="3363657"/>
                </a:lnTo>
                <a:lnTo>
                  <a:pt x="5693126" y="3367348"/>
                </a:lnTo>
                <a:lnTo>
                  <a:pt x="5688638" y="3371567"/>
                </a:lnTo>
                <a:lnTo>
                  <a:pt x="5686662" y="3373079"/>
                </a:lnTo>
                <a:lnTo>
                  <a:pt x="5689014" y="3372143"/>
                </a:lnTo>
                <a:lnTo>
                  <a:pt x="5691653" y="3370826"/>
                </a:lnTo>
                <a:lnTo>
                  <a:pt x="5694293" y="3368981"/>
                </a:lnTo>
                <a:lnTo>
                  <a:pt x="5696669" y="3366874"/>
                </a:lnTo>
                <a:lnTo>
                  <a:pt x="5701156" y="3363186"/>
                </a:lnTo>
                <a:lnTo>
                  <a:pt x="5705643" y="3358716"/>
                </a:lnTo>
                <a:lnTo>
                  <a:pt x="5706834" y="3357603"/>
                </a:lnTo>
                <a:close/>
                <a:moveTo>
                  <a:pt x="6051307" y="3356118"/>
                </a:moveTo>
                <a:lnTo>
                  <a:pt x="6051043" y="3358764"/>
                </a:lnTo>
                <a:lnTo>
                  <a:pt x="6050250" y="3360614"/>
                </a:lnTo>
                <a:lnTo>
                  <a:pt x="6050515" y="3360614"/>
                </a:lnTo>
                <a:lnTo>
                  <a:pt x="6051043" y="3362203"/>
                </a:lnTo>
                <a:lnTo>
                  <a:pt x="6051307" y="3356118"/>
                </a:lnTo>
                <a:close/>
                <a:moveTo>
                  <a:pt x="2183205" y="3354859"/>
                </a:moveTo>
                <a:lnTo>
                  <a:pt x="2178970" y="3361458"/>
                </a:lnTo>
                <a:lnTo>
                  <a:pt x="2183999" y="3362516"/>
                </a:lnTo>
                <a:lnTo>
                  <a:pt x="2188764" y="3364359"/>
                </a:lnTo>
                <a:lnTo>
                  <a:pt x="2193529" y="3365945"/>
                </a:lnTo>
                <a:lnTo>
                  <a:pt x="2198028" y="3368058"/>
                </a:lnTo>
                <a:lnTo>
                  <a:pt x="2207293" y="3372543"/>
                </a:lnTo>
                <a:lnTo>
                  <a:pt x="2216293" y="3377298"/>
                </a:lnTo>
                <a:lnTo>
                  <a:pt x="2225822" y="3381786"/>
                </a:lnTo>
                <a:lnTo>
                  <a:pt x="2230322" y="3383904"/>
                </a:lnTo>
                <a:lnTo>
                  <a:pt x="2235086" y="3385750"/>
                </a:lnTo>
                <a:lnTo>
                  <a:pt x="2240115" y="3387334"/>
                </a:lnTo>
                <a:lnTo>
                  <a:pt x="2245409" y="3389180"/>
                </a:lnTo>
                <a:lnTo>
                  <a:pt x="2250703" y="3390236"/>
                </a:lnTo>
                <a:lnTo>
                  <a:pt x="2256262" y="3391291"/>
                </a:lnTo>
                <a:lnTo>
                  <a:pt x="2264468" y="3395247"/>
                </a:lnTo>
                <a:lnTo>
                  <a:pt x="2272144" y="3399211"/>
                </a:lnTo>
                <a:lnTo>
                  <a:pt x="2287232" y="3406342"/>
                </a:lnTo>
                <a:lnTo>
                  <a:pt x="2302320" y="3414007"/>
                </a:lnTo>
                <a:lnTo>
                  <a:pt x="2309996" y="3418234"/>
                </a:lnTo>
                <a:lnTo>
                  <a:pt x="2317937" y="3422460"/>
                </a:lnTo>
                <a:lnTo>
                  <a:pt x="2309731" y="3412684"/>
                </a:lnTo>
                <a:lnTo>
                  <a:pt x="2317672" y="3415063"/>
                </a:lnTo>
                <a:lnTo>
                  <a:pt x="2321113" y="3416120"/>
                </a:lnTo>
                <a:lnTo>
                  <a:pt x="2324025" y="3417703"/>
                </a:lnTo>
                <a:lnTo>
                  <a:pt x="2325084" y="3418234"/>
                </a:lnTo>
                <a:lnTo>
                  <a:pt x="2326407" y="3419289"/>
                </a:lnTo>
                <a:lnTo>
                  <a:pt x="2326936" y="3420346"/>
                </a:lnTo>
                <a:lnTo>
                  <a:pt x="2327466" y="3421404"/>
                </a:lnTo>
                <a:lnTo>
                  <a:pt x="2327731" y="3422460"/>
                </a:lnTo>
                <a:lnTo>
                  <a:pt x="2327731" y="3423782"/>
                </a:lnTo>
                <a:lnTo>
                  <a:pt x="2327731" y="3425366"/>
                </a:lnTo>
                <a:lnTo>
                  <a:pt x="2327201" y="3426950"/>
                </a:lnTo>
                <a:lnTo>
                  <a:pt x="2318466" y="3425894"/>
                </a:lnTo>
                <a:lnTo>
                  <a:pt x="2326407" y="3434349"/>
                </a:lnTo>
                <a:lnTo>
                  <a:pt x="2327201" y="3433028"/>
                </a:lnTo>
                <a:lnTo>
                  <a:pt x="2328789" y="3432235"/>
                </a:lnTo>
                <a:lnTo>
                  <a:pt x="2329848" y="3431706"/>
                </a:lnTo>
                <a:lnTo>
                  <a:pt x="2331701" y="3431442"/>
                </a:lnTo>
                <a:lnTo>
                  <a:pt x="2333025" y="3431177"/>
                </a:lnTo>
                <a:lnTo>
                  <a:pt x="2334877" y="3430651"/>
                </a:lnTo>
                <a:lnTo>
                  <a:pt x="2336730" y="3431177"/>
                </a:lnTo>
                <a:lnTo>
                  <a:pt x="2338319" y="3431442"/>
                </a:lnTo>
                <a:lnTo>
                  <a:pt x="2339907" y="3431706"/>
                </a:lnTo>
                <a:lnTo>
                  <a:pt x="2341230" y="3432500"/>
                </a:lnTo>
                <a:lnTo>
                  <a:pt x="2342818" y="3433293"/>
                </a:lnTo>
                <a:lnTo>
                  <a:pt x="2343612" y="3434349"/>
                </a:lnTo>
                <a:lnTo>
                  <a:pt x="2344671" y="3435671"/>
                </a:lnTo>
                <a:lnTo>
                  <a:pt x="2345201" y="3437257"/>
                </a:lnTo>
                <a:lnTo>
                  <a:pt x="2345201" y="3438841"/>
                </a:lnTo>
                <a:lnTo>
                  <a:pt x="2344671" y="3440690"/>
                </a:lnTo>
                <a:lnTo>
                  <a:pt x="2354465" y="3438841"/>
                </a:lnTo>
                <a:lnTo>
                  <a:pt x="2352877" y="3445183"/>
                </a:lnTo>
                <a:lnTo>
                  <a:pt x="2364524" y="3449411"/>
                </a:lnTo>
                <a:lnTo>
                  <a:pt x="2364524" y="3448355"/>
                </a:lnTo>
                <a:lnTo>
                  <a:pt x="2365053" y="3446769"/>
                </a:lnTo>
                <a:lnTo>
                  <a:pt x="2365582" y="3445976"/>
                </a:lnTo>
                <a:lnTo>
                  <a:pt x="2366377" y="3444919"/>
                </a:lnTo>
                <a:lnTo>
                  <a:pt x="2367171" y="3444127"/>
                </a:lnTo>
                <a:lnTo>
                  <a:pt x="2368229" y="3443598"/>
                </a:lnTo>
                <a:lnTo>
                  <a:pt x="2370612" y="3442541"/>
                </a:lnTo>
                <a:lnTo>
                  <a:pt x="2373523" y="3442277"/>
                </a:lnTo>
                <a:lnTo>
                  <a:pt x="2377229" y="3442013"/>
                </a:lnTo>
                <a:lnTo>
                  <a:pt x="2380670" y="3442277"/>
                </a:lnTo>
                <a:lnTo>
                  <a:pt x="2384376" y="3442541"/>
                </a:lnTo>
                <a:lnTo>
                  <a:pt x="2388082" y="3443333"/>
                </a:lnTo>
                <a:lnTo>
                  <a:pt x="2391788" y="3444127"/>
                </a:lnTo>
                <a:lnTo>
                  <a:pt x="2398934" y="3445976"/>
                </a:lnTo>
                <a:lnTo>
                  <a:pt x="2404758" y="3448089"/>
                </a:lnTo>
                <a:lnTo>
                  <a:pt x="2408199" y="3449411"/>
                </a:lnTo>
                <a:lnTo>
                  <a:pt x="2417463" y="3457338"/>
                </a:lnTo>
                <a:lnTo>
                  <a:pt x="2411110" y="3462624"/>
                </a:lnTo>
                <a:lnTo>
                  <a:pt x="2417463" y="3465530"/>
                </a:lnTo>
                <a:lnTo>
                  <a:pt x="2406611" y="3475043"/>
                </a:lnTo>
                <a:lnTo>
                  <a:pt x="2419316" y="3475570"/>
                </a:lnTo>
                <a:lnTo>
                  <a:pt x="2432022" y="3476628"/>
                </a:lnTo>
                <a:lnTo>
                  <a:pt x="2438110" y="3477685"/>
                </a:lnTo>
                <a:lnTo>
                  <a:pt x="2444462" y="3478478"/>
                </a:lnTo>
                <a:lnTo>
                  <a:pt x="2450286" y="3479799"/>
                </a:lnTo>
                <a:lnTo>
                  <a:pt x="2456109" y="3480856"/>
                </a:lnTo>
                <a:lnTo>
                  <a:pt x="2461933" y="3482705"/>
                </a:lnTo>
                <a:lnTo>
                  <a:pt x="2467756" y="3484291"/>
                </a:lnTo>
                <a:lnTo>
                  <a:pt x="2473315" y="3486141"/>
                </a:lnTo>
                <a:lnTo>
                  <a:pt x="2478873" y="3488519"/>
                </a:lnTo>
                <a:lnTo>
                  <a:pt x="2484432" y="3491162"/>
                </a:lnTo>
                <a:lnTo>
                  <a:pt x="2489726" y="3493804"/>
                </a:lnTo>
                <a:lnTo>
                  <a:pt x="2495020" y="3496709"/>
                </a:lnTo>
                <a:lnTo>
                  <a:pt x="2500314" y="3500144"/>
                </a:lnTo>
                <a:lnTo>
                  <a:pt x="2499520" y="3501729"/>
                </a:lnTo>
                <a:lnTo>
                  <a:pt x="2499381" y="3501902"/>
                </a:lnTo>
                <a:lnTo>
                  <a:pt x="2498461" y="3503050"/>
                </a:lnTo>
                <a:lnTo>
                  <a:pt x="2495814" y="3505957"/>
                </a:lnTo>
                <a:lnTo>
                  <a:pt x="2492108" y="3508335"/>
                </a:lnTo>
                <a:lnTo>
                  <a:pt x="2488667" y="3510713"/>
                </a:lnTo>
                <a:lnTo>
                  <a:pt x="2484432" y="3512827"/>
                </a:lnTo>
                <a:lnTo>
                  <a:pt x="2480197" y="3514413"/>
                </a:lnTo>
                <a:lnTo>
                  <a:pt x="2475432" y="3515998"/>
                </a:lnTo>
                <a:lnTo>
                  <a:pt x="2470668" y="3517055"/>
                </a:lnTo>
                <a:lnTo>
                  <a:pt x="2466432" y="3518112"/>
                </a:lnTo>
                <a:lnTo>
                  <a:pt x="2461668" y="3518905"/>
                </a:lnTo>
                <a:lnTo>
                  <a:pt x="2453462" y="3520226"/>
                </a:lnTo>
                <a:lnTo>
                  <a:pt x="2447109" y="3520490"/>
                </a:lnTo>
                <a:lnTo>
                  <a:pt x="2444727" y="3520490"/>
                </a:lnTo>
                <a:lnTo>
                  <a:pt x="2442874" y="3520226"/>
                </a:lnTo>
                <a:lnTo>
                  <a:pt x="2426728" y="3528946"/>
                </a:lnTo>
                <a:lnTo>
                  <a:pt x="2393111" y="3532381"/>
                </a:lnTo>
                <a:lnTo>
                  <a:pt x="2359230" y="3535816"/>
                </a:lnTo>
                <a:lnTo>
                  <a:pt x="2342289" y="3537666"/>
                </a:lnTo>
                <a:lnTo>
                  <a:pt x="2325084" y="3539780"/>
                </a:lnTo>
                <a:lnTo>
                  <a:pt x="2308143" y="3542158"/>
                </a:lnTo>
                <a:lnTo>
                  <a:pt x="2290938" y="3544800"/>
                </a:lnTo>
                <a:lnTo>
                  <a:pt x="2291732" y="3540837"/>
                </a:lnTo>
                <a:lnTo>
                  <a:pt x="2292526" y="3537666"/>
                </a:lnTo>
                <a:lnTo>
                  <a:pt x="2294114" y="3534759"/>
                </a:lnTo>
                <a:lnTo>
                  <a:pt x="2296232" y="3532117"/>
                </a:lnTo>
                <a:lnTo>
                  <a:pt x="2298084" y="3530003"/>
                </a:lnTo>
                <a:lnTo>
                  <a:pt x="2300467" y="3527889"/>
                </a:lnTo>
                <a:lnTo>
                  <a:pt x="2303114" y="3526303"/>
                </a:lnTo>
                <a:lnTo>
                  <a:pt x="2305761" y="3524454"/>
                </a:lnTo>
                <a:lnTo>
                  <a:pt x="2311319" y="3521019"/>
                </a:lnTo>
                <a:lnTo>
                  <a:pt x="2314231" y="3519433"/>
                </a:lnTo>
                <a:lnTo>
                  <a:pt x="2316613" y="3517583"/>
                </a:lnTo>
                <a:lnTo>
                  <a:pt x="2319260" y="3515470"/>
                </a:lnTo>
                <a:lnTo>
                  <a:pt x="2321643" y="3513356"/>
                </a:lnTo>
                <a:lnTo>
                  <a:pt x="2323495" y="3510713"/>
                </a:lnTo>
                <a:lnTo>
                  <a:pt x="2325084" y="3507807"/>
                </a:lnTo>
                <a:lnTo>
                  <a:pt x="2326672" y="3504372"/>
                </a:lnTo>
                <a:lnTo>
                  <a:pt x="2327466" y="3501465"/>
                </a:lnTo>
                <a:lnTo>
                  <a:pt x="2328260" y="3498822"/>
                </a:lnTo>
                <a:lnTo>
                  <a:pt x="2328525" y="3496444"/>
                </a:lnTo>
                <a:lnTo>
                  <a:pt x="2328260" y="3494331"/>
                </a:lnTo>
                <a:lnTo>
                  <a:pt x="2327466" y="3492218"/>
                </a:lnTo>
                <a:lnTo>
                  <a:pt x="2326672" y="3490898"/>
                </a:lnTo>
                <a:lnTo>
                  <a:pt x="2325878" y="3489312"/>
                </a:lnTo>
                <a:lnTo>
                  <a:pt x="2324290" y="3488255"/>
                </a:lnTo>
                <a:lnTo>
                  <a:pt x="2322437" y="3487197"/>
                </a:lnTo>
                <a:lnTo>
                  <a:pt x="2320848" y="3486405"/>
                </a:lnTo>
                <a:lnTo>
                  <a:pt x="2318731" y="3485877"/>
                </a:lnTo>
                <a:lnTo>
                  <a:pt x="2313966" y="3485348"/>
                </a:lnTo>
                <a:lnTo>
                  <a:pt x="2308672" y="3485083"/>
                </a:lnTo>
                <a:lnTo>
                  <a:pt x="2303114" y="3485083"/>
                </a:lnTo>
                <a:lnTo>
                  <a:pt x="2297555" y="3485348"/>
                </a:lnTo>
                <a:lnTo>
                  <a:pt x="2286173" y="3486141"/>
                </a:lnTo>
                <a:lnTo>
                  <a:pt x="2280879" y="3486405"/>
                </a:lnTo>
                <a:lnTo>
                  <a:pt x="2276379" y="3486405"/>
                </a:lnTo>
                <a:lnTo>
                  <a:pt x="2272409" y="3486141"/>
                </a:lnTo>
                <a:lnTo>
                  <a:pt x="2270820" y="3485877"/>
                </a:lnTo>
                <a:lnTo>
                  <a:pt x="2269497" y="3485612"/>
                </a:lnTo>
                <a:lnTo>
                  <a:pt x="2266850" y="3483763"/>
                </a:lnTo>
                <a:lnTo>
                  <a:pt x="2264468" y="3481649"/>
                </a:lnTo>
                <a:lnTo>
                  <a:pt x="2261821" y="3479006"/>
                </a:lnTo>
                <a:lnTo>
                  <a:pt x="2259438" y="3476099"/>
                </a:lnTo>
                <a:lnTo>
                  <a:pt x="2257056" y="3472929"/>
                </a:lnTo>
                <a:lnTo>
                  <a:pt x="2254674" y="3469229"/>
                </a:lnTo>
                <a:lnTo>
                  <a:pt x="2250703" y="3461566"/>
                </a:lnTo>
                <a:lnTo>
                  <a:pt x="2246468" y="3453375"/>
                </a:lnTo>
                <a:lnTo>
                  <a:pt x="2243027" y="3445711"/>
                </a:lnTo>
                <a:lnTo>
                  <a:pt x="2240115" y="3438577"/>
                </a:lnTo>
                <a:lnTo>
                  <a:pt x="2237733" y="3433293"/>
                </a:lnTo>
                <a:lnTo>
                  <a:pt x="2228998" y="3433028"/>
                </a:lnTo>
                <a:lnTo>
                  <a:pt x="2220528" y="3433293"/>
                </a:lnTo>
                <a:lnTo>
                  <a:pt x="2203058" y="3434349"/>
                </a:lnTo>
                <a:lnTo>
                  <a:pt x="2194587" y="3434614"/>
                </a:lnTo>
                <a:lnTo>
                  <a:pt x="2185852" y="3434349"/>
                </a:lnTo>
                <a:lnTo>
                  <a:pt x="2181088" y="3434084"/>
                </a:lnTo>
                <a:lnTo>
                  <a:pt x="2176588" y="3433293"/>
                </a:lnTo>
                <a:lnTo>
                  <a:pt x="2172088" y="3432500"/>
                </a:lnTo>
                <a:lnTo>
                  <a:pt x="2167588" y="3431442"/>
                </a:lnTo>
                <a:lnTo>
                  <a:pt x="2165735" y="3431177"/>
                </a:lnTo>
                <a:lnTo>
                  <a:pt x="2164147" y="3430122"/>
                </a:lnTo>
                <a:lnTo>
                  <a:pt x="2161765" y="3429064"/>
                </a:lnTo>
                <a:lnTo>
                  <a:pt x="2159383" y="3427214"/>
                </a:lnTo>
                <a:lnTo>
                  <a:pt x="2154353" y="3423252"/>
                </a:lnTo>
                <a:lnTo>
                  <a:pt x="2149324" y="3418762"/>
                </a:lnTo>
                <a:lnTo>
                  <a:pt x="2141912" y="3411101"/>
                </a:lnTo>
                <a:lnTo>
                  <a:pt x="2140060" y="3409778"/>
                </a:lnTo>
                <a:lnTo>
                  <a:pt x="2140854" y="3410570"/>
                </a:lnTo>
                <a:lnTo>
                  <a:pt x="2138736" y="3412948"/>
                </a:lnTo>
                <a:lnTo>
                  <a:pt x="2136619" y="3414535"/>
                </a:lnTo>
                <a:lnTo>
                  <a:pt x="2133972" y="3415856"/>
                </a:lnTo>
                <a:lnTo>
                  <a:pt x="2131325" y="3416384"/>
                </a:lnTo>
                <a:lnTo>
                  <a:pt x="2128413" y="3416647"/>
                </a:lnTo>
                <a:lnTo>
                  <a:pt x="2124972" y="3416384"/>
                </a:lnTo>
                <a:lnTo>
                  <a:pt x="2122060" y="3416120"/>
                </a:lnTo>
                <a:lnTo>
                  <a:pt x="2118884" y="3415591"/>
                </a:lnTo>
                <a:lnTo>
                  <a:pt x="2112796" y="3414268"/>
                </a:lnTo>
                <a:lnTo>
                  <a:pt x="2106972" y="3413215"/>
                </a:lnTo>
                <a:lnTo>
                  <a:pt x="2104325" y="3412948"/>
                </a:lnTo>
                <a:lnTo>
                  <a:pt x="2101678" y="3412948"/>
                </a:lnTo>
                <a:lnTo>
                  <a:pt x="2099561" y="3413215"/>
                </a:lnTo>
                <a:lnTo>
                  <a:pt x="2097443" y="3414007"/>
                </a:lnTo>
                <a:lnTo>
                  <a:pt x="2091090" y="3411895"/>
                </a:lnTo>
                <a:lnTo>
                  <a:pt x="2084473" y="3410570"/>
                </a:lnTo>
                <a:lnTo>
                  <a:pt x="2072562" y="3407662"/>
                </a:lnTo>
                <a:lnTo>
                  <a:pt x="2066738" y="3405814"/>
                </a:lnTo>
                <a:lnTo>
                  <a:pt x="2061180" y="3403700"/>
                </a:lnTo>
                <a:lnTo>
                  <a:pt x="2058533" y="3402644"/>
                </a:lnTo>
                <a:lnTo>
                  <a:pt x="2055886" y="3401062"/>
                </a:lnTo>
                <a:lnTo>
                  <a:pt x="2053239" y="3399477"/>
                </a:lnTo>
                <a:lnTo>
                  <a:pt x="2050856" y="3397632"/>
                </a:lnTo>
                <a:lnTo>
                  <a:pt x="2076003" y="3389180"/>
                </a:lnTo>
                <a:lnTo>
                  <a:pt x="2075738" y="3387063"/>
                </a:lnTo>
                <a:lnTo>
                  <a:pt x="2075209" y="3385489"/>
                </a:lnTo>
                <a:lnTo>
                  <a:pt x="2074414" y="3383904"/>
                </a:lnTo>
                <a:lnTo>
                  <a:pt x="2073091" y="3382579"/>
                </a:lnTo>
                <a:lnTo>
                  <a:pt x="2072032" y="3381262"/>
                </a:lnTo>
                <a:lnTo>
                  <a:pt x="2070179" y="3380470"/>
                </a:lnTo>
                <a:lnTo>
                  <a:pt x="2068591" y="3379414"/>
                </a:lnTo>
                <a:lnTo>
                  <a:pt x="2066738" y="3378620"/>
                </a:lnTo>
                <a:lnTo>
                  <a:pt x="2062238" y="3377564"/>
                </a:lnTo>
                <a:lnTo>
                  <a:pt x="2057474" y="3376772"/>
                </a:lnTo>
                <a:lnTo>
                  <a:pt x="2052180" y="3376772"/>
                </a:lnTo>
                <a:lnTo>
                  <a:pt x="2046886" y="3377298"/>
                </a:lnTo>
                <a:lnTo>
                  <a:pt x="2041327" y="3377827"/>
                </a:lnTo>
                <a:lnTo>
                  <a:pt x="2035769" y="3378620"/>
                </a:lnTo>
                <a:lnTo>
                  <a:pt x="2030210" y="3379942"/>
                </a:lnTo>
                <a:lnTo>
                  <a:pt x="2025181" y="3380998"/>
                </a:lnTo>
                <a:lnTo>
                  <a:pt x="2020681" y="3382579"/>
                </a:lnTo>
                <a:lnTo>
                  <a:pt x="2016446" y="3383636"/>
                </a:lnTo>
                <a:lnTo>
                  <a:pt x="2013004" y="3385222"/>
                </a:lnTo>
                <a:lnTo>
                  <a:pt x="2010093" y="3386278"/>
                </a:lnTo>
                <a:lnTo>
                  <a:pt x="2006122" y="3388916"/>
                </a:lnTo>
                <a:lnTo>
                  <a:pt x="2002417" y="3391291"/>
                </a:lnTo>
                <a:lnTo>
                  <a:pt x="1995799" y="3396571"/>
                </a:lnTo>
                <a:lnTo>
                  <a:pt x="1989711" y="3401590"/>
                </a:lnTo>
                <a:lnTo>
                  <a:pt x="1983888" y="3406342"/>
                </a:lnTo>
                <a:lnTo>
                  <a:pt x="1980976" y="3408722"/>
                </a:lnTo>
                <a:lnTo>
                  <a:pt x="1978064" y="3410835"/>
                </a:lnTo>
                <a:lnTo>
                  <a:pt x="1974888" y="3412684"/>
                </a:lnTo>
                <a:lnTo>
                  <a:pt x="1971182" y="3414268"/>
                </a:lnTo>
                <a:lnTo>
                  <a:pt x="1967476" y="3416120"/>
                </a:lnTo>
                <a:lnTo>
                  <a:pt x="1963241" y="3417175"/>
                </a:lnTo>
                <a:lnTo>
                  <a:pt x="1959006" y="3418234"/>
                </a:lnTo>
                <a:lnTo>
                  <a:pt x="1953977" y="3419026"/>
                </a:lnTo>
                <a:lnTo>
                  <a:pt x="1944183" y="3426158"/>
                </a:lnTo>
                <a:lnTo>
                  <a:pt x="1943389" y="3428799"/>
                </a:lnTo>
                <a:lnTo>
                  <a:pt x="1941801" y="3431442"/>
                </a:lnTo>
                <a:lnTo>
                  <a:pt x="1940477" y="3433820"/>
                </a:lnTo>
                <a:lnTo>
                  <a:pt x="1938624" y="3435671"/>
                </a:lnTo>
                <a:lnTo>
                  <a:pt x="1937036" y="3437520"/>
                </a:lnTo>
                <a:lnTo>
                  <a:pt x="1934919" y="3438841"/>
                </a:lnTo>
                <a:lnTo>
                  <a:pt x="1932536" y="3440427"/>
                </a:lnTo>
                <a:lnTo>
                  <a:pt x="1930154" y="3441219"/>
                </a:lnTo>
                <a:lnTo>
                  <a:pt x="1927772" y="3442277"/>
                </a:lnTo>
                <a:lnTo>
                  <a:pt x="1925389" y="3442805"/>
                </a:lnTo>
                <a:lnTo>
                  <a:pt x="1922742" y="3442805"/>
                </a:lnTo>
                <a:lnTo>
                  <a:pt x="1920625" y="3442805"/>
                </a:lnTo>
                <a:lnTo>
                  <a:pt x="1918243" y="3442541"/>
                </a:lnTo>
                <a:lnTo>
                  <a:pt x="1915860" y="3441484"/>
                </a:lnTo>
                <a:lnTo>
                  <a:pt x="1913478" y="3440690"/>
                </a:lnTo>
                <a:lnTo>
                  <a:pt x="1911360" y="3439370"/>
                </a:lnTo>
                <a:lnTo>
                  <a:pt x="1891243" y="3444127"/>
                </a:lnTo>
                <a:lnTo>
                  <a:pt x="1889126" y="3440690"/>
                </a:lnTo>
                <a:lnTo>
                  <a:pt x="1891243" y="3442277"/>
                </a:lnTo>
                <a:lnTo>
                  <a:pt x="1894949" y="3439370"/>
                </a:lnTo>
                <a:lnTo>
                  <a:pt x="1898920" y="3436727"/>
                </a:lnTo>
                <a:lnTo>
                  <a:pt x="1902625" y="3434614"/>
                </a:lnTo>
                <a:lnTo>
                  <a:pt x="1906596" y="3433028"/>
                </a:lnTo>
                <a:lnTo>
                  <a:pt x="1910566" y="3432235"/>
                </a:lnTo>
                <a:lnTo>
                  <a:pt x="1914801" y="3431971"/>
                </a:lnTo>
                <a:lnTo>
                  <a:pt x="1919037" y="3431971"/>
                </a:lnTo>
                <a:lnTo>
                  <a:pt x="1923537" y="3432500"/>
                </a:lnTo>
                <a:lnTo>
                  <a:pt x="1920890" y="3411895"/>
                </a:lnTo>
                <a:lnTo>
                  <a:pt x="1938624" y="3390236"/>
                </a:lnTo>
                <a:lnTo>
                  <a:pt x="1941801" y="3387334"/>
                </a:lnTo>
                <a:lnTo>
                  <a:pt x="1944977" y="3385222"/>
                </a:lnTo>
                <a:lnTo>
                  <a:pt x="1948418" y="3382847"/>
                </a:lnTo>
                <a:lnTo>
                  <a:pt x="1951859" y="3380470"/>
                </a:lnTo>
                <a:lnTo>
                  <a:pt x="1959271" y="3376244"/>
                </a:lnTo>
                <a:lnTo>
                  <a:pt x="1966947" y="3372543"/>
                </a:lnTo>
                <a:lnTo>
                  <a:pt x="1975153" y="3369375"/>
                </a:lnTo>
                <a:lnTo>
                  <a:pt x="1983094" y="3366474"/>
                </a:lnTo>
                <a:lnTo>
                  <a:pt x="1991035" y="3364100"/>
                </a:lnTo>
                <a:lnTo>
                  <a:pt x="1998975" y="3361722"/>
                </a:lnTo>
                <a:lnTo>
                  <a:pt x="2000034" y="3361722"/>
                </a:lnTo>
                <a:lnTo>
                  <a:pt x="2013004" y="3360138"/>
                </a:lnTo>
                <a:lnTo>
                  <a:pt x="2024916" y="3358818"/>
                </a:lnTo>
                <a:lnTo>
                  <a:pt x="2037092" y="3357759"/>
                </a:lnTo>
                <a:lnTo>
                  <a:pt x="2048209" y="3356968"/>
                </a:lnTo>
                <a:lnTo>
                  <a:pt x="2070179" y="3356175"/>
                </a:lnTo>
                <a:lnTo>
                  <a:pt x="2091620" y="3355912"/>
                </a:lnTo>
                <a:lnTo>
                  <a:pt x="2135030" y="3355912"/>
                </a:lnTo>
                <a:lnTo>
                  <a:pt x="2158324" y="3355648"/>
                </a:lnTo>
                <a:lnTo>
                  <a:pt x="2183205" y="3354859"/>
                </a:lnTo>
                <a:close/>
                <a:moveTo>
                  <a:pt x="5770757" y="3354841"/>
                </a:moveTo>
                <a:lnTo>
                  <a:pt x="5766619" y="3366087"/>
                </a:lnTo>
                <a:lnTo>
                  <a:pt x="5776650" y="3375039"/>
                </a:lnTo>
                <a:lnTo>
                  <a:pt x="5776768" y="3381033"/>
                </a:lnTo>
                <a:lnTo>
                  <a:pt x="5777279" y="3380192"/>
                </a:lnTo>
                <a:lnTo>
                  <a:pt x="5778865" y="3377545"/>
                </a:lnTo>
                <a:lnTo>
                  <a:pt x="5773580" y="3364055"/>
                </a:lnTo>
                <a:lnTo>
                  <a:pt x="5771994" y="3358764"/>
                </a:lnTo>
                <a:lnTo>
                  <a:pt x="5770757" y="3354841"/>
                </a:lnTo>
                <a:close/>
                <a:moveTo>
                  <a:pt x="2158449" y="3347999"/>
                </a:moveTo>
                <a:lnTo>
                  <a:pt x="2159001" y="3352760"/>
                </a:lnTo>
                <a:lnTo>
                  <a:pt x="2152651" y="3351866"/>
                </a:lnTo>
                <a:lnTo>
                  <a:pt x="2158449" y="3347999"/>
                </a:lnTo>
                <a:close/>
                <a:moveTo>
                  <a:pt x="2565401" y="3347956"/>
                </a:moveTo>
                <a:lnTo>
                  <a:pt x="2565937" y="3347956"/>
                </a:lnTo>
                <a:lnTo>
                  <a:pt x="2566205" y="3347956"/>
                </a:lnTo>
                <a:lnTo>
                  <a:pt x="2586039" y="3354306"/>
                </a:lnTo>
                <a:lnTo>
                  <a:pt x="2585503" y="3355894"/>
                </a:lnTo>
                <a:lnTo>
                  <a:pt x="2575050" y="3352718"/>
                </a:lnTo>
                <a:lnTo>
                  <a:pt x="2565401" y="3347956"/>
                </a:lnTo>
                <a:close/>
                <a:moveTo>
                  <a:pt x="5714076" y="3345140"/>
                </a:moveTo>
                <a:lnTo>
                  <a:pt x="5712355" y="3345851"/>
                </a:lnTo>
                <a:lnTo>
                  <a:pt x="5713455" y="3345450"/>
                </a:lnTo>
                <a:lnTo>
                  <a:pt x="5714076" y="3345140"/>
                </a:lnTo>
                <a:close/>
                <a:moveTo>
                  <a:pt x="5959877" y="3345005"/>
                </a:moveTo>
                <a:lnTo>
                  <a:pt x="5959084" y="3345533"/>
                </a:lnTo>
                <a:lnTo>
                  <a:pt x="5959877" y="3345269"/>
                </a:lnTo>
                <a:lnTo>
                  <a:pt x="5959877" y="3345005"/>
                </a:lnTo>
                <a:close/>
                <a:moveTo>
                  <a:pt x="6211288" y="3344979"/>
                </a:moveTo>
                <a:lnTo>
                  <a:pt x="6210976" y="3345405"/>
                </a:lnTo>
                <a:lnTo>
                  <a:pt x="6214086" y="3392890"/>
                </a:lnTo>
                <a:lnTo>
                  <a:pt x="6219355" y="3404010"/>
                </a:lnTo>
                <a:lnTo>
                  <a:pt x="6214395" y="3393338"/>
                </a:lnTo>
                <a:lnTo>
                  <a:pt x="6211288" y="3344979"/>
                </a:lnTo>
                <a:close/>
                <a:moveTo>
                  <a:pt x="1227542" y="3342632"/>
                </a:moveTo>
                <a:lnTo>
                  <a:pt x="1226218" y="3350570"/>
                </a:lnTo>
                <a:lnTo>
                  <a:pt x="1226748" y="3348452"/>
                </a:lnTo>
                <a:lnTo>
                  <a:pt x="1227542" y="3342632"/>
                </a:lnTo>
                <a:close/>
                <a:moveTo>
                  <a:pt x="2106443" y="3341648"/>
                </a:moveTo>
                <a:lnTo>
                  <a:pt x="2106972" y="3341648"/>
                </a:lnTo>
                <a:lnTo>
                  <a:pt x="2103267" y="3343765"/>
                </a:lnTo>
                <a:lnTo>
                  <a:pt x="2106443" y="3341648"/>
                </a:lnTo>
                <a:close/>
                <a:moveTo>
                  <a:pt x="5708267" y="3339526"/>
                </a:moveTo>
                <a:lnTo>
                  <a:pt x="5707641" y="3340324"/>
                </a:lnTo>
                <a:lnTo>
                  <a:pt x="5705468" y="3347954"/>
                </a:lnTo>
                <a:lnTo>
                  <a:pt x="5704420" y="3347954"/>
                </a:lnTo>
                <a:lnTo>
                  <a:pt x="5707468" y="3340543"/>
                </a:lnTo>
                <a:lnTo>
                  <a:pt x="5706406" y="3341896"/>
                </a:lnTo>
                <a:lnTo>
                  <a:pt x="5704545" y="3344003"/>
                </a:lnTo>
                <a:lnTo>
                  <a:pt x="5702684" y="3345321"/>
                </a:lnTo>
                <a:lnTo>
                  <a:pt x="5700557" y="3346111"/>
                </a:lnTo>
                <a:lnTo>
                  <a:pt x="5699326" y="3346634"/>
                </a:lnTo>
                <a:lnTo>
                  <a:pt x="5699726" y="3347034"/>
                </a:lnTo>
                <a:lnTo>
                  <a:pt x="5700518" y="3348618"/>
                </a:lnTo>
                <a:lnTo>
                  <a:pt x="5701046" y="3350730"/>
                </a:lnTo>
                <a:lnTo>
                  <a:pt x="5701574" y="3353100"/>
                </a:lnTo>
                <a:lnTo>
                  <a:pt x="5701574" y="3356267"/>
                </a:lnTo>
                <a:lnTo>
                  <a:pt x="5701046" y="3360223"/>
                </a:lnTo>
                <a:lnTo>
                  <a:pt x="5707175" y="3347721"/>
                </a:lnTo>
                <a:lnTo>
                  <a:pt x="5705874" y="3347954"/>
                </a:lnTo>
                <a:lnTo>
                  <a:pt x="5708267" y="3339526"/>
                </a:lnTo>
                <a:close/>
                <a:moveTo>
                  <a:pt x="2519690" y="3336843"/>
                </a:moveTo>
                <a:lnTo>
                  <a:pt x="2520476" y="3336843"/>
                </a:lnTo>
                <a:lnTo>
                  <a:pt x="2525713" y="3344640"/>
                </a:lnTo>
                <a:lnTo>
                  <a:pt x="2519690" y="3355932"/>
                </a:lnTo>
                <a:lnTo>
                  <a:pt x="2500313" y="3370179"/>
                </a:lnTo>
                <a:lnTo>
                  <a:pt x="2523094" y="3347327"/>
                </a:lnTo>
                <a:lnTo>
                  <a:pt x="2519690" y="3336843"/>
                </a:lnTo>
                <a:close/>
                <a:moveTo>
                  <a:pt x="5725680" y="3333416"/>
                </a:moveTo>
                <a:lnTo>
                  <a:pt x="5723955" y="3336100"/>
                </a:lnTo>
                <a:lnTo>
                  <a:pt x="5721828" y="3338736"/>
                </a:lnTo>
                <a:lnTo>
                  <a:pt x="5719700" y="3340843"/>
                </a:lnTo>
                <a:lnTo>
                  <a:pt x="5717042" y="3342951"/>
                </a:lnTo>
                <a:lnTo>
                  <a:pt x="5715114" y="3344621"/>
                </a:lnTo>
                <a:lnTo>
                  <a:pt x="5716095" y="3344130"/>
                </a:lnTo>
                <a:lnTo>
                  <a:pt x="5718207" y="3342815"/>
                </a:lnTo>
                <a:lnTo>
                  <a:pt x="5720055" y="3341228"/>
                </a:lnTo>
                <a:lnTo>
                  <a:pt x="5721903" y="3339645"/>
                </a:lnTo>
                <a:lnTo>
                  <a:pt x="5723487" y="3337800"/>
                </a:lnTo>
                <a:lnTo>
                  <a:pt x="5724543" y="3336216"/>
                </a:lnTo>
                <a:lnTo>
                  <a:pt x="5725335" y="3334105"/>
                </a:lnTo>
                <a:lnTo>
                  <a:pt x="5725680" y="3333416"/>
                </a:lnTo>
                <a:close/>
                <a:moveTo>
                  <a:pt x="5726406" y="3331937"/>
                </a:moveTo>
                <a:lnTo>
                  <a:pt x="5726225" y="3332324"/>
                </a:lnTo>
                <a:lnTo>
                  <a:pt x="5726391" y="3331994"/>
                </a:lnTo>
                <a:lnTo>
                  <a:pt x="5726406" y="3331937"/>
                </a:lnTo>
                <a:close/>
                <a:moveTo>
                  <a:pt x="2497138" y="3328906"/>
                </a:moveTo>
                <a:lnTo>
                  <a:pt x="2509838" y="3337955"/>
                </a:lnTo>
                <a:lnTo>
                  <a:pt x="2509838" y="3338431"/>
                </a:lnTo>
                <a:lnTo>
                  <a:pt x="2497138" y="3328906"/>
                </a:lnTo>
                <a:close/>
                <a:moveTo>
                  <a:pt x="5946136" y="3325693"/>
                </a:moveTo>
                <a:lnTo>
                  <a:pt x="5949042" y="3330982"/>
                </a:lnTo>
                <a:lnTo>
                  <a:pt x="5949571" y="3330982"/>
                </a:lnTo>
                <a:lnTo>
                  <a:pt x="5946136" y="3325693"/>
                </a:lnTo>
                <a:close/>
                <a:moveTo>
                  <a:pt x="5788136" y="3320630"/>
                </a:moveTo>
                <a:lnTo>
                  <a:pt x="5798948" y="3329394"/>
                </a:lnTo>
                <a:lnTo>
                  <a:pt x="5800663" y="3328135"/>
                </a:lnTo>
                <a:lnTo>
                  <a:pt x="5799784" y="3327506"/>
                </a:lnTo>
                <a:lnTo>
                  <a:pt x="5797936" y="3325927"/>
                </a:lnTo>
                <a:lnTo>
                  <a:pt x="5796616" y="3324078"/>
                </a:lnTo>
                <a:lnTo>
                  <a:pt x="5794768" y="3322232"/>
                </a:lnTo>
                <a:lnTo>
                  <a:pt x="5788136" y="3320630"/>
                </a:lnTo>
                <a:close/>
                <a:moveTo>
                  <a:pt x="5787112" y="3320385"/>
                </a:moveTo>
                <a:lnTo>
                  <a:pt x="5770744" y="3326979"/>
                </a:lnTo>
                <a:lnTo>
                  <a:pt x="5770480" y="3326979"/>
                </a:lnTo>
                <a:lnTo>
                  <a:pt x="5758863" y="3331464"/>
                </a:lnTo>
                <a:lnTo>
                  <a:pt x="5747775" y="3336216"/>
                </a:lnTo>
                <a:lnTo>
                  <a:pt x="5737215" y="3340437"/>
                </a:lnTo>
                <a:lnTo>
                  <a:pt x="5734833" y="3341594"/>
                </a:lnTo>
                <a:lnTo>
                  <a:pt x="5735735" y="3341328"/>
                </a:lnTo>
                <a:lnTo>
                  <a:pt x="5747350" y="3337116"/>
                </a:lnTo>
                <a:lnTo>
                  <a:pt x="5758700" y="3332374"/>
                </a:lnTo>
                <a:lnTo>
                  <a:pt x="5770051" y="3327372"/>
                </a:lnTo>
                <a:lnTo>
                  <a:pt x="5770481" y="3329191"/>
                </a:lnTo>
                <a:lnTo>
                  <a:pt x="5770673" y="3327012"/>
                </a:lnTo>
                <a:lnTo>
                  <a:pt x="5787588" y="3320498"/>
                </a:lnTo>
                <a:lnTo>
                  <a:pt x="5787112" y="3320385"/>
                </a:lnTo>
                <a:close/>
                <a:moveTo>
                  <a:pt x="5870296" y="3318546"/>
                </a:moveTo>
                <a:lnTo>
                  <a:pt x="5873467" y="3320399"/>
                </a:lnTo>
                <a:lnTo>
                  <a:pt x="5873995" y="3320663"/>
                </a:lnTo>
                <a:lnTo>
                  <a:pt x="5870296" y="3318546"/>
                </a:lnTo>
                <a:close/>
                <a:moveTo>
                  <a:pt x="5324475" y="3316204"/>
                </a:moveTo>
                <a:lnTo>
                  <a:pt x="5329238" y="3321217"/>
                </a:lnTo>
                <a:lnTo>
                  <a:pt x="5326857" y="3332079"/>
                </a:lnTo>
                <a:lnTo>
                  <a:pt x="5324475" y="3316204"/>
                </a:lnTo>
                <a:close/>
                <a:moveTo>
                  <a:pt x="5909140" y="3315373"/>
                </a:moveTo>
                <a:lnTo>
                  <a:pt x="5908348" y="3315636"/>
                </a:lnTo>
                <a:lnTo>
                  <a:pt x="5908612" y="3315636"/>
                </a:lnTo>
                <a:lnTo>
                  <a:pt x="5909140" y="3315373"/>
                </a:lnTo>
                <a:close/>
                <a:moveTo>
                  <a:pt x="646155" y="3313804"/>
                </a:moveTo>
                <a:lnTo>
                  <a:pt x="642186" y="3314860"/>
                </a:lnTo>
                <a:lnTo>
                  <a:pt x="642450" y="3314860"/>
                </a:lnTo>
                <a:lnTo>
                  <a:pt x="645891" y="3314068"/>
                </a:lnTo>
                <a:lnTo>
                  <a:pt x="646155" y="3313804"/>
                </a:lnTo>
                <a:close/>
                <a:moveTo>
                  <a:pt x="5847874" y="3313052"/>
                </a:moveTo>
                <a:lnTo>
                  <a:pt x="5843873" y="3314051"/>
                </a:lnTo>
                <a:lnTo>
                  <a:pt x="5839913" y="3315633"/>
                </a:lnTo>
                <a:lnTo>
                  <a:pt x="5836217" y="3317484"/>
                </a:lnTo>
                <a:lnTo>
                  <a:pt x="5832257" y="3319858"/>
                </a:lnTo>
                <a:lnTo>
                  <a:pt x="5828561" y="3322232"/>
                </a:lnTo>
                <a:lnTo>
                  <a:pt x="5821432" y="3326452"/>
                </a:lnTo>
                <a:lnTo>
                  <a:pt x="5818264" y="3328563"/>
                </a:lnTo>
                <a:lnTo>
                  <a:pt x="5814832" y="3330144"/>
                </a:lnTo>
                <a:lnTo>
                  <a:pt x="5812741" y="3330627"/>
                </a:lnTo>
                <a:lnTo>
                  <a:pt x="5812953" y="3330719"/>
                </a:lnTo>
                <a:lnTo>
                  <a:pt x="5822730" y="3330719"/>
                </a:lnTo>
                <a:lnTo>
                  <a:pt x="5847874" y="3313052"/>
                </a:lnTo>
                <a:close/>
                <a:moveTo>
                  <a:pt x="666751" y="3308326"/>
                </a:moveTo>
                <a:lnTo>
                  <a:pt x="669926" y="3318082"/>
                </a:lnTo>
                <a:lnTo>
                  <a:pt x="669926" y="3319438"/>
                </a:lnTo>
                <a:lnTo>
                  <a:pt x="666751" y="3308326"/>
                </a:lnTo>
                <a:close/>
                <a:moveTo>
                  <a:pt x="5730283" y="3296274"/>
                </a:moveTo>
                <a:lnTo>
                  <a:pt x="5730806" y="3296494"/>
                </a:lnTo>
                <a:lnTo>
                  <a:pt x="5730804" y="3296485"/>
                </a:lnTo>
                <a:lnTo>
                  <a:pt x="5730283" y="3296274"/>
                </a:lnTo>
                <a:close/>
                <a:moveTo>
                  <a:pt x="5746735" y="3296111"/>
                </a:moveTo>
                <a:lnTo>
                  <a:pt x="5731462" y="3296771"/>
                </a:lnTo>
                <a:lnTo>
                  <a:pt x="5731665" y="3296856"/>
                </a:lnTo>
                <a:lnTo>
                  <a:pt x="5732197" y="3301070"/>
                </a:lnTo>
                <a:lnTo>
                  <a:pt x="5732197" y="3305351"/>
                </a:lnTo>
                <a:lnTo>
                  <a:pt x="5732199" y="3305344"/>
                </a:lnTo>
                <a:lnTo>
                  <a:pt x="5732313" y="3305202"/>
                </a:lnTo>
                <a:lnTo>
                  <a:pt x="5733255" y="3304027"/>
                </a:lnTo>
                <a:lnTo>
                  <a:pt x="5734311" y="3302178"/>
                </a:lnTo>
                <a:lnTo>
                  <a:pt x="5735631" y="3300856"/>
                </a:lnTo>
                <a:lnTo>
                  <a:pt x="5737479" y="3299536"/>
                </a:lnTo>
                <a:lnTo>
                  <a:pt x="5739327" y="3298483"/>
                </a:lnTo>
                <a:lnTo>
                  <a:pt x="5741439" y="3297431"/>
                </a:lnTo>
                <a:lnTo>
                  <a:pt x="5743815" y="3296642"/>
                </a:lnTo>
                <a:lnTo>
                  <a:pt x="5746719" y="3296114"/>
                </a:lnTo>
                <a:lnTo>
                  <a:pt x="5746735" y="3296111"/>
                </a:lnTo>
                <a:close/>
                <a:moveTo>
                  <a:pt x="5709850" y="3292632"/>
                </a:moveTo>
                <a:lnTo>
                  <a:pt x="5700969" y="3304628"/>
                </a:lnTo>
                <a:lnTo>
                  <a:pt x="5702230" y="3303757"/>
                </a:lnTo>
                <a:lnTo>
                  <a:pt x="5709850" y="3292632"/>
                </a:lnTo>
                <a:close/>
                <a:moveTo>
                  <a:pt x="5351738" y="3289217"/>
                </a:moveTo>
                <a:lnTo>
                  <a:pt x="5365751" y="3308459"/>
                </a:lnTo>
                <a:lnTo>
                  <a:pt x="5363828" y="3310086"/>
                </a:lnTo>
                <a:lnTo>
                  <a:pt x="5362179" y="3310899"/>
                </a:lnTo>
                <a:lnTo>
                  <a:pt x="5360531" y="3311441"/>
                </a:lnTo>
                <a:lnTo>
                  <a:pt x="5359157" y="3311441"/>
                </a:lnTo>
                <a:lnTo>
                  <a:pt x="5357508" y="3311169"/>
                </a:lnTo>
                <a:lnTo>
                  <a:pt x="5356409" y="3310628"/>
                </a:lnTo>
                <a:lnTo>
                  <a:pt x="5355035" y="3309814"/>
                </a:lnTo>
                <a:lnTo>
                  <a:pt x="5354211" y="3308459"/>
                </a:lnTo>
                <a:lnTo>
                  <a:pt x="5353661" y="3307105"/>
                </a:lnTo>
                <a:lnTo>
                  <a:pt x="5352562" y="3305207"/>
                </a:lnTo>
                <a:lnTo>
                  <a:pt x="5352013" y="3303039"/>
                </a:lnTo>
                <a:lnTo>
                  <a:pt x="5351738" y="3300600"/>
                </a:lnTo>
                <a:lnTo>
                  <a:pt x="5351463" y="3295451"/>
                </a:lnTo>
                <a:lnTo>
                  <a:pt x="5351738" y="3289217"/>
                </a:lnTo>
                <a:close/>
                <a:moveTo>
                  <a:pt x="5711303" y="3288950"/>
                </a:moveTo>
                <a:lnTo>
                  <a:pt x="5710288" y="3291993"/>
                </a:lnTo>
                <a:lnTo>
                  <a:pt x="5710926" y="3291062"/>
                </a:lnTo>
                <a:lnTo>
                  <a:pt x="5711724" y="3289217"/>
                </a:lnTo>
                <a:lnTo>
                  <a:pt x="5715675" y="3290560"/>
                </a:lnTo>
                <a:lnTo>
                  <a:pt x="5711303" y="3288950"/>
                </a:lnTo>
                <a:close/>
                <a:moveTo>
                  <a:pt x="581026" y="3287695"/>
                </a:moveTo>
                <a:lnTo>
                  <a:pt x="582455" y="3287695"/>
                </a:lnTo>
                <a:lnTo>
                  <a:pt x="590551" y="3298803"/>
                </a:lnTo>
                <a:lnTo>
                  <a:pt x="590313" y="3298803"/>
                </a:lnTo>
                <a:lnTo>
                  <a:pt x="581026" y="3287695"/>
                </a:lnTo>
                <a:close/>
                <a:moveTo>
                  <a:pt x="6216808" y="3285429"/>
                </a:moveTo>
                <a:lnTo>
                  <a:pt x="6217761" y="3287097"/>
                </a:lnTo>
                <a:lnTo>
                  <a:pt x="6218342" y="3287886"/>
                </a:lnTo>
                <a:lnTo>
                  <a:pt x="6217257" y="3286006"/>
                </a:lnTo>
                <a:lnTo>
                  <a:pt x="6216808" y="3285429"/>
                </a:lnTo>
                <a:close/>
                <a:moveTo>
                  <a:pt x="5376863" y="3284455"/>
                </a:moveTo>
                <a:lnTo>
                  <a:pt x="5378451" y="3286794"/>
                </a:lnTo>
                <a:lnTo>
                  <a:pt x="5377181" y="3295567"/>
                </a:lnTo>
                <a:lnTo>
                  <a:pt x="5376863" y="3284455"/>
                </a:lnTo>
                <a:close/>
                <a:moveTo>
                  <a:pt x="5698673" y="3284274"/>
                </a:moveTo>
                <a:lnTo>
                  <a:pt x="5696902" y="3291576"/>
                </a:lnTo>
                <a:lnTo>
                  <a:pt x="5696950" y="3291558"/>
                </a:lnTo>
                <a:lnTo>
                  <a:pt x="5697994" y="3288689"/>
                </a:lnTo>
                <a:lnTo>
                  <a:pt x="5698673" y="3284274"/>
                </a:lnTo>
                <a:close/>
                <a:moveTo>
                  <a:pt x="2443163" y="3279695"/>
                </a:moveTo>
                <a:lnTo>
                  <a:pt x="2447396" y="3284986"/>
                </a:lnTo>
                <a:lnTo>
                  <a:pt x="2455598" y="3309856"/>
                </a:lnTo>
                <a:lnTo>
                  <a:pt x="2461684" y="3315676"/>
                </a:lnTo>
                <a:lnTo>
                  <a:pt x="2466976" y="3322820"/>
                </a:lnTo>
                <a:lnTo>
                  <a:pt x="2465124" y="3327320"/>
                </a:lnTo>
                <a:lnTo>
                  <a:pt x="2447396" y="3309856"/>
                </a:lnTo>
                <a:lnTo>
                  <a:pt x="2451630" y="3304829"/>
                </a:lnTo>
                <a:lnTo>
                  <a:pt x="2447132" y="3292130"/>
                </a:lnTo>
                <a:lnTo>
                  <a:pt x="2443163" y="3279695"/>
                </a:lnTo>
                <a:close/>
                <a:moveTo>
                  <a:pt x="5704237" y="3277706"/>
                </a:moveTo>
                <a:lnTo>
                  <a:pt x="5700956" y="3279161"/>
                </a:lnTo>
                <a:lnTo>
                  <a:pt x="5700249" y="3279731"/>
                </a:lnTo>
                <a:lnTo>
                  <a:pt x="5699596" y="3280472"/>
                </a:lnTo>
                <a:lnTo>
                  <a:pt x="5699315" y="3281629"/>
                </a:lnTo>
                <a:lnTo>
                  <a:pt x="5702170" y="3278776"/>
                </a:lnTo>
                <a:lnTo>
                  <a:pt x="5702691" y="3278776"/>
                </a:lnTo>
                <a:lnTo>
                  <a:pt x="5704237" y="3277706"/>
                </a:lnTo>
                <a:close/>
                <a:moveTo>
                  <a:pt x="576263" y="3276057"/>
                </a:moveTo>
                <a:lnTo>
                  <a:pt x="578284" y="3286113"/>
                </a:lnTo>
                <a:lnTo>
                  <a:pt x="577995" y="3285845"/>
                </a:lnTo>
                <a:lnTo>
                  <a:pt x="576263" y="3276585"/>
                </a:lnTo>
                <a:lnTo>
                  <a:pt x="576263" y="3276057"/>
                </a:lnTo>
                <a:close/>
                <a:moveTo>
                  <a:pt x="2470295" y="3274933"/>
                </a:moveTo>
                <a:lnTo>
                  <a:pt x="2471738" y="3277189"/>
                </a:lnTo>
                <a:lnTo>
                  <a:pt x="2471738" y="3279696"/>
                </a:lnTo>
                <a:lnTo>
                  <a:pt x="2465388" y="3278693"/>
                </a:lnTo>
                <a:lnTo>
                  <a:pt x="2470295" y="3274933"/>
                </a:lnTo>
                <a:close/>
                <a:moveTo>
                  <a:pt x="5725912" y="3274756"/>
                </a:moveTo>
                <a:lnTo>
                  <a:pt x="5726076" y="3277066"/>
                </a:lnTo>
                <a:lnTo>
                  <a:pt x="5726113" y="3277047"/>
                </a:lnTo>
                <a:lnTo>
                  <a:pt x="5726113" y="3277312"/>
                </a:lnTo>
                <a:lnTo>
                  <a:pt x="5726093" y="3277312"/>
                </a:lnTo>
                <a:lnTo>
                  <a:pt x="5726101" y="3277427"/>
                </a:lnTo>
                <a:lnTo>
                  <a:pt x="5726178" y="3277472"/>
                </a:lnTo>
                <a:lnTo>
                  <a:pt x="5727962" y="3284187"/>
                </a:lnTo>
                <a:lnTo>
                  <a:pt x="5726378" y="3277331"/>
                </a:lnTo>
                <a:lnTo>
                  <a:pt x="5727110" y="3276728"/>
                </a:lnTo>
                <a:lnTo>
                  <a:pt x="5725912" y="3274756"/>
                </a:lnTo>
                <a:close/>
                <a:moveTo>
                  <a:pt x="576263" y="3274735"/>
                </a:moveTo>
                <a:lnTo>
                  <a:pt x="576840" y="3274735"/>
                </a:lnTo>
                <a:lnTo>
                  <a:pt x="576263" y="3276057"/>
                </a:lnTo>
                <a:lnTo>
                  <a:pt x="576263" y="3275789"/>
                </a:lnTo>
                <a:lnTo>
                  <a:pt x="576263" y="3274735"/>
                </a:lnTo>
                <a:close/>
                <a:moveTo>
                  <a:pt x="5731407" y="3274473"/>
                </a:moveTo>
                <a:lnTo>
                  <a:pt x="5729721" y="3275420"/>
                </a:lnTo>
                <a:lnTo>
                  <a:pt x="5735903" y="3282397"/>
                </a:lnTo>
                <a:lnTo>
                  <a:pt x="5737962" y="3281449"/>
                </a:lnTo>
                <a:lnTo>
                  <a:pt x="5731407" y="3274473"/>
                </a:lnTo>
                <a:close/>
                <a:moveTo>
                  <a:pt x="5754903" y="3273681"/>
                </a:moveTo>
                <a:lnTo>
                  <a:pt x="5748963" y="3277366"/>
                </a:lnTo>
                <a:lnTo>
                  <a:pt x="5759451" y="3281864"/>
                </a:lnTo>
                <a:lnTo>
                  <a:pt x="5749633" y="3295664"/>
                </a:lnTo>
                <a:lnTo>
                  <a:pt x="5750151" y="3295585"/>
                </a:lnTo>
                <a:lnTo>
                  <a:pt x="5751207" y="3295057"/>
                </a:lnTo>
                <a:lnTo>
                  <a:pt x="5760183" y="3281598"/>
                </a:lnTo>
                <a:lnTo>
                  <a:pt x="5754903" y="3273681"/>
                </a:lnTo>
                <a:close/>
                <a:moveTo>
                  <a:pt x="5715998" y="3270537"/>
                </a:moveTo>
                <a:lnTo>
                  <a:pt x="5715202" y="3271072"/>
                </a:lnTo>
                <a:lnTo>
                  <a:pt x="5724725" y="3276625"/>
                </a:lnTo>
                <a:lnTo>
                  <a:pt x="5715998" y="3270537"/>
                </a:lnTo>
                <a:close/>
                <a:moveTo>
                  <a:pt x="6459787" y="3259698"/>
                </a:moveTo>
                <a:lnTo>
                  <a:pt x="6458728" y="3264990"/>
                </a:lnTo>
                <a:lnTo>
                  <a:pt x="6459787" y="3259962"/>
                </a:lnTo>
                <a:lnTo>
                  <a:pt x="6459787" y="3259698"/>
                </a:lnTo>
                <a:close/>
                <a:moveTo>
                  <a:pt x="2295442" y="3259060"/>
                </a:moveTo>
                <a:lnTo>
                  <a:pt x="2298701" y="3259340"/>
                </a:lnTo>
                <a:lnTo>
                  <a:pt x="2293938" y="3263823"/>
                </a:lnTo>
                <a:lnTo>
                  <a:pt x="2295442" y="3259060"/>
                </a:lnTo>
                <a:close/>
                <a:moveTo>
                  <a:pt x="6178148" y="3256370"/>
                </a:moveTo>
                <a:lnTo>
                  <a:pt x="6177103" y="3258704"/>
                </a:lnTo>
                <a:lnTo>
                  <a:pt x="6173737" y="3263067"/>
                </a:lnTo>
                <a:lnTo>
                  <a:pt x="6172070" y="3261396"/>
                </a:lnTo>
                <a:lnTo>
                  <a:pt x="6170849" y="3261985"/>
                </a:lnTo>
                <a:lnTo>
                  <a:pt x="6170749" y="3261925"/>
                </a:lnTo>
                <a:lnTo>
                  <a:pt x="6157800" y="3268275"/>
                </a:lnTo>
                <a:lnTo>
                  <a:pt x="6170849" y="3261985"/>
                </a:lnTo>
                <a:lnTo>
                  <a:pt x="6173391" y="3263513"/>
                </a:lnTo>
                <a:lnTo>
                  <a:pt x="6173737" y="3263067"/>
                </a:lnTo>
                <a:lnTo>
                  <a:pt x="6174712" y="3264043"/>
                </a:lnTo>
                <a:lnTo>
                  <a:pt x="6177103" y="3258704"/>
                </a:lnTo>
                <a:lnTo>
                  <a:pt x="6177883" y="3257692"/>
                </a:lnTo>
                <a:lnTo>
                  <a:pt x="6178148" y="3256370"/>
                </a:lnTo>
                <a:close/>
                <a:moveTo>
                  <a:pt x="5828259" y="3256163"/>
                </a:moveTo>
                <a:lnTo>
                  <a:pt x="5830409" y="3258643"/>
                </a:lnTo>
                <a:lnTo>
                  <a:pt x="5830743" y="3257690"/>
                </a:lnTo>
                <a:lnTo>
                  <a:pt x="5830394" y="3257428"/>
                </a:lnTo>
                <a:lnTo>
                  <a:pt x="5828808" y="3256370"/>
                </a:lnTo>
                <a:lnTo>
                  <a:pt x="5828259" y="3256163"/>
                </a:lnTo>
                <a:close/>
                <a:moveTo>
                  <a:pt x="642938" y="3254365"/>
                </a:moveTo>
                <a:lnTo>
                  <a:pt x="647701" y="3264514"/>
                </a:lnTo>
                <a:lnTo>
                  <a:pt x="644790" y="3270238"/>
                </a:lnTo>
                <a:lnTo>
                  <a:pt x="642938" y="3254365"/>
                </a:lnTo>
                <a:close/>
                <a:moveTo>
                  <a:pt x="2310174" y="3252709"/>
                </a:moveTo>
                <a:lnTo>
                  <a:pt x="2306386" y="3269354"/>
                </a:lnTo>
                <a:lnTo>
                  <a:pt x="2312447" y="3257810"/>
                </a:lnTo>
                <a:lnTo>
                  <a:pt x="2317751" y="3269891"/>
                </a:lnTo>
                <a:lnTo>
                  <a:pt x="2312447" y="3286536"/>
                </a:lnTo>
                <a:lnTo>
                  <a:pt x="2302597" y="3289221"/>
                </a:lnTo>
                <a:lnTo>
                  <a:pt x="2313205" y="3283046"/>
                </a:lnTo>
                <a:lnTo>
                  <a:pt x="2300324" y="3275260"/>
                </a:lnTo>
                <a:lnTo>
                  <a:pt x="2295526" y="3266401"/>
                </a:lnTo>
                <a:lnTo>
                  <a:pt x="2310174" y="3252709"/>
                </a:lnTo>
                <a:close/>
                <a:moveTo>
                  <a:pt x="2495551" y="3247946"/>
                </a:moveTo>
                <a:lnTo>
                  <a:pt x="2495551" y="3248190"/>
                </a:lnTo>
                <a:lnTo>
                  <a:pt x="2487613" y="3257471"/>
                </a:lnTo>
                <a:lnTo>
                  <a:pt x="2489030" y="3249167"/>
                </a:lnTo>
                <a:lnTo>
                  <a:pt x="2495551" y="3247946"/>
                </a:lnTo>
                <a:close/>
                <a:moveTo>
                  <a:pt x="6464287" y="3246737"/>
                </a:moveTo>
                <a:lnTo>
                  <a:pt x="6463757" y="3258907"/>
                </a:lnTo>
                <a:lnTo>
                  <a:pt x="6464287" y="3247001"/>
                </a:lnTo>
                <a:lnTo>
                  <a:pt x="6464287" y="3246737"/>
                </a:lnTo>
                <a:close/>
                <a:moveTo>
                  <a:pt x="6182904" y="3244992"/>
                </a:moveTo>
                <a:lnTo>
                  <a:pt x="6182111" y="3246049"/>
                </a:lnTo>
                <a:lnTo>
                  <a:pt x="6183961" y="3244992"/>
                </a:lnTo>
                <a:lnTo>
                  <a:pt x="6182904" y="3244992"/>
                </a:lnTo>
                <a:close/>
                <a:moveTo>
                  <a:pt x="6460581" y="3240912"/>
                </a:moveTo>
                <a:lnTo>
                  <a:pt x="6463493" y="3257317"/>
                </a:lnTo>
                <a:lnTo>
                  <a:pt x="6463493" y="3256790"/>
                </a:lnTo>
                <a:lnTo>
                  <a:pt x="6460581" y="3240912"/>
                </a:lnTo>
                <a:close/>
                <a:moveTo>
                  <a:pt x="6422728" y="3220012"/>
                </a:moveTo>
                <a:lnTo>
                  <a:pt x="6422728" y="3220540"/>
                </a:lnTo>
                <a:lnTo>
                  <a:pt x="6422728" y="3221334"/>
                </a:lnTo>
                <a:lnTo>
                  <a:pt x="6422992" y="3223449"/>
                </a:lnTo>
                <a:lnTo>
                  <a:pt x="6422728" y="3220012"/>
                </a:lnTo>
                <a:close/>
                <a:moveTo>
                  <a:pt x="5376863" y="3219368"/>
                </a:moveTo>
                <a:lnTo>
                  <a:pt x="5387976" y="3226511"/>
                </a:lnTo>
                <a:lnTo>
                  <a:pt x="5384007" y="3233408"/>
                </a:lnTo>
                <a:lnTo>
                  <a:pt x="5384007" y="3233655"/>
                </a:lnTo>
                <a:lnTo>
                  <a:pt x="5383743" y="3233655"/>
                </a:lnTo>
                <a:lnTo>
                  <a:pt x="5378451" y="3231684"/>
                </a:lnTo>
                <a:lnTo>
                  <a:pt x="5376863" y="3219368"/>
                </a:lnTo>
                <a:close/>
                <a:moveTo>
                  <a:pt x="2425701" y="3217784"/>
                </a:moveTo>
                <a:lnTo>
                  <a:pt x="2438347" y="3235097"/>
                </a:lnTo>
                <a:lnTo>
                  <a:pt x="2441576" y="3245437"/>
                </a:lnTo>
                <a:lnTo>
                  <a:pt x="2435656" y="3251123"/>
                </a:lnTo>
                <a:lnTo>
                  <a:pt x="2436733" y="3245695"/>
                </a:lnTo>
                <a:lnTo>
                  <a:pt x="2438078" y="3241560"/>
                </a:lnTo>
                <a:lnTo>
                  <a:pt x="2431889" y="3233805"/>
                </a:lnTo>
                <a:lnTo>
                  <a:pt x="2427046" y="3223211"/>
                </a:lnTo>
                <a:lnTo>
                  <a:pt x="2425701" y="3217784"/>
                </a:lnTo>
                <a:close/>
                <a:moveTo>
                  <a:pt x="5310609" y="3209843"/>
                </a:moveTo>
                <a:lnTo>
                  <a:pt x="5324476" y="3211223"/>
                </a:lnTo>
                <a:lnTo>
                  <a:pt x="5324219" y="3212328"/>
                </a:lnTo>
                <a:lnTo>
                  <a:pt x="5318570" y="3215088"/>
                </a:lnTo>
                <a:lnTo>
                  <a:pt x="5313433" y="3222542"/>
                </a:lnTo>
                <a:lnTo>
                  <a:pt x="5307013" y="3212328"/>
                </a:lnTo>
                <a:lnTo>
                  <a:pt x="5310609" y="3209843"/>
                </a:lnTo>
                <a:close/>
                <a:moveTo>
                  <a:pt x="5280025" y="3203494"/>
                </a:moveTo>
                <a:lnTo>
                  <a:pt x="5284788" y="3206547"/>
                </a:lnTo>
                <a:lnTo>
                  <a:pt x="5280323" y="3211432"/>
                </a:lnTo>
                <a:lnTo>
                  <a:pt x="5280025" y="3203494"/>
                </a:lnTo>
                <a:close/>
                <a:moveTo>
                  <a:pt x="6421933" y="3203077"/>
                </a:moveTo>
                <a:lnTo>
                  <a:pt x="6421933" y="3203606"/>
                </a:lnTo>
                <a:lnTo>
                  <a:pt x="6422728" y="3218159"/>
                </a:lnTo>
                <a:lnTo>
                  <a:pt x="6421933" y="3203077"/>
                </a:lnTo>
                <a:close/>
                <a:moveTo>
                  <a:pt x="2331092" y="3200322"/>
                </a:moveTo>
                <a:lnTo>
                  <a:pt x="2338388" y="3201115"/>
                </a:lnTo>
                <a:lnTo>
                  <a:pt x="2337847" y="3201381"/>
                </a:lnTo>
                <a:lnTo>
                  <a:pt x="2325688" y="3206673"/>
                </a:lnTo>
                <a:lnTo>
                  <a:pt x="2331092" y="3200322"/>
                </a:lnTo>
                <a:close/>
                <a:moveTo>
                  <a:pt x="2284786" y="3195559"/>
                </a:moveTo>
                <a:lnTo>
                  <a:pt x="2291711" y="3198232"/>
                </a:lnTo>
                <a:lnTo>
                  <a:pt x="2296506" y="3200102"/>
                </a:lnTo>
                <a:lnTo>
                  <a:pt x="2300235" y="3212127"/>
                </a:lnTo>
                <a:lnTo>
                  <a:pt x="2306628" y="3222815"/>
                </a:lnTo>
                <a:lnTo>
                  <a:pt x="2307160" y="3224150"/>
                </a:lnTo>
                <a:lnTo>
                  <a:pt x="2308226" y="3230831"/>
                </a:lnTo>
                <a:lnTo>
                  <a:pt x="2286118" y="3249535"/>
                </a:lnTo>
                <a:lnTo>
                  <a:pt x="2285052" y="3242587"/>
                </a:lnTo>
                <a:lnTo>
                  <a:pt x="2268538" y="3236172"/>
                </a:lnTo>
                <a:lnTo>
                  <a:pt x="2278393" y="3237242"/>
                </a:lnTo>
                <a:lnTo>
                  <a:pt x="2279192" y="3229226"/>
                </a:lnTo>
                <a:lnTo>
                  <a:pt x="2278393" y="3223882"/>
                </a:lnTo>
                <a:lnTo>
                  <a:pt x="2284519" y="3212127"/>
                </a:lnTo>
                <a:lnTo>
                  <a:pt x="2284786" y="3210525"/>
                </a:lnTo>
                <a:lnTo>
                  <a:pt x="2284786" y="3195559"/>
                </a:lnTo>
                <a:close/>
                <a:moveTo>
                  <a:pt x="642939" y="3192464"/>
                </a:moveTo>
                <a:lnTo>
                  <a:pt x="642939" y="3193539"/>
                </a:lnTo>
                <a:lnTo>
                  <a:pt x="635001" y="3206750"/>
                </a:lnTo>
                <a:lnTo>
                  <a:pt x="642939" y="3192464"/>
                </a:lnTo>
                <a:close/>
                <a:moveTo>
                  <a:pt x="2399313" y="3191090"/>
                </a:moveTo>
                <a:lnTo>
                  <a:pt x="2401888" y="3196385"/>
                </a:lnTo>
                <a:lnTo>
                  <a:pt x="2398448" y="3219373"/>
                </a:lnTo>
                <a:lnTo>
                  <a:pt x="2398713" y="3201197"/>
                </a:lnTo>
                <a:lnTo>
                  <a:pt x="2399313" y="3191090"/>
                </a:lnTo>
                <a:close/>
                <a:moveTo>
                  <a:pt x="5270060" y="3186031"/>
                </a:moveTo>
                <a:lnTo>
                  <a:pt x="5276851" y="3190855"/>
                </a:lnTo>
                <a:lnTo>
                  <a:pt x="5266047" y="3206402"/>
                </a:lnTo>
                <a:lnTo>
                  <a:pt x="5265738" y="3206670"/>
                </a:lnTo>
                <a:lnTo>
                  <a:pt x="5270060" y="3186031"/>
                </a:lnTo>
                <a:close/>
                <a:moveTo>
                  <a:pt x="2396837" y="3185998"/>
                </a:moveTo>
                <a:lnTo>
                  <a:pt x="2399507" y="3187832"/>
                </a:lnTo>
                <a:lnTo>
                  <a:pt x="2399313" y="3191090"/>
                </a:lnTo>
                <a:lnTo>
                  <a:pt x="2396837" y="3185998"/>
                </a:lnTo>
                <a:close/>
                <a:moveTo>
                  <a:pt x="5368359" y="3179680"/>
                </a:moveTo>
                <a:lnTo>
                  <a:pt x="5372101" y="3187743"/>
                </a:lnTo>
                <a:lnTo>
                  <a:pt x="5372101" y="3195555"/>
                </a:lnTo>
                <a:lnTo>
                  <a:pt x="5367338" y="3185224"/>
                </a:lnTo>
                <a:lnTo>
                  <a:pt x="5368359" y="3179680"/>
                </a:lnTo>
                <a:close/>
                <a:moveTo>
                  <a:pt x="6062670" y="3176460"/>
                </a:moveTo>
                <a:lnTo>
                  <a:pt x="6064520" y="3182543"/>
                </a:lnTo>
                <a:lnTo>
                  <a:pt x="6064784" y="3182807"/>
                </a:lnTo>
                <a:lnTo>
                  <a:pt x="6064256" y="3179898"/>
                </a:lnTo>
                <a:lnTo>
                  <a:pt x="6062670" y="3176460"/>
                </a:lnTo>
                <a:close/>
                <a:moveTo>
                  <a:pt x="2370138" y="3166984"/>
                </a:moveTo>
                <a:lnTo>
                  <a:pt x="2394479" y="3181150"/>
                </a:lnTo>
                <a:lnTo>
                  <a:pt x="2396837" y="3185998"/>
                </a:lnTo>
                <a:lnTo>
                  <a:pt x="2386277" y="3178744"/>
                </a:lnTo>
                <a:lnTo>
                  <a:pt x="2382838" y="3176874"/>
                </a:lnTo>
                <a:lnTo>
                  <a:pt x="2380986" y="3175537"/>
                </a:lnTo>
                <a:lnTo>
                  <a:pt x="2378340" y="3173933"/>
                </a:lnTo>
                <a:lnTo>
                  <a:pt x="2377017" y="3173933"/>
                </a:lnTo>
                <a:lnTo>
                  <a:pt x="2371196" y="3169925"/>
                </a:lnTo>
                <a:lnTo>
                  <a:pt x="2370138" y="3166984"/>
                </a:lnTo>
                <a:close/>
                <a:moveTo>
                  <a:pt x="6421933" y="3163916"/>
                </a:moveTo>
                <a:lnTo>
                  <a:pt x="6422198" y="3164445"/>
                </a:lnTo>
                <a:lnTo>
                  <a:pt x="6422198" y="3164179"/>
                </a:lnTo>
                <a:lnTo>
                  <a:pt x="6421933" y="3163916"/>
                </a:lnTo>
                <a:close/>
                <a:moveTo>
                  <a:pt x="6260327" y="3163181"/>
                </a:moveTo>
                <a:lnTo>
                  <a:pt x="6260330" y="3163226"/>
                </a:lnTo>
                <a:lnTo>
                  <a:pt x="6261122" y="3167462"/>
                </a:lnTo>
                <a:lnTo>
                  <a:pt x="6262972" y="3176721"/>
                </a:lnTo>
                <a:lnTo>
                  <a:pt x="6265350" y="3185719"/>
                </a:lnTo>
                <a:lnTo>
                  <a:pt x="6267844" y="3193959"/>
                </a:lnTo>
                <a:lnTo>
                  <a:pt x="6266815" y="3187994"/>
                </a:lnTo>
                <a:lnTo>
                  <a:pt x="6265491" y="3180056"/>
                </a:lnTo>
                <a:lnTo>
                  <a:pt x="6263374" y="3172647"/>
                </a:lnTo>
                <a:lnTo>
                  <a:pt x="6261256" y="3165502"/>
                </a:lnTo>
                <a:lnTo>
                  <a:pt x="6260327" y="3163181"/>
                </a:lnTo>
                <a:close/>
                <a:moveTo>
                  <a:pt x="1186789" y="3133942"/>
                </a:moveTo>
                <a:lnTo>
                  <a:pt x="1186525" y="3135264"/>
                </a:lnTo>
                <a:lnTo>
                  <a:pt x="1186789" y="3136322"/>
                </a:lnTo>
                <a:lnTo>
                  <a:pt x="1186789" y="3133942"/>
                </a:lnTo>
                <a:close/>
                <a:moveTo>
                  <a:pt x="5811119" y="3132336"/>
                </a:moveTo>
                <a:lnTo>
                  <a:pt x="5810405" y="3137159"/>
                </a:lnTo>
                <a:lnTo>
                  <a:pt x="5809346" y="3144836"/>
                </a:lnTo>
                <a:lnTo>
                  <a:pt x="5808022" y="3151978"/>
                </a:lnTo>
                <a:lnTo>
                  <a:pt x="5806699" y="3158337"/>
                </a:lnTo>
                <a:lnTo>
                  <a:pt x="5805640" y="3161241"/>
                </a:lnTo>
                <a:lnTo>
                  <a:pt x="5804581" y="3163890"/>
                </a:lnTo>
                <a:lnTo>
                  <a:pt x="5803257" y="3166273"/>
                </a:lnTo>
                <a:lnTo>
                  <a:pt x="5802198" y="3168123"/>
                </a:lnTo>
                <a:lnTo>
                  <a:pt x="5800610" y="3169446"/>
                </a:lnTo>
                <a:lnTo>
                  <a:pt x="5799286" y="3170240"/>
                </a:lnTo>
                <a:lnTo>
                  <a:pt x="5782872" y="3155416"/>
                </a:lnTo>
                <a:lnTo>
                  <a:pt x="5780754" y="3154892"/>
                </a:lnTo>
                <a:lnTo>
                  <a:pt x="5778637" y="3153570"/>
                </a:lnTo>
                <a:lnTo>
                  <a:pt x="5777093" y="3152605"/>
                </a:lnTo>
                <a:lnTo>
                  <a:pt x="5778136" y="3153880"/>
                </a:lnTo>
                <a:lnTo>
                  <a:pt x="5783152" y="3159156"/>
                </a:lnTo>
                <a:lnTo>
                  <a:pt x="5788168" y="3164172"/>
                </a:lnTo>
                <a:lnTo>
                  <a:pt x="5793184" y="3169449"/>
                </a:lnTo>
                <a:lnTo>
                  <a:pt x="5795296" y="3172087"/>
                </a:lnTo>
                <a:lnTo>
                  <a:pt x="5797408" y="3174991"/>
                </a:lnTo>
                <a:lnTo>
                  <a:pt x="5799520" y="3178156"/>
                </a:lnTo>
                <a:lnTo>
                  <a:pt x="5801368" y="3181322"/>
                </a:lnTo>
                <a:lnTo>
                  <a:pt x="5801990" y="3183187"/>
                </a:lnTo>
                <a:lnTo>
                  <a:pt x="5801326" y="3179104"/>
                </a:lnTo>
                <a:lnTo>
                  <a:pt x="5799741" y="3170901"/>
                </a:lnTo>
                <a:lnTo>
                  <a:pt x="5802119" y="3169314"/>
                </a:lnTo>
                <a:lnTo>
                  <a:pt x="5804497" y="3168256"/>
                </a:lnTo>
                <a:lnTo>
                  <a:pt x="5806875" y="3166932"/>
                </a:lnTo>
                <a:lnTo>
                  <a:pt x="5808461" y="3165609"/>
                </a:lnTo>
                <a:lnTo>
                  <a:pt x="5810046" y="3164021"/>
                </a:lnTo>
                <a:lnTo>
                  <a:pt x="5811103" y="3162698"/>
                </a:lnTo>
                <a:lnTo>
                  <a:pt x="5812425" y="3160846"/>
                </a:lnTo>
                <a:lnTo>
                  <a:pt x="5813217" y="3158994"/>
                </a:lnTo>
                <a:lnTo>
                  <a:pt x="5813746" y="3157406"/>
                </a:lnTo>
                <a:lnTo>
                  <a:pt x="5814010" y="3155552"/>
                </a:lnTo>
                <a:lnTo>
                  <a:pt x="5814274" y="3153438"/>
                </a:lnTo>
                <a:lnTo>
                  <a:pt x="5814274" y="3149732"/>
                </a:lnTo>
                <a:lnTo>
                  <a:pt x="5814010" y="3145499"/>
                </a:lnTo>
                <a:lnTo>
                  <a:pt x="5813217" y="3141266"/>
                </a:lnTo>
                <a:lnTo>
                  <a:pt x="5811119" y="3132336"/>
                </a:lnTo>
                <a:close/>
                <a:moveTo>
                  <a:pt x="2073276" y="3130484"/>
                </a:moveTo>
                <a:lnTo>
                  <a:pt x="2074292" y="3130484"/>
                </a:lnTo>
                <a:lnTo>
                  <a:pt x="2079626" y="3133446"/>
                </a:lnTo>
                <a:lnTo>
                  <a:pt x="2079372" y="3133658"/>
                </a:lnTo>
                <a:lnTo>
                  <a:pt x="2073276" y="3130484"/>
                </a:lnTo>
                <a:close/>
                <a:moveTo>
                  <a:pt x="6235379" y="3129230"/>
                </a:moveTo>
                <a:lnTo>
                  <a:pt x="6234521" y="3131628"/>
                </a:lnTo>
                <a:lnTo>
                  <a:pt x="6233462" y="3135073"/>
                </a:lnTo>
                <a:lnTo>
                  <a:pt x="6232932" y="3138515"/>
                </a:lnTo>
                <a:lnTo>
                  <a:pt x="6231874" y="3142219"/>
                </a:lnTo>
                <a:lnTo>
                  <a:pt x="6231609" y="3145659"/>
                </a:lnTo>
                <a:lnTo>
                  <a:pt x="6231344" y="3149362"/>
                </a:lnTo>
                <a:lnTo>
                  <a:pt x="6231344" y="3153067"/>
                </a:lnTo>
                <a:lnTo>
                  <a:pt x="6231609" y="3156772"/>
                </a:lnTo>
                <a:lnTo>
                  <a:pt x="6228962" y="3151214"/>
                </a:lnTo>
                <a:lnTo>
                  <a:pt x="6227374" y="3146716"/>
                </a:lnTo>
                <a:lnTo>
                  <a:pt x="6226050" y="3143012"/>
                </a:lnTo>
                <a:lnTo>
                  <a:pt x="6225521" y="3140103"/>
                </a:lnTo>
                <a:lnTo>
                  <a:pt x="6225256" y="3136925"/>
                </a:lnTo>
                <a:lnTo>
                  <a:pt x="6224991" y="3133220"/>
                </a:lnTo>
                <a:lnTo>
                  <a:pt x="6224794" y="3129874"/>
                </a:lnTo>
                <a:lnTo>
                  <a:pt x="6224656" y="3133062"/>
                </a:lnTo>
                <a:lnTo>
                  <a:pt x="6225184" y="3138620"/>
                </a:lnTo>
                <a:lnTo>
                  <a:pt x="6225713" y="3144176"/>
                </a:lnTo>
                <a:lnTo>
                  <a:pt x="6226506" y="3149732"/>
                </a:lnTo>
                <a:lnTo>
                  <a:pt x="6228091" y="3155287"/>
                </a:lnTo>
                <a:lnTo>
                  <a:pt x="6229412" y="3160846"/>
                </a:lnTo>
                <a:lnTo>
                  <a:pt x="6231526" y="3166139"/>
                </a:lnTo>
                <a:lnTo>
                  <a:pt x="6233905" y="3171430"/>
                </a:lnTo>
                <a:lnTo>
                  <a:pt x="6233640" y="3162170"/>
                </a:lnTo>
                <a:lnTo>
                  <a:pt x="6233376" y="3155552"/>
                </a:lnTo>
                <a:lnTo>
                  <a:pt x="6233376" y="3148145"/>
                </a:lnTo>
                <a:lnTo>
                  <a:pt x="6233640" y="3140471"/>
                </a:lnTo>
                <a:lnTo>
                  <a:pt x="6234433" y="3133326"/>
                </a:lnTo>
                <a:lnTo>
                  <a:pt x="6235226" y="3130149"/>
                </a:lnTo>
                <a:lnTo>
                  <a:pt x="6235379" y="3129230"/>
                </a:lnTo>
                <a:close/>
                <a:moveTo>
                  <a:pt x="6257021" y="3128464"/>
                </a:moveTo>
                <a:lnTo>
                  <a:pt x="6260197" y="3154656"/>
                </a:lnTo>
                <a:lnTo>
                  <a:pt x="6260197" y="3153067"/>
                </a:lnTo>
                <a:lnTo>
                  <a:pt x="6258344" y="3137719"/>
                </a:lnTo>
                <a:lnTo>
                  <a:pt x="6257021" y="3128464"/>
                </a:lnTo>
                <a:close/>
                <a:moveTo>
                  <a:pt x="6083810" y="3128037"/>
                </a:moveTo>
                <a:lnTo>
                  <a:pt x="6083810" y="3128301"/>
                </a:lnTo>
                <a:lnTo>
                  <a:pt x="6084339" y="3128829"/>
                </a:lnTo>
                <a:lnTo>
                  <a:pt x="6083810" y="3128037"/>
                </a:lnTo>
                <a:close/>
                <a:moveTo>
                  <a:pt x="5838704" y="3127583"/>
                </a:moveTo>
                <a:lnTo>
                  <a:pt x="5840171" y="3130682"/>
                </a:lnTo>
                <a:lnTo>
                  <a:pt x="5840211" y="3130339"/>
                </a:lnTo>
                <a:lnTo>
                  <a:pt x="5838704" y="3127583"/>
                </a:lnTo>
                <a:close/>
                <a:moveTo>
                  <a:pt x="5752813" y="3120767"/>
                </a:moveTo>
                <a:lnTo>
                  <a:pt x="5755695" y="3128021"/>
                </a:lnTo>
                <a:lnTo>
                  <a:pt x="5760003" y="3132240"/>
                </a:lnTo>
                <a:lnTo>
                  <a:pt x="5754545" y="3123928"/>
                </a:lnTo>
                <a:lnTo>
                  <a:pt x="5752813" y="3120767"/>
                </a:lnTo>
                <a:close/>
                <a:moveTo>
                  <a:pt x="2076451" y="3119372"/>
                </a:moveTo>
                <a:lnTo>
                  <a:pt x="2079626" y="3126352"/>
                </a:lnTo>
                <a:lnTo>
                  <a:pt x="2078760" y="3130484"/>
                </a:lnTo>
                <a:lnTo>
                  <a:pt x="2076451" y="3119372"/>
                </a:lnTo>
                <a:close/>
                <a:moveTo>
                  <a:pt x="6439404" y="3109937"/>
                </a:moveTo>
                <a:lnTo>
                  <a:pt x="6440728" y="3112848"/>
                </a:lnTo>
                <a:lnTo>
                  <a:pt x="6440992" y="3112848"/>
                </a:lnTo>
                <a:lnTo>
                  <a:pt x="6439404" y="3109937"/>
                </a:lnTo>
                <a:close/>
                <a:moveTo>
                  <a:pt x="5821259" y="3107792"/>
                </a:moveTo>
                <a:lnTo>
                  <a:pt x="5819671" y="3108060"/>
                </a:lnTo>
                <a:lnTo>
                  <a:pt x="5818347" y="3109115"/>
                </a:lnTo>
                <a:lnTo>
                  <a:pt x="5818085" y="3109374"/>
                </a:lnTo>
                <a:lnTo>
                  <a:pt x="5820352" y="3110043"/>
                </a:lnTo>
                <a:lnTo>
                  <a:pt x="5824316" y="3111894"/>
                </a:lnTo>
                <a:lnTo>
                  <a:pt x="5828280" y="3114541"/>
                </a:lnTo>
                <a:lnTo>
                  <a:pt x="5831715" y="3117451"/>
                </a:lnTo>
                <a:lnTo>
                  <a:pt x="5834886" y="3121155"/>
                </a:lnTo>
                <a:lnTo>
                  <a:pt x="5836316" y="3123370"/>
                </a:lnTo>
                <a:lnTo>
                  <a:pt x="5834231" y="3119958"/>
                </a:lnTo>
                <a:lnTo>
                  <a:pt x="5831584" y="3115987"/>
                </a:lnTo>
                <a:lnTo>
                  <a:pt x="5828937" y="3112810"/>
                </a:lnTo>
                <a:lnTo>
                  <a:pt x="5826819" y="3110431"/>
                </a:lnTo>
                <a:lnTo>
                  <a:pt x="5824701" y="3109115"/>
                </a:lnTo>
                <a:lnTo>
                  <a:pt x="5823113" y="3108060"/>
                </a:lnTo>
                <a:lnTo>
                  <a:pt x="5821259" y="3107792"/>
                </a:lnTo>
                <a:close/>
                <a:moveTo>
                  <a:pt x="5850328" y="3107329"/>
                </a:moveTo>
                <a:lnTo>
                  <a:pt x="5849057" y="3108060"/>
                </a:lnTo>
                <a:lnTo>
                  <a:pt x="5847733" y="3109642"/>
                </a:lnTo>
                <a:lnTo>
                  <a:pt x="5846145" y="3111492"/>
                </a:lnTo>
                <a:lnTo>
                  <a:pt x="5844821" y="3113080"/>
                </a:lnTo>
                <a:lnTo>
                  <a:pt x="5843497" y="3115190"/>
                </a:lnTo>
                <a:lnTo>
                  <a:pt x="5842438" y="3117838"/>
                </a:lnTo>
                <a:lnTo>
                  <a:pt x="5841909" y="3120488"/>
                </a:lnTo>
                <a:lnTo>
                  <a:pt x="5840850" y="3123401"/>
                </a:lnTo>
                <a:lnTo>
                  <a:pt x="5840585" y="3126581"/>
                </a:lnTo>
                <a:lnTo>
                  <a:pt x="5840494" y="3127929"/>
                </a:lnTo>
                <a:lnTo>
                  <a:pt x="5840700" y="3126185"/>
                </a:lnTo>
                <a:lnTo>
                  <a:pt x="5842021" y="3121685"/>
                </a:lnTo>
                <a:lnTo>
                  <a:pt x="5843606" y="3117716"/>
                </a:lnTo>
                <a:lnTo>
                  <a:pt x="5845985" y="3113217"/>
                </a:lnTo>
                <a:lnTo>
                  <a:pt x="5848891" y="3109249"/>
                </a:lnTo>
                <a:lnTo>
                  <a:pt x="5850328" y="3107329"/>
                </a:lnTo>
                <a:close/>
                <a:moveTo>
                  <a:pt x="1189964" y="3107225"/>
                </a:moveTo>
                <a:lnTo>
                  <a:pt x="1191023" y="3111459"/>
                </a:lnTo>
                <a:lnTo>
                  <a:pt x="1190494" y="3108284"/>
                </a:lnTo>
                <a:lnTo>
                  <a:pt x="1189964" y="3107225"/>
                </a:lnTo>
                <a:close/>
                <a:moveTo>
                  <a:pt x="5740810" y="3101477"/>
                </a:moveTo>
                <a:lnTo>
                  <a:pt x="5742495" y="3102682"/>
                </a:lnTo>
                <a:lnTo>
                  <a:pt x="5743525" y="3103811"/>
                </a:lnTo>
                <a:lnTo>
                  <a:pt x="5742368" y="3101696"/>
                </a:lnTo>
                <a:lnTo>
                  <a:pt x="5740810" y="3101477"/>
                </a:lnTo>
                <a:close/>
                <a:moveTo>
                  <a:pt x="6190556" y="3095338"/>
                </a:moveTo>
                <a:lnTo>
                  <a:pt x="6190832" y="3096812"/>
                </a:lnTo>
                <a:lnTo>
                  <a:pt x="6192153" y="3101044"/>
                </a:lnTo>
                <a:lnTo>
                  <a:pt x="6193474" y="3104749"/>
                </a:lnTo>
                <a:lnTo>
                  <a:pt x="6195060" y="3108190"/>
                </a:lnTo>
                <a:lnTo>
                  <a:pt x="6196381" y="3111365"/>
                </a:lnTo>
                <a:lnTo>
                  <a:pt x="6198231" y="3114012"/>
                </a:lnTo>
                <a:lnTo>
                  <a:pt x="6200345" y="3115864"/>
                </a:lnTo>
                <a:lnTo>
                  <a:pt x="6202195" y="3117451"/>
                </a:lnTo>
                <a:lnTo>
                  <a:pt x="6203905" y="3117879"/>
                </a:lnTo>
                <a:lnTo>
                  <a:pt x="6203285" y="3117084"/>
                </a:lnTo>
                <a:lnTo>
                  <a:pt x="6201168" y="3113908"/>
                </a:lnTo>
                <a:lnTo>
                  <a:pt x="6196668" y="3107292"/>
                </a:lnTo>
                <a:lnTo>
                  <a:pt x="6192432" y="3099088"/>
                </a:lnTo>
                <a:lnTo>
                  <a:pt x="6190556" y="3095338"/>
                </a:lnTo>
                <a:close/>
                <a:moveTo>
                  <a:pt x="2312988" y="3092372"/>
                </a:moveTo>
                <a:lnTo>
                  <a:pt x="2312988" y="3094203"/>
                </a:lnTo>
                <a:lnTo>
                  <a:pt x="2301026" y="3102831"/>
                </a:lnTo>
                <a:lnTo>
                  <a:pt x="2266204" y="3114597"/>
                </a:lnTo>
                <a:lnTo>
                  <a:pt x="2255838" y="3106753"/>
                </a:lnTo>
                <a:lnTo>
                  <a:pt x="2269926" y="3104139"/>
                </a:lnTo>
                <a:lnTo>
                  <a:pt x="2279761" y="3097864"/>
                </a:lnTo>
                <a:lnTo>
                  <a:pt x="2303684" y="3096556"/>
                </a:lnTo>
                <a:lnTo>
                  <a:pt x="2305013" y="3096034"/>
                </a:lnTo>
                <a:lnTo>
                  <a:pt x="2312988" y="3092372"/>
                </a:lnTo>
                <a:close/>
                <a:moveTo>
                  <a:pt x="1312864" y="3087625"/>
                </a:moveTo>
                <a:lnTo>
                  <a:pt x="1312049" y="3088699"/>
                </a:lnTo>
                <a:lnTo>
                  <a:pt x="1302002" y="3102679"/>
                </a:lnTo>
                <a:lnTo>
                  <a:pt x="1292226" y="3120962"/>
                </a:lnTo>
                <a:lnTo>
                  <a:pt x="1296299" y="3107249"/>
                </a:lnTo>
                <a:lnTo>
                  <a:pt x="1312864" y="3087625"/>
                </a:lnTo>
                <a:close/>
                <a:moveTo>
                  <a:pt x="2330175" y="3085135"/>
                </a:moveTo>
                <a:lnTo>
                  <a:pt x="2331140" y="3085258"/>
                </a:lnTo>
                <a:lnTo>
                  <a:pt x="2335086" y="3086062"/>
                </a:lnTo>
                <a:lnTo>
                  <a:pt x="2339295" y="3087668"/>
                </a:lnTo>
                <a:lnTo>
                  <a:pt x="2342978" y="3089008"/>
                </a:lnTo>
                <a:lnTo>
                  <a:pt x="2346924" y="3091150"/>
                </a:lnTo>
                <a:lnTo>
                  <a:pt x="2350081" y="3093292"/>
                </a:lnTo>
                <a:lnTo>
                  <a:pt x="2352975" y="3095972"/>
                </a:lnTo>
                <a:lnTo>
                  <a:pt x="2355343" y="3098651"/>
                </a:lnTo>
                <a:lnTo>
                  <a:pt x="2356132" y="3100525"/>
                </a:lnTo>
                <a:lnTo>
                  <a:pt x="2356921" y="3101865"/>
                </a:lnTo>
                <a:lnTo>
                  <a:pt x="2357710" y="3103740"/>
                </a:lnTo>
                <a:lnTo>
                  <a:pt x="2358237" y="3105347"/>
                </a:lnTo>
                <a:lnTo>
                  <a:pt x="2358500" y="3107221"/>
                </a:lnTo>
                <a:lnTo>
                  <a:pt x="2358500" y="3109365"/>
                </a:lnTo>
                <a:lnTo>
                  <a:pt x="2358500" y="3111373"/>
                </a:lnTo>
                <a:lnTo>
                  <a:pt x="2358500" y="3111508"/>
                </a:lnTo>
                <a:lnTo>
                  <a:pt x="2357973" y="3113382"/>
                </a:lnTo>
                <a:lnTo>
                  <a:pt x="2356921" y="3116061"/>
                </a:lnTo>
                <a:lnTo>
                  <a:pt x="2350344" y="3128382"/>
                </a:lnTo>
                <a:lnTo>
                  <a:pt x="2345872" y="3147934"/>
                </a:lnTo>
                <a:lnTo>
                  <a:pt x="2344031" y="3145256"/>
                </a:lnTo>
                <a:lnTo>
                  <a:pt x="2342189" y="3142578"/>
                </a:lnTo>
                <a:lnTo>
                  <a:pt x="2340874" y="3139900"/>
                </a:lnTo>
                <a:lnTo>
                  <a:pt x="2340347" y="3137221"/>
                </a:lnTo>
                <a:lnTo>
                  <a:pt x="2339821" y="3134543"/>
                </a:lnTo>
                <a:lnTo>
                  <a:pt x="2339821" y="3131864"/>
                </a:lnTo>
                <a:lnTo>
                  <a:pt x="2340084" y="3128918"/>
                </a:lnTo>
                <a:lnTo>
                  <a:pt x="2340611" y="3126239"/>
                </a:lnTo>
                <a:lnTo>
                  <a:pt x="2341400" y="3123293"/>
                </a:lnTo>
                <a:lnTo>
                  <a:pt x="2342452" y="3120346"/>
                </a:lnTo>
                <a:lnTo>
                  <a:pt x="2343504" y="3117668"/>
                </a:lnTo>
                <a:lnTo>
                  <a:pt x="2345083" y="3114721"/>
                </a:lnTo>
                <a:lnTo>
                  <a:pt x="2348503" y="3109096"/>
                </a:lnTo>
                <a:lnTo>
                  <a:pt x="2352449" y="3103740"/>
                </a:lnTo>
                <a:lnTo>
                  <a:pt x="2350081" y="3101597"/>
                </a:lnTo>
                <a:lnTo>
                  <a:pt x="2343504" y="3097847"/>
                </a:lnTo>
                <a:lnTo>
                  <a:pt x="2334297" y="3087668"/>
                </a:lnTo>
                <a:lnTo>
                  <a:pt x="2331403" y="3085526"/>
                </a:lnTo>
                <a:lnTo>
                  <a:pt x="2330175" y="3085135"/>
                </a:lnTo>
                <a:close/>
                <a:moveTo>
                  <a:pt x="2322985" y="3082847"/>
                </a:moveTo>
                <a:lnTo>
                  <a:pt x="2330175" y="3085135"/>
                </a:lnTo>
                <a:lnTo>
                  <a:pt x="2326931" y="3084722"/>
                </a:lnTo>
                <a:lnTo>
                  <a:pt x="2323248" y="3084187"/>
                </a:lnTo>
                <a:lnTo>
                  <a:pt x="2319302" y="3084187"/>
                </a:lnTo>
                <a:lnTo>
                  <a:pt x="2316145" y="3084454"/>
                </a:lnTo>
                <a:lnTo>
                  <a:pt x="2312988" y="3084990"/>
                </a:lnTo>
                <a:lnTo>
                  <a:pt x="2322985" y="3082847"/>
                </a:lnTo>
                <a:close/>
                <a:moveTo>
                  <a:pt x="5696568" y="3082115"/>
                </a:moveTo>
                <a:lnTo>
                  <a:pt x="5692067" y="3082648"/>
                </a:lnTo>
                <a:lnTo>
                  <a:pt x="5688096" y="3083703"/>
                </a:lnTo>
                <a:lnTo>
                  <a:pt x="5683596" y="3085556"/>
                </a:lnTo>
                <a:lnTo>
                  <a:pt x="5679360" y="3087413"/>
                </a:lnTo>
                <a:lnTo>
                  <a:pt x="5675124" y="3089791"/>
                </a:lnTo>
                <a:lnTo>
                  <a:pt x="5670888" y="3091907"/>
                </a:lnTo>
                <a:lnTo>
                  <a:pt x="5666917" y="3094555"/>
                </a:lnTo>
                <a:lnTo>
                  <a:pt x="5659240" y="3100374"/>
                </a:lnTo>
                <a:lnTo>
                  <a:pt x="5652886" y="3105935"/>
                </a:lnTo>
                <a:lnTo>
                  <a:pt x="5648397" y="3109971"/>
                </a:lnTo>
                <a:lnTo>
                  <a:pt x="5653526" y="3110073"/>
                </a:lnTo>
                <a:lnTo>
                  <a:pt x="5654318" y="3109810"/>
                </a:lnTo>
                <a:lnTo>
                  <a:pt x="5658014" y="3107700"/>
                </a:lnTo>
                <a:lnTo>
                  <a:pt x="5661974" y="3105324"/>
                </a:lnTo>
                <a:lnTo>
                  <a:pt x="5665142" y="3102948"/>
                </a:lnTo>
                <a:lnTo>
                  <a:pt x="5668046" y="3100572"/>
                </a:lnTo>
                <a:lnTo>
                  <a:pt x="5673062" y="3096088"/>
                </a:lnTo>
                <a:lnTo>
                  <a:pt x="5677814" y="3091602"/>
                </a:lnTo>
                <a:lnTo>
                  <a:pt x="5680454" y="3089490"/>
                </a:lnTo>
                <a:lnTo>
                  <a:pt x="5683094" y="3087906"/>
                </a:lnTo>
                <a:lnTo>
                  <a:pt x="5685734" y="3086324"/>
                </a:lnTo>
                <a:lnTo>
                  <a:pt x="5688638" y="3085004"/>
                </a:lnTo>
                <a:lnTo>
                  <a:pt x="5692070" y="3083949"/>
                </a:lnTo>
                <a:lnTo>
                  <a:pt x="5695766" y="3083156"/>
                </a:lnTo>
                <a:lnTo>
                  <a:pt x="5700254" y="3082892"/>
                </a:lnTo>
                <a:lnTo>
                  <a:pt x="5705271" y="3083156"/>
                </a:lnTo>
                <a:lnTo>
                  <a:pt x="5710815" y="3085268"/>
                </a:lnTo>
                <a:lnTo>
                  <a:pt x="5727447" y="3100307"/>
                </a:lnTo>
                <a:lnTo>
                  <a:pt x="5739095" y="3101238"/>
                </a:lnTo>
                <a:lnTo>
                  <a:pt x="5727277" y="3099580"/>
                </a:lnTo>
                <a:lnTo>
                  <a:pt x="5710599" y="3084502"/>
                </a:lnTo>
                <a:lnTo>
                  <a:pt x="5707952" y="3083445"/>
                </a:lnTo>
                <a:lnTo>
                  <a:pt x="5706098" y="3082915"/>
                </a:lnTo>
                <a:lnTo>
                  <a:pt x="5704510" y="3082386"/>
                </a:lnTo>
                <a:lnTo>
                  <a:pt x="5700539" y="3082115"/>
                </a:lnTo>
                <a:lnTo>
                  <a:pt x="5696568" y="3082115"/>
                </a:lnTo>
                <a:close/>
                <a:moveTo>
                  <a:pt x="5881619" y="3076297"/>
                </a:moveTo>
                <a:lnTo>
                  <a:pt x="5881884" y="3079473"/>
                </a:lnTo>
                <a:lnTo>
                  <a:pt x="5881619" y="3082386"/>
                </a:lnTo>
                <a:lnTo>
                  <a:pt x="5881563" y="3082691"/>
                </a:lnTo>
                <a:lnTo>
                  <a:pt x="5887472" y="3079347"/>
                </a:lnTo>
                <a:lnTo>
                  <a:pt x="5891358" y="3076979"/>
                </a:lnTo>
                <a:lnTo>
                  <a:pt x="5887973" y="3076826"/>
                </a:lnTo>
                <a:lnTo>
                  <a:pt x="5881619" y="3076297"/>
                </a:lnTo>
                <a:close/>
                <a:moveTo>
                  <a:pt x="1355726" y="3049524"/>
                </a:moveTo>
                <a:lnTo>
                  <a:pt x="1355183" y="3050065"/>
                </a:lnTo>
                <a:lnTo>
                  <a:pt x="1335088" y="3065401"/>
                </a:lnTo>
                <a:lnTo>
                  <a:pt x="1335088" y="3061631"/>
                </a:lnTo>
                <a:lnTo>
                  <a:pt x="1355726" y="3049524"/>
                </a:lnTo>
                <a:close/>
                <a:moveTo>
                  <a:pt x="6112349" y="3044948"/>
                </a:moveTo>
                <a:lnTo>
                  <a:pt x="6110500" y="3048125"/>
                </a:lnTo>
                <a:lnTo>
                  <a:pt x="6112085" y="3045741"/>
                </a:lnTo>
                <a:lnTo>
                  <a:pt x="6112349" y="3044948"/>
                </a:lnTo>
                <a:close/>
                <a:moveTo>
                  <a:pt x="519113" y="3038488"/>
                </a:moveTo>
                <a:lnTo>
                  <a:pt x="519113" y="3044044"/>
                </a:lnTo>
                <a:lnTo>
                  <a:pt x="518561" y="3046690"/>
                </a:lnTo>
                <a:lnTo>
                  <a:pt x="518009" y="3049339"/>
                </a:lnTo>
                <a:lnTo>
                  <a:pt x="512763" y="3060714"/>
                </a:lnTo>
                <a:lnTo>
                  <a:pt x="519113" y="3038488"/>
                </a:lnTo>
                <a:close/>
                <a:moveTo>
                  <a:pt x="6253315" y="3035320"/>
                </a:moveTo>
                <a:lnTo>
                  <a:pt x="6253315" y="3035585"/>
                </a:lnTo>
                <a:lnTo>
                  <a:pt x="6254109" y="3047496"/>
                </a:lnTo>
                <a:lnTo>
                  <a:pt x="6254109" y="3047757"/>
                </a:lnTo>
                <a:lnTo>
                  <a:pt x="6254109" y="3048555"/>
                </a:lnTo>
                <a:lnTo>
                  <a:pt x="6254638" y="3060985"/>
                </a:lnTo>
                <a:lnTo>
                  <a:pt x="6254903" y="3064690"/>
                </a:lnTo>
                <a:lnTo>
                  <a:pt x="6255433" y="3067337"/>
                </a:lnTo>
                <a:lnTo>
                  <a:pt x="6255697" y="3068659"/>
                </a:lnTo>
                <a:lnTo>
                  <a:pt x="6255962" y="3069718"/>
                </a:lnTo>
                <a:lnTo>
                  <a:pt x="6255962" y="3072100"/>
                </a:lnTo>
                <a:lnTo>
                  <a:pt x="6255962" y="3077922"/>
                </a:lnTo>
                <a:lnTo>
                  <a:pt x="6255697" y="3084008"/>
                </a:lnTo>
                <a:lnTo>
                  <a:pt x="6255242" y="3089241"/>
                </a:lnTo>
                <a:lnTo>
                  <a:pt x="6254374" y="3096445"/>
                </a:lnTo>
                <a:lnTo>
                  <a:pt x="6255168" y="3090093"/>
                </a:lnTo>
                <a:lnTo>
                  <a:pt x="6255242" y="3089241"/>
                </a:lnTo>
                <a:lnTo>
                  <a:pt x="6257021" y="3074481"/>
                </a:lnTo>
                <a:lnTo>
                  <a:pt x="6257021" y="3071040"/>
                </a:lnTo>
                <a:lnTo>
                  <a:pt x="6257021" y="3070512"/>
                </a:lnTo>
                <a:lnTo>
                  <a:pt x="6256491" y="3070247"/>
                </a:lnTo>
                <a:lnTo>
                  <a:pt x="6255962" y="3069718"/>
                </a:lnTo>
                <a:lnTo>
                  <a:pt x="6255962" y="3065749"/>
                </a:lnTo>
                <a:lnTo>
                  <a:pt x="6255433" y="3059662"/>
                </a:lnTo>
                <a:lnTo>
                  <a:pt x="6254903" y="3053576"/>
                </a:lnTo>
                <a:lnTo>
                  <a:pt x="6254109" y="3047496"/>
                </a:lnTo>
                <a:lnTo>
                  <a:pt x="6253315" y="3035320"/>
                </a:lnTo>
                <a:close/>
                <a:moveTo>
                  <a:pt x="2182813" y="3035238"/>
                </a:moveTo>
                <a:lnTo>
                  <a:pt x="2183067" y="3035238"/>
                </a:lnTo>
                <a:lnTo>
                  <a:pt x="2183575" y="3037341"/>
                </a:lnTo>
                <a:lnTo>
                  <a:pt x="2185861" y="3048901"/>
                </a:lnTo>
                <a:lnTo>
                  <a:pt x="2189163" y="3070981"/>
                </a:lnTo>
                <a:lnTo>
                  <a:pt x="2189163" y="3074922"/>
                </a:lnTo>
                <a:lnTo>
                  <a:pt x="2187893" y="3063094"/>
                </a:lnTo>
                <a:lnTo>
                  <a:pt x="2183067" y="3044169"/>
                </a:lnTo>
                <a:lnTo>
                  <a:pt x="2182813" y="3038654"/>
                </a:lnTo>
                <a:lnTo>
                  <a:pt x="2182813" y="3035763"/>
                </a:lnTo>
                <a:lnTo>
                  <a:pt x="2182813" y="3035238"/>
                </a:lnTo>
                <a:close/>
                <a:moveTo>
                  <a:pt x="6117370" y="3030393"/>
                </a:moveTo>
                <a:lnTo>
                  <a:pt x="6116049" y="3033836"/>
                </a:lnTo>
                <a:lnTo>
                  <a:pt x="6117370" y="3030660"/>
                </a:lnTo>
                <a:lnTo>
                  <a:pt x="6117370" y="3030393"/>
                </a:lnTo>
                <a:close/>
                <a:moveTo>
                  <a:pt x="5998980" y="3029892"/>
                </a:moveTo>
                <a:lnTo>
                  <a:pt x="5999132" y="3031500"/>
                </a:lnTo>
                <a:lnTo>
                  <a:pt x="5999250" y="3031452"/>
                </a:lnTo>
                <a:lnTo>
                  <a:pt x="5998980" y="3029892"/>
                </a:lnTo>
                <a:close/>
                <a:moveTo>
                  <a:pt x="6417433" y="3014948"/>
                </a:moveTo>
                <a:lnTo>
                  <a:pt x="6417963" y="3017328"/>
                </a:lnTo>
                <a:lnTo>
                  <a:pt x="6419022" y="3021559"/>
                </a:lnTo>
                <a:lnTo>
                  <a:pt x="6417433" y="3014948"/>
                </a:lnTo>
                <a:close/>
                <a:moveTo>
                  <a:pt x="6263109" y="3007802"/>
                </a:moveTo>
                <a:lnTo>
                  <a:pt x="6262844" y="3008068"/>
                </a:lnTo>
                <a:lnTo>
                  <a:pt x="6255168" y="3023410"/>
                </a:lnTo>
                <a:lnTo>
                  <a:pt x="6263109" y="3007802"/>
                </a:lnTo>
                <a:close/>
                <a:moveTo>
                  <a:pt x="6349139" y="3007536"/>
                </a:moveTo>
                <a:lnTo>
                  <a:pt x="6346492" y="3008596"/>
                </a:lnTo>
                <a:lnTo>
                  <a:pt x="6343580" y="3011241"/>
                </a:lnTo>
                <a:lnTo>
                  <a:pt x="6347815" y="3008860"/>
                </a:lnTo>
                <a:lnTo>
                  <a:pt x="6349139" y="3007802"/>
                </a:lnTo>
                <a:lnTo>
                  <a:pt x="6349139" y="3007536"/>
                </a:lnTo>
                <a:close/>
                <a:moveTo>
                  <a:pt x="6333257" y="3005686"/>
                </a:moveTo>
                <a:lnTo>
                  <a:pt x="6338815" y="3011508"/>
                </a:lnTo>
                <a:lnTo>
                  <a:pt x="6341992" y="3011771"/>
                </a:lnTo>
                <a:lnTo>
                  <a:pt x="6342786" y="3011508"/>
                </a:lnTo>
                <a:lnTo>
                  <a:pt x="6333257" y="3005686"/>
                </a:lnTo>
                <a:close/>
                <a:moveTo>
                  <a:pt x="6295403" y="3003038"/>
                </a:moveTo>
                <a:lnTo>
                  <a:pt x="6301227" y="3017328"/>
                </a:lnTo>
                <a:lnTo>
                  <a:pt x="6307315" y="3028968"/>
                </a:lnTo>
                <a:lnTo>
                  <a:pt x="6308109" y="3028968"/>
                </a:lnTo>
                <a:lnTo>
                  <a:pt x="6300698" y="3014418"/>
                </a:lnTo>
                <a:lnTo>
                  <a:pt x="6295403" y="3003038"/>
                </a:lnTo>
                <a:close/>
                <a:moveTo>
                  <a:pt x="6326374" y="2999331"/>
                </a:moveTo>
                <a:lnTo>
                  <a:pt x="6329815" y="3005154"/>
                </a:lnTo>
                <a:lnTo>
                  <a:pt x="6331668" y="3004890"/>
                </a:lnTo>
                <a:lnTo>
                  <a:pt x="6331933" y="3004890"/>
                </a:lnTo>
                <a:lnTo>
                  <a:pt x="6331139" y="3004095"/>
                </a:lnTo>
                <a:lnTo>
                  <a:pt x="6326374" y="2999331"/>
                </a:lnTo>
                <a:close/>
                <a:moveTo>
                  <a:pt x="6322139" y="2995098"/>
                </a:moveTo>
                <a:lnTo>
                  <a:pt x="6319756" y="2995363"/>
                </a:lnTo>
                <a:lnTo>
                  <a:pt x="6317374" y="2996156"/>
                </a:lnTo>
                <a:lnTo>
                  <a:pt x="6315786" y="2996951"/>
                </a:lnTo>
                <a:lnTo>
                  <a:pt x="6314462" y="2998802"/>
                </a:lnTo>
                <a:lnTo>
                  <a:pt x="6313933" y="3000655"/>
                </a:lnTo>
                <a:lnTo>
                  <a:pt x="6313668" y="3003038"/>
                </a:lnTo>
                <a:lnTo>
                  <a:pt x="6313933" y="3005949"/>
                </a:lnTo>
                <a:lnTo>
                  <a:pt x="6314462" y="3009654"/>
                </a:lnTo>
                <a:lnTo>
                  <a:pt x="6314198" y="3006478"/>
                </a:lnTo>
                <a:lnTo>
                  <a:pt x="6314198" y="3004095"/>
                </a:lnTo>
                <a:lnTo>
                  <a:pt x="6314462" y="3001449"/>
                </a:lnTo>
                <a:lnTo>
                  <a:pt x="6315256" y="2999596"/>
                </a:lnTo>
                <a:lnTo>
                  <a:pt x="6316580" y="2997743"/>
                </a:lnTo>
                <a:lnTo>
                  <a:pt x="6317903" y="2996685"/>
                </a:lnTo>
                <a:lnTo>
                  <a:pt x="6319756" y="2995363"/>
                </a:lnTo>
                <a:lnTo>
                  <a:pt x="6322404" y="2995098"/>
                </a:lnTo>
                <a:lnTo>
                  <a:pt x="6322139" y="2995098"/>
                </a:lnTo>
                <a:close/>
                <a:moveTo>
                  <a:pt x="6281639" y="2995098"/>
                </a:moveTo>
                <a:lnTo>
                  <a:pt x="6281903" y="2995363"/>
                </a:lnTo>
                <a:lnTo>
                  <a:pt x="6285609" y="2996156"/>
                </a:lnTo>
                <a:lnTo>
                  <a:pt x="6285874" y="2996156"/>
                </a:lnTo>
                <a:lnTo>
                  <a:pt x="6284021" y="2995626"/>
                </a:lnTo>
                <a:lnTo>
                  <a:pt x="6281639" y="2995098"/>
                </a:lnTo>
                <a:close/>
                <a:moveTo>
                  <a:pt x="6133225" y="2993611"/>
                </a:moveTo>
                <a:lnTo>
                  <a:pt x="6135603" y="2995198"/>
                </a:lnTo>
                <a:lnTo>
                  <a:pt x="6135603" y="2994670"/>
                </a:lnTo>
                <a:lnTo>
                  <a:pt x="6133225" y="2993611"/>
                </a:lnTo>
                <a:close/>
                <a:moveTo>
                  <a:pt x="655639" y="2990859"/>
                </a:moveTo>
                <a:lnTo>
                  <a:pt x="655089" y="2991640"/>
                </a:lnTo>
                <a:lnTo>
                  <a:pt x="642981" y="3021024"/>
                </a:lnTo>
                <a:lnTo>
                  <a:pt x="635001" y="3014266"/>
                </a:lnTo>
                <a:lnTo>
                  <a:pt x="646559" y="2995797"/>
                </a:lnTo>
                <a:lnTo>
                  <a:pt x="655639" y="2990859"/>
                </a:lnTo>
                <a:close/>
                <a:moveTo>
                  <a:pt x="6463228" y="2987423"/>
                </a:moveTo>
                <a:lnTo>
                  <a:pt x="6463418" y="2988943"/>
                </a:lnTo>
                <a:lnTo>
                  <a:pt x="6463466" y="2989436"/>
                </a:lnTo>
                <a:lnTo>
                  <a:pt x="6463228" y="2988482"/>
                </a:lnTo>
                <a:lnTo>
                  <a:pt x="6463228" y="2987423"/>
                </a:lnTo>
                <a:close/>
                <a:moveTo>
                  <a:pt x="6463261" y="2987338"/>
                </a:moveTo>
                <a:lnTo>
                  <a:pt x="6465875" y="3006214"/>
                </a:lnTo>
                <a:lnTo>
                  <a:pt x="6466404" y="3012301"/>
                </a:lnTo>
                <a:lnTo>
                  <a:pt x="6466404" y="3012830"/>
                </a:lnTo>
                <a:lnTo>
                  <a:pt x="6466140" y="3011771"/>
                </a:lnTo>
                <a:lnTo>
                  <a:pt x="6464912" y="3004675"/>
                </a:lnTo>
                <a:lnTo>
                  <a:pt x="6464022" y="2995098"/>
                </a:lnTo>
                <a:lnTo>
                  <a:pt x="6463466" y="2989436"/>
                </a:lnTo>
                <a:lnTo>
                  <a:pt x="6463493" y="2989541"/>
                </a:lnTo>
                <a:lnTo>
                  <a:pt x="6463418" y="2988943"/>
                </a:lnTo>
                <a:lnTo>
                  <a:pt x="6463261" y="2987338"/>
                </a:lnTo>
                <a:close/>
                <a:moveTo>
                  <a:pt x="1452563" y="2986021"/>
                </a:moveTo>
                <a:lnTo>
                  <a:pt x="1452048" y="2986761"/>
                </a:lnTo>
                <a:lnTo>
                  <a:pt x="1449988" y="2988732"/>
                </a:lnTo>
                <a:lnTo>
                  <a:pt x="1447414" y="2990950"/>
                </a:lnTo>
                <a:lnTo>
                  <a:pt x="1433513" y="3000311"/>
                </a:lnTo>
                <a:lnTo>
                  <a:pt x="1452563" y="2986021"/>
                </a:lnTo>
                <a:close/>
                <a:moveTo>
                  <a:pt x="6417169" y="2984246"/>
                </a:moveTo>
                <a:lnTo>
                  <a:pt x="6417698" y="2985835"/>
                </a:lnTo>
                <a:lnTo>
                  <a:pt x="6417433" y="2984510"/>
                </a:lnTo>
                <a:lnTo>
                  <a:pt x="6417169" y="2984246"/>
                </a:lnTo>
                <a:close/>
                <a:moveTo>
                  <a:pt x="419101" y="2978146"/>
                </a:moveTo>
                <a:lnTo>
                  <a:pt x="414338" y="2995621"/>
                </a:lnTo>
                <a:lnTo>
                  <a:pt x="418761" y="2979003"/>
                </a:lnTo>
                <a:lnTo>
                  <a:pt x="419101" y="2978146"/>
                </a:lnTo>
                <a:close/>
                <a:moveTo>
                  <a:pt x="1632632" y="2978083"/>
                </a:moveTo>
                <a:lnTo>
                  <a:pt x="1633539" y="2981521"/>
                </a:lnTo>
                <a:lnTo>
                  <a:pt x="1632858" y="2984432"/>
                </a:lnTo>
                <a:lnTo>
                  <a:pt x="1628776" y="2981521"/>
                </a:lnTo>
                <a:lnTo>
                  <a:pt x="1632632" y="2978083"/>
                </a:lnTo>
                <a:close/>
                <a:moveTo>
                  <a:pt x="6461110" y="2971813"/>
                </a:moveTo>
                <a:lnTo>
                  <a:pt x="6462698" y="2981599"/>
                </a:lnTo>
                <a:lnTo>
                  <a:pt x="6463261" y="2987338"/>
                </a:lnTo>
                <a:lnTo>
                  <a:pt x="6461110" y="2971813"/>
                </a:lnTo>
                <a:close/>
                <a:moveTo>
                  <a:pt x="609601" y="2968626"/>
                </a:moveTo>
                <a:lnTo>
                  <a:pt x="609839" y="2968626"/>
                </a:lnTo>
                <a:lnTo>
                  <a:pt x="614364" y="3001375"/>
                </a:lnTo>
                <a:lnTo>
                  <a:pt x="613888" y="3003558"/>
                </a:lnTo>
                <a:lnTo>
                  <a:pt x="609601" y="2968626"/>
                </a:lnTo>
                <a:close/>
                <a:moveTo>
                  <a:pt x="6460051" y="2967318"/>
                </a:moveTo>
                <a:lnTo>
                  <a:pt x="6460316" y="2968110"/>
                </a:lnTo>
                <a:lnTo>
                  <a:pt x="6460845" y="2971813"/>
                </a:lnTo>
                <a:lnTo>
                  <a:pt x="6460051" y="2967318"/>
                </a:lnTo>
                <a:close/>
                <a:moveTo>
                  <a:pt x="1139156" y="2966775"/>
                </a:moveTo>
                <a:lnTo>
                  <a:pt x="1140479" y="2967833"/>
                </a:lnTo>
                <a:lnTo>
                  <a:pt x="1140215" y="2967303"/>
                </a:lnTo>
                <a:lnTo>
                  <a:pt x="1139156" y="2966775"/>
                </a:lnTo>
                <a:close/>
                <a:moveTo>
                  <a:pt x="1603042" y="2962214"/>
                </a:moveTo>
                <a:lnTo>
                  <a:pt x="1609726" y="2965653"/>
                </a:lnTo>
                <a:lnTo>
                  <a:pt x="1609169" y="2966975"/>
                </a:lnTo>
                <a:lnTo>
                  <a:pt x="1593851" y="2965653"/>
                </a:lnTo>
                <a:lnTo>
                  <a:pt x="1603042" y="2962214"/>
                </a:lnTo>
                <a:close/>
                <a:moveTo>
                  <a:pt x="6402875" y="2955150"/>
                </a:moveTo>
                <a:lnTo>
                  <a:pt x="6403139" y="2957794"/>
                </a:lnTo>
                <a:lnTo>
                  <a:pt x="6403671" y="2960453"/>
                </a:lnTo>
                <a:lnTo>
                  <a:pt x="6404198" y="2963614"/>
                </a:lnTo>
                <a:lnTo>
                  <a:pt x="6404198" y="2963085"/>
                </a:lnTo>
                <a:lnTo>
                  <a:pt x="6403671" y="2960453"/>
                </a:lnTo>
                <a:lnTo>
                  <a:pt x="6403669" y="2960440"/>
                </a:lnTo>
                <a:lnTo>
                  <a:pt x="6402875" y="2955150"/>
                </a:lnTo>
                <a:close/>
                <a:moveTo>
                  <a:pt x="6381963" y="2934508"/>
                </a:moveTo>
                <a:lnTo>
                  <a:pt x="6381433" y="2951975"/>
                </a:lnTo>
                <a:lnTo>
                  <a:pt x="6381698" y="2951447"/>
                </a:lnTo>
                <a:lnTo>
                  <a:pt x="6381698" y="2950123"/>
                </a:lnTo>
                <a:lnTo>
                  <a:pt x="6381963" y="2945097"/>
                </a:lnTo>
                <a:lnTo>
                  <a:pt x="6381963" y="2934508"/>
                </a:lnTo>
                <a:close/>
                <a:moveTo>
                  <a:pt x="1974017" y="2934407"/>
                </a:moveTo>
                <a:lnTo>
                  <a:pt x="1972350" y="2935942"/>
                </a:lnTo>
                <a:lnTo>
                  <a:pt x="1969850" y="2937734"/>
                </a:lnTo>
                <a:lnTo>
                  <a:pt x="1967350" y="2939272"/>
                </a:lnTo>
                <a:lnTo>
                  <a:pt x="1964572" y="2940295"/>
                </a:lnTo>
                <a:lnTo>
                  <a:pt x="1961794" y="2941064"/>
                </a:lnTo>
                <a:lnTo>
                  <a:pt x="1958738" y="2941577"/>
                </a:lnTo>
                <a:lnTo>
                  <a:pt x="1955682" y="2941577"/>
                </a:lnTo>
                <a:lnTo>
                  <a:pt x="1952626" y="2941577"/>
                </a:lnTo>
                <a:lnTo>
                  <a:pt x="1974017" y="2934407"/>
                </a:lnTo>
                <a:close/>
                <a:moveTo>
                  <a:pt x="6398110" y="2932390"/>
                </a:moveTo>
                <a:lnTo>
                  <a:pt x="6398375" y="2932920"/>
                </a:lnTo>
                <a:lnTo>
                  <a:pt x="6398375" y="2932390"/>
                </a:lnTo>
                <a:lnTo>
                  <a:pt x="6398110" y="2932390"/>
                </a:lnTo>
                <a:close/>
                <a:moveTo>
                  <a:pt x="6454492" y="2928685"/>
                </a:moveTo>
                <a:lnTo>
                  <a:pt x="6454757" y="2930803"/>
                </a:lnTo>
                <a:lnTo>
                  <a:pt x="6454492" y="2928949"/>
                </a:lnTo>
                <a:lnTo>
                  <a:pt x="6454492" y="2928685"/>
                </a:lnTo>
                <a:close/>
                <a:moveTo>
                  <a:pt x="1744210" y="2922524"/>
                </a:moveTo>
                <a:lnTo>
                  <a:pt x="1744664" y="2927287"/>
                </a:lnTo>
                <a:lnTo>
                  <a:pt x="1739901" y="2927287"/>
                </a:lnTo>
                <a:lnTo>
                  <a:pt x="1744210" y="2922524"/>
                </a:lnTo>
                <a:close/>
                <a:moveTo>
                  <a:pt x="5586413" y="2900378"/>
                </a:moveTo>
                <a:lnTo>
                  <a:pt x="5586731" y="2900627"/>
                </a:lnTo>
                <a:lnTo>
                  <a:pt x="5588001" y="2916252"/>
                </a:lnTo>
                <a:lnTo>
                  <a:pt x="5586413" y="2900378"/>
                </a:lnTo>
                <a:close/>
                <a:moveTo>
                  <a:pt x="6386463" y="2897198"/>
                </a:moveTo>
                <a:lnTo>
                  <a:pt x="6385580" y="2900530"/>
                </a:lnTo>
                <a:lnTo>
                  <a:pt x="6384610" y="2900637"/>
                </a:lnTo>
                <a:lnTo>
                  <a:pt x="6384080" y="2906194"/>
                </a:lnTo>
                <a:lnTo>
                  <a:pt x="6385580" y="2900530"/>
                </a:lnTo>
                <a:lnTo>
                  <a:pt x="6386992" y="2900373"/>
                </a:lnTo>
                <a:lnTo>
                  <a:pt x="6387521" y="2900903"/>
                </a:lnTo>
                <a:lnTo>
                  <a:pt x="6386463" y="2897198"/>
                </a:lnTo>
                <a:close/>
                <a:moveTo>
                  <a:pt x="6448934" y="2893495"/>
                </a:moveTo>
                <a:lnTo>
                  <a:pt x="6449463" y="2897728"/>
                </a:lnTo>
                <a:lnTo>
                  <a:pt x="6449198" y="2897462"/>
                </a:lnTo>
                <a:lnTo>
                  <a:pt x="6448934" y="2893495"/>
                </a:lnTo>
                <a:close/>
                <a:moveTo>
                  <a:pt x="971118" y="2868905"/>
                </a:moveTo>
                <a:lnTo>
                  <a:pt x="972441" y="2871020"/>
                </a:lnTo>
                <a:lnTo>
                  <a:pt x="971647" y="2869698"/>
                </a:lnTo>
                <a:lnTo>
                  <a:pt x="971118" y="2868905"/>
                </a:lnTo>
                <a:close/>
                <a:moveTo>
                  <a:pt x="6376404" y="2854861"/>
                </a:moveTo>
                <a:lnTo>
                  <a:pt x="6377463" y="2861212"/>
                </a:lnTo>
                <a:lnTo>
                  <a:pt x="6381169" y="2875766"/>
                </a:lnTo>
                <a:lnTo>
                  <a:pt x="6381433" y="2876295"/>
                </a:lnTo>
                <a:lnTo>
                  <a:pt x="6376404" y="2854861"/>
                </a:lnTo>
                <a:close/>
                <a:moveTo>
                  <a:pt x="6109707" y="2849134"/>
                </a:moveTo>
                <a:lnTo>
                  <a:pt x="6120805" y="2895443"/>
                </a:lnTo>
                <a:lnTo>
                  <a:pt x="6131375" y="2941752"/>
                </a:lnTo>
                <a:lnTo>
                  <a:pt x="6141417" y="2988318"/>
                </a:lnTo>
                <a:lnTo>
                  <a:pt x="6150666" y="3035160"/>
                </a:lnTo>
                <a:lnTo>
                  <a:pt x="6159650" y="3082257"/>
                </a:lnTo>
                <a:lnTo>
                  <a:pt x="6167842" y="3129094"/>
                </a:lnTo>
                <a:lnTo>
                  <a:pt x="6175241" y="3176193"/>
                </a:lnTo>
                <a:lnTo>
                  <a:pt x="6182376" y="3223294"/>
                </a:lnTo>
                <a:lnTo>
                  <a:pt x="6188718" y="3270392"/>
                </a:lnTo>
                <a:lnTo>
                  <a:pt x="6194795" y="3318018"/>
                </a:lnTo>
                <a:lnTo>
                  <a:pt x="6200081" y="3365377"/>
                </a:lnTo>
                <a:lnTo>
                  <a:pt x="6204309" y="3412732"/>
                </a:lnTo>
                <a:lnTo>
                  <a:pt x="6208537" y="3460359"/>
                </a:lnTo>
                <a:lnTo>
                  <a:pt x="6211972" y="3507726"/>
                </a:lnTo>
                <a:lnTo>
                  <a:pt x="6214614" y="3555621"/>
                </a:lnTo>
                <a:lnTo>
                  <a:pt x="6216993" y="3603252"/>
                </a:lnTo>
                <a:lnTo>
                  <a:pt x="6216728" y="3606427"/>
                </a:lnTo>
                <a:lnTo>
                  <a:pt x="6216464" y="3609602"/>
                </a:lnTo>
                <a:lnTo>
                  <a:pt x="6215671" y="3612778"/>
                </a:lnTo>
                <a:lnTo>
                  <a:pt x="6215143" y="3616218"/>
                </a:lnTo>
                <a:lnTo>
                  <a:pt x="6213029" y="3623098"/>
                </a:lnTo>
                <a:lnTo>
                  <a:pt x="6210386" y="3629713"/>
                </a:lnTo>
                <a:lnTo>
                  <a:pt x="6207215" y="3636593"/>
                </a:lnTo>
                <a:lnTo>
                  <a:pt x="6203780" y="3643209"/>
                </a:lnTo>
                <a:lnTo>
                  <a:pt x="6199288" y="3649559"/>
                </a:lnTo>
                <a:lnTo>
                  <a:pt x="6194795" y="3655645"/>
                </a:lnTo>
                <a:lnTo>
                  <a:pt x="6189775" y="3660938"/>
                </a:lnTo>
                <a:lnTo>
                  <a:pt x="6184754" y="3665965"/>
                </a:lnTo>
                <a:lnTo>
                  <a:pt x="6179205" y="3670199"/>
                </a:lnTo>
                <a:lnTo>
                  <a:pt x="6176562" y="3672052"/>
                </a:lnTo>
                <a:lnTo>
                  <a:pt x="6173655" y="3673904"/>
                </a:lnTo>
                <a:lnTo>
                  <a:pt x="6170749" y="3674962"/>
                </a:lnTo>
                <a:lnTo>
                  <a:pt x="6168106" y="3676550"/>
                </a:lnTo>
                <a:lnTo>
                  <a:pt x="6165199" y="3677344"/>
                </a:lnTo>
                <a:lnTo>
                  <a:pt x="6162028" y="3677873"/>
                </a:lnTo>
                <a:lnTo>
                  <a:pt x="6159650" y="3678402"/>
                </a:lnTo>
                <a:lnTo>
                  <a:pt x="6156479" y="3678402"/>
                </a:lnTo>
                <a:lnTo>
                  <a:pt x="6153837" y="3678402"/>
                </a:lnTo>
                <a:lnTo>
                  <a:pt x="6151194" y="3678138"/>
                </a:lnTo>
                <a:lnTo>
                  <a:pt x="6148023" y="3674169"/>
                </a:lnTo>
                <a:lnTo>
                  <a:pt x="6148023" y="3670199"/>
                </a:lnTo>
                <a:lnTo>
                  <a:pt x="6145116" y="3674433"/>
                </a:lnTo>
                <a:lnTo>
                  <a:pt x="6139567" y="3664378"/>
                </a:lnTo>
                <a:lnTo>
                  <a:pt x="6138510" y="3668612"/>
                </a:lnTo>
                <a:lnTo>
                  <a:pt x="6137189" y="3672052"/>
                </a:lnTo>
                <a:lnTo>
                  <a:pt x="6135868" y="3674962"/>
                </a:lnTo>
                <a:lnTo>
                  <a:pt x="6135075" y="3676285"/>
                </a:lnTo>
                <a:lnTo>
                  <a:pt x="6134018" y="3677079"/>
                </a:lnTo>
                <a:lnTo>
                  <a:pt x="6133225" y="3677873"/>
                </a:lnTo>
                <a:lnTo>
                  <a:pt x="6131904" y="3678402"/>
                </a:lnTo>
                <a:lnTo>
                  <a:pt x="6130847" y="3678932"/>
                </a:lnTo>
                <a:lnTo>
                  <a:pt x="6129261" y="3678932"/>
                </a:lnTo>
                <a:lnTo>
                  <a:pt x="6127940" y="3678932"/>
                </a:lnTo>
                <a:lnTo>
                  <a:pt x="6126090" y="3678402"/>
                </a:lnTo>
                <a:lnTo>
                  <a:pt x="6123976" y="3677873"/>
                </a:lnTo>
                <a:lnTo>
                  <a:pt x="6122127" y="3677079"/>
                </a:lnTo>
                <a:lnTo>
                  <a:pt x="6125826" y="3674433"/>
                </a:lnTo>
                <a:lnTo>
                  <a:pt x="6123712" y="3669935"/>
                </a:lnTo>
                <a:lnTo>
                  <a:pt x="6123712" y="3674962"/>
                </a:lnTo>
                <a:lnTo>
                  <a:pt x="6119484" y="3675492"/>
                </a:lnTo>
                <a:lnTo>
                  <a:pt x="6118691" y="3680519"/>
                </a:lnTo>
                <a:lnTo>
                  <a:pt x="6093323" y="3699307"/>
                </a:lnTo>
                <a:lnTo>
                  <a:pt x="6089624" y="3696132"/>
                </a:lnTo>
                <a:lnTo>
                  <a:pt x="6082489" y="3703541"/>
                </a:lnTo>
                <a:lnTo>
                  <a:pt x="6091473" y="3700630"/>
                </a:lnTo>
                <a:lnTo>
                  <a:pt x="6085924" y="3704599"/>
                </a:lnTo>
                <a:lnTo>
                  <a:pt x="6080903" y="3709098"/>
                </a:lnTo>
                <a:lnTo>
                  <a:pt x="6076147" y="3713861"/>
                </a:lnTo>
                <a:lnTo>
                  <a:pt x="6071655" y="3718624"/>
                </a:lnTo>
                <a:lnTo>
                  <a:pt x="6067162" y="3723916"/>
                </a:lnTo>
                <a:lnTo>
                  <a:pt x="6063199" y="3729473"/>
                </a:lnTo>
                <a:lnTo>
                  <a:pt x="6055271" y="3740587"/>
                </a:lnTo>
                <a:lnTo>
                  <a:pt x="6047344" y="3752230"/>
                </a:lnTo>
                <a:lnTo>
                  <a:pt x="6043116" y="3757787"/>
                </a:lnTo>
                <a:lnTo>
                  <a:pt x="6038888" y="3763079"/>
                </a:lnTo>
                <a:lnTo>
                  <a:pt x="6034395" y="3768372"/>
                </a:lnTo>
                <a:lnTo>
                  <a:pt x="6029639" y="3773399"/>
                </a:lnTo>
                <a:lnTo>
                  <a:pt x="6024882" y="3778162"/>
                </a:lnTo>
                <a:lnTo>
                  <a:pt x="6019597" y="3782661"/>
                </a:lnTo>
                <a:lnTo>
                  <a:pt x="6015898" y="3783719"/>
                </a:lnTo>
                <a:lnTo>
                  <a:pt x="6012198" y="3784249"/>
                </a:lnTo>
                <a:lnTo>
                  <a:pt x="6008763" y="3784513"/>
                </a:lnTo>
                <a:lnTo>
                  <a:pt x="6004799" y="3783719"/>
                </a:lnTo>
                <a:lnTo>
                  <a:pt x="6000835" y="3782925"/>
                </a:lnTo>
                <a:lnTo>
                  <a:pt x="5996872" y="3781867"/>
                </a:lnTo>
                <a:lnTo>
                  <a:pt x="5992908" y="3780015"/>
                </a:lnTo>
                <a:lnTo>
                  <a:pt x="5988944" y="3777898"/>
                </a:lnTo>
                <a:lnTo>
                  <a:pt x="5984980" y="3775516"/>
                </a:lnTo>
                <a:lnTo>
                  <a:pt x="5980752" y="3772870"/>
                </a:lnTo>
                <a:lnTo>
                  <a:pt x="5976789" y="3769959"/>
                </a:lnTo>
                <a:lnTo>
                  <a:pt x="5972561" y="3767049"/>
                </a:lnTo>
                <a:lnTo>
                  <a:pt x="5964369" y="3760169"/>
                </a:lnTo>
                <a:lnTo>
                  <a:pt x="5956441" y="3752495"/>
                </a:lnTo>
                <a:lnTo>
                  <a:pt x="5948778" y="3744556"/>
                </a:lnTo>
                <a:lnTo>
                  <a:pt x="5941643" y="3736618"/>
                </a:lnTo>
                <a:lnTo>
                  <a:pt x="5934509" y="3728415"/>
                </a:lnTo>
                <a:lnTo>
                  <a:pt x="5928167" y="3720476"/>
                </a:lnTo>
                <a:lnTo>
                  <a:pt x="5917332" y="3706716"/>
                </a:lnTo>
                <a:lnTo>
                  <a:pt x="5909669" y="3696396"/>
                </a:lnTo>
                <a:lnTo>
                  <a:pt x="5902798" y="3691104"/>
                </a:lnTo>
                <a:lnTo>
                  <a:pt x="5899627" y="3688193"/>
                </a:lnTo>
                <a:lnTo>
                  <a:pt x="5896721" y="3685547"/>
                </a:lnTo>
                <a:lnTo>
                  <a:pt x="5894078" y="3682636"/>
                </a:lnTo>
                <a:lnTo>
                  <a:pt x="5891436" y="3679461"/>
                </a:lnTo>
                <a:lnTo>
                  <a:pt x="5889057" y="3676285"/>
                </a:lnTo>
                <a:lnTo>
                  <a:pt x="5886943" y="3672316"/>
                </a:lnTo>
                <a:lnTo>
                  <a:pt x="5886679" y="3672581"/>
                </a:lnTo>
                <a:lnTo>
                  <a:pt x="5879016" y="3669670"/>
                </a:lnTo>
                <a:lnTo>
                  <a:pt x="5872145" y="3666759"/>
                </a:lnTo>
                <a:lnTo>
                  <a:pt x="5868974" y="3665701"/>
                </a:lnTo>
                <a:lnTo>
                  <a:pt x="5865539" y="3664113"/>
                </a:lnTo>
                <a:lnTo>
                  <a:pt x="5863161" y="3662525"/>
                </a:lnTo>
                <a:lnTo>
                  <a:pt x="5860783" y="3660938"/>
                </a:lnTo>
                <a:lnTo>
                  <a:pt x="5858933" y="3658821"/>
                </a:lnTo>
                <a:lnTo>
                  <a:pt x="5857083" y="3657233"/>
                </a:lnTo>
                <a:lnTo>
                  <a:pt x="5856290" y="3654852"/>
                </a:lnTo>
                <a:lnTo>
                  <a:pt x="5855762" y="3652470"/>
                </a:lnTo>
                <a:lnTo>
                  <a:pt x="5855498" y="3649559"/>
                </a:lnTo>
                <a:lnTo>
                  <a:pt x="5856026" y="3646649"/>
                </a:lnTo>
                <a:lnTo>
                  <a:pt x="5856819" y="3643209"/>
                </a:lnTo>
                <a:lnTo>
                  <a:pt x="5858669" y="3639504"/>
                </a:lnTo>
                <a:lnTo>
                  <a:pt x="5848627" y="3640562"/>
                </a:lnTo>
                <a:lnTo>
                  <a:pt x="5848363" y="3634741"/>
                </a:lnTo>
                <a:lnTo>
                  <a:pt x="5845720" y="3638710"/>
                </a:lnTo>
                <a:lnTo>
                  <a:pt x="5837000" y="3634476"/>
                </a:lnTo>
                <a:lnTo>
                  <a:pt x="5836736" y="3634476"/>
                </a:lnTo>
                <a:lnTo>
                  <a:pt x="5835679" y="3633682"/>
                </a:lnTo>
                <a:lnTo>
                  <a:pt x="5832244" y="3631301"/>
                </a:lnTo>
                <a:lnTo>
                  <a:pt x="5829337" y="3629184"/>
                </a:lnTo>
                <a:lnTo>
                  <a:pt x="5826694" y="3626802"/>
                </a:lnTo>
                <a:lnTo>
                  <a:pt x="5824316" y="3624686"/>
                </a:lnTo>
                <a:lnTo>
                  <a:pt x="5822202" y="3622304"/>
                </a:lnTo>
                <a:lnTo>
                  <a:pt x="5820881" y="3619922"/>
                </a:lnTo>
                <a:lnTo>
                  <a:pt x="5819295" y="3617541"/>
                </a:lnTo>
                <a:lnTo>
                  <a:pt x="5818238" y="3615159"/>
                </a:lnTo>
                <a:lnTo>
                  <a:pt x="5817710" y="3612778"/>
                </a:lnTo>
                <a:lnTo>
                  <a:pt x="5817445" y="3610396"/>
                </a:lnTo>
                <a:lnTo>
                  <a:pt x="5816917" y="3608544"/>
                </a:lnTo>
                <a:lnTo>
                  <a:pt x="5817445" y="3606162"/>
                </a:lnTo>
                <a:lnTo>
                  <a:pt x="5817974" y="3603781"/>
                </a:lnTo>
                <a:lnTo>
                  <a:pt x="5818767" y="3601399"/>
                </a:lnTo>
                <a:lnTo>
                  <a:pt x="5820088" y="3599282"/>
                </a:lnTo>
                <a:lnTo>
                  <a:pt x="5821409" y="3596901"/>
                </a:lnTo>
                <a:lnTo>
                  <a:pt x="5825901" y="3599812"/>
                </a:lnTo>
                <a:lnTo>
                  <a:pt x="5831187" y="3585522"/>
                </a:lnTo>
                <a:lnTo>
                  <a:pt x="5831451" y="3585522"/>
                </a:lnTo>
                <a:lnTo>
                  <a:pt x="5829337" y="3582612"/>
                </a:lnTo>
                <a:lnTo>
                  <a:pt x="5824844" y="3585522"/>
                </a:lnTo>
                <a:lnTo>
                  <a:pt x="5820881" y="3583141"/>
                </a:lnTo>
                <a:lnTo>
                  <a:pt x="5820088" y="3589756"/>
                </a:lnTo>
                <a:lnTo>
                  <a:pt x="5819295" y="3587375"/>
                </a:lnTo>
                <a:lnTo>
                  <a:pt x="5818767" y="3584993"/>
                </a:lnTo>
                <a:lnTo>
                  <a:pt x="5818238" y="3580230"/>
                </a:lnTo>
                <a:lnTo>
                  <a:pt x="5818238" y="3575202"/>
                </a:lnTo>
                <a:lnTo>
                  <a:pt x="5818238" y="3569910"/>
                </a:lnTo>
                <a:lnTo>
                  <a:pt x="5818502" y="3564882"/>
                </a:lnTo>
                <a:lnTo>
                  <a:pt x="5818502" y="3559855"/>
                </a:lnTo>
                <a:lnTo>
                  <a:pt x="5818238" y="3554562"/>
                </a:lnTo>
                <a:lnTo>
                  <a:pt x="5817710" y="3549535"/>
                </a:lnTo>
                <a:lnTo>
                  <a:pt x="5814010" y="3545301"/>
                </a:lnTo>
                <a:lnTo>
                  <a:pt x="5812425" y="3551387"/>
                </a:lnTo>
                <a:lnTo>
                  <a:pt x="5810839" y="3540538"/>
                </a:lnTo>
                <a:lnTo>
                  <a:pt x="5793399" y="3515664"/>
                </a:lnTo>
                <a:lnTo>
                  <a:pt x="5793927" y="3506138"/>
                </a:lnTo>
                <a:lnTo>
                  <a:pt x="5792606" y="3511430"/>
                </a:lnTo>
                <a:lnTo>
                  <a:pt x="5787849" y="3511695"/>
                </a:lnTo>
                <a:lnTo>
                  <a:pt x="5779129" y="3498199"/>
                </a:lnTo>
                <a:lnTo>
                  <a:pt x="5775430" y="3501375"/>
                </a:lnTo>
                <a:lnTo>
                  <a:pt x="5773580" y="3499787"/>
                </a:lnTo>
                <a:lnTo>
                  <a:pt x="5771202" y="3497670"/>
                </a:lnTo>
                <a:lnTo>
                  <a:pt x="5766709" y="3491319"/>
                </a:lnTo>
                <a:lnTo>
                  <a:pt x="5761424" y="3484704"/>
                </a:lnTo>
                <a:lnTo>
                  <a:pt x="5756932" y="3477559"/>
                </a:lnTo>
                <a:lnTo>
                  <a:pt x="5753233" y="3471473"/>
                </a:lnTo>
                <a:lnTo>
                  <a:pt x="5751119" y="3467504"/>
                </a:lnTo>
                <a:lnTo>
                  <a:pt x="5751119" y="3466446"/>
                </a:lnTo>
                <a:lnTo>
                  <a:pt x="5751383" y="3466446"/>
                </a:lnTo>
                <a:lnTo>
                  <a:pt x="5752704" y="3467239"/>
                </a:lnTo>
                <a:lnTo>
                  <a:pt x="5754554" y="3469356"/>
                </a:lnTo>
                <a:lnTo>
                  <a:pt x="5752176" y="3464593"/>
                </a:lnTo>
                <a:lnTo>
                  <a:pt x="5749269" y="3468827"/>
                </a:lnTo>
                <a:lnTo>
                  <a:pt x="5748740" y="3451098"/>
                </a:lnTo>
                <a:lnTo>
                  <a:pt x="5740799" y="3453203"/>
                </a:lnTo>
                <a:lnTo>
                  <a:pt x="5739431" y="3455388"/>
                </a:lnTo>
                <a:lnTo>
                  <a:pt x="5736263" y="3459077"/>
                </a:lnTo>
                <a:lnTo>
                  <a:pt x="5735472" y="3455916"/>
                </a:lnTo>
                <a:lnTo>
                  <a:pt x="5734680" y="3453017"/>
                </a:lnTo>
                <a:lnTo>
                  <a:pt x="5733624" y="3450118"/>
                </a:lnTo>
                <a:lnTo>
                  <a:pt x="5731776" y="3447746"/>
                </a:lnTo>
                <a:lnTo>
                  <a:pt x="5729664" y="3445637"/>
                </a:lnTo>
                <a:lnTo>
                  <a:pt x="5727289" y="3444057"/>
                </a:lnTo>
                <a:lnTo>
                  <a:pt x="5724649" y="3442475"/>
                </a:lnTo>
                <a:lnTo>
                  <a:pt x="5721481" y="3441685"/>
                </a:lnTo>
                <a:lnTo>
                  <a:pt x="5723065" y="3434569"/>
                </a:lnTo>
                <a:lnTo>
                  <a:pt x="5720689" y="3436414"/>
                </a:lnTo>
                <a:lnTo>
                  <a:pt x="5727688" y="3418585"/>
                </a:lnTo>
                <a:lnTo>
                  <a:pt x="5730984" y="3417969"/>
                </a:lnTo>
                <a:lnTo>
                  <a:pt x="5728344" y="3416914"/>
                </a:lnTo>
                <a:lnTo>
                  <a:pt x="5727688" y="3418585"/>
                </a:lnTo>
                <a:lnTo>
                  <a:pt x="5726761" y="3418759"/>
                </a:lnTo>
                <a:lnTo>
                  <a:pt x="5723593" y="3419287"/>
                </a:lnTo>
                <a:lnTo>
                  <a:pt x="5721217" y="3418759"/>
                </a:lnTo>
                <a:lnTo>
                  <a:pt x="5720162" y="3418498"/>
                </a:lnTo>
                <a:lnTo>
                  <a:pt x="5719106" y="3417969"/>
                </a:lnTo>
                <a:lnTo>
                  <a:pt x="5717786" y="3416652"/>
                </a:lnTo>
                <a:lnTo>
                  <a:pt x="5716994" y="3415070"/>
                </a:lnTo>
                <a:lnTo>
                  <a:pt x="5716466" y="3412963"/>
                </a:lnTo>
                <a:lnTo>
                  <a:pt x="5716466" y="3410855"/>
                </a:lnTo>
                <a:lnTo>
                  <a:pt x="5716994" y="3409012"/>
                </a:lnTo>
                <a:lnTo>
                  <a:pt x="5717786" y="3406903"/>
                </a:lnTo>
                <a:lnTo>
                  <a:pt x="5718842" y="3405057"/>
                </a:lnTo>
                <a:lnTo>
                  <a:pt x="5719634" y="3403477"/>
                </a:lnTo>
                <a:lnTo>
                  <a:pt x="5721217" y="3401897"/>
                </a:lnTo>
                <a:lnTo>
                  <a:pt x="5722273" y="3401106"/>
                </a:lnTo>
                <a:lnTo>
                  <a:pt x="5723857" y="3400843"/>
                </a:lnTo>
                <a:lnTo>
                  <a:pt x="5724913" y="3400843"/>
                </a:lnTo>
                <a:lnTo>
                  <a:pt x="5734944" y="3403477"/>
                </a:lnTo>
                <a:lnTo>
                  <a:pt x="5731248" y="3391362"/>
                </a:lnTo>
                <a:lnTo>
                  <a:pt x="5724121" y="3396105"/>
                </a:lnTo>
                <a:lnTo>
                  <a:pt x="5717786" y="3398208"/>
                </a:lnTo>
                <a:lnTo>
                  <a:pt x="5708811" y="3409012"/>
                </a:lnTo>
                <a:lnTo>
                  <a:pt x="5696933" y="3419549"/>
                </a:lnTo>
                <a:lnTo>
                  <a:pt x="5696933" y="3416652"/>
                </a:lnTo>
                <a:lnTo>
                  <a:pt x="5697197" y="3413489"/>
                </a:lnTo>
                <a:lnTo>
                  <a:pt x="5697725" y="3410594"/>
                </a:lnTo>
                <a:lnTo>
                  <a:pt x="5698516" y="3407956"/>
                </a:lnTo>
                <a:lnTo>
                  <a:pt x="5699572" y="3405057"/>
                </a:lnTo>
                <a:lnTo>
                  <a:pt x="5700628" y="3402422"/>
                </a:lnTo>
                <a:lnTo>
                  <a:pt x="5702476" y="3400051"/>
                </a:lnTo>
                <a:lnTo>
                  <a:pt x="5704324" y="3397420"/>
                </a:lnTo>
                <a:lnTo>
                  <a:pt x="5684262" y="3409802"/>
                </a:lnTo>
                <a:lnTo>
                  <a:pt x="5683734" y="3387678"/>
                </a:lnTo>
                <a:lnTo>
                  <a:pt x="5685846" y="3384522"/>
                </a:lnTo>
                <a:lnTo>
                  <a:pt x="5676343" y="3395839"/>
                </a:lnTo>
                <a:lnTo>
                  <a:pt x="5676079" y="3395839"/>
                </a:lnTo>
                <a:lnTo>
                  <a:pt x="5664201" y="3391099"/>
                </a:lnTo>
                <a:lnTo>
                  <a:pt x="5664638" y="3390446"/>
                </a:lnTo>
                <a:lnTo>
                  <a:pt x="5665934" y="3370511"/>
                </a:lnTo>
                <a:lnTo>
                  <a:pt x="5671478" y="3370511"/>
                </a:lnTo>
                <a:lnTo>
                  <a:pt x="5675702" y="3371304"/>
                </a:lnTo>
                <a:lnTo>
                  <a:pt x="5686790" y="3362860"/>
                </a:lnTo>
                <a:lnTo>
                  <a:pt x="5694446" y="3363127"/>
                </a:lnTo>
                <a:lnTo>
                  <a:pt x="5697086" y="3361277"/>
                </a:lnTo>
                <a:lnTo>
                  <a:pt x="5686526" y="3354949"/>
                </a:lnTo>
                <a:lnTo>
                  <a:pt x="5684150" y="3363127"/>
                </a:lnTo>
                <a:lnTo>
                  <a:pt x="5664086" y="3360223"/>
                </a:lnTo>
                <a:lnTo>
                  <a:pt x="5662502" y="3368930"/>
                </a:lnTo>
                <a:lnTo>
                  <a:pt x="5661974" y="3371829"/>
                </a:lnTo>
                <a:lnTo>
                  <a:pt x="5661446" y="3373413"/>
                </a:lnTo>
                <a:lnTo>
                  <a:pt x="5661182" y="3373413"/>
                </a:lnTo>
                <a:lnTo>
                  <a:pt x="5660654" y="3373413"/>
                </a:lnTo>
                <a:lnTo>
                  <a:pt x="5660126" y="3371829"/>
                </a:lnTo>
                <a:lnTo>
                  <a:pt x="5659862" y="3368930"/>
                </a:lnTo>
                <a:lnTo>
                  <a:pt x="5659862" y="3364182"/>
                </a:lnTo>
                <a:lnTo>
                  <a:pt x="5658014" y="3364182"/>
                </a:lnTo>
                <a:lnTo>
                  <a:pt x="5656694" y="3361017"/>
                </a:lnTo>
                <a:lnTo>
                  <a:pt x="5655374" y="3357852"/>
                </a:lnTo>
                <a:lnTo>
                  <a:pt x="5654846" y="3354684"/>
                </a:lnTo>
                <a:lnTo>
                  <a:pt x="5654582" y="3351258"/>
                </a:lnTo>
                <a:lnTo>
                  <a:pt x="5655110" y="3348353"/>
                </a:lnTo>
                <a:lnTo>
                  <a:pt x="5655902" y="3345714"/>
                </a:lnTo>
                <a:lnTo>
                  <a:pt x="5656958" y="3342815"/>
                </a:lnTo>
                <a:lnTo>
                  <a:pt x="5658542" y="3340437"/>
                </a:lnTo>
                <a:lnTo>
                  <a:pt x="5660126" y="3337800"/>
                </a:lnTo>
                <a:lnTo>
                  <a:pt x="5662238" y="3335951"/>
                </a:lnTo>
                <a:lnTo>
                  <a:pt x="5664614" y="3333576"/>
                </a:lnTo>
                <a:lnTo>
                  <a:pt x="5667254" y="3331727"/>
                </a:lnTo>
                <a:lnTo>
                  <a:pt x="5669894" y="3330144"/>
                </a:lnTo>
                <a:lnTo>
                  <a:pt x="5672798" y="3328563"/>
                </a:lnTo>
                <a:lnTo>
                  <a:pt x="5673340" y="3328267"/>
                </a:lnTo>
                <a:lnTo>
                  <a:pt x="5672138" y="3328527"/>
                </a:lnTo>
                <a:lnTo>
                  <a:pt x="5668699" y="3329327"/>
                </a:lnTo>
                <a:lnTo>
                  <a:pt x="5665788" y="3330926"/>
                </a:lnTo>
                <a:lnTo>
                  <a:pt x="5663142" y="3332526"/>
                </a:lnTo>
                <a:lnTo>
                  <a:pt x="5660761" y="3334659"/>
                </a:lnTo>
                <a:lnTo>
                  <a:pt x="5658644" y="3337328"/>
                </a:lnTo>
                <a:lnTo>
                  <a:pt x="5657057" y="3339993"/>
                </a:lnTo>
                <a:lnTo>
                  <a:pt x="5655998" y="3343192"/>
                </a:lnTo>
                <a:lnTo>
                  <a:pt x="5649913" y="3324260"/>
                </a:lnTo>
                <a:lnTo>
                  <a:pt x="5654146" y="3316795"/>
                </a:lnTo>
                <a:lnTo>
                  <a:pt x="5658909" y="3322927"/>
                </a:lnTo>
                <a:lnTo>
                  <a:pt x="5665788" y="3326127"/>
                </a:lnTo>
                <a:lnTo>
                  <a:pt x="5671609" y="3321061"/>
                </a:lnTo>
                <a:lnTo>
                  <a:pt x="5674784" y="3320527"/>
                </a:lnTo>
                <a:lnTo>
                  <a:pt x="5674784" y="3315461"/>
                </a:lnTo>
                <a:lnTo>
                  <a:pt x="5677894" y="3326434"/>
                </a:lnTo>
                <a:lnTo>
                  <a:pt x="5678488" y="3326285"/>
                </a:lnTo>
                <a:lnTo>
                  <a:pt x="5678488" y="3326056"/>
                </a:lnTo>
                <a:lnTo>
                  <a:pt x="5682679" y="3324453"/>
                </a:lnTo>
                <a:lnTo>
                  <a:pt x="5678680" y="3326238"/>
                </a:lnTo>
                <a:lnTo>
                  <a:pt x="5678870" y="3326191"/>
                </a:lnTo>
                <a:lnTo>
                  <a:pt x="5678978" y="3326406"/>
                </a:lnTo>
                <a:lnTo>
                  <a:pt x="5682742" y="3324776"/>
                </a:lnTo>
                <a:lnTo>
                  <a:pt x="5689389" y="3322932"/>
                </a:lnTo>
                <a:lnTo>
                  <a:pt x="5689655" y="3322669"/>
                </a:lnTo>
                <a:lnTo>
                  <a:pt x="5690719" y="3323195"/>
                </a:lnTo>
                <a:lnTo>
                  <a:pt x="5699227" y="3306601"/>
                </a:lnTo>
                <a:lnTo>
                  <a:pt x="5700025" y="3306337"/>
                </a:lnTo>
                <a:lnTo>
                  <a:pt x="5700291" y="3306337"/>
                </a:lnTo>
                <a:lnTo>
                  <a:pt x="5700291" y="3305811"/>
                </a:lnTo>
                <a:lnTo>
                  <a:pt x="5700557" y="3305811"/>
                </a:lnTo>
                <a:lnTo>
                  <a:pt x="5700822" y="3305811"/>
                </a:lnTo>
                <a:lnTo>
                  <a:pt x="5702079" y="3303976"/>
                </a:lnTo>
                <a:lnTo>
                  <a:pt x="5700922" y="3304692"/>
                </a:lnTo>
                <a:lnTo>
                  <a:pt x="5700604" y="3305122"/>
                </a:lnTo>
                <a:lnTo>
                  <a:pt x="5700604" y="3305382"/>
                </a:lnTo>
                <a:lnTo>
                  <a:pt x="5700343" y="3305382"/>
                </a:lnTo>
                <a:lnTo>
                  <a:pt x="5700082" y="3305382"/>
                </a:lnTo>
                <a:lnTo>
                  <a:pt x="5700082" y="3305905"/>
                </a:lnTo>
                <a:lnTo>
                  <a:pt x="5699821" y="3305905"/>
                </a:lnTo>
                <a:lnTo>
                  <a:pt x="5699560" y="3305905"/>
                </a:lnTo>
                <a:lnTo>
                  <a:pt x="5699299" y="3305905"/>
                </a:lnTo>
                <a:lnTo>
                  <a:pt x="5699299" y="3306165"/>
                </a:lnTo>
                <a:lnTo>
                  <a:pt x="5699038" y="3306165"/>
                </a:lnTo>
                <a:lnTo>
                  <a:pt x="5698777" y="3306165"/>
                </a:lnTo>
                <a:lnTo>
                  <a:pt x="5698516" y="3306165"/>
                </a:lnTo>
                <a:lnTo>
                  <a:pt x="5689705" y="3321517"/>
                </a:lnTo>
                <a:lnTo>
                  <a:pt x="5690537" y="3322851"/>
                </a:lnTo>
                <a:lnTo>
                  <a:pt x="5689489" y="3322317"/>
                </a:lnTo>
                <a:lnTo>
                  <a:pt x="5689228" y="3322584"/>
                </a:lnTo>
                <a:lnTo>
                  <a:pt x="5689135" y="3322157"/>
                </a:lnTo>
                <a:lnTo>
                  <a:pt x="5682859" y="3324164"/>
                </a:lnTo>
                <a:lnTo>
                  <a:pt x="5678683" y="3325730"/>
                </a:lnTo>
                <a:lnTo>
                  <a:pt x="5675552" y="3314773"/>
                </a:lnTo>
                <a:lnTo>
                  <a:pt x="5693558" y="3300688"/>
                </a:lnTo>
                <a:lnTo>
                  <a:pt x="5689538" y="3302752"/>
                </a:lnTo>
                <a:lnTo>
                  <a:pt x="5688806" y="3303240"/>
                </a:lnTo>
                <a:lnTo>
                  <a:pt x="5674519" y="3314617"/>
                </a:lnTo>
                <a:lnTo>
                  <a:pt x="5673887" y="3311039"/>
                </a:lnTo>
                <a:lnTo>
                  <a:pt x="5667111" y="3318393"/>
                </a:lnTo>
                <a:lnTo>
                  <a:pt x="5663671" y="3318928"/>
                </a:lnTo>
                <a:lnTo>
                  <a:pt x="5662084" y="3303995"/>
                </a:lnTo>
                <a:lnTo>
                  <a:pt x="5672932" y="3300529"/>
                </a:lnTo>
                <a:lnTo>
                  <a:pt x="5672932" y="3301862"/>
                </a:lnTo>
                <a:lnTo>
                  <a:pt x="5673885" y="3310026"/>
                </a:lnTo>
                <a:lnTo>
                  <a:pt x="5674689" y="3309556"/>
                </a:lnTo>
                <a:lnTo>
                  <a:pt x="5673741" y="3300325"/>
                </a:lnTo>
                <a:lnTo>
                  <a:pt x="5673738" y="3300326"/>
                </a:lnTo>
                <a:lnTo>
                  <a:pt x="5673725" y="3300330"/>
                </a:lnTo>
                <a:lnTo>
                  <a:pt x="5673725" y="3300166"/>
                </a:lnTo>
                <a:lnTo>
                  <a:pt x="5673725" y="3300066"/>
                </a:lnTo>
                <a:lnTo>
                  <a:pt x="5673748" y="3300058"/>
                </a:lnTo>
                <a:lnTo>
                  <a:pt x="5673984" y="3297194"/>
                </a:lnTo>
                <a:lnTo>
                  <a:pt x="5674503" y="3293797"/>
                </a:lnTo>
                <a:lnTo>
                  <a:pt x="5675281" y="3290660"/>
                </a:lnTo>
                <a:lnTo>
                  <a:pt x="5676059" y="3287786"/>
                </a:lnTo>
                <a:lnTo>
                  <a:pt x="5677356" y="3284387"/>
                </a:lnTo>
                <a:lnTo>
                  <a:pt x="5678653" y="3281513"/>
                </a:lnTo>
                <a:lnTo>
                  <a:pt x="5680468" y="3278900"/>
                </a:lnTo>
                <a:lnTo>
                  <a:pt x="5682024" y="3276025"/>
                </a:lnTo>
                <a:lnTo>
                  <a:pt x="5683840" y="3273673"/>
                </a:lnTo>
                <a:lnTo>
                  <a:pt x="5685914" y="3271060"/>
                </a:lnTo>
                <a:lnTo>
                  <a:pt x="5688248" y="3268969"/>
                </a:lnTo>
                <a:lnTo>
                  <a:pt x="5690583" y="3266878"/>
                </a:lnTo>
                <a:lnTo>
                  <a:pt x="5692657" y="3265048"/>
                </a:lnTo>
                <a:lnTo>
                  <a:pt x="5694991" y="3263218"/>
                </a:lnTo>
                <a:lnTo>
                  <a:pt x="5697326" y="3261912"/>
                </a:lnTo>
                <a:lnTo>
                  <a:pt x="5699919" y="3260344"/>
                </a:lnTo>
                <a:lnTo>
                  <a:pt x="5702253" y="3259560"/>
                </a:lnTo>
                <a:lnTo>
                  <a:pt x="5704847" y="3258775"/>
                </a:lnTo>
                <a:lnTo>
                  <a:pt x="5707181" y="3258253"/>
                </a:lnTo>
                <a:lnTo>
                  <a:pt x="5709515" y="3257469"/>
                </a:lnTo>
                <a:lnTo>
                  <a:pt x="5711849" y="3257469"/>
                </a:lnTo>
                <a:lnTo>
                  <a:pt x="5712716" y="3257566"/>
                </a:lnTo>
                <a:lnTo>
                  <a:pt x="5710551" y="3256267"/>
                </a:lnTo>
                <a:lnTo>
                  <a:pt x="5708175" y="3255476"/>
                </a:lnTo>
                <a:lnTo>
                  <a:pt x="5705799" y="3254949"/>
                </a:lnTo>
                <a:lnTo>
                  <a:pt x="5703423" y="3254683"/>
                </a:lnTo>
                <a:lnTo>
                  <a:pt x="5701046" y="3254949"/>
                </a:lnTo>
                <a:lnTo>
                  <a:pt x="5699198" y="3255476"/>
                </a:lnTo>
                <a:lnTo>
                  <a:pt x="5696822" y="3256003"/>
                </a:lnTo>
                <a:lnTo>
                  <a:pt x="5694710" y="3257323"/>
                </a:lnTo>
                <a:lnTo>
                  <a:pt x="5692862" y="3258643"/>
                </a:lnTo>
                <a:lnTo>
                  <a:pt x="5691014" y="3260489"/>
                </a:lnTo>
                <a:lnTo>
                  <a:pt x="5687054" y="3264447"/>
                </a:lnTo>
                <a:lnTo>
                  <a:pt x="5683622" y="3269197"/>
                </a:lnTo>
                <a:lnTo>
                  <a:pt x="5680190" y="3274209"/>
                </a:lnTo>
                <a:lnTo>
                  <a:pt x="5676758" y="3279486"/>
                </a:lnTo>
                <a:lnTo>
                  <a:pt x="5670950" y="3290039"/>
                </a:lnTo>
                <a:lnTo>
                  <a:pt x="5668046" y="3294528"/>
                </a:lnTo>
                <a:lnTo>
                  <a:pt x="5665406" y="3299011"/>
                </a:lnTo>
                <a:lnTo>
                  <a:pt x="5663030" y="3302178"/>
                </a:lnTo>
                <a:lnTo>
                  <a:pt x="5661710" y="3303763"/>
                </a:lnTo>
                <a:lnTo>
                  <a:pt x="5660390" y="3304554"/>
                </a:lnTo>
                <a:lnTo>
                  <a:pt x="5654054" y="3298219"/>
                </a:lnTo>
                <a:lnTo>
                  <a:pt x="5658806" y="3291625"/>
                </a:lnTo>
                <a:lnTo>
                  <a:pt x="5656958" y="3277901"/>
                </a:lnTo>
                <a:lnTo>
                  <a:pt x="5649302" y="3293208"/>
                </a:lnTo>
                <a:lnTo>
                  <a:pt x="5658542" y="3266294"/>
                </a:lnTo>
                <a:lnTo>
                  <a:pt x="5647190" y="3291095"/>
                </a:lnTo>
                <a:lnTo>
                  <a:pt x="5645342" y="3283183"/>
                </a:lnTo>
                <a:lnTo>
                  <a:pt x="5642966" y="3275793"/>
                </a:lnTo>
                <a:lnTo>
                  <a:pt x="5640589" y="3269197"/>
                </a:lnTo>
                <a:lnTo>
                  <a:pt x="5639005" y="3266294"/>
                </a:lnTo>
                <a:lnTo>
                  <a:pt x="5637421" y="3263391"/>
                </a:lnTo>
                <a:lnTo>
                  <a:pt x="5635573" y="3260489"/>
                </a:lnTo>
                <a:lnTo>
                  <a:pt x="5633461" y="3257588"/>
                </a:lnTo>
                <a:lnTo>
                  <a:pt x="5631613" y="3254949"/>
                </a:lnTo>
                <a:lnTo>
                  <a:pt x="5629237" y="3252309"/>
                </a:lnTo>
                <a:lnTo>
                  <a:pt x="5626597" y="3249669"/>
                </a:lnTo>
                <a:lnTo>
                  <a:pt x="5623165" y="3247296"/>
                </a:lnTo>
                <a:lnTo>
                  <a:pt x="5619997" y="3244658"/>
                </a:lnTo>
                <a:lnTo>
                  <a:pt x="5616565" y="3242020"/>
                </a:lnTo>
                <a:lnTo>
                  <a:pt x="5611813" y="3247296"/>
                </a:lnTo>
                <a:lnTo>
                  <a:pt x="5618149" y="3232253"/>
                </a:lnTo>
                <a:lnTo>
                  <a:pt x="5619997" y="3229085"/>
                </a:lnTo>
                <a:lnTo>
                  <a:pt x="5622373" y="3226183"/>
                </a:lnTo>
                <a:lnTo>
                  <a:pt x="5624221" y="3222753"/>
                </a:lnTo>
                <a:lnTo>
                  <a:pt x="5625805" y="3219326"/>
                </a:lnTo>
                <a:lnTo>
                  <a:pt x="5627389" y="3215895"/>
                </a:lnTo>
                <a:lnTo>
                  <a:pt x="5628445" y="3212196"/>
                </a:lnTo>
                <a:lnTo>
                  <a:pt x="5630821" y="3204811"/>
                </a:lnTo>
                <a:lnTo>
                  <a:pt x="5632405" y="3197161"/>
                </a:lnTo>
                <a:lnTo>
                  <a:pt x="5633461" y="3189240"/>
                </a:lnTo>
                <a:lnTo>
                  <a:pt x="5634253" y="3181058"/>
                </a:lnTo>
                <a:lnTo>
                  <a:pt x="5634781" y="3172879"/>
                </a:lnTo>
                <a:lnTo>
                  <a:pt x="5635309" y="3156252"/>
                </a:lnTo>
                <a:lnTo>
                  <a:pt x="5635573" y="3139891"/>
                </a:lnTo>
                <a:lnTo>
                  <a:pt x="5636101" y="3131973"/>
                </a:lnTo>
                <a:lnTo>
                  <a:pt x="5637157" y="3124325"/>
                </a:lnTo>
                <a:lnTo>
                  <a:pt x="5638213" y="3116672"/>
                </a:lnTo>
                <a:lnTo>
                  <a:pt x="5639797" y="3109810"/>
                </a:lnTo>
                <a:lnTo>
                  <a:pt x="5640061" y="3109810"/>
                </a:lnTo>
                <a:lnTo>
                  <a:pt x="5643323" y="3109872"/>
                </a:lnTo>
                <a:lnTo>
                  <a:pt x="5639385" y="3109115"/>
                </a:lnTo>
                <a:lnTo>
                  <a:pt x="5638590" y="3109380"/>
                </a:lnTo>
                <a:lnTo>
                  <a:pt x="5637267" y="3113341"/>
                </a:lnTo>
                <a:lnTo>
                  <a:pt x="5635678" y="3117838"/>
                </a:lnTo>
                <a:lnTo>
                  <a:pt x="5634884" y="3122342"/>
                </a:lnTo>
                <a:lnTo>
                  <a:pt x="5634090" y="3126314"/>
                </a:lnTo>
                <a:lnTo>
                  <a:pt x="5633296" y="3131069"/>
                </a:lnTo>
                <a:lnTo>
                  <a:pt x="5633031" y="3135573"/>
                </a:lnTo>
                <a:lnTo>
                  <a:pt x="5633031" y="3139804"/>
                </a:lnTo>
                <a:lnTo>
                  <a:pt x="5633031" y="3144570"/>
                </a:lnTo>
                <a:lnTo>
                  <a:pt x="5631972" y="3135836"/>
                </a:lnTo>
                <a:lnTo>
                  <a:pt x="5630648" y="3127377"/>
                </a:lnTo>
                <a:lnTo>
                  <a:pt x="5630119" y="3119691"/>
                </a:lnTo>
                <a:lnTo>
                  <a:pt x="5630119" y="3112284"/>
                </a:lnTo>
                <a:lnTo>
                  <a:pt x="5630384" y="3105407"/>
                </a:lnTo>
                <a:lnTo>
                  <a:pt x="5631178" y="3099317"/>
                </a:lnTo>
                <a:lnTo>
                  <a:pt x="5632237" y="3093230"/>
                </a:lnTo>
                <a:lnTo>
                  <a:pt x="5633296" y="3087941"/>
                </a:lnTo>
                <a:lnTo>
                  <a:pt x="5635149" y="3082648"/>
                </a:lnTo>
                <a:lnTo>
                  <a:pt x="5637531" y="3077881"/>
                </a:lnTo>
                <a:lnTo>
                  <a:pt x="5639914" y="3073649"/>
                </a:lnTo>
                <a:lnTo>
                  <a:pt x="5642826" y="3069410"/>
                </a:lnTo>
                <a:lnTo>
                  <a:pt x="5645738" y="3065705"/>
                </a:lnTo>
                <a:lnTo>
                  <a:pt x="5649180" y="3061738"/>
                </a:lnTo>
                <a:lnTo>
                  <a:pt x="5653151" y="3058557"/>
                </a:lnTo>
                <a:lnTo>
                  <a:pt x="5656857" y="3055383"/>
                </a:lnTo>
                <a:lnTo>
                  <a:pt x="5661358" y="3052470"/>
                </a:lnTo>
                <a:lnTo>
                  <a:pt x="5665858" y="3049829"/>
                </a:lnTo>
                <a:lnTo>
                  <a:pt x="5670624" y="3047181"/>
                </a:lnTo>
                <a:lnTo>
                  <a:pt x="5675918" y="3044531"/>
                </a:lnTo>
                <a:lnTo>
                  <a:pt x="5686773" y="3039765"/>
                </a:lnTo>
                <a:lnTo>
                  <a:pt x="5698951" y="3035535"/>
                </a:lnTo>
                <a:lnTo>
                  <a:pt x="5724895" y="3026006"/>
                </a:lnTo>
                <a:lnTo>
                  <a:pt x="5739455" y="3020977"/>
                </a:lnTo>
                <a:lnTo>
                  <a:pt x="5754281" y="3015158"/>
                </a:lnTo>
                <a:lnTo>
                  <a:pt x="5781549" y="3004298"/>
                </a:lnTo>
                <a:lnTo>
                  <a:pt x="5808552" y="2993182"/>
                </a:lnTo>
                <a:lnTo>
                  <a:pt x="5835820" y="2982054"/>
                </a:lnTo>
                <a:lnTo>
                  <a:pt x="5862823" y="2970681"/>
                </a:lnTo>
                <a:lnTo>
                  <a:pt x="5889826" y="2958777"/>
                </a:lnTo>
                <a:lnTo>
                  <a:pt x="5916565" y="2946879"/>
                </a:lnTo>
                <a:lnTo>
                  <a:pt x="5943303" y="2934437"/>
                </a:lnTo>
                <a:lnTo>
                  <a:pt x="5969656" y="2922178"/>
                </a:lnTo>
                <a:lnTo>
                  <a:pt x="5969654" y="2922167"/>
                </a:lnTo>
                <a:lnTo>
                  <a:pt x="6005063" y="2904705"/>
                </a:lnTo>
                <a:lnTo>
                  <a:pt x="6022768" y="2895970"/>
                </a:lnTo>
                <a:lnTo>
                  <a:pt x="6040209" y="2886974"/>
                </a:lnTo>
                <a:lnTo>
                  <a:pt x="6057914" y="2877714"/>
                </a:lnTo>
                <a:lnTo>
                  <a:pt x="6075090" y="2868452"/>
                </a:lnTo>
                <a:lnTo>
                  <a:pt x="6092530" y="2858660"/>
                </a:lnTo>
                <a:lnTo>
                  <a:pt x="6109707" y="2849134"/>
                </a:lnTo>
                <a:close/>
                <a:moveTo>
                  <a:pt x="6373227" y="2818343"/>
                </a:moveTo>
                <a:lnTo>
                  <a:pt x="6375080" y="2832103"/>
                </a:lnTo>
                <a:lnTo>
                  <a:pt x="6375080" y="2831574"/>
                </a:lnTo>
                <a:lnTo>
                  <a:pt x="6373492" y="2818872"/>
                </a:lnTo>
                <a:lnTo>
                  <a:pt x="6373227" y="2818343"/>
                </a:lnTo>
                <a:close/>
                <a:moveTo>
                  <a:pt x="5556798" y="2808214"/>
                </a:moveTo>
                <a:lnTo>
                  <a:pt x="5555138" y="2809639"/>
                </a:lnTo>
                <a:lnTo>
                  <a:pt x="5551971" y="2813342"/>
                </a:lnTo>
                <a:lnTo>
                  <a:pt x="5549333" y="2817312"/>
                </a:lnTo>
                <a:lnTo>
                  <a:pt x="5547222" y="2821279"/>
                </a:lnTo>
                <a:lnTo>
                  <a:pt x="5545903" y="2825773"/>
                </a:lnTo>
                <a:lnTo>
                  <a:pt x="5545111" y="2830006"/>
                </a:lnTo>
                <a:lnTo>
                  <a:pt x="5544584" y="2835032"/>
                </a:lnTo>
                <a:lnTo>
                  <a:pt x="5545111" y="2840058"/>
                </a:lnTo>
                <a:lnTo>
                  <a:pt x="5545917" y="2844291"/>
                </a:lnTo>
                <a:lnTo>
                  <a:pt x="5545667" y="2842860"/>
                </a:lnTo>
                <a:lnTo>
                  <a:pt x="5545138" y="2837567"/>
                </a:lnTo>
                <a:lnTo>
                  <a:pt x="5545138" y="2832798"/>
                </a:lnTo>
                <a:lnTo>
                  <a:pt x="5545667" y="2828035"/>
                </a:lnTo>
                <a:lnTo>
                  <a:pt x="5546726" y="2823536"/>
                </a:lnTo>
                <a:lnTo>
                  <a:pt x="5548580" y="2819300"/>
                </a:lnTo>
                <a:lnTo>
                  <a:pt x="5550962" y="2815332"/>
                </a:lnTo>
                <a:lnTo>
                  <a:pt x="5553874" y="2811625"/>
                </a:lnTo>
                <a:lnTo>
                  <a:pt x="5556798" y="2808214"/>
                </a:lnTo>
                <a:close/>
                <a:moveTo>
                  <a:pt x="5564775" y="2801740"/>
                </a:moveTo>
                <a:lnTo>
                  <a:pt x="5562789" y="2803028"/>
                </a:lnTo>
                <a:lnTo>
                  <a:pt x="5558831" y="2806467"/>
                </a:lnTo>
                <a:lnTo>
                  <a:pt x="5558358" y="2806874"/>
                </a:lnTo>
                <a:lnTo>
                  <a:pt x="5561022" y="2804743"/>
                </a:lnTo>
                <a:lnTo>
                  <a:pt x="5564775" y="2801740"/>
                </a:lnTo>
                <a:close/>
                <a:moveTo>
                  <a:pt x="5925587" y="2785237"/>
                </a:moveTo>
                <a:lnTo>
                  <a:pt x="5935097" y="2813477"/>
                </a:lnTo>
                <a:lnTo>
                  <a:pt x="5938334" y="2823139"/>
                </a:lnTo>
                <a:lnTo>
                  <a:pt x="5931073" y="2800971"/>
                </a:lnTo>
                <a:lnTo>
                  <a:pt x="5925587" y="2785237"/>
                </a:lnTo>
                <a:close/>
                <a:moveTo>
                  <a:pt x="504826" y="2744723"/>
                </a:moveTo>
                <a:lnTo>
                  <a:pt x="506215" y="2744723"/>
                </a:lnTo>
                <a:lnTo>
                  <a:pt x="506414" y="2754171"/>
                </a:lnTo>
                <a:lnTo>
                  <a:pt x="506215" y="2755837"/>
                </a:lnTo>
                <a:lnTo>
                  <a:pt x="504826" y="2744723"/>
                </a:lnTo>
                <a:close/>
                <a:moveTo>
                  <a:pt x="519113" y="2714559"/>
                </a:moveTo>
                <a:lnTo>
                  <a:pt x="525463" y="2723844"/>
                </a:lnTo>
                <a:lnTo>
                  <a:pt x="525219" y="2724086"/>
                </a:lnTo>
                <a:lnTo>
                  <a:pt x="519113" y="2714559"/>
                </a:lnTo>
                <a:close/>
                <a:moveTo>
                  <a:pt x="5657224" y="2696352"/>
                </a:moveTo>
                <a:lnTo>
                  <a:pt x="5659884" y="2704109"/>
                </a:lnTo>
                <a:lnTo>
                  <a:pt x="5663050" y="2712837"/>
                </a:lnTo>
                <a:lnTo>
                  <a:pt x="5669382" y="2729763"/>
                </a:lnTo>
                <a:lnTo>
                  <a:pt x="5672285" y="2738230"/>
                </a:lnTo>
                <a:lnTo>
                  <a:pt x="5674659" y="2746955"/>
                </a:lnTo>
                <a:lnTo>
                  <a:pt x="5675451" y="2750927"/>
                </a:lnTo>
                <a:lnTo>
                  <a:pt x="5676242" y="2755156"/>
                </a:lnTo>
                <a:lnTo>
                  <a:pt x="5677034" y="2758857"/>
                </a:lnTo>
                <a:lnTo>
                  <a:pt x="5677229" y="2761985"/>
                </a:lnTo>
                <a:lnTo>
                  <a:pt x="5678301" y="2761594"/>
                </a:lnTo>
                <a:lnTo>
                  <a:pt x="5678566" y="2758419"/>
                </a:lnTo>
                <a:lnTo>
                  <a:pt x="5678566" y="2754978"/>
                </a:lnTo>
                <a:lnTo>
                  <a:pt x="5678566" y="2751801"/>
                </a:lnTo>
                <a:lnTo>
                  <a:pt x="5678036" y="2748355"/>
                </a:lnTo>
                <a:lnTo>
                  <a:pt x="5677507" y="2745183"/>
                </a:lnTo>
                <a:lnTo>
                  <a:pt x="5676713" y="2741741"/>
                </a:lnTo>
                <a:lnTo>
                  <a:pt x="5674859" y="2735389"/>
                </a:lnTo>
                <a:lnTo>
                  <a:pt x="5672477" y="2728770"/>
                </a:lnTo>
                <a:lnTo>
                  <a:pt x="5669565" y="2722419"/>
                </a:lnTo>
                <a:lnTo>
                  <a:pt x="5663211" y="2709449"/>
                </a:lnTo>
                <a:lnTo>
                  <a:pt x="5660034" y="2703095"/>
                </a:lnTo>
                <a:lnTo>
                  <a:pt x="5657387" y="2696745"/>
                </a:lnTo>
                <a:lnTo>
                  <a:pt x="5657224" y="2696352"/>
                </a:lnTo>
                <a:close/>
                <a:moveTo>
                  <a:pt x="6360257" y="2690002"/>
                </a:moveTo>
                <a:lnTo>
                  <a:pt x="6363433" y="2724405"/>
                </a:lnTo>
                <a:lnTo>
                  <a:pt x="6363963" y="2728110"/>
                </a:lnTo>
                <a:lnTo>
                  <a:pt x="6363433" y="2723347"/>
                </a:lnTo>
                <a:lnTo>
                  <a:pt x="6360521" y="2691327"/>
                </a:lnTo>
                <a:lnTo>
                  <a:pt x="6360257" y="2690002"/>
                </a:lnTo>
                <a:close/>
                <a:moveTo>
                  <a:pt x="500016" y="2677902"/>
                </a:moveTo>
                <a:lnTo>
                  <a:pt x="497418" y="2678682"/>
                </a:lnTo>
                <a:lnTo>
                  <a:pt x="496909" y="2678387"/>
                </a:lnTo>
                <a:lnTo>
                  <a:pt x="500016" y="2677902"/>
                </a:lnTo>
                <a:close/>
                <a:moveTo>
                  <a:pt x="501651" y="2677411"/>
                </a:moveTo>
                <a:lnTo>
                  <a:pt x="501122" y="2677727"/>
                </a:lnTo>
                <a:lnTo>
                  <a:pt x="500016" y="2677902"/>
                </a:lnTo>
                <a:lnTo>
                  <a:pt x="501651" y="2677411"/>
                </a:lnTo>
                <a:close/>
                <a:moveTo>
                  <a:pt x="484189" y="2676458"/>
                </a:moveTo>
                <a:lnTo>
                  <a:pt x="483915" y="2676734"/>
                </a:lnTo>
                <a:lnTo>
                  <a:pt x="483368" y="2679771"/>
                </a:lnTo>
                <a:lnTo>
                  <a:pt x="482820" y="2682808"/>
                </a:lnTo>
                <a:lnTo>
                  <a:pt x="477619" y="2682255"/>
                </a:lnTo>
                <a:lnTo>
                  <a:pt x="476251" y="2678113"/>
                </a:lnTo>
                <a:lnTo>
                  <a:pt x="484189" y="2676458"/>
                </a:lnTo>
                <a:close/>
                <a:moveTo>
                  <a:pt x="490803" y="2674872"/>
                </a:moveTo>
                <a:lnTo>
                  <a:pt x="496909" y="2678387"/>
                </a:lnTo>
                <a:lnTo>
                  <a:pt x="488951" y="2679634"/>
                </a:lnTo>
                <a:lnTo>
                  <a:pt x="490803" y="2674872"/>
                </a:lnTo>
                <a:close/>
                <a:moveTo>
                  <a:pt x="6185187" y="2639235"/>
                </a:moveTo>
                <a:lnTo>
                  <a:pt x="6183961" y="2642729"/>
                </a:lnTo>
                <a:lnTo>
                  <a:pt x="6179733" y="2652784"/>
                </a:lnTo>
                <a:lnTo>
                  <a:pt x="6175505" y="2662309"/>
                </a:lnTo>
                <a:lnTo>
                  <a:pt x="6171013" y="2671835"/>
                </a:lnTo>
                <a:lnTo>
                  <a:pt x="6177619" y="2695917"/>
                </a:lnTo>
                <a:lnTo>
                  <a:pt x="6184490" y="2719997"/>
                </a:lnTo>
                <a:lnTo>
                  <a:pt x="6191096" y="2743813"/>
                </a:lnTo>
                <a:lnTo>
                  <a:pt x="6194183" y="2755190"/>
                </a:lnTo>
                <a:lnTo>
                  <a:pt x="6192962" y="2749541"/>
                </a:lnTo>
                <a:lnTo>
                  <a:pt x="6191109" y="2740016"/>
                </a:lnTo>
                <a:lnTo>
                  <a:pt x="6189785" y="2730227"/>
                </a:lnTo>
                <a:lnTo>
                  <a:pt x="6188197" y="2720965"/>
                </a:lnTo>
                <a:lnTo>
                  <a:pt x="6187138" y="2711175"/>
                </a:lnTo>
                <a:lnTo>
                  <a:pt x="6186079" y="2701912"/>
                </a:lnTo>
                <a:lnTo>
                  <a:pt x="6185550" y="2692386"/>
                </a:lnTo>
                <a:lnTo>
                  <a:pt x="6185285" y="2683124"/>
                </a:lnTo>
                <a:lnTo>
                  <a:pt x="6185020" y="2673598"/>
                </a:lnTo>
                <a:lnTo>
                  <a:pt x="6184756" y="2654547"/>
                </a:lnTo>
                <a:lnTo>
                  <a:pt x="6185187" y="2639235"/>
                </a:lnTo>
                <a:close/>
                <a:moveTo>
                  <a:pt x="6109707" y="2632144"/>
                </a:moveTo>
                <a:lnTo>
                  <a:pt x="6108121" y="2633732"/>
                </a:lnTo>
                <a:lnTo>
                  <a:pt x="6109178" y="2633467"/>
                </a:lnTo>
                <a:lnTo>
                  <a:pt x="6109707" y="2632144"/>
                </a:lnTo>
                <a:close/>
                <a:moveTo>
                  <a:pt x="6099665" y="2629497"/>
                </a:moveTo>
                <a:lnTo>
                  <a:pt x="6100722" y="2630820"/>
                </a:lnTo>
                <a:lnTo>
                  <a:pt x="6101779" y="2631879"/>
                </a:lnTo>
                <a:lnTo>
                  <a:pt x="6099665" y="2629497"/>
                </a:lnTo>
                <a:close/>
                <a:moveTo>
                  <a:pt x="5670646" y="2608109"/>
                </a:moveTo>
                <a:lnTo>
                  <a:pt x="5670438" y="2612073"/>
                </a:lnTo>
                <a:lnTo>
                  <a:pt x="5669910" y="2616570"/>
                </a:lnTo>
                <a:lnTo>
                  <a:pt x="5668855" y="2621335"/>
                </a:lnTo>
                <a:lnTo>
                  <a:pt x="5667272" y="2626098"/>
                </a:lnTo>
                <a:lnTo>
                  <a:pt x="5665425" y="2630597"/>
                </a:lnTo>
                <a:lnTo>
                  <a:pt x="5662522" y="2634299"/>
                </a:lnTo>
                <a:lnTo>
                  <a:pt x="5659884" y="2637735"/>
                </a:lnTo>
                <a:lnTo>
                  <a:pt x="5657509" y="2641706"/>
                </a:lnTo>
                <a:lnTo>
                  <a:pt x="5655926" y="2645672"/>
                </a:lnTo>
                <a:lnTo>
                  <a:pt x="5654343" y="2649636"/>
                </a:lnTo>
                <a:lnTo>
                  <a:pt x="5653288" y="2653602"/>
                </a:lnTo>
                <a:lnTo>
                  <a:pt x="5652232" y="2657560"/>
                </a:lnTo>
                <a:lnTo>
                  <a:pt x="5651969" y="2661532"/>
                </a:lnTo>
                <a:lnTo>
                  <a:pt x="5651705" y="2665767"/>
                </a:lnTo>
                <a:lnTo>
                  <a:pt x="5651805" y="2667368"/>
                </a:lnTo>
                <a:lnTo>
                  <a:pt x="5652092" y="2665779"/>
                </a:lnTo>
                <a:lnTo>
                  <a:pt x="5653151" y="2662603"/>
                </a:lnTo>
                <a:lnTo>
                  <a:pt x="5653945" y="2659684"/>
                </a:lnTo>
                <a:lnTo>
                  <a:pt x="5657387" y="2651757"/>
                </a:lnTo>
                <a:lnTo>
                  <a:pt x="5661358" y="2644339"/>
                </a:lnTo>
                <a:lnTo>
                  <a:pt x="5664799" y="2637466"/>
                </a:lnTo>
                <a:lnTo>
                  <a:pt x="5667712" y="2631114"/>
                </a:lnTo>
                <a:lnTo>
                  <a:pt x="5669035" y="2627932"/>
                </a:lnTo>
                <a:lnTo>
                  <a:pt x="5670094" y="2624225"/>
                </a:lnTo>
                <a:lnTo>
                  <a:pt x="5670624" y="2621046"/>
                </a:lnTo>
                <a:lnTo>
                  <a:pt x="5671153" y="2617603"/>
                </a:lnTo>
                <a:lnTo>
                  <a:pt x="5671153" y="2613897"/>
                </a:lnTo>
                <a:lnTo>
                  <a:pt x="5670888" y="2609924"/>
                </a:lnTo>
                <a:lnTo>
                  <a:pt x="5670646" y="2608109"/>
                </a:lnTo>
                <a:close/>
                <a:moveTo>
                  <a:pt x="6053157" y="2576313"/>
                </a:moveTo>
                <a:lnTo>
                  <a:pt x="6053686" y="2576842"/>
                </a:lnTo>
                <a:lnTo>
                  <a:pt x="6058706" y="2580019"/>
                </a:lnTo>
                <a:lnTo>
                  <a:pt x="6058971" y="2580019"/>
                </a:lnTo>
                <a:lnTo>
                  <a:pt x="6053157" y="2576313"/>
                </a:lnTo>
                <a:close/>
                <a:moveTo>
                  <a:pt x="493730" y="2556790"/>
                </a:moveTo>
                <a:lnTo>
                  <a:pt x="529190" y="2559699"/>
                </a:lnTo>
                <a:lnTo>
                  <a:pt x="564385" y="2562345"/>
                </a:lnTo>
                <a:lnTo>
                  <a:pt x="600110" y="2564725"/>
                </a:lnTo>
                <a:lnTo>
                  <a:pt x="635570" y="2566840"/>
                </a:lnTo>
                <a:lnTo>
                  <a:pt x="671030" y="2568956"/>
                </a:lnTo>
                <a:lnTo>
                  <a:pt x="706491" y="2570542"/>
                </a:lnTo>
                <a:lnTo>
                  <a:pt x="741950" y="2572130"/>
                </a:lnTo>
                <a:lnTo>
                  <a:pt x="777411" y="2573452"/>
                </a:lnTo>
                <a:lnTo>
                  <a:pt x="848595" y="2575833"/>
                </a:lnTo>
                <a:lnTo>
                  <a:pt x="919515" y="2577419"/>
                </a:lnTo>
                <a:lnTo>
                  <a:pt x="990700" y="2578478"/>
                </a:lnTo>
                <a:lnTo>
                  <a:pt x="1061885" y="2578742"/>
                </a:lnTo>
                <a:lnTo>
                  <a:pt x="1056857" y="2615241"/>
                </a:lnTo>
                <a:lnTo>
                  <a:pt x="1052094" y="2651476"/>
                </a:lnTo>
                <a:lnTo>
                  <a:pt x="1047330" y="2687978"/>
                </a:lnTo>
                <a:lnTo>
                  <a:pt x="1043096" y="2724219"/>
                </a:lnTo>
                <a:lnTo>
                  <a:pt x="1038862" y="2760721"/>
                </a:lnTo>
                <a:lnTo>
                  <a:pt x="1035157" y="2797223"/>
                </a:lnTo>
                <a:lnTo>
                  <a:pt x="1031188" y="2833725"/>
                </a:lnTo>
                <a:lnTo>
                  <a:pt x="1028013" y="2869963"/>
                </a:lnTo>
                <a:lnTo>
                  <a:pt x="1024837" y="2906730"/>
                </a:lnTo>
                <a:lnTo>
                  <a:pt x="1021661" y="2943233"/>
                </a:lnTo>
                <a:lnTo>
                  <a:pt x="1019015" y="2979734"/>
                </a:lnTo>
                <a:lnTo>
                  <a:pt x="1016369" y="3016236"/>
                </a:lnTo>
                <a:lnTo>
                  <a:pt x="1013987" y="3053003"/>
                </a:lnTo>
                <a:lnTo>
                  <a:pt x="1011870" y="3089239"/>
                </a:lnTo>
                <a:lnTo>
                  <a:pt x="1010282" y="3126006"/>
                </a:lnTo>
                <a:lnTo>
                  <a:pt x="1008430" y="3162508"/>
                </a:lnTo>
                <a:lnTo>
                  <a:pt x="1006842" y="3199274"/>
                </a:lnTo>
                <a:lnTo>
                  <a:pt x="1005784" y="3235774"/>
                </a:lnTo>
                <a:lnTo>
                  <a:pt x="1004725" y="3272543"/>
                </a:lnTo>
                <a:lnTo>
                  <a:pt x="1003667" y="3309308"/>
                </a:lnTo>
                <a:lnTo>
                  <a:pt x="1003402" y="3345809"/>
                </a:lnTo>
                <a:lnTo>
                  <a:pt x="1002873" y="3382572"/>
                </a:lnTo>
                <a:lnTo>
                  <a:pt x="1002873" y="3419071"/>
                </a:lnTo>
                <a:lnTo>
                  <a:pt x="1002873" y="3455836"/>
                </a:lnTo>
                <a:lnTo>
                  <a:pt x="1003138" y="3492338"/>
                </a:lnTo>
                <a:lnTo>
                  <a:pt x="1003667" y="3529105"/>
                </a:lnTo>
                <a:lnTo>
                  <a:pt x="1004196" y="3565872"/>
                </a:lnTo>
                <a:lnTo>
                  <a:pt x="1005519" y="3602374"/>
                </a:lnTo>
                <a:lnTo>
                  <a:pt x="1006578" y="3639141"/>
                </a:lnTo>
                <a:lnTo>
                  <a:pt x="1007901" y="3675643"/>
                </a:lnTo>
                <a:lnTo>
                  <a:pt x="1009489" y="3712409"/>
                </a:lnTo>
                <a:lnTo>
                  <a:pt x="1011341" y="3748647"/>
                </a:lnTo>
                <a:lnTo>
                  <a:pt x="991759" y="3748647"/>
                </a:lnTo>
                <a:lnTo>
                  <a:pt x="989642" y="3746796"/>
                </a:lnTo>
                <a:lnTo>
                  <a:pt x="986466" y="3743622"/>
                </a:lnTo>
                <a:lnTo>
                  <a:pt x="981967" y="3740183"/>
                </a:lnTo>
                <a:lnTo>
                  <a:pt x="976410" y="3736215"/>
                </a:lnTo>
                <a:lnTo>
                  <a:pt x="962914" y="3726693"/>
                </a:lnTo>
                <a:lnTo>
                  <a:pt x="946507" y="3715319"/>
                </a:lnTo>
                <a:lnTo>
                  <a:pt x="927984" y="3702623"/>
                </a:lnTo>
                <a:lnTo>
                  <a:pt x="908401" y="3688604"/>
                </a:lnTo>
                <a:lnTo>
                  <a:pt x="898345" y="3681197"/>
                </a:lnTo>
                <a:lnTo>
                  <a:pt x="888290" y="3674056"/>
                </a:lnTo>
                <a:lnTo>
                  <a:pt x="878763" y="3666385"/>
                </a:lnTo>
                <a:lnTo>
                  <a:pt x="868971" y="3658450"/>
                </a:lnTo>
                <a:lnTo>
                  <a:pt x="859974" y="3650514"/>
                </a:lnTo>
                <a:lnTo>
                  <a:pt x="851241" y="3642579"/>
                </a:lnTo>
                <a:lnTo>
                  <a:pt x="843038" y="3634644"/>
                </a:lnTo>
                <a:lnTo>
                  <a:pt x="835629" y="3626709"/>
                </a:lnTo>
                <a:lnTo>
                  <a:pt x="828483" y="3619038"/>
                </a:lnTo>
                <a:lnTo>
                  <a:pt x="822662" y="3611103"/>
                </a:lnTo>
                <a:lnTo>
                  <a:pt x="820280" y="3607399"/>
                </a:lnTo>
                <a:lnTo>
                  <a:pt x="817898" y="3603961"/>
                </a:lnTo>
                <a:lnTo>
                  <a:pt x="816046" y="3599993"/>
                </a:lnTo>
                <a:lnTo>
                  <a:pt x="814194" y="3596290"/>
                </a:lnTo>
                <a:lnTo>
                  <a:pt x="812606" y="3592852"/>
                </a:lnTo>
                <a:lnTo>
                  <a:pt x="811547" y="3589148"/>
                </a:lnTo>
                <a:lnTo>
                  <a:pt x="810753" y="3585710"/>
                </a:lnTo>
                <a:lnTo>
                  <a:pt x="809960" y="3582271"/>
                </a:lnTo>
                <a:lnTo>
                  <a:pt x="809960" y="3578833"/>
                </a:lnTo>
                <a:lnTo>
                  <a:pt x="810489" y="3575394"/>
                </a:lnTo>
                <a:lnTo>
                  <a:pt x="811018" y="3572484"/>
                </a:lnTo>
                <a:lnTo>
                  <a:pt x="811812" y="3569310"/>
                </a:lnTo>
                <a:lnTo>
                  <a:pt x="813400" y="3566401"/>
                </a:lnTo>
                <a:lnTo>
                  <a:pt x="814987" y="3563227"/>
                </a:lnTo>
                <a:lnTo>
                  <a:pt x="817369" y="3560581"/>
                </a:lnTo>
                <a:lnTo>
                  <a:pt x="820015" y="3557672"/>
                </a:lnTo>
                <a:lnTo>
                  <a:pt x="822927" y="3555027"/>
                </a:lnTo>
                <a:lnTo>
                  <a:pt x="826896" y="3552646"/>
                </a:lnTo>
                <a:lnTo>
                  <a:pt x="830865" y="3550266"/>
                </a:lnTo>
                <a:lnTo>
                  <a:pt x="835364" y="3547885"/>
                </a:lnTo>
                <a:lnTo>
                  <a:pt x="825308" y="3541537"/>
                </a:lnTo>
                <a:lnTo>
                  <a:pt x="827425" y="3537040"/>
                </a:lnTo>
                <a:lnTo>
                  <a:pt x="829542" y="3532279"/>
                </a:lnTo>
                <a:lnTo>
                  <a:pt x="831130" y="3528047"/>
                </a:lnTo>
                <a:lnTo>
                  <a:pt x="832718" y="3523550"/>
                </a:lnTo>
                <a:lnTo>
                  <a:pt x="834041" y="3519054"/>
                </a:lnTo>
                <a:lnTo>
                  <a:pt x="835364" y="3514821"/>
                </a:lnTo>
                <a:lnTo>
                  <a:pt x="836158" y="3510325"/>
                </a:lnTo>
                <a:lnTo>
                  <a:pt x="836687" y="3505828"/>
                </a:lnTo>
                <a:lnTo>
                  <a:pt x="837481" y="3501596"/>
                </a:lnTo>
                <a:lnTo>
                  <a:pt x="837745" y="3497099"/>
                </a:lnTo>
                <a:lnTo>
                  <a:pt x="837745" y="3488371"/>
                </a:lnTo>
                <a:lnTo>
                  <a:pt x="836952" y="3479906"/>
                </a:lnTo>
                <a:lnTo>
                  <a:pt x="835893" y="3471442"/>
                </a:lnTo>
                <a:lnTo>
                  <a:pt x="834306" y="3462713"/>
                </a:lnTo>
                <a:lnTo>
                  <a:pt x="832189" y="3454249"/>
                </a:lnTo>
                <a:lnTo>
                  <a:pt x="829542" y="3446049"/>
                </a:lnTo>
                <a:lnTo>
                  <a:pt x="826631" y="3437849"/>
                </a:lnTo>
                <a:lnTo>
                  <a:pt x="822927" y="3429914"/>
                </a:lnTo>
                <a:lnTo>
                  <a:pt x="819486" y="3421715"/>
                </a:lnTo>
                <a:lnTo>
                  <a:pt x="815781" y="3414046"/>
                </a:lnTo>
                <a:lnTo>
                  <a:pt x="811547" y="3406377"/>
                </a:lnTo>
                <a:lnTo>
                  <a:pt x="803344" y="3391037"/>
                </a:lnTo>
                <a:lnTo>
                  <a:pt x="794876" y="3376225"/>
                </a:lnTo>
                <a:lnTo>
                  <a:pt x="786937" y="3362209"/>
                </a:lnTo>
                <a:lnTo>
                  <a:pt x="783497" y="3355597"/>
                </a:lnTo>
                <a:lnTo>
                  <a:pt x="779792" y="3348717"/>
                </a:lnTo>
                <a:lnTo>
                  <a:pt x="776616" y="3342103"/>
                </a:lnTo>
                <a:lnTo>
                  <a:pt x="773970" y="3335492"/>
                </a:lnTo>
                <a:lnTo>
                  <a:pt x="771853" y="3329408"/>
                </a:lnTo>
                <a:lnTo>
                  <a:pt x="770266" y="3323326"/>
                </a:lnTo>
                <a:lnTo>
                  <a:pt x="768678" y="3317507"/>
                </a:lnTo>
                <a:lnTo>
                  <a:pt x="768148" y="3311951"/>
                </a:lnTo>
                <a:lnTo>
                  <a:pt x="768148" y="3306399"/>
                </a:lnTo>
                <a:lnTo>
                  <a:pt x="768413" y="3303224"/>
                </a:lnTo>
                <a:lnTo>
                  <a:pt x="768943" y="3300580"/>
                </a:lnTo>
                <a:lnTo>
                  <a:pt x="766561" y="3299520"/>
                </a:lnTo>
                <a:lnTo>
                  <a:pt x="764709" y="3297934"/>
                </a:lnTo>
                <a:lnTo>
                  <a:pt x="762591" y="3296347"/>
                </a:lnTo>
                <a:lnTo>
                  <a:pt x="760739" y="3294495"/>
                </a:lnTo>
                <a:lnTo>
                  <a:pt x="759416" y="3292380"/>
                </a:lnTo>
                <a:lnTo>
                  <a:pt x="757828" y="3290528"/>
                </a:lnTo>
                <a:lnTo>
                  <a:pt x="755446" y="3285766"/>
                </a:lnTo>
                <a:lnTo>
                  <a:pt x="753329" y="3280743"/>
                </a:lnTo>
                <a:lnTo>
                  <a:pt x="751742" y="3275452"/>
                </a:lnTo>
                <a:lnTo>
                  <a:pt x="748566" y="3264872"/>
                </a:lnTo>
                <a:lnTo>
                  <a:pt x="746714" y="3259581"/>
                </a:lnTo>
                <a:lnTo>
                  <a:pt x="744861" y="3254556"/>
                </a:lnTo>
                <a:lnTo>
                  <a:pt x="742480" y="3249795"/>
                </a:lnTo>
                <a:lnTo>
                  <a:pt x="741157" y="3247681"/>
                </a:lnTo>
                <a:lnTo>
                  <a:pt x="739569" y="3245565"/>
                </a:lnTo>
                <a:lnTo>
                  <a:pt x="737981" y="3243448"/>
                </a:lnTo>
                <a:lnTo>
                  <a:pt x="736128" y="3241860"/>
                </a:lnTo>
                <a:lnTo>
                  <a:pt x="734012" y="3240007"/>
                </a:lnTo>
                <a:lnTo>
                  <a:pt x="732159" y="3238421"/>
                </a:lnTo>
                <a:lnTo>
                  <a:pt x="729513" y="3237362"/>
                </a:lnTo>
                <a:lnTo>
                  <a:pt x="726867" y="3236568"/>
                </a:lnTo>
                <a:lnTo>
                  <a:pt x="723691" y="3235510"/>
                </a:lnTo>
                <a:lnTo>
                  <a:pt x="720515" y="3234980"/>
                </a:lnTo>
                <a:lnTo>
                  <a:pt x="727131" y="3222022"/>
                </a:lnTo>
                <a:lnTo>
                  <a:pt x="709137" y="3221757"/>
                </a:lnTo>
                <a:lnTo>
                  <a:pt x="709137" y="3219113"/>
                </a:lnTo>
                <a:lnTo>
                  <a:pt x="709137" y="3216202"/>
                </a:lnTo>
                <a:lnTo>
                  <a:pt x="709666" y="3213028"/>
                </a:lnTo>
                <a:lnTo>
                  <a:pt x="710724" y="3209592"/>
                </a:lnTo>
                <a:lnTo>
                  <a:pt x="711783" y="3205890"/>
                </a:lnTo>
                <a:lnTo>
                  <a:pt x="713371" y="3202186"/>
                </a:lnTo>
                <a:lnTo>
                  <a:pt x="716281" y="3194777"/>
                </a:lnTo>
                <a:lnTo>
                  <a:pt x="719722" y="3188166"/>
                </a:lnTo>
                <a:lnTo>
                  <a:pt x="722632" y="3182347"/>
                </a:lnTo>
                <a:lnTo>
                  <a:pt x="726073" y="3175205"/>
                </a:lnTo>
                <a:lnTo>
                  <a:pt x="724485" y="3159863"/>
                </a:lnTo>
                <a:lnTo>
                  <a:pt x="712048" y="3156953"/>
                </a:lnTo>
                <a:lnTo>
                  <a:pt x="706755" y="3149282"/>
                </a:lnTo>
                <a:lnTo>
                  <a:pt x="704109" y="3145051"/>
                </a:lnTo>
                <a:lnTo>
                  <a:pt x="701463" y="3140554"/>
                </a:lnTo>
                <a:lnTo>
                  <a:pt x="699081" y="3135794"/>
                </a:lnTo>
                <a:lnTo>
                  <a:pt x="697228" y="3131296"/>
                </a:lnTo>
                <a:lnTo>
                  <a:pt x="695111" y="3126272"/>
                </a:lnTo>
                <a:lnTo>
                  <a:pt x="693524" y="3121245"/>
                </a:lnTo>
                <a:lnTo>
                  <a:pt x="692465" y="3115955"/>
                </a:lnTo>
                <a:lnTo>
                  <a:pt x="691671" y="3110930"/>
                </a:lnTo>
                <a:lnTo>
                  <a:pt x="691142" y="3105640"/>
                </a:lnTo>
                <a:lnTo>
                  <a:pt x="691671" y="3100612"/>
                </a:lnTo>
                <a:lnTo>
                  <a:pt x="692465" y="3095854"/>
                </a:lnTo>
                <a:lnTo>
                  <a:pt x="693788" y="3091091"/>
                </a:lnTo>
                <a:lnTo>
                  <a:pt x="694847" y="3088710"/>
                </a:lnTo>
                <a:lnTo>
                  <a:pt x="695905" y="3086331"/>
                </a:lnTo>
                <a:lnTo>
                  <a:pt x="697493" y="3083952"/>
                </a:lnTo>
                <a:lnTo>
                  <a:pt x="698816" y="3081834"/>
                </a:lnTo>
                <a:lnTo>
                  <a:pt x="697228" y="3081569"/>
                </a:lnTo>
                <a:lnTo>
                  <a:pt x="687702" y="3074427"/>
                </a:lnTo>
                <a:lnTo>
                  <a:pt x="682145" y="3077074"/>
                </a:lnTo>
                <a:lnTo>
                  <a:pt x="679763" y="3074693"/>
                </a:lnTo>
                <a:lnTo>
                  <a:pt x="677381" y="3072048"/>
                </a:lnTo>
                <a:lnTo>
                  <a:pt x="675794" y="3069401"/>
                </a:lnTo>
                <a:lnTo>
                  <a:pt x="673676" y="3066757"/>
                </a:lnTo>
                <a:lnTo>
                  <a:pt x="672089" y="3063847"/>
                </a:lnTo>
                <a:lnTo>
                  <a:pt x="670501" y="3060937"/>
                </a:lnTo>
                <a:lnTo>
                  <a:pt x="669178" y="3057499"/>
                </a:lnTo>
                <a:lnTo>
                  <a:pt x="668119" y="3054325"/>
                </a:lnTo>
                <a:lnTo>
                  <a:pt x="666002" y="3047711"/>
                </a:lnTo>
                <a:lnTo>
                  <a:pt x="664679" y="3040569"/>
                </a:lnTo>
                <a:lnTo>
                  <a:pt x="663356" y="3033165"/>
                </a:lnTo>
                <a:lnTo>
                  <a:pt x="662827" y="3025495"/>
                </a:lnTo>
                <a:lnTo>
                  <a:pt x="662827" y="3017559"/>
                </a:lnTo>
                <a:lnTo>
                  <a:pt x="662827" y="3009622"/>
                </a:lnTo>
                <a:lnTo>
                  <a:pt x="663356" y="3001159"/>
                </a:lnTo>
                <a:lnTo>
                  <a:pt x="663885" y="2992431"/>
                </a:lnTo>
                <a:lnTo>
                  <a:pt x="665738" y="2975501"/>
                </a:lnTo>
                <a:lnTo>
                  <a:pt x="667855" y="2958311"/>
                </a:lnTo>
                <a:lnTo>
                  <a:pt x="669707" y="2941381"/>
                </a:lnTo>
                <a:lnTo>
                  <a:pt x="671295" y="2924983"/>
                </a:lnTo>
                <a:lnTo>
                  <a:pt x="671824" y="2917046"/>
                </a:lnTo>
                <a:lnTo>
                  <a:pt x="672089" y="2909640"/>
                </a:lnTo>
                <a:lnTo>
                  <a:pt x="671824" y="2902234"/>
                </a:lnTo>
                <a:lnTo>
                  <a:pt x="671559" y="2895356"/>
                </a:lnTo>
                <a:lnTo>
                  <a:pt x="670766" y="2888744"/>
                </a:lnTo>
                <a:lnTo>
                  <a:pt x="669443" y="2882660"/>
                </a:lnTo>
                <a:lnTo>
                  <a:pt x="667855" y="2877105"/>
                </a:lnTo>
                <a:lnTo>
                  <a:pt x="666531" y="2874195"/>
                </a:lnTo>
                <a:lnTo>
                  <a:pt x="665473" y="2871814"/>
                </a:lnTo>
                <a:lnTo>
                  <a:pt x="663885" y="2869435"/>
                </a:lnTo>
                <a:lnTo>
                  <a:pt x="662562" y="2867053"/>
                </a:lnTo>
                <a:lnTo>
                  <a:pt x="660710" y="2864673"/>
                </a:lnTo>
                <a:lnTo>
                  <a:pt x="658857" y="2862821"/>
                </a:lnTo>
                <a:lnTo>
                  <a:pt x="657005" y="2860969"/>
                </a:lnTo>
                <a:lnTo>
                  <a:pt x="654623" y="2859382"/>
                </a:lnTo>
                <a:lnTo>
                  <a:pt x="652242" y="2857531"/>
                </a:lnTo>
                <a:lnTo>
                  <a:pt x="649595" y="2856472"/>
                </a:lnTo>
                <a:lnTo>
                  <a:pt x="650389" y="2848008"/>
                </a:lnTo>
                <a:lnTo>
                  <a:pt x="645097" y="2842188"/>
                </a:lnTo>
                <a:lnTo>
                  <a:pt x="644832" y="2842188"/>
                </a:lnTo>
                <a:lnTo>
                  <a:pt x="644567" y="2842188"/>
                </a:lnTo>
                <a:lnTo>
                  <a:pt x="640333" y="2844569"/>
                </a:lnTo>
                <a:lnTo>
                  <a:pt x="634512" y="2847215"/>
                </a:lnTo>
                <a:lnTo>
                  <a:pt x="631336" y="2845893"/>
                </a:lnTo>
                <a:lnTo>
                  <a:pt x="610166" y="2821557"/>
                </a:lnTo>
                <a:lnTo>
                  <a:pt x="610695" y="2824466"/>
                </a:lnTo>
                <a:lnTo>
                  <a:pt x="610960" y="2827641"/>
                </a:lnTo>
                <a:lnTo>
                  <a:pt x="611224" y="2830551"/>
                </a:lnTo>
                <a:lnTo>
                  <a:pt x="611224" y="2833989"/>
                </a:lnTo>
                <a:lnTo>
                  <a:pt x="610695" y="2840601"/>
                </a:lnTo>
                <a:lnTo>
                  <a:pt x="609372" y="2847744"/>
                </a:lnTo>
                <a:lnTo>
                  <a:pt x="608049" y="2854885"/>
                </a:lnTo>
                <a:lnTo>
                  <a:pt x="605932" y="2862557"/>
                </a:lnTo>
                <a:lnTo>
                  <a:pt x="603815" y="2869963"/>
                </a:lnTo>
                <a:lnTo>
                  <a:pt x="601169" y="2877633"/>
                </a:lnTo>
                <a:lnTo>
                  <a:pt x="596141" y="2893240"/>
                </a:lnTo>
                <a:lnTo>
                  <a:pt x="591377" y="2908054"/>
                </a:lnTo>
                <a:lnTo>
                  <a:pt x="589525" y="2915194"/>
                </a:lnTo>
                <a:lnTo>
                  <a:pt x="587673" y="2922072"/>
                </a:lnTo>
                <a:lnTo>
                  <a:pt x="586614" y="2928949"/>
                </a:lnTo>
                <a:lnTo>
                  <a:pt x="585556" y="2935297"/>
                </a:lnTo>
                <a:lnTo>
                  <a:pt x="585556" y="2939795"/>
                </a:lnTo>
                <a:lnTo>
                  <a:pt x="585820" y="2944556"/>
                </a:lnTo>
                <a:lnTo>
                  <a:pt x="586614" y="2949316"/>
                </a:lnTo>
                <a:lnTo>
                  <a:pt x="587408" y="2954342"/>
                </a:lnTo>
                <a:lnTo>
                  <a:pt x="588466" y="2959367"/>
                </a:lnTo>
                <a:lnTo>
                  <a:pt x="590054" y="2964393"/>
                </a:lnTo>
                <a:lnTo>
                  <a:pt x="593230" y="2974443"/>
                </a:lnTo>
                <a:lnTo>
                  <a:pt x="600375" y="2994283"/>
                </a:lnTo>
                <a:lnTo>
                  <a:pt x="603286" y="3003805"/>
                </a:lnTo>
                <a:lnTo>
                  <a:pt x="605932" y="3012533"/>
                </a:lnTo>
                <a:lnTo>
                  <a:pt x="608049" y="3021526"/>
                </a:lnTo>
                <a:lnTo>
                  <a:pt x="609637" y="3030521"/>
                </a:lnTo>
                <a:lnTo>
                  <a:pt x="611489" y="3040040"/>
                </a:lnTo>
                <a:lnTo>
                  <a:pt x="612812" y="3049034"/>
                </a:lnTo>
                <a:lnTo>
                  <a:pt x="615194" y="3067816"/>
                </a:lnTo>
                <a:lnTo>
                  <a:pt x="617046" y="3086860"/>
                </a:lnTo>
                <a:lnTo>
                  <a:pt x="618369" y="3105640"/>
                </a:lnTo>
                <a:lnTo>
                  <a:pt x="619693" y="3124419"/>
                </a:lnTo>
                <a:lnTo>
                  <a:pt x="621016" y="3160921"/>
                </a:lnTo>
                <a:lnTo>
                  <a:pt x="622339" y="3158276"/>
                </a:lnTo>
                <a:lnTo>
                  <a:pt x="623133" y="3155631"/>
                </a:lnTo>
                <a:lnTo>
                  <a:pt x="623662" y="3152986"/>
                </a:lnTo>
                <a:lnTo>
                  <a:pt x="624456" y="3150341"/>
                </a:lnTo>
                <a:lnTo>
                  <a:pt x="624456" y="3147695"/>
                </a:lnTo>
                <a:lnTo>
                  <a:pt x="624456" y="3144787"/>
                </a:lnTo>
                <a:lnTo>
                  <a:pt x="624191" y="3142141"/>
                </a:lnTo>
                <a:lnTo>
                  <a:pt x="623662" y="3139232"/>
                </a:lnTo>
                <a:lnTo>
                  <a:pt x="625250" y="3140819"/>
                </a:lnTo>
                <a:lnTo>
                  <a:pt x="626837" y="3142671"/>
                </a:lnTo>
                <a:lnTo>
                  <a:pt x="629219" y="3146373"/>
                </a:lnTo>
                <a:lnTo>
                  <a:pt x="631336" y="3150870"/>
                </a:lnTo>
                <a:lnTo>
                  <a:pt x="633189" y="3155896"/>
                </a:lnTo>
                <a:lnTo>
                  <a:pt x="634247" y="3161185"/>
                </a:lnTo>
                <a:lnTo>
                  <a:pt x="635305" y="3166739"/>
                </a:lnTo>
                <a:lnTo>
                  <a:pt x="635835" y="3172558"/>
                </a:lnTo>
                <a:lnTo>
                  <a:pt x="636100" y="3178643"/>
                </a:lnTo>
                <a:lnTo>
                  <a:pt x="636100" y="3185257"/>
                </a:lnTo>
                <a:lnTo>
                  <a:pt x="635835" y="3191603"/>
                </a:lnTo>
                <a:lnTo>
                  <a:pt x="635041" y="3205096"/>
                </a:lnTo>
                <a:lnTo>
                  <a:pt x="633718" y="3219113"/>
                </a:lnTo>
                <a:lnTo>
                  <a:pt x="632395" y="3232865"/>
                </a:lnTo>
                <a:lnTo>
                  <a:pt x="631071" y="3246621"/>
                </a:lnTo>
                <a:lnTo>
                  <a:pt x="630278" y="3259581"/>
                </a:lnTo>
                <a:lnTo>
                  <a:pt x="630278" y="3265931"/>
                </a:lnTo>
                <a:lnTo>
                  <a:pt x="630278" y="3271749"/>
                </a:lnTo>
                <a:lnTo>
                  <a:pt x="630542" y="3277304"/>
                </a:lnTo>
                <a:lnTo>
                  <a:pt x="631336" y="3282593"/>
                </a:lnTo>
                <a:lnTo>
                  <a:pt x="632395" y="3287090"/>
                </a:lnTo>
                <a:lnTo>
                  <a:pt x="633718" y="3291586"/>
                </a:lnTo>
                <a:lnTo>
                  <a:pt x="635570" y="3295553"/>
                </a:lnTo>
                <a:lnTo>
                  <a:pt x="637952" y="3298992"/>
                </a:lnTo>
                <a:lnTo>
                  <a:pt x="639011" y="3300314"/>
                </a:lnTo>
                <a:lnTo>
                  <a:pt x="640598" y="3301902"/>
                </a:lnTo>
                <a:lnTo>
                  <a:pt x="641921" y="3302958"/>
                </a:lnTo>
                <a:lnTo>
                  <a:pt x="643774" y="3304017"/>
                </a:lnTo>
                <a:lnTo>
                  <a:pt x="645362" y="3304811"/>
                </a:lnTo>
                <a:lnTo>
                  <a:pt x="647478" y="3305605"/>
                </a:lnTo>
                <a:lnTo>
                  <a:pt x="649595" y="3306399"/>
                </a:lnTo>
                <a:lnTo>
                  <a:pt x="651977" y="3306662"/>
                </a:lnTo>
                <a:lnTo>
                  <a:pt x="654359" y="3310895"/>
                </a:lnTo>
                <a:lnTo>
                  <a:pt x="656211" y="3315655"/>
                </a:lnTo>
                <a:lnTo>
                  <a:pt x="658063" y="3320416"/>
                </a:lnTo>
                <a:lnTo>
                  <a:pt x="659651" y="3325443"/>
                </a:lnTo>
                <a:lnTo>
                  <a:pt x="660974" y="3330203"/>
                </a:lnTo>
                <a:lnTo>
                  <a:pt x="662298" y="3334964"/>
                </a:lnTo>
                <a:lnTo>
                  <a:pt x="663356" y="3339989"/>
                </a:lnTo>
                <a:lnTo>
                  <a:pt x="664150" y="3345014"/>
                </a:lnTo>
                <a:lnTo>
                  <a:pt x="664944" y="3349778"/>
                </a:lnTo>
                <a:lnTo>
                  <a:pt x="665209" y="3354274"/>
                </a:lnTo>
                <a:lnTo>
                  <a:pt x="665473" y="3359033"/>
                </a:lnTo>
                <a:lnTo>
                  <a:pt x="665473" y="3363266"/>
                </a:lnTo>
                <a:lnTo>
                  <a:pt x="665473" y="3367499"/>
                </a:lnTo>
                <a:lnTo>
                  <a:pt x="664944" y="3371464"/>
                </a:lnTo>
                <a:lnTo>
                  <a:pt x="664679" y="3374903"/>
                </a:lnTo>
                <a:lnTo>
                  <a:pt x="663621" y="3378078"/>
                </a:lnTo>
                <a:lnTo>
                  <a:pt x="662827" y="3381252"/>
                </a:lnTo>
                <a:lnTo>
                  <a:pt x="661504" y="3383631"/>
                </a:lnTo>
                <a:lnTo>
                  <a:pt x="660445" y="3386010"/>
                </a:lnTo>
                <a:lnTo>
                  <a:pt x="658857" y="3387598"/>
                </a:lnTo>
                <a:lnTo>
                  <a:pt x="657534" y="3388920"/>
                </a:lnTo>
                <a:lnTo>
                  <a:pt x="655682" y="3389451"/>
                </a:lnTo>
                <a:lnTo>
                  <a:pt x="653829" y="3389713"/>
                </a:lnTo>
                <a:lnTo>
                  <a:pt x="651712" y="3389185"/>
                </a:lnTo>
                <a:lnTo>
                  <a:pt x="649331" y="3388390"/>
                </a:lnTo>
                <a:lnTo>
                  <a:pt x="646949" y="3386540"/>
                </a:lnTo>
                <a:lnTo>
                  <a:pt x="644303" y="3384161"/>
                </a:lnTo>
                <a:lnTo>
                  <a:pt x="641657" y="3380984"/>
                </a:lnTo>
                <a:lnTo>
                  <a:pt x="638746" y="3377283"/>
                </a:lnTo>
                <a:lnTo>
                  <a:pt x="635835" y="3372524"/>
                </a:lnTo>
                <a:lnTo>
                  <a:pt x="632660" y="3367232"/>
                </a:lnTo>
                <a:lnTo>
                  <a:pt x="629219" y="3360885"/>
                </a:lnTo>
                <a:lnTo>
                  <a:pt x="580263" y="3264078"/>
                </a:lnTo>
                <a:lnTo>
                  <a:pt x="579689" y="3265454"/>
                </a:lnTo>
                <a:lnTo>
                  <a:pt x="579150" y="3268917"/>
                </a:lnTo>
                <a:lnTo>
                  <a:pt x="577995" y="3271558"/>
                </a:lnTo>
                <a:lnTo>
                  <a:pt x="577418" y="3272086"/>
                </a:lnTo>
                <a:lnTo>
                  <a:pt x="576840" y="3272617"/>
                </a:lnTo>
                <a:lnTo>
                  <a:pt x="576263" y="3272350"/>
                </a:lnTo>
                <a:lnTo>
                  <a:pt x="575109" y="3271824"/>
                </a:lnTo>
                <a:lnTo>
                  <a:pt x="574243" y="3270501"/>
                </a:lnTo>
                <a:lnTo>
                  <a:pt x="573088" y="3268917"/>
                </a:lnTo>
                <a:lnTo>
                  <a:pt x="573666" y="3267858"/>
                </a:lnTo>
                <a:lnTo>
                  <a:pt x="579713" y="3257919"/>
                </a:lnTo>
                <a:lnTo>
                  <a:pt x="580528" y="3252703"/>
                </a:lnTo>
                <a:lnTo>
                  <a:pt x="583174" y="3237627"/>
                </a:lnTo>
                <a:lnTo>
                  <a:pt x="585291" y="3224667"/>
                </a:lnTo>
                <a:lnTo>
                  <a:pt x="586349" y="3218848"/>
                </a:lnTo>
                <a:lnTo>
                  <a:pt x="586614" y="3213295"/>
                </a:lnTo>
                <a:lnTo>
                  <a:pt x="586879" y="3207476"/>
                </a:lnTo>
                <a:lnTo>
                  <a:pt x="586349" y="3201919"/>
                </a:lnTo>
                <a:lnTo>
                  <a:pt x="585556" y="3195835"/>
                </a:lnTo>
                <a:lnTo>
                  <a:pt x="584497" y="3189487"/>
                </a:lnTo>
                <a:lnTo>
                  <a:pt x="582380" y="3182873"/>
                </a:lnTo>
                <a:lnTo>
                  <a:pt x="579999" y="3175468"/>
                </a:lnTo>
                <a:lnTo>
                  <a:pt x="577087" y="3167269"/>
                </a:lnTo>
                <a:lnTo>
                  <a:pt x="573383" y="3158540"/>
                </a:lnTo>
                <a:lnTo>
                  <a:pt x="571795" y="3154574"/>
                </a:lnTo>
                <a:lnTo>
                  <a:pt x="570737" y="3150870"/>
                </a:lnTo>
                <a:lnTo>
                  <a:pt x="570207" y="3147695"/>
                </a:lnTo>
                <a:lnTo>
                  <a:pt x="569413" y="3144521"/>
                </a:lnTo>
                <a:lnTo>
                  <a:pt x="569413" y="3141612"/>
                </a:lnTo>
                <a:lnTo>
                  <a:pt x="569413" y="3139232"/>
                </a:lnTo>
                <a:lnTo>
                  <a:pt x="569413" y="3135530"/>
                </a:lnTo>
                <a:lnTo>
                  <a:pt x="569678" y="3133942"/>
                </a:lnTo>
                <a:lnTo>
                  <a:pt x="569413" y="3134470"/>
                </a:lnTo>
                <a:lnTo>
                  <a:pt x="568355" y="3137645"/>
                </a:lnTo>
                <a:lnTo>
                  <a:pt x="565708" y="3143993"/>
                </a:lnTo>
                <a:lnTo>
                  <a:pt x="552212" y="3146107"/>
                </a:lnTo>
                <a:lnTo>
                  <a:pt x="514371" y="3073633"/>
                </a:lnTo>
                <a:lnTo>
                  <a:pt x="517811" y="3074693"/>
                </a:lnTo>
                <a:lnTo>
                  <a:pt x="520986" y="3075485"/>
                </a:lnTo>
                <a:lnTo>
                  <a:pt x="527338" y="3076279"/>
                </a:lnTo>
                <a:lnTo>
                  <a:pt x="533159" y="3077338"/>
                </a:lnTo>
                <a:lnTo>
                  <a:pt x="535806" y="3077602"/>
                </a:lnTo>
                <a:lnTo>
                  <a:pt x="538452" y="3078396"/>
                </a:lnTo>
                <a:lnTo>
                  <a:pt x="540833" y="3079454"/>
                </a:lnTo>
                <a:lnTo>
                  <a:pt x="543215" y="3080246"/>
                </a:lnTo>
                <a:lnTo>
                  <a:pt x="545068" y="3081569"/>
                </a:lnTo>
                <a:lnTo>
                  <a:pt x="547185" y="3083686"/>
                </a:lnTo>
                <a:lnTo>
                  <a:pt x="549037" y="3086066"/>
                </a:lnTo>
                <a:lnTo>
                  <a:pt x="550625" y="3088710"/>
                </a:lnTo>
                <a:lnTo>
                  <a:pt x="552212" y="3092150"/>
                </a:lnTo>
                <a:lnTo>
                  <a:pt x="553536" y="3096383"/>
                </a:lnTo>
                <a:lnTo>
                  <a:pt x="555653" y="3091091"/>
                </a:lnTo>
                <a:lnTo>
                  <a:pt x="557505" y="3086595"/>
                </a:lnTo>
                <a:lnTo>
                  <a:pt x="558299" y="3083422"/>
                </a:lnTo>
                <a:lnTo>
                  <a:pt x="558564" y="3081040"/>
                </a:lnTo>
                <a:lnTo>
                  <a:pt x="558564" y="3079454"/>
                </a:lnTo>
                <a:lnTo>
                  <a:pt x="558034" y="3078396"/>
                </a:lnTo>
                <a:lnTo>
                  <a:pt x="557505" y="3077866"/>
                </a:lnTo>
                <a:lnTo>
                  <a:pt x="556182" y="3077866"/>
                </a:lnTo>
                <a:lnTo>
                  <a:pt x="555123" y="3078131"/>
                </a:lnTo>
                <a:lnTo>
                  <a:pt x="553536" y="3078924"/>
                </a:lnTo>
                <a:lnTo>
                  <a:pt x="550890" y="3080512"/>
                </a:lnTo>
                <a:lnTo>
                  <a:pt x="549037" y="3081834"/>
                </a:lnTo>
                <a:lnTo>
                  <a:pt x="547978" y="3082628"/>
                </a:lnTo>
                <a:lnTo>
                  <a:pt x="547449" y="3082628"/>
                </a:lnTo>
                <a:lnTo>
                  <a:pt x="550890" y="3068080"/>
                </a:lnTo>
                <a:lnTo>
                  <a:pt x="546391" y="3071782"/>
                </a:lnTo>
                <a:lnTo>
                  <a:pt x="548772" y="3067285"/>
                </a:lnTo>
                <a:lnTo>
                  <a:pt x="550625" y="3062790"/>
                </a:lnTo>
                <a:lnTo>
                  <a:pt x="552477" y="3058293"/>
                </a:lnTo>
                <a:lnTo>
                  <a:pt x="553536" y="3053267"/>
                </a:lnTo>
                <a:lnTo>
                  <a:pt x="554859" y="3048240"/>
                </a:lnTo>
                <a:lnTo>
                  <a:pt x="555653" y="3042948"/>
                </a:lnTo>
                <a:lnTo>
                  <a:pt x="556182" y="3037663"/>
                </a:lnTo>
                <a:lnTo>
                  <a:pt x="556976" y="3032107"/>
                </a:lnTo>
                <a:lnTo>
                  <a:pt x="556976" y="3026551"/>
                </a:lnTo>
                <a:lnTo>
                  <a:pt x="556976" y="3020998"/>
                </a:lnTo>
                <a:lnTo>
                  <a:pt x="556711" y="3015443"/>
                </a:lnTo>
                <a:lnTo>
                  <a:pt x="556182" y="3009622"/>
                </a:lnTo>
                <a:lnTo>
                  <a:pt x="554859" y="2997720"/>
                </a:lnTo>
                <a:lnTo>
                  <a:pt x="553006" y="2986347"/>
                </a:lnTo>
                <a:lnTo>
                  <a:pt x="550625" y="2974973"/>
                </a:lnTo>
                <a:lnTo>
                  <a:pt x="548243" y="2964128"/>
                </a:lnTo>
                <a:lnTo>
                  <a:pt x="545332" y="2953547"/>
                </a:lnTo>
                <a:lnTo>
                  <a:pt x="542422" y="2943497"/>
                </a:lnTo>
                <a:lnTo>
                  <a:pt x="539511" y="2934238"/>
                </a:lnTo>
                <a:lnTo>
                  <a:pt x="536864" y="2926040"/>
                </a:lnTo>
                <a:lnTo>
                  <a:pt x="532365" y="2912550"/>
                </a:lnTo>
                <a:lnTo>
                  <a:pt x="533424" y="2904350"/>
                </a:lnTo>
                <a:lnTo>
                  <a:pt x="534218" y="2895885"/>
                </a:lnTo>
                <a:lnTo>
                  <a:pt x="536070" y="2878427"/>
                </a:lnTo>
                <a:lnTo>
                  <a:pt x="537129" y="2861498"/>
                </a:lnTo>
                <a:lnTo>
                  <a:pt x="538452" y="2844040"/>
                </a:lnTo>
                <a:lnTo>
                  <a:pt x="539511" y="2827111"/>
                </a:lnTo>
                <a:lnTo>
                  <a:pt x="541098" y="2810182"/>
                </a:lnTo>
                <a:lnTo>
                  <a:pt x="542686" y="2793784"/>
                </a:lnTo>
                <a:lnTo>
                  <a:pt x="544010" y="2785583"/>
                </a:lnTo>
                <a:lnTo>
                  <a:pt x="545332" y="2777649"/>
                </a:lnTo>
                <a:lnTo>
                  <a:pt x="545068" y="2777649"/>
                </a:lnTo>
                <a:lnTo>
                  <a:pt x="546126" y="2772095"/>
                </a:lnTo>
                <a:lnTo>
                  <a:pt x="546655" y="2765746"/>
                </a:lnTo>
                <a:lnTo>
                  <a:pt x="546655" y="2759928"/>
                </a:lnTo>
                <a:lnTo>
                  <a:pt x="546655" y="2753581"/>
                </a:lnTo>
                <a:lnTo>
                  <a:pt x="546126" y="2747229"/>
                </a:lnTo>
                <a:lnTo>
                  <a:pt x="545332" y="2740353"/>
                </a:lnTo>
                <a:lnTo>
                  <a:pt x="544539" y="2734006"/>
                </a:lnTo>
                <a:lnTo>
                  <a:pt x="543480" y="2727128"/>
                </a:lnTo>
                <a:lnTo>
                  <a:pt x="540833" y="2714166"/>
                </a:lnTo>
                <a:lnTo>
                  <a:pt x="537393" y="2701998"/>
                </a:lnTo>
                <a:lnTo>
                  <a:pt x="534218" y="2690623"/>
                </a:lnTo>
                <a:lnTo>
                  <a:pt x="530778" y="2680836"/>
                </a:lnTo>
                <a:lnTo>
                  <a:pt x="529190" y="2680836"/>
                </a:lnTo>
                <a:lnTo>
                  <a:pt x="528925" y="2680836"/>
                </a:lnTo>
                <a:lnTo>
                  <a:pt x="528661" y="2680836"/>
                </a:lnTo>
                <a:lnTo>
                  <a:pt x="524691" y="2676075"/>
                </a:lnTo>
                <a:lnTo>
                  <a:pt x="520193" y="2672106"/>
                </a:lnTo>
                <a:lnTo>
                  <a:pt x="516223" y="2668933"/>
                </a:lnTo>
                <a:lnTo>
                  <a:pt x="511724" y="2665758"/>
                </a:lnTo>
                <a:lnTo>
                  <a:pt x="503256" y="2660997"/>
                </a:lnTo>
                <a:lnTo>
                  <a:pt x="499287" y="2658880"/>
                </a:lnTo>
                <a:lnTo>
                  <a:pt x="495582" y="2656500"/>
                </a:lnTo>
                <a:lnTo>
                  <a:pt x="492407" y="2654120"/>
                </a:lnTo>
                <a:lnTo>
                  <a:pt x="489496" y="2651476"/>
                </a:lnTo>
                <a:lnTo>
                  <a:pt x="486849" y="2648301"/>
                </a:lnTo>
                <a:lnTo>
                  <a:pt x="485791" y="2646450"/>
                </a:lnTo>
                <a:lnTo>
                  <a:pt x="484732" y="2644863"/>
                </a:lnTo>
                <a:lnTo>
                  <a:pt x="484203" y="2642747"/>
                </a:lnTo>
                <a:lnTo>
                  <a:pt x="483409" y="2640366"/>
                </a:lnTo>
                <a:lnTo>
                  <a:pt x="482880" y="2637987"/>
                </a:lnTo>
                <a:lnTo>
                  <a:pt x="482615" y="2635341"/>
                </a:lnTo>
                <a:lnTo>
                  <a:pt x="482615" y="2632431"/>
                </a:lnTo>
                <a:lnTo>
                  <a:pt x="482615" y="2629259"/>
                </a:lnTo>
                <a:lnTo>
                  <a:pt x="483409" y="2622118"/>
                </a:lnTo>
                <a:lnTo>
                  <a:pt x="493730" y="2556790"/>
                </a:lnTo>
                <a:close/>
                <a:moveTo>
                  <a:pt x="6325845" y="2547921"/>
                </a:moveTo>
                <a:lnTo>
                  <a:pt x="6336698" y="2588134"/>
                </a:lnTo>
                <a:lnTo>
                  <a:pt x="6326639" y="2550568"/>
                </a:lnTo>
                <a:lnTo>
                  <a:pt x="6325845" y="2547921"/>
                </a:lnTo>
                <a:close/>
                <a:moveTo>
                  <a:pt x="6378543" y="2540428"/>
                </a:moveTo>
                <a:lnTo>
                  <a:pt x="6382757" y="2558504"/>
                </a:lnTo>
                <a:lnTo>
                  <a:pt x="6389110" y="2585752"/>
                </a:lnTo>
                <a:lnTo>
                  <a:pt x="6394933" y="2613265"/>
                </a:lnTo>
                <a:lnTo>
                  <a:pt x="6400757" y="2640525"/>
                </a:lnTo>
                <a:lnTo>
                  <a:pt x="6411875" y="2695561"/>
                </a:lnTo>
                <a:lnTo>
                  <a:pt x="6422463" y="2750601"/>
                </a:lnTo>
                <a:lnTo>
                  <a:pt x="6432522" y="2805906"/>
                </a:lnTo>
                <a:lnTo>
                  <a:pt x="6442316" y="2861212"/>
                </a:lnTo>
                <a:lnTo>
                  <a:pt x="6461110" y="2971813"/>
                </a:lnTo>
                <a:lnTo>
                  <a:pt x="6455551" y="2939273"/>
                </a:lnTo>
                <a:lnTo>
                  <a:pt x="6454757" y="2934508"/>
                </a:lnTo>
                <a:lnTo>
                  <a:pt x="6454492" y="2934243"/>
                </a:lnTo>
                <a:lnTo>
                  <a:pt x="6454492" y="2935302"/>
                </a:lnTo>
                <a:lnTo>
                  <a:pt x="6456610" y="2950389"/>
                </a:lnTo>
                <a:lnTo>
                  <a:pt x="6460051" y="2974456"/>
                </a:lnTo>
                <a:lnTo>
                  <a:pt x="6463757" y="2998009"/>
                </a:lnTo>
                <a:lnTo>
                  <a:pt x="6464912" y="3004675"/>
                </a:lnTo>
                <a:lnTo>
                  <a:pt x="6467463" y="3032147"/>
                </a:lnTo>
                <a:lnTo>
                  <a:pt x="6471169" y="3079774"/>
                </a:lnTo>
                <a:lnTo>
                  <a:pt x="6475669" y="3136662"/>
                </a:lnTo>
                <a:lnTo>
                  <a:pt x="6479640" y="3200429"/>
                </a:lnTo>
                <a:lnTo>
                  <a:pt x="6483875" y="3269224"/>
                </a:lnTo>
                <a:lnTo>
                  <a:pt x="6487316" y="3340922"/>
                </a:lnTo>
                <a:lnTo>
                  <a:pt x="6488640" y="3377430"/>
                </a:lnTo>
                <a:lnTo>
                  <a:pt x="6490228" y="3413934"/>
                </a:lnTo>
                <a:lnTo>
                  <a:pt x="6491022" y="3450184"/>
                </a:lnTo>
                <a:lnTo>
                  <a:pt x="6492081" y="3485906"/>
                </a:lnTo>
                <a:lnTo>
                  <a:pt x="6492610" y="3520834"/>
                </a:lnTo>
                <a:lnTo>
                  <a:pt x="6492875" y="3554703"/>
                </a:lnTo>
                <a:lnTo>
                  <a:pt x="6492875" y="3587250"/>
                </a:lnTo>
                <a:lnTo>
                  <a:pt x="6492610" y="3618473"/>
                </a:lnTo>
                <a:lnTo>
                  <a:pt x="6491816" y="3648109"/>
                </a:lnTo>
                <a:lnTo>
                  <a:pt x="6490493" y="3675628"/>
                </a:lnTo>
                <a:lnTo>
                  <a:pt x="6488640" y="3700766"/>
                </a:lnTo>
                <a:lnTo>
                  <a:pt x="6487581" y="3712409"/>
                </a:lnTo>
                <a:lnTo>
                  <a:pt x="6486522" y="3723522"/>
                </a:lnTo>
                <a:lnTo>
                  <a:pt x="6485199" y="3733842"/>
                </a:lnTo>
                <a:lnTo>
                  <a:pt x="6483875" y="3743367"/>
                </a:lnTo>
                <a:lnTo>
                  <a:pt x="6482287" y="3752629"/>
                </a:lnTo>
                <a:lnTo>
                  <a:pt x="6480434" y="3760302"/>
                </a:lnTo>
                <a:lnTo>
                  <a:pt x="6478845" y="3767711"/>
                </a:lnTo>
                <a:lnTo>
                  <a:pt x="6476728" y="3774326"/>
                </a:lnTo>
                <a:lnTo>
                  <a:pt x="6474610" y="3779883"/>
                </a:lnTo>
                <a:lnTo>
                  <a:pt x="6472228" y="3784381"/>
                </a:lnTo>
                <a:lnTo>
                  <a:pt x="6470316" y="3787248"/>
                </a:lnTo>
                <a:lnTo>
                  <a:pt x="6470520" y="3785730"/>
                </a:lnTo>
                <a:lnTo>
                  <a:pt x="6470904" y="3784117"/>
                </a:lnTo>
                <a:lnTo>
                  <a:pt x="6471698" y="3778560"/>
                </a:lnTo>
                <a:lnTo>
                  <a:pt x="6472228" y="3773003"/>
                </a:lnTo>
                <a:lnTo>
                  <a:pt x="6470520" y="3785730"/>
                </a:lnTo>
                <a:lnTo>
                  <a:pt x="6470071" y="3787616"/>
                </a:lnTo>
                <a:lnTo>
                  <a:pt x="6469581" y="3788350"/>
                </a:lnTo>
                <a:lnTo>
                  <a:pt x="6468522" y="3789674"/>
                </a:lnTo>
                <a:lnTo>
                  <a:pt x="6467463" y="3790997"/>
                </a:lnTo>
                <a:lnTo>
                  <a:pt x="6465875" y="3792055"/>
                </a:lnTo>
                <a:lnTo>
                  <a:pt x="6464287" y="3792584"/>
                </a:lnTo>
                <a:lnTo>
                  <a:pt x="6462963" y="3793378"/>
                </a:lnTo>
                <a:lnTo>
                  <a:pt x="6461375" y="3793643"/>
                </a:lnTo>
                <a:lnTo>
                  <a:pt x="6460316" y="3800787"/>
                </a:lnTo>
                <a:lnTo>
                  <a:pt x="6457139" y="3807138"/>
                </a:lnTo>
                <a:lnTo>
                  <a:pt x="6453169" y="3814017"/>
                </a:lnTo>
                <a:lnTo>
                  <a:pt x="6448669" y="3821955"/>
                </a:lnTo>
                <a:lnTo>
                  <a:pt x="6443375" y="3830423"/>
                </a:lnTo>
                <a:lnTo>
                  <a:pt x="6437286" y="3839419"/>
                </a:lnTo>
                <a:lnTo>
                  <a:pt x="6431198" y="3848151"/>
                </a:lnTo>
                <a:lnTo>
                  <a:pt x="6424845" y="3856883"/>
                </a:lnTo>
                <a:lnTo>
                  <a:pt x="6418228" y="3865086"/>
                </a:lnTo>
                <a:lnTo>
                  <a:pt x="6411610" y="3873024"/>
                </a:lnTo>
                <a:lnTo>
                  <a:pt x="6405522" y="3879904"/>
                </a:lnTo>
                <a:lnTo>
                  <a:pt x="6399169" y="3885725"/>
                </a:lnTo>
                <a:lnTo>
                  <a:pt x="6396522" y="3888107"/>
                </a:lnTo>
                <a:lnTo>
                  <a:pt x="6393610" y="3889695"/>
                </a:lnTo>
                <a:lnTo>
                  <a:pt x="6390963" y="3891547"/>
                </a:lnTo>
                <a:lnTo>
                  <a:pt x="6388580" y="3892605"/>
                </a:lnTo>
                <a:lnTo>
                  <a:pt x="6386463" y="3893664"/>
                </a:lnTo>
                <a:lnTo>
                  <a:pt x="6384345" y="3893664"/>
                </a:lnTo>
                <a:lnTo>
                  <a:pt x="6382492" y="3893399"/>
                </a:lnTo>
                <a:lnTo>
                  <a:pt x="6380639" y="3892605"/>
                </a:lnTo>
                <a:lnTo>
                  <a:pt x="6379316" y="3891282"/>
                </a:lnTo>
                <a:lnTo>
                  <a:pt x="6379073" y="3890894"/>
                </a:lnTo>
                <a:lnTo>
                  <a:pt x="6379580" y="3888107"/>
                </a:lnTo>
                <a:lnTo>
                  <a:pt x="6381963" y="3877523"/>
                </a:lnTo>
                <a:lnTo>
                  <a:pt x="6386992" y="3854502"/>
                </a:lnTo>
                <a:lnTo>
                  <a:pt x="6391492" y="3834921"/>
                </a:lnTo>
                <a:lnTo>
                  <a:pt x="6393610" y="3826718"/>
                </a:lnTo>
                <a:lnTo>
                  <a:pt x="6389374" y="3803962"/>
                </a:lnTo>
                <a:lnTo>
                  <a:pt x="6390963" y="3801581"/>
                </a:lnTo>
                <a:lnTo>
                  <a:pt x="6392551" y="3798935"/>
                </a:lnTo>
                <a:lnTo>
                  <a:pt x="6393610" y="3796289"/>
                </a:lnTo>
                <a:lnTo>
                  <a:pt x="6394933" y="3793378"/>
                </a:lnTo>
                <a:lnTo>
                  <a:pt x="6396786" y="3787027"/>
                </a:lnTo>
                <a:lnTo>
                  <a:pt x="6398639" y="3780677"/>
                </a:lnTo>
                <a:lnTo>
                  <a:pt x="6400492" y="3774591"/>
                </a:lnTo>
                <a:lnTo>
                  <a:pt x="6402080" y="3768240"/>
                </a:lnTo>
                <a:lnTo>
                  <a:pt x="6404463" y="3762419"/>
                </a:lnTo>
                <a:lnTo>
                  <a:pt x="6405786" y="3759508"/>
                </a:lnTo>
                <a:lnTo>
                  <a:pt x="6407110" y="3757127"/>
                </a:lnTo>
                <a:lnTo>
                  <a:pt x="6416904" y="3747866"/>
                </a:lnTo>
                <a:lnTo>
                  <a:pt x="6420081" y="3675364"/>
                </a:lnTo>
                <a:lnTo>
                  <a:pt x="6420081" y="3674834"/>
                </a:lnTo>
                <a:lnTo>
                  <a:pt x="6419800" y="3675116"/>
                </a:lnTo>
                <a:lnTo>
                  <a:pt x="6416761" y="3747247"/>
                </a:lnTo>
                <a:lnTo>
                  <a:pt x="6407236" y="3756613"/>
                </a:lnTo>
                <a:lnTo>
                  <a:pt x="6402345" y="3761163"/>
                </a:lnTo>
                <a:lnTo>
                  <a:pt x="6398483" y="3767050"/>
                </a:lnTo>
                <a:lnTo>
                  <a:pt x="6397968" y="3766783"/>
                </a:lnTo>
                <a:lnTo>
                  <a:pt x="6398741" y="3762501"/>
                </a:lnTo>
                <a:lnTo>
                  <a:pt x="6398226" y="3762233"/>
                </a:lnTo>
                <a:lnTo>
                  <a:pt x="6395909" y="3763571"/>
                </a:lnTo>
                <a:lnTo>
                  <a:pt x="6394107" y="3763839"/>
                </a:lnTo>
                <a:lnTo>
                  <a:pt x="6393077" y="3763839"/>
                </a:lnTo>
                <a:lnTo>
                  <a:pt x="6392047" y="3763304"/>
                </a:lnTo>
                <a:lnTo>
                  <a:pt x="6391532" y="3761966"/>
                </a:lnTo>
                <a:lnTo>
                  <a:pt x="6391275" y="3760360"/>
                </a:lnTo>
                <a:lnTo>
                  <a:pt x="6391532" y="3758487"/>
                </a:lnTo>
                <a:lnTo>
                  <a:pt x="6391790" y="3756078"/>
                </a:lnTo>
                <a:lnTo>
                  <a:pt x="6393077" y="3750726"/>
                </a:lnTo>
                <a:lnTo>
                  <a:pt x="6394364" y="3744839"/>
                </a:lnTo>
                <a:lnTo>
                  <a:pt x="6395909" y="3738684"/>
                </a:lnTo>
                <a:lnTo>
                  <a:pt x="6396939" y="3732529"/>
                </a:lnTo>
                <a:lnTo>
                  <a:pt x="6397670" y="3731642"/>
                </a:lnTo>
                <a:lnTo>
                  <a:pt x="6397968" y="3732261"/>
                </a:lnTo>
                <a:lnTo>
                  <a:pt x="6398483" y="3730655"/>
                </a:lnTo>
                <a:lnTo>
                  <a:pt x="6397670" y="3731642"/>
                </a:lnTo>
                <a:lnTo>
                  <a:pt x="6397196" y="3730655"/>
                </a:lnTo>
                <a:lnTo>
                  <a:pt x="6399770" y="3711388"/>
                </a:lnTo>
                <a:lnTo>
                  <a:pt x="6401572" y="3679542"/>
                </a:lnTo>
                <a:lnTo>
                  <a:pt x="6404232" y="3683827"/>
                </a:lnTo>
                <a:lnTo>
                  <a:pt x="6400227" y="3573755"/>
                </a:lnTo>
                <a:lnTo>
                  <a:pt x="6395727" y="3588044"/>
                </a:lnTo>
                <a:lnTo>
                  <a:pt x="6394669" y="3585662"/>
                </a:lnTo>
                <a:lnTo>
                  <a:pt x="6393345" y="3583016"/>
                </a:lnTo>
                <a:lnTo>
                  <a:pt x="6392816" y="3579841"/>
                </a:lnTo>
                <a:lnTo>
                  <a:pt x="6392286" y="3576401"/>
                </a:lnTo>
                <a:lnTo>
                  <a:pt x="6391227" y="3569786"/>
                </a:lnTo>
                <a:lnTo>
                  <a:pt x="6390698" y="3563171"/>
                </a:lnTo>
                <a:lnTo>
                  <a:pt x="6390169" y="3558408"/>
                </a:lnTo>
                <a:lnTo>
                  <a:pt x="6389904" y="3556556"/>
                </a:lnTo>
                <a:lnTo>
                  <a:pt x="6389110" y="3555497"/>
                </a:lnTo>
                <a:lnTo>
                  <a:pt x="6388580" y="3554703"/>
                </a:lnTo>
                <a:lnTo>
                  <a:pt x="6388051" y="3554703"/>
                </a:lnTo>
                <a:lnTo>
                  <a:pt x="6387521" y="3554703"/>
                </a:lnTo>
                <a:lnTo>
                  <a:pt x="6386992" y="3554968"/>
                </a:lnTo>
                <a:lnTo>
                  <a:pt x="6385404" y="3556291"/>
                </a:lnTo>
                <a:lnTo>
                  <a:pt x="6383286" y="3558672"/>
                </a:lnTo>
                <a:lnTo>
                  <a:pt x="6383286" y="3550734"/>
                </a:lnTo>
                <a:lnTo>
                  <a:pt x="6379316" y="3543325"/>
                </a:lnTo>
                <a:lnTo>
                  <a:pt x="6379580" y="3548882"/>
                </a:lnTo>
                <a:lnTo>
                  <a:pt x="6379316" y="3554439"/>
                </a:lnTo>
                <a:lnTo>
                  <a:pt x="6378521" y="3559202"/>
                </a:lnTo>
                <a:lnTo>
                  <a:pt x="6377992" y="3561583"/>
                </a:lnTo>
                <a:lnTo>
                  <a:pt x="6377198" y="3563171"/>
                </a:lnTo>
                <a:lnTo>
                  <a:pt x="6376669" y="3564494"/>
                </a:lnTo>
                <a:lnTo>
                  <a:pt x="6375874" y="3565552"/>
                </a:lnTo>
                <a:lnTo>
                  <a:pt x="6374551" y="3566346"/>
                </a:lnTo>
                <a:lnTo>
                  <a:pt x="6373757" y="3566611"/>
                </a:lnTo>
                <a:lnTo>
                  <a:pt x="6372433" y="3565817"/>
                </a:lnTo>
                <a:lnTo>
                  <a:pt x="6371110" y="3565023"/>
                </a:lnTo>
                <a:lnTo>
                  <a:pt x="6369521" y="3563171"/>
                </a:lnTo>
                <a:lnTo>
                  <a:pt x="6368198" y="3561054"/>
                </a:lnTo>
                <a:lnTo>
                  <a:pt x="6367139" y="3568198"/>
                </a:lnTo>
                <a:lnTo>
                  <a:pt x="6359727" y="3579047"/>
                </a:lnTo>
                <a:lnTo>
                  <a:pt x="6357874" y="3571109"/>
                </a:lnTo>
                <a:lnTo>
                  <a:pt x="6357874" y="3586721"/>
                </a:lnTo>
                <a:lnTo>
                  <a:pt x="6355227" y="3571109"/>
                </a:lnTo>
                <a:lnTo>
                  <a:pt x="6355757" y="3577459"/>
                </a:lnTo>
                <a:lnTo>
                  <a:pt x="6356021" y="3583545"/>
                </a:lnTo>
                <a:lnTo>
                  <a:pt x="6356021" y="3589367"/>
                </a:lnTo>
                <a:lnTo>
                  <a:pt x="6355757" y="3595453"/>
                </a:lnTo>
                <a:lnTo>
                  <a:pt x="6354963" y="3578518"/>
                </a:lnTo>
                <a:lnTo>
                  <a:pt x="6354698" y="3581958"/>
                </a:lnTo>
                <a:lnTo>
                  <a:pt x="6354698" y="3585398"/>
                </a:lnTo>
                <a:lnTo>
                  <a:pt x="6354433" y="3588573"/>
                </a:lnTo>
                <a:lnTo>
                  <a:pt x="6354168" y="3591484"/>
                </a:lnTo>
                <a:lnTo>
                  <a:pt x="6353110" y="3593865"/>
                </a:lnTo>
                <a:lnTo>
                  <a:pt x="6352580" y="3594923"/>
                </a:lnTo>
                <a:lnTo>
                  <a:pt x="6351786" y="3595982"/>
                </a:lnTo>
                <a:lnTo>
                  <a:pt x="6350727" y="3596511"/>
                </a:lnTo>
                <a:lnTo>
                  <a:pt x="6349668" y="3597040"/>
                </a:lnTo>
                <a:lnTo>
                  <a:pt x="6348610" y="3597305"/>
                </a:lnTo>
                <a:lnTo>
                  <a:pt x="6346757" y="3597305"/>
                </a:lnTo>
                <a:lnTo>
                  <a:pt x="6341198" y="3602332"/>
                </a:lnTo>
                <a:lnTo>
                  <a:pt x="6339080" y="3598893"/>
                </a:lnTo>
                <a:lnTo>
                  <a:pt x="6337227" y="3594659"/>
                </a:lnTo>
                <a:lnTo>
                  <a:pt x="6335904" y="3590161"/>
                </a:lnTo>
                <a:lnTo>
                  <a:pt x="6334315" y="3585662"/>
                </a:lnTo>
                <a:lnTo>
                  <a:pt x="6333257" y="3580899"/>
                </a:lnTo>
                <a:lnTo>
                  <a:pt x="6332462" y="3575872"/>
                </a:lnTo>
                <a:lnTo>
                  <a:pt x="6330609" y="3565817"/>
                </a:lnTo>
                <a:lnTo>
                  <a:pt x="6329021" y="3556820"/>
                </a:lnTo>
                <a:lnTo>
                  <a:pt x="6328227" y="3549147"/>
                </a:lnTo>
                <a:lnTo>
                  <a:pt x="6327698" y="3543855"/>
                </a:lnTo>
                <a:lnTo>
                  <a:pt x="6327168" y="3541473"/>
                </a:lnTo>
                <a:lnTo>
                  <a:pt x="6328757" y="3526391"/>
                </a:lnTo>
                <a:lnTo>
                  <a:pt x="6325580" y="3533270"/>
                </a:lnTo>
                <a:lnTo>
                  <a:pt x="6325580" y="3518982"/>
                </a:lnTo>
                <a:lnTo>
                  <a:pt x="6323462" y="3526126"/>
                </a:lnTo>
                <a:lnTo>
                  <a:pt x="6321609" y="3517923"/>
                </a:lnTo>
                <a:lnTo>
                  <a:pt x="6319227" y="3511043"/>
                </a:lnTo>
                <a:lnTo>
                  <a:pt x="6317903" y="3507868"/>
                </a:lnTo>
                <a:lnTo>
                  <a:pt x="6316580" y="3505487"/>
                </a:lnTo>
                <a:lnTo>
                  <a:pt x="6314992" y="3503105"/>
                </a:lnTo>
                <a:lnTo>
                  <a:pt x="6313139" y="3500988"/>
                </a:lnTo>
                <a:lnTo>
                  <a:pt x="6311551" y="3499665"/>
                </a:lnTo>
                <a:lnTo>
                  <a:pt x="6309433" y="3498871"/>
                </a:lnTo>
                <a:lnTo>
                  <a:pt x="6307051" y="3497813"/>
                </a:lnTo>
                <a:lnTo>
                  <a:pt x="6304668" y="3497813"/>
                </a:lnTo>
                <a:lnTo>
                  <a:pt x="6301756" y="3498078"/>
                </a:lnTo>
                <a:lnTo>
                  <a:pt x="6298845" y="3498871"/>
                </a:lnTo>
                <a:lnTo>
                  <a:pt x="6295403" y="3500195"/>
                </a:lnTo>
                <a:lnTo>
                  <a:pt x="6291433" y="3502047"/>
                </a:lnTo>
                <a:lnTo>
                  <a:pt x="6296727" y="3488023"/>
                </a:lnTo>
                <a:lnTo>
                  <a:pt x="6294609" y="3492521"/>
                </a:lnTo>
                <a:lnTo>
                  <a:pt x="6292492" y="3497019"/>
                </a:lnTo>
                <a:lnTo>
                  <a:pt x="6290903" y="3500988"/>
                </a:lnTo>
                <a:lnTo>
                  <a:pt x="6289315" y="3504428"/>
                </a:lnTo>
                <a:lnTo>
                  <a:pt x="6286933" y="3507603"/>
                </a:lnTo>
                <a:lnTo>
                  <a:pt x="6284286" y="3510514"/>
                </a:lnTo>
                <a:lnTo>
                  <a:pt x="6280580" y="3513425"/>
                </a:lnTo>
                <a:lnTo>
                  <a:pt x="6276080" y="3516071"/>
                </a:lnTo>
                <a:lnTo>
                  <a:pt x="6276344" y="3506810"/>
                </a:lnTo>
                <a:lnTo>
                  <a:pt x="6276344" y="3501000"/>
                </a:lnTo>
                <a:lnTo>
                  <a:pt x="6276185" y="3502169"/>
                </a:lnTo>
                <a:lnTo>
                  <a:pt x="6274863" y="3507461"/>
                </a:lnTo>
                <a:lnTo>
                  <a:pt x="6273542" y="3512753"/>
                </a:lnTo>
                <a:lnTo>
                  <a:pt x="6271693" y="3517516"/>
                </a:lnTo>
                <a:lnTo>
                  <a:pt x="6269579" y="3522279"/>
                </a:lnTo>
                <a:lnTo>
                  <a:pt x="6266936" y="3526513"/>
                </a:lnTo>
                <a:lnTo>
                  <a:pt x="6264293" y="3530482"/>
                </a:lnTo>
                <a:lnTo>
                  <a:pt x="6261122" y="3534187"/>
                </a:lnTo>
                <a:lnTo>
                  <a:pt x="6257687" y="3537362"/>
                </a:lnTo>
                <a:lnTo>
                  <a:pt x="6253459" y="3540009"/>
                </a:lnTo>
                <a:lnTo>
                  <a:pt x="6256894" y="3534716"/>
                </a:lnTo>
                <a:lnTo>
                  <a:pt x="6255837" y="3527572"/>
                </a:lnTo>
                <a:lnTo>
                  <a:pt x="6255045" y="3519898"/>
                </a:lnTo>
                <a:lnTo>
                  <a:pt x="6253988" y="3504286"/>
                </a:lnTo>
                <a:lnTo>
                  <a:pt x="6252931" y="3488144"/>
                </a:lnTo>
                <a:lnTo>
                  <a:pt x="6252402" y="3471473"/>
                </a:lnTo>
                <a:lnTo>
                  <a:pt x="6251609" y="3437073"/>
                </a:lnTo>
                <a:lnTo>
                  <a:pt x="6250817" y="3419874"/>
                </a:lnTo>
                <a:lnTo>
                  <a:pt x="6249760" y="3402676"/>
                </a:lnTo>
                <a:lnTo>
                  <a:pt x="6248174" y="3385482"/>
                </a:lnTo>
                <a:lnTo>
                  <a:pt x="6247381" y="3377017"/>
                </a:lnTo>
                <a:lnTo>
                  <a:pt x="6246324" y="3368816"/>
                </a:lnTo>
                <a:lnTo>
                  <a:pt x="6245003" y="3360352"/>
                </a:lnTo>
                <a:lnTo>
                  <a:pt x="6243418" y="3352415"/>
                </a:lnTo>
                <a:lnTo>
                  <a:pt x="6241568" y="3344211"/>
                </a:lnTo>
                <a:lnTo>
                  <a:pt x="6239718" y="3336272"/>
                </a:lnTo>
                <a:lnTo>
                  <a:pt x="6237340" y="3328600"/>
                </a:lnTo>
                <a:lnTo>
                  <a:pt x="6234697" y="3320929"/>
                </a:lnTo>
                <a:lnTo>
                  <a:pt x="6231791" y="3313519"/>
                </a:lnTo>
                <a:lnTo>
                  <a:pt x="6228884" y="3306377"/>
                </a:lnTo>
                <a:lnTo>
                  <a:pt x="6225449" y="3299232"/>
                </a:lnTo>
                <a:lnTo>
                  <a:pt x="6223543" y="3296373"/>
                </a:lnTo>
                <a:lnTo>
                  <a:pt x="6225787" y="3308242"/>
                </a:lnTo>
                <a:lnTo>
                  <a:pt x="6228635" y="3323305"/>
                </a:lnTo>
                <a:lnTo>
                  <a:pt x="6231483" y="3338373"/>
                </a:lnTo>
                <a:lnTo>
                  <a:pt x="6234072" y="3353440"/>
                </a:lnTo>
                <a:lnTo>
                  <a:pt x="6238732" y="3383563"/>
                </a:lnTo>
                <a:lnTo>
                  <a:pt x="6242616" y="3413424"/>
                </a:lnTo>
                <a:lnTo>
                  <a:pt x="6246500" y="3443557"/>
                </a:lnTo>
                <a:lnTo>
                  <a:pt x="6249865" y="3474223"/>
                </a:lnTo>
                <a:lnTo>
                  <a:pt x="6256338" y="3535027"/>
                </a:lnTo>
                <a:lnTo>
                  <a:pt x="6243911" y="3554325"/>
                </a:lnTo>
                <a:lnTo>
                  <a:pt x="6243664" y="3554045"/>
                </a:lnTo>
                <a:lnTo>
                  <a:pt x="6235226" y="3582876"/>
                </a:lnTo>
                <a:lnTo>
                  <a:pt x="6232848" y="3576790"/>
                </a:lnTo>
                <a:lnTo>
                  <a:pt x="6225713" y="3590021"/>
                </a:lnTo>
                <a:lnTo>
                  <a:pt x="6224920" y="3569646"/>
                </a:lnTo>
                <a:lnTo>
                  <a:pt x="6230205" y="3569381"/>
                </a:lnTo>
                <a:lnTo>
                  <a:pt x="6224920" y="3568852"/>
                </a:lnTo>
                <a:lnTo>
                  <a:pt x="6223070" y="3540538"/>
                </a:lnTo>
                <a:lnTo>
                  <a:pt x="6220956" y="3512489"/>
                </a:lnTo>
                <a:lnTo>
                  <a:pt x="6216464" y="3456126"/>
                </a:lnTo>
                <a:lnTo>
                  <a:pt x="6214350" y="3428341"/>
                </a:lnTo>
                <a:lnTo>
                  <a:pt x="6212236" y="3400032"/>
                </a:lnTo>
                <a:lnTo>
                  <a:pt x="6210915" y="3372254"/>
                </a:lnTo>
                <a:lnTo>
                  <a:pt x="6210122" y="3358499"/>
                </a:lnTo>
                <a:lnTo>
                  <a:pt x="6209899" y="3346872"/>
                </a:lnTo>
                <a:lnTo>
                  <a:pt x="6208182" y="3349210"/>
                </a:lnTo>
                <a:lnTo>
                  <a:pt x="6207405" y="3341012"/>
                </a:lnTo>
                <a:lnTo>
                  <a:pt x="6207440" y="3340263"/>
                </a:lnTo>
                <a:lnTo>
                  <a:pt x="6206951" y="3340507"/>
                </a:lnTo>
                <a:lnTo>
                  <a:pt x="6206687" y="3331776"/>
                </a:lnTo>
                <a:lnTo>
                  <a:pt x="6205894" y="3311933"/>
                </a:lnTo>
                <a:lnTo>
                  <a:pt x="6205521" y="3307200"/>
                </a:lnTo>
                <a:lnTo>
                  <a:pt x="6206158" y="3311668"/>
                </a:lnTo>
                <a:lnTo>
                  <a:pt x="6207664" y="3327745"/>
                </a:lnTo>
                <a:lnTo>
                  <a:pt x="6207664" y="3323305"/>
                </a:lnTo>
                <a:lnTo>
                  <a:pt x="6207146" y="3316698"/>
                </a:lnTo>
                <a:lnTo>
                  <a:pt x="6206369" y="3310091"/>
                </a:lnTo>
                <a:lnTo>
                  <a:pt x="6205334" y="3303218"/>
                </a:lnTo>
                <a:lnTo>
                  <a:pt x="6205132" y="3302272"/>
                </a:lnTo>
                <a:lnTo>
                  <a:pt x="6205521" y="3307200"/>
                </a:lnTo>
                <a:lnTo>
                  <a:pt x="6204180" y="3297803"/>
                </a:lnTo>
                <a:lnTo>
                  <a:pt x="6204039" y="3297141"/>
                </a:lnTo>
                <a:lnTo>
                  <a:pt x="6202486" y="3291058"/>
                </a:lnTo>
                <a:lnTo>
                  <a:pt x="6199379" y="3271763"/>
                </a:lnTo>
                <a:lnTo>
                  <a:pt x="6196013" y="3245332"/>
                </a:lnTo>
                <a:lnTo>
                  <a:pt x="6209735" y="3238454"/>
                </a:lnTo>
                <a:lnTo>
                  <a:pt x="6209735" y="3254056"/>
                </a:lnTo>
                <a:lnTo>
                  <a:pt x="6209994" y="3261190"/>
                </a:lnTo>
                <a:lnTo>
                  <a:pt x="6210512" y="3268064"/>
                </a:lnTo>
                <a:lnTo>
                  <a:pt x="6211288" y="3271499"/>
                </a:lnTo>
                <a:lnTo>
                  <a:pt x="6211488" y="3272315"/>
                </a:lnTo>
                <a:lnTo>
                  <a:pt x="6209858" y="3237578"/>
                </a:lnTo>
                <a:lnTo>
                  <a:pt x="6209858" y="3237313"/>
                </a:lnTo>
                <a:lnTo>
                  <a:pt x="6195324" y="3244727"/>
                </a:lnTo>
                <a:lnTo>
                  <a:pt x="6191360" y="3217473"/>
                </a:lnTo>
                <a:lnTo>
                  <a:pt x="6187661" y="3189953"/>
                </a:lnTo>
                <a:lnTo>
                  <a:pt x="6183169" y="3162698"/>
                </a:lnTo>
                <a:lnTo>
                  <a:pt x="6179205" y="3135179"/>
                </a:lnTo>
                <a:lnTo>
                  <a:pt x="6169692" y="3080671"/>
                </a:lnTo>
                <a:lnTo>
                  <a:pt x="6160179" y="3026160"/>
                </a:lnTo>
                <a:lnTo>
                  <a:pt x="6168106" y="3045473"/>
                </a:lnTo>
                <a:lnTo>
                  <a:pt x="6172070" y="3055267"/>
                </a:lnTo>
                <a:lnTo>
                  <a:pt x="6175505" y="3064791"/>
                </a:lnTo>
                <a:lnTo>
                  <a:pt x="6177281" y="3065847"/>
                </a:lnTo>
                <a:lnTo>
                  <a:pt x="6174167" y="3058340"/>
                </a:lnTo>
                <a:lnTo>
                  <a:pt x="6169667" y="3047496"/>
                </a:lnTo>
                <a:lnTo>
                  <a:pt x="6165962" y="3036647"/>
                </a:lnTo>
                <a:lnTo>
                  <a:pt x="6162520" y="3026320"/>
                </a:lnTo>
                <a:lnTo>
                  <a:pt x="6159609" y="3016535"/>
                </a:lnTo>
                <a:lnTo>
                  <a:pt x="6157226" y="3007802"/>
                </a:lnTo>
                <a:lnTo>
                  <a:pt x="6155373" y="3000125"/>
                </a:lnTo>
                <a:lnTo>
                  <a:pt x="6154579" y="2993776"/>
                </a:lnTo>
                <a:lnTo>
                  <a:pt x="6154314" y="2991129"/>
                </a:lnTo>
                <a:lnTo>
                  <a:pt x="6154314" y="2989012"/>
                </a:lnTo>
                <a:lnTo>
                  <a:pt x="6154579" y="2989012"/>
                </a:lnTo>
                <a:lnTo>
                  <a:pt x="6154844" y="2989012"/>
                </a:lnTo>
                <a:lnTo>
                  <a:pt x="6160138" y="2986364"/>
                </a:lnTo>
                <a:lnTo>
                  <a:pt x="6160403" y="2986364"/>
                </a:lnTo>
                <a:lnTo>
                  <a:pt x="6160932" y="2985835"/>
                </a:lnTo>
                <a:lnTo>
                  <a:pt x="6161726" y="2984246"/>
                </a:lnTo>
                <a:lnTo>
                  <a:pt x="6164373" y="2980277"/>
                </a:lnTo>
                <a:lnTo>
                  <a:pt x="6171256" y="2967847"/>
                </a:lnTo>
                <a:lnTo>
                  <a:pt x="6177609" y="2955678"/>
                </a:lnTo>
                <a:lnTo>
                  <a:pt x="6180785" y="2948801"/>
                </a:lnTo>
                <a:lnTo>
                  <a:pt x="6181315" y="2948536"/>
                </a:lnTo>
                <a:lnTo>
                  <a:pt x="6181844" y="2948270"/>
                </a:lnTo>
                <a:lnTo>
                  <a:pt x="6182373" y="2948007"/>
                </a:lnTo>
                <a:lnTo>
                  <a:pt x="6182903" y="2947742"/>
                </a:lnTo>
                <a:lnTo>
                  <a:pt x="6183432" y="2947476"/>
                </a:lnTo>
                <a:lnTo>
                  <a:pt x="6184491" y="2946683"/>
                </a:lnTo>
                <a:lnTo>
                  <a:pt x="6188726" y="2943774"/>
                </a:lnTo>
                <a:lnTo>
                  <a:pt x="6192432" y="2941389"/>
                </a:lnTo>
                <a:lnTo>
                  <a:pt x="6195609" y="2938742"/>
                </a:lnTo>
                <a:lnTo>
                  <a:pt x="6198785" y="2936097"/>
                </a:lnTo>
                <a:lnTo>
                  <a:pt x="6201432" y="2933184"/>
                </a:lnTo>
                <a:lnTo>
                  <a:pt x="6203815" y="2930537"/>
                </a:lnTo>
                <a:lnTo>
                  <a:pt x="6205932" y="2927627"/>
                </a:lnTo>
                <a:lnTo>
                  <a:pt x="6207785" y="2924715"/>
                </a:lnTo>
                <a:lnTo>
                  <a:pt x="6209163" y="2922551"/>
                </a:lnTo>
                <a:lnTo>
                  <a:pt x="6205894" y="2923228"/>
                </a:lnTo>
                <a:lnTo>
                  <a:pt x="6204044" y="2929841"/>
                </a:lnTo>
                <a:lnTo>
                  <a:pt x="6185018" y="2945194"/>
                </a:lnTo>
                <a:lnTo>
                  <a:pt x="6184490" y="2945723"/>
                </a:lnTo>
                <a:lnTo>
                  <a:pt x="6183433" y="2946516"/>
                </a:lnTo>
                <a:lnTo>
                  <a:pt x="6182904" y="2946781"/>
                </a:lnTo>
                <a:lnTo>
                  <a:pt x="6182376" y="2947046"/>
                </a:lnTo>
                <a:lnTo>
                  <a:pt x="6181847" y="2947309"/>
                </a:lnTo>
                <a:lnTo>
                  <a:pt x="6181319" y="2947574"/>
                </a:lnTo>
                <a:lnTo>
                  <a:pt x="6180790" y="2947839"/>
                </a:lnTo>
                <a:lnTo>
                  <a:pt x="6180526" y="2948103"/>
                </a:lnTo>
                <a:lnTo>
                  <a:pt x="6180262" y="2948103"/>
                </a:lnTo>
                <a:lnTo>
                  <a:pt x="6180262" y="2948368"/>
                </a:lnTo>
                <a:lnTo>
                  <a:pt x="6178676" y="2949956"/>
                </a:lnTo>
                <a:lnTo>
                  <a:pt x="6176826" y="2952072"/>
                </a:lnTo>
                <a:lnTo>
                  <a:pt x="6175241" y="2953924"/>
                </a:lnTo>
                <a:lnTo>
                  <a:pt x="6173920" y="2956041"/>
                </a:lnTo>
                <a:lnTo>
                  <a:pt x="6171277" y="2960538"/>
                </a:lnTo>
                <a:lnTo>
                  <a:pt x="6169163" y="2965564"/>
                </a:lnTo>
                <a:lnTo>
                  <a:pt x="6165199" y="2975351"/>
                </a:lnTo>
                <a:lnTo>
                  <a:pt x="6163350" y="2980112"/>
                </a:lnTo>
                <a:lnTo>
                  <a:pt x="6161236" y="2984875"/>
                </a:lnTo>
                <a:lnTo>
                  <a:pt x="6154894" y="2988054"/>
                </a:lnTo>
                <a:lnTo>
                  <a:pt x="6154629" y="2988054"/>
                </a:lnTo>
                <a:lnTo>
                  <a:pt x="6154365" y="2988054"/>
                </a:lnTo>
                <a:lnTo>
                  <a:pt x="6153837" y="2988583"/>
                </a:lnTo>
                <a:lnTo>
                  <a:pt x="6151723" y="2988054"/>
                </a:lnTo>
                <a:lnTo>
                  <a:pt x="6144059" y="2951808"/>
                </a:lnTo>
                <a:lnTo>
                  <a:pt x="6136132" y="2915551"/>
                </a:lnTo>
                <a:lnTo>
                  <a:pt x="6127676" y="2879567"/>
                </a:lnTo>
                <a:lnTo>
                  <a:pt x="6118691" y="2843841"/>
                </a:lnTo>
                <a:lnTo>
                  <a:pt x="6129261" y="2837225"/>
                </a:lnTo>
                <a:lnTo>
                  <a:pt x="6140096" y="2830611"/>
                </a:lnTo>
                <a:lnTo>
                  <a:pt x="6162557" y="2816320"/>
                </a:lnTo>
                <a:lnTo>
                  <a:pt x="6184225" y="2803353"/>
                </a:lnTo>
                <a:lnTo>
                  <a:pt x="6194003" y="2797268"/>
                </a:lnTo>
                <a:lnTo>
                  <a:pt x="6203516" y="2792504"/>
                </a:lnTo>
                <a:lnTo>
                  <a:pt x="6205709" y="2802471"/>
                </a:lnTo>
                <a:lnTo>
                  <a:pt x="6205668" y="2801937"/>
                </a:lnTo>
                <a:lnTo>
                  <a:pt x="6205668" y="2798762"/>
                </a:lnTo>
                <a:lnTo>
                  <a:pt x="6205932" y="2795586"/>
                </a:lnTo>
                <a:lnTo>
                  <a:pt x="6206991" y="2792940"/>
                </a:lnTo>
                <a:lnTo>
                  <a:pt x="6209109" y="2790029"/>
                </a:lnTo>
                <a:lnTo>
                  <a:pt x="6211756" y="2787117"/>
                </a:lnTo>
                <a:lnTo>
                  <a:pt x="6215197" y="2783677"/>
                </a:lnTo>
                <a:lnTo>
                  <a:pt x="6219697" y="2779974"/>
                </a:lnTo>
                <a:lnTo>
                  <a:pt x="6225521" y="2775476"/>
                </a:lnTo>
                <a:lnTo>
                  <a:pt x="6240609" y="2763832"/>
                </a:lnTo>
                <a:lnTo>
                  <a:pt x="6253315" y="2753779"/>
                </a:lnTo>
                <a:lnTo>
                  <a:pt x="6266550" y="2742929"/>
                </a:lnTo>
                <a:lnTo>
                  <a:pt x="6280050" y="2731285"/>
                </a:lnTo>
                <a:lnTo>
                  <a:pt x="6293550" y="2719112"/>
                </a:lnTo>
                <a:lnTo>
                  <a:pt x="6300433" y="2712761"/>
                </a:lnTo>
                <a:lnTo>
                  <a:pt x="6306786" y="2706147"/>
                </a:lnTo>
                <a:lnTo>
                  <a:pt x="6313139" y="2699530"/>
                </a:lnTo>
                <a:lnTo>
                  <a:pt x="6319756" y="2692652"/>
                </a:lnTo>
                <a:lnTo>
                  <a:pt x="6325845" y="2685769"/>
                </a:lnTo>
                <a:lnTo>
                  <a:pt x="6331668" y="2678625"/>
                </a:lnTo>
                <a:lnTo>
                  <a:pt x="6337492" y="2671216"/>
                </a:lnTo>
                <a:lnTo>
                  <a:pt x="6342786" y="2664074"/>
                </a:lnTo>
                <a:lnTo>
                  <a:pt x="6348080" y="2656665"/>
                </a:lnTo>
                <a:lnTo>
                  <a:pt x="6353110" y="2648993"/>
                </a:lnTo>
                <a:lnTo>
                  <a:pt x="6357874" y="2641054"/>
                </a:lnTo>
                <a:lnTo>
                  <a:pt x="6362110" y="2633114"/>
                </a:lnTo>
                <a:lnTo>
                  <a:pt x="6366080" y="2625175"/>
                </a:lnTo>
                <a:lnTo>
                  <a:pt x="6369521" y="2617235"/>
                </a:lnTo>
                <a:lnTo>
                  <a:pt x="6372433" y="2609031"/>
                </a:lnTo>
                <a:lnTo>
                  <a:pt x="6375080" y="2600566"/>
                </a:lnTo>
                <a:lnTo>
                  <a:pt x="6377198" y="2592365"/>
                </a:lnTo>
                <a:lnTo>
                  <a:pt x="6379051" y="2583900"/>
                </a:lnTo>
                <a:lnTo>
                  <a:pt x="6379845" y="2575170"/>
                </a:lnTo>
                <a:lnTo>
                  <a:pt x="6380374" y="2566706"/>
                </a:lnTo>
                <a:lnTo>
                  <a:pt x="6380374" y="2557711"/>
                </a:lnTo>
                <a:lnTo>
                  <a:pt x="6379580" y="2548980"/>
                </a:lnTo>
                <a:lnTo>
                  <a:pt x="6378543" y="2540428"/>
                </a:lnTo>
                <a:close/>
                <a:moveTo>
                  <a:pt x="6376404" y="2531256"/>
                </a:moveTo>
                <a:lnTo>
                  <a:pt x="6378521" y="2540249"/>
                </a:lnTo>
                <a:lnTo>
                  <a:pt x="6378543" y="2540428"/>
                </a:lnTo>
                <a:lnTo>
                  <a:pt x="6376404" y="2531256"/>
                </a:lnTo>
                <a:close/>
                <a:moveTo>
                  <a:pt x="2543838" y="2513014"/>
                </a:moveTo>
                <a:lnTo>
                  <a:pt x="2538833" y="2536154"/>
                </a:lnTo>
                <a:lnTo>
                  <a:pt x="2535328" y="2539110"/>
                </a:lnTo>
                <a:lnTo>
                  <a:pt x="2532902" y="2540991"/>
                </a:lnTo>
                <a:lnTo>
                  <a:pt x="2531285" y="2541530"/>
                </a:lnTo>
                <a:lnTo>
                  <a:pt x="2531015" y="2541530"/>
                </a:lnTo>
                <a:lnTo>
                  <a:pt x="2530745" y="2541530"/>
                </a:lnTo>
                <a:lnTo>
                  <a:pt x="2530476" y="2540453"/>
                </a:lnTo>
                <a:lnTo>
                  <a:pt x="2531015" y="2538842"/>
                </a:lnTo>
                <a:lnTo>
                  <a:pt x="2533441" y="2534004"/>
                </a:lnTo>
                <a:lnTo>
                  <a:pt x="2536946" y="2527283"/>
                </a:lnTo>
                <a:lnTo>
                  <a:pt x="2540450" y="2520561"/>
                </a:lnTo>
                <a:lnTo>
                  <a:pt x="2542068" y="2516793"/>
                </a:lnTo>
                <a:lnTo>
                  <a:pt x="2543685" y="2513571"/>
                </a:lnTo>
                <a:lnTo>
                  <a:pt x="2543838" y="2513014"/>
                </a:lnTo>
                <a:close/>
                <a:moveTo>
                  <a:pt x="2544640" y="2509302"/>
                </a:moveTo>
                <a:lnTo>
                  <a:pt x="2544494" y="2510612"/>
                </a:lnTo>
                <a:lnTo>
                  <a:pt x="2543838" y="2513014"/>
                </a:lnTo>
                <a:lnTo>
                  <a:pt x="2544640" y="2509302"/>
                </a:lnTo>
                <a:close/>
                <a:moveTo>
                  <a:pt x="2544764" y="2508193"/>
                </a:moveTo>
                <a:lnTo>
                  <a:pt x="2544764" y="2508731"/>
                </a:lnTo>
                <a:lnTo>
                  <a:pt x="2544640" y="2509302"/>
                </a:lnTo>
                <a:lnTo>
                  <a:pt x="2544764" y="2508193"/>
                </a:lnTo>
                <a:close/>
                <a:moveTo>
                  <a:pt x="2469967" y="2496746"/>
                </a:moveTo>
                <a:lnTo>
                  <a:pt x="2480023" y="2497011"/>
                </a:lnTo>
                <a:lnTo>
                  <a:pt x="2489814" y="2497277"/>
                </a:lnTo>
                <a:lnTo>
                  <a:pt x="2499076" y="2497540"/>
                </a:lnTo>
                <a:lnTo>
                  <a:pt x="2508603" y="2498333"/>
                </a:lnTo>
                <a:lnTo>
                  <a:pt x="2517865" y="2499391"/>
                </a:lnTo>
                <a:lnTo>
                  <a:pt x="2514425" y="2516847"/>
                </a:lnTo>
                <a:lnTo>
                  <a:pt x="2517071" y="2512880"/>
                </a:lnTo>
                <a:lnTo>
                  <a:pt x="2519717" y="2508915"/>
                </a:lnTo>
                <a:lnTo>
                  <a:pt x="2522099" y="2505211"/>
                </a:lnTo>
                <a:lnTo>
                  <a:pt x="2524481" y="2502302"/>
                </a:lnTo>
                <a:lnTo>
                  <a:pt x="2525274" y="2500980"/>
                </a:lnTo>
                <a:lnTo>
                  <a:pt x="2526333" y="2500450"/>
                </a:lnTo>
                <a:lnTo>
                  <a:pt x="2527391" y="2500185"/>
                </a:lnTo>
                <a:lnTo>
                  <a:pt x="2528450" y="2500185"/>
                </a:lnTo>
                <a:lnTo>
                  <a:pt x="2529244" y="2500714"/>
                </a:lnTo>
                <a:lnTo>
                  <a:pt x="2530302" y="2502038"/>
                </a:lnTo>
                <a:lnTo>
                  <a:pt x="2531096" y="2504155"/>
                </a:lnTo>
                <a:lnTo>
                  <a:pt x="2531626" y="2506270"/>
                </a:lnTo>
                <a:lnTo>
                  <a:pt x="2531626" y="2506800"/>
                </a:lnTo>
                <a:lnTo>
                  <a:pt x="2531626" y="2508651"/>
                </a:lnTo>
                <a:lnTo>
                  <a:pt x="2531361" y="2511031"/>
                </a:lnTo>
                <a:lnTo>
                  <a:pt x="2531096" y="2513408"/>
                </a:lnTo>
                <a:lnTo>
                  <a:pt x="2530567" y="2515524"/>
                </a:lnTo>
                <a:lnTo>
                  <a:pt x="2529773" y="2517642"/>
                </a:lnTo>
                <a:lnTo>
                  <a:pt x="2528715" y="2519229"/>
                </a:lnTo>
                <a:lnTo>
                  <a:pt x="2527656" y="2521083"/>
                </a:lnTo>
                <a:lnTo>
                  <a:pt x="2526333" y="2522405"/>
                </a:lnTo>
                <a:lnTo>
                  <a:pt x="2523687" y="2525051"/>
                </a:lnTo>
                <a:lnTo>
                  <a:pt x="2520511" y="2527433"/>
                </a:lnTo>
                <a:lnTo>
                  <a:pt x="2517071" y="2529547"/>
                </a:lnTo>
                <a:lnTo>
                  <a:pt x="2513631" y="2531136"/>
                </a:lnTo>
                <a:lnTo>
                  <a:pt x="2509661" y="2531930"/>
                </a:lnTo>
                <a:lnTo>
                  <a:pt x="2505692" y="2532722"/>
                </a:lnTo>
                <a:lnTo>
                  <a:pt x="2501723" y="2532986"/>
                </a:lnTo>
                <a:lnTo>
                  <a:pt x="2497753" y="2532986"/>
                </a:lnTo>
                <a:lnTo>
                  <a:pt x="2494048" y="2532722"/>
                </a:lnTo>
                <a:lnTo>
                  <a:pt x="2490344" y="2532192"/>
                </a:lnTo>
                <a:lnTo>
                  <a:pt x="2487168" y="2531400"/>
                </a:lnTo>
                <a:lnTo>
                  <a:pt x="2484257" y="2530077"/>
                </a:lnTo>
                <a:lnTo>
                  <a:pt x="2467586" y="2535102"/>
                </a:lnTo>
                <a:lnTo>
                  <a:pt x="2483199" y="2545417"/>
                </a:lnTo>
                <a:lnTo>
                  <a:pt x="2481346" y="2549120"/>
                </a:lnTo>
                <a:lnTo>
                  <a:pt x="2478965" y="2552294"/>
                </a:lnTo>
                <a:lnTo>
                  <a:pt x="2476318" y="2555468"/>
                </a:lnTo>
                <a:lnTo>
                  <a:pt x="2473407" y="2558113"/>
                </a:lnTo>
                <a:lnTo>
                  <a:pt x="2469967" y="2560229"/>
                </a:lnTo>
                <a:lnTo>
                  <a:pt x="2466527" y="2562079"/>
                </a:lnTo>
                <a:lnTo>
                  <a:pt x="2462822" y="2563932"/>
                </a:lnTo>
                <a:lnTo>
                  <a:pt x="2458853" y="2564990"/>
                </a:lnTo>
                <a:lnTo>
                  <a:pt x="2489814" y="2564194"/>
                </a:lnTo>
                <a:lnTo>
                  <a:pt x="2428421" y="2588792"/>
                </a:lnTo>
                <a:lnTo>
                  <a:pt x="2427098" y="2596463"/>
                </a:lnTo>
                <a:lnTo>
                  <a:pt x="2421011" y="2600428"/>
                </a:lnTo>
                <a:lnTo>
                  <a:pt x="2415189" y="2604927"/>
                </a:lnTo>
                <a:lnTo>
                  <a:pt x="2409897" y="2609422"/>
                </a:lnTo>
                <a:lnTo>
                  <a:pt x="2404869" y="2613390"/>
                </a:lnTo>
                <a:lnTo>
                  <a:pt x="2397459" y="2620266"/>
                </a:lnTo>
                <a:lnTo>
                  <a:pt x="2394019" y="2622911"/>
                </a:lnTo>
                <a:lnTo>
                  <a:pt x="2392961" y="2625291"/>
                </a:lnTo>
                <a:lnTo>
                  <a:pt x="2391108" y="2627937"/>
                </a:lnTo>
                <a:lnTo>
                  <a:pt x="2387668" y="2632697"/>
                </a:lnTo>
                <a:lnTo>
                  <a:pt x="2383434" y="2637457"/>
                </a:lnTo>
                <a:lnTo>
                  <a:pt x="2378671" y="2642219"/>
                </a:lnTo>
                <a:lnTo>
                  <a:pt x="2373378" y="2646450"/>
                </a:lnTo>
                <a:lnTo>
                  <a:pt x="2367821" y="2650682"/>
                </a:lnTo>
                <a:lnTo>
                  <a:pt x="2361735" y="2654649"/>
                </a:lnTo>
                <a:lnTo>
                  <a:pt x="2355648" y="2658615"/>
                </a:lnTo>
                <a:lnTo>
                  <a:pt x="2343475" y="2665494"/>
                </a:lnTo>
                <a:lnTo>
                  <a:pt x="2331832" y="2671843"/>
                </a:lnTo>
                <a:lnTo>
                  <a:pt x="2321511" y="2677397"/>
                </a:lnTo>
                <a:lnTo>
                  <a:pt x="2313837" y="2681895"/>
                </a:lnTo>
                <a:lnTo>
                  <a:pt x="2280229" y="2715754"/>
                </a:lnTo>
                <a:lnTo>
                  <a:pt x="2270703" y="2714432"/>
                </a:lnTo>
                <a:lnTo>
                  <a:pt x="2269909" y="2716812"/>
                </a:lnTo>
                <a:lnTo>
                  <a:pt x="2268586" y="2719723"/>
                </a:lnTo>
                <a:lnTo>
                  <a:pt x="2266469" y="2722368"/>
                </a:lnTo>
                <a:lnTo>
                  <a:pt x="2264087" y="2725276"/>
                </a:lnTo>
                <a:lnTo>
                  <a:pt x="2261176" y="2728450"/>
                </a:lnTo>
                <a:lnTo>
                  <a:pt x="2258001" y="2731360"/>
                </a:lnTo>
                <a:lnTo>
                  <a:pt x="2251650" y="2736914"/>
                </a:lnTo>
                <a:lnTo>
                  <a:pt x="2245034" y="2741412"/>
                </a:lnTo>
                <a:lnTo>
                  <a:pt x="2239741" y="2745113"/>
                </a:lnTo>
                <a:lnTo>
                  <a:pt x="2236301" y="2747229"/>
                </a:lnTo>
                <a:lnTo>
                  <a:pt x="2235772" y="2747494"/>
                </a:lnTo>
                <a:lnTo>
                  <a:pt x="2235772" y="2747229"/>
                </a:lnTo>
                <a:lnTo>
                  <a:pt x="2229686" y="2752787"/>
                </a:lnTo>
                <a:lnTo>
                  <a:pt x="2222011" y="2751463"/>
                </a:lnTo>
                <a:lnTo>
                  <a:pt x="2218836" y="2743793"/>
                </a:lnTo>
                <a:lnTo>
                  <a:pt x="2219365" y="2746703"/>
                </a:lnTo>
                <a:lnTo>
                  <a:pt x="2219365" y="2750139"/>
                </a:lnTo>
                <a:lnTo>
                  <a:pt x="2218307" y="2753316"/>
                </a:lnTo>
                <a:lnTo>
                  <a:pt x="2217513" y="2756490"/>
                </a:lnTo>
                <a:lnTo>
                  <a:pt x="2215925" y="2759662"/>
                </a:lnTo>
                <a:lnTo>
                  <a:pt x="2214602" y="2763102"/>
                </a:lnTo>
                <a:lnTo>
                  <a:pt x="2212485" y="2766540"/>
                </a:lnTo>
                <a:lnTo>
                  <a:pt x="2210368" y="2769451"/>
                </a:lnTo>
                <a:lnTo>
                  <a:pt x="2205869" y="2775533"/>
                </a:lnTo>
                <a:lnTo>
                  <a:pt x="2201106" y="2781087"/>
                </a:lnTo>
                <a:lnTo>
                  <a:pt x="2193167" y="2789550"/>
                </a:lnTo>
                <a:lnTo>
                  <a:pt x="2185228" y="2790079"/>
                </a:lnTo>
                <a:lnTo>
                  <a:pt x="2185757" y="2796165"/>
                </a:lnTo>
                <a:lnTo>
                  <a:pt x="2191315" y="2793520"/>
                </a:lnTo>
                <a:lnTo>
                  <a:pt x="2187345" y="2800926"/>
                </a:lnTo>
                <a:lnTo>
                  <a:pt x="2183111" y="2808597"/>
                </a:lnTo>
                <a:lnTo>
                  <a:pt x="2179671" y="2816002"/>
                </a:lnTo>
                <a:lnTo>
                  <a:pt x="2176495" y="2823672"/>
                </a:lnTo>
                <a:lnTo>
                  <a:pt x="2173585" y="2831080"/>
                </a:lnTo>
                <a:lnTo>
                  <a:pt x="2170938" y="2838221"/>
                </a:lnTo>
                <a:lnTo>
                  <a:pt x="2168821" y="2845627"/>
                </a:lnTo>
                <a:lnTo>
                  <a:pt x="2166969" y="2853034"/>
                </a:lnTo>
                <a:lnTo>
                  <a:pt x="2165381" y="2860176"/>
                </a:lnTo>
                <a:lnTo>
                  <a:pt x="2164058" y="2867582"/>
                </a:lnTo>
                <a:lnTo>
                  <a:pt x="2163264" y="2874724"/>
                </a:lnTo>
                <a:lnTo>
                  <a:pt x="2162206" y="2881866"/>
                </a:lnTo>
                <a:lnTo>
                  <a:pt x="2161676" y="2889273"/>
                </a:lnTo>
                <a:lnTo>
                  <a:pt x="2161676" y="2896414"/>
                </a:lnTo>
                <a:lnTo>
                  <a:pt x="2161412" y="2903557"/>
                </a:lnTo>
                <a:lnTo>
                  <a:pt x="2161676" y="2910963"/>
                </a:lnTo>
                <a:lnTo>
                  <a:pt x="2161941" y="2918369"/>
                </a:lnTo>
                <a:lnTo>
                  <a:pt x="2162735" y="2925776"/>
                </a:lnTo>
                <a:lnTo>
                  <a:pt x="2164323" y="2940323"/>
                </a:lnTo>
                <a:lnTo>
                  <a:pt x="2166440" y="2955400"/>
                </a:lnTo>
                <a:lnTo>
                  <a:pt x="2169086" y="2970478"/>
                </a:lnTo>
                <a:lnTo>
                  <a:pt x="2172261" y="2986082"/>
                </a:lnTo>
                <a:lnTo>
                  <a:pt x="2175366" y="3001860"/>
                </a:lnTo>
                <a:lnTo>
                  <a:pt x="2175934" y="2990785"/>
                </a:lnTo>
                <a:lnTo>
                  <a:pt x="2178051" y="2996459"/>
                </a:lnTo>
                <a:lnTo>
                  <a:pt x="2176728" y="3002135"/>
                </a:lnTo>
                <a:lnTo>
                  <a:pt x="2176088" y="3005344"/>
                </a:lnTo>
                <a:lnTo>
                  <a:pt x="2182317" y="3035283"/>
                </a:lnTo>
                <a:lnTo>
                  <a:pt x="2180200" y="3029727"/>
                </a:lnTo>
                <a:lnTo>
                  <a:pt x="2178348" y="3023643"/>
                </a:lnTo>
                <a:lnTo>
                  <a:pt x="2176760" y="3016765"/>
                </a:lnTo>
                <a:lnTo>
                  <a:pt x="2175037" y="3010614"/>
                </a:lnTo>
                <a:lnTo>
                  <a:pt x="2174876" y="3011423"/>
                </a:lnTo>
                <a:lnTo>
                  <a:pt x="2174936" y="3010252"/>
                </a:lnTo>
                <a:lnTo>
                  <a:pt x="2174908" y="3010153"/>
                </a:lnTo>
                <a:lnTo>
                  <a:pt x="2172261" y="2997986"/>
                </a:lnTo>
                <a:lnTo>
                  <a:pt x="2170144" y="2989522"/>
                </a:lnTo>
                <a:lnTo>
                  <a:pt x="2172261" y="3006715"/>
                </a:lnTo>
                <a:lnTo>
                  <a:pt x="2174114" y="3021526"/>
                </a:lnTo>
                <a:lnTo>
                  <a:pt x="2176231" y="3039512"/>
                </a:lnTo>
                <a:lnTo>
                  <a:pt x="2177819" y="3059880"/>
                </a:lnTo>
                <a:lnTo>
                  <a:pt x="2179142" y="3081834"/>
                </a:lnTo>
                <a:lnTo>
                  <a:pt x="2179671" y="3093474"/>
                </a:lnTo>
                <a:lnTo>
                  <a:pt x="2179936" y="3104846"/>
                </a:lnTo>
                <a:lnTo>
                  <a:pt x="2180200" y="3115955"/>
                </a:lnTo>
                <a:lnTo>
                  <a:pt x="2179936" y="3127329"/>
                </a:lnTo>
                <a:lnTo>
                  <a:pt x="2179671" y="3138173"/>
                </a:lnTo>
                <a:lnTo>
                  <a:pt x="2179142" y="3149018"/>
                </a:lnTo>
                <a:lnTo>
                  <a:pt x="2178083" y="3159068"/>
                </a:lnTo>
                <a:lnTo>
                  <a:pt x="2176760" y="3168855"/>
                </a:lnTo>
                <a:lnTo>
                  <a:pt x="2175172" y="3177850"/>
                </a:lnTo>
                <a:lnTo>
                  <a:pt x="2173055" y="3186049"/>
                </a:lnTo>
                <a:lnTo>
                  <a:pt x="2171997" y="3189752"/>
                </a:lnTo>
                <a:lnTo>
                  <a:pt x="2170674" y="3193718"/>
                </a:lnTo>
                <a:lnTo>
                  <a:pt x="2169086" y="3196893"/>
                </a:lnTo>
                <a:lnTo>
                  <a:pt x="2167498" y="3200069"/>
                </a:lnTo>
                <a:lnTo>
                  <a:pt x="2166543" y="3202167"/>
                </a:lnTo>
                <a:lnTo>
                  <a:pt x="2169308" y="3199017"/>
                </a:lnTo>
                <a:lnTo>
                  <a:pt x="2170113" y="3198745"/>
                </a:lnTo>
                <a:lnTo>
                  <a:pt x="2169576" y="3199558"/>
                </a:lnTo>
                <a:lnTo>
                  <a:pt x="2152136" y="3221745"/>
                </a:lnTo>
                <a:lnTo>
                  <a:pt x="2156966" y="3213087"/>
                </a:lnTo>
                <a:lnTo>
                  <a:pt x="2158740" y="3211065"/>
                </a:lnTo>
                <a:lnTo>
                  <a:pt x="2158236" y="3211441"/>
                </a:lnTo>
                <a:lnTo>
                  <a:pt x="2155855" y="3212763"/>
                </a:lnTo>
                <a:lnTo>
                  <a:pt x="2153208" y="3213556"/>
                </a:lnTo>
                <a:lnTo>
                  <a:pt x="2150562" y="3214617"/>
                </a:lnTo>
                <a:lnTo>
                  <a:pt x="2147916" y="3214617"/>
                </a:lnTo>
                <a:lnTo>
                  <a:pt x="2145005" y="3214617"/>
                </a:lnTo>
                <a:lnTo>
                  <a:pt x="2142094" y="3213822"/>
                </a:lnTo>
                <a:lnTo>
                  <a:pt x="2138918" y="3213028"/>
                </a:lnTo>
                <a:lnTo>
                  <a:pt x="2135214" y="3211972"/>
                </a:lnTo>
                <a:lnTo>
                  <a:pt x="2131773" y="3210120"/>
                </a:lnTo>
                <a:lnTo>
                  <a:pt x="2128069" y="3207740"/>
                </a:lnTo>
                <a:lnTo>
                  <a:pt x="2124099" y="3205096"/>
                </a:lnTo>
                <a:lnTo>
                  <a:pt x="2130980" y="3208535"/>
                </a:lnTo>
                <a:lnTo>
                  <a:pt x="2129921" y="3205096"/>
                </a:lnTo>
                <a:lnTo>
                  <a:pt x="2128863" y="3201919"/>
                </a:lnTo>
                <a:lnTo>
                  <a:pt x="2127804" y="3198481"/>
                </a:lnTo>
                <a:lnTo>
                  <a:pt x="2126216" y="3195041"/>
                </a:lnTo>
                <a:lnTo>
                  <a:pt x="2123305" y="3188959"/>
                </a:lnTo>
                <a:lnTo>
                  <a:pt x="2119601" y="3182873"/>
                </a:lnTo>
                <a:lnTo>
                  <a:pt x="2115631" y="3177320"/>
                </a:lnTo>
                <a:lnTo>
                  <a:pt x="2111662" y="3171764"/>
                </a:lnTo>
                <a:lnTo>
                  <a:pt x="2103988" y="3161185"/>
                </a:lnTo>
                <a:lnTo>
                  <a:pt x="2100547" y="3156160"/>
                </a:lnTo>
                <a:lnTo>
                  <a:pt x="2097107" y="3150870"/>
                </a:lnTo>
                <a:lnTo>
                  <a:pt x="2094461" y="3145580"/>
                </a:lnTo>
                <a:lnTo>
                  <a:pt x="2093667" y="3142935"/>
                </a:lnTo>
                <a:lnTo>
                  <a:pt x="2092873" y="3140290"/>
                </a:lnTo>
                <a:lnTo>
                  <a:pt x="2092079" y="3137645"/>
                </a:lnTo>
                <a:lnTo>
                  <a:pt x="2091550" y="3135000"/>
                </a:lnTo>
                <a:lnTo>
                  <a:pt x="2091550" y="3132090"/>
                </a:lnTo>
                <a:lnTo>
                  <a:pt x="2091550" y="3129445"/>
                </a:lnTo>
                <a:lnTo>
                  <a:pt x="2091815" y="3126536"/>
                </a:lnTo>
                <a:lnTo>
                  <a:pt x="2092873" y="3123627"/>
                </a:lnTo>
                <a:lnTo>
                  <a:pt x="2093483" y="3121390"/>
                </a:lnTo>
                <a:lnTo>
                  <a:pt x="2087563" y="3127308"/>
                </a:lnTo>
                <a:lnTo>
                  <a:pt x="2093599" y="3120964"/>
                </a:lnTo>
                <a:lnTo>
                  <a:pt x="2093667" y="3120718"/>
                </a:lnTo>
                <a:lnTo>
                  <a:pt x="2095255" y="3117541"/>
                </a:lnTo>
                <a:lnTo>
                  <a:pt x="2083347" y="3127329"/>
                </a:lnTo>
                <a:lnTo>
                  <a:pt x="2082553" y="3124155"/>
                </a:lnTo>
                <a:lnTo>
                  <a:pt x="2082288" y="3120718"/>
                </a:lnTo>
                <a:lnTo>
                  <a:pt x="2082023" y="3117541"/>
                </a:lnTo>
                <a:lnTo>
                  <a:pt x="2082023" y="3113839"/>
                </a:lnTo>
                <a:lnTo>
                  <a:pt x="2082553" y="3110666"/>
                </a:lnTo>
                <a:lnTo>
                  <a:pt x="2083082" y="3107225"/>
                </a:lnTo>
                <a:lnTo>
                  <a:pt x="2084405" y="3104053"/>
                </a:lnTo>
                <a:lnTo>
                  <a:pt x="2085464" y="3100612"/>
                </a:lnTo>
                <a:lnTo>
                  <a:pt x="2071703" y="3107225"/>
                </a:lnTo>
                <a:lnTo>
                  <a:pt x="2055296" y="3069401"/>
                </a:lnTo>
                <a:lnTo>
                  <a:pt x="2059001" y="3067285"/>
                </a:lnTo>
                <a:lnTo>
                  <a:pt x="2062176" y="3064906"/>
                </a:lnTo>
                <a:lnTo>
                  <a:pt x="2065087" y="3062524"/>
                </a:lnTo>
                <a:lnTo>
                  <a:pt x="2067734" y="3060144"/>
                </a:lnTo>
                <a:lnTo>
                  <a:pt x="2069851" y="3058028"/>
                </a:lnTo>
                <a:lnTo>
                  <a:pt x="2071438" y="3055647"/>
                </a:lnTo>
                <a:lnTo>
                  <a:pt x="2072497" y="3053267"/>
                </a:lnTo>
                <a:lnTo>
                  <a:pt x="2073026" y="3050886"/>
                </a:lnTo>
                <a:lnTo>
                  <a:pt x="2073555" y="3048770"/>
                </a:lnTo>
                <a:lnTo>
                  <a:pt x="2073026" y="3046390"/>
                </a:lnTo>
                <a:lnTo>
                  <a:pt x="2072232" y="3044536"/>
                </a:lnTo>
                <a:lnTo>
                  <a:pt x="2071174" y="3042419"/>
                </a:lnTo>
                <a:lnTo>
                  <a:pt x="2069321" y="3040569"/>
                </a:lnTo>
                <a:lnTo>
                  <a:pt x="2066940" y="3038984"/>
                </a:lnTo>
                <a:lnTo>
                  <a:pt x="2064029" y="3037399"/>
                </a:lnTo>
                <a:lnTo>
                  <a:pt x="2060853" y="3035811"/>
                </a:lnTo>
                <a:lnTo>
                  <a:pt x="2062176" y="3039512"/>
                </a:lnTo>
                <a:lnTo>
                  <a:pt x="2063235" y="3042419"/>
                </a:lnTo>
                <a:lnTo>
                  <a:pt x="2063235" y="3045597"/>
                </a:lnTo>
                <a:lnTo>
                  <a:pt x="2062970" y="3048240"/>
                </a:lnTo>
                <a:lnTo>
                  <a:pt x="2061647" y="3050622"/>
                </a:lnTo>
                <a:lnTo>
                  <a:pt x="2060059" y="3053003"/>
                </a:lnTo>
                <a:lnTo>
                  <a:pt x="2057678" y="3054854"/>
                </a:lnTo>
                <a:lnTo>
                  <a:pt x="2054767" y="3056706"/>
                </a:lnTo>
                <a:lnTo>
                  <a:pt x="2053708" y="3051681"/>
                </a:lnTo>
                <a:lnTo>
                  <a:pt x="2053179" y="3046654"/>
                </a:lnTo>
                <a:lnTo>
                  <a:pt x="2052650" y="3042155"/>
                </a:lnTo>
                <a:lnTo>
                  <a:pt x="2052385" y="3037663"/>
                </a:lnTo>
                <a:lnTo>
                  <a:pt x="2052385" y="3029198"/>
                </a:lnTo>
                <a:lnTo>
                  <a:pt x="2052914" y="3021263"/>
                </a:lnTo>
                <a:lnTo>
                  <a:pt x="2053973" y="3013590"/>
                </a:lnTo>
                <a:lnTo>
                  <a:pt x="2055296" y="3006186"/>
                </a:lnTo>
                <a:lnTo>
                  <a:pt x="2056090" y="2999308"/>
                </a:lnTo>
                <a:lnTo>
                  <a:pt x="2056884" y="2992166"/>
                </a:lnTo>
                <a:lnTo>
                  <a:pt x="2057678" y="2985288"/>
                </a:lnTo>
                <a:lnTo>
                  <a:pt x="2057678" y="2978146"/>
                </a:lnTo>
                <a:lnTo>
                  <a:pt x="2057413" y="2974709"/>
                </a:lnTo>
                <a:lnTo>
                  <a:pt x="2056619" y="2970742"/>
                </a:lnTo>
                <a:lnTo>
                  <a:pt x="2056090" y="2967037"/>
                </a:lnTo>
                <a:lnTo>
                  <a:pt x="2055031" y="2963336"/>
                </a:lnTo>
                <a:lnTo>
                  <a:pt x="2053708" y="2959102"/>
                </a:lnTo>
                <a:lnTo>
                  <a:pt x="2052121" y="2954871"/>
                </a:lnTo>
                <a:lnTo>
                  <a:pt x="2050268" y="2950638"/>
                </a:lnTo>
                <a:lnTo>
                  <a:pt x="2047887" y="2946143"/>
                </a:lnTo>
                <a:lnTo>
                  <a:pt x="2045240" y="2941910"/>
                </a:lnTo>
                <a:lnTo>
                  <a:pt x="2042329" y="2937147"/>
                </a:lnTo>
                <a:lnTo>
                  <a:pt x="2038889" y="2932124"/>
                </a:lnTo>
                <a:lnTo>
                  <a:pt x="2034920" y="2926833"/>
                </a:lnTo>
                <a:lnTo>
                  <a:pt x="2031744" y="2923130"/>
                </a:lnTo>
                <a:lnTo>
                  <a:pt x="2028569" y="2919426"/>
                </a:lnTo>
                <a:lnTo>
                  <a:pt x="2025393" y="2916517"/>
                </a:lnTo>
                <a:lnTo>
                  <a:pt x="2022482" y="2914137"/>
                </a:lnTo>
                <a:lnTo>
                  <a:pt x="2019042" y="2912285"/>
                </a:lnTo>
                <a:lnTo>
                  <a:pt x="2016131" y="2910698"/>
                </a:lnTo>
                <a:lnTo>
                  <a:pt x="2013485" y="2909640"/>
                </a:lnTo>
                <a:lnTo>
                  <a:pt x="2010574" y="2908846"/>
                </a:lnTo>
                <a:lnTo>
                  <a:pt x="2007928" y="2908582"/>
                </a:lnTo>
                <a:lnTo>
                  <a:pt x="2005282" y="2908318"/>
                </a:lnTo>
                <a:lnTo>
                  <a:pt x="2002371" y="2908582"/>
                </a:lnTo>
                <a:lnTo>
                  <a:pt x="1999724" y="2909375"/>
                </a:lnTo>
                <a:lnTo>
                  <a:pt x="1997078" y="2910169"/>
                </a:lnTo>
                <a:lnTo>
                  <a:pt x="1994432" y="2910963"/>
                </a:lnTo>
                <a:lnTo>
                  <a:pt x="1989404" y="2913344"/>
                </a:lnTo>
                <a:lnTo>
                  <a:pt x="1984111" y="2916253"/>
                </a:lnTo>
                <a:lnTo>
                  <a:pt x="1979083" y="2919426"/>
                </a:lnTo>
                <a:lnTo>
                  <a:pt x="1973262" y="2923130"/>
                </a:lnTo>
                <a:lnTo>
                  <a:pt x="1967704" y="2926304"/>
                </a:lnTo>
                <a:lnTo>
                  <a:pt x="1962147" y="2928949"/>
                </a:lnTo>
                <a:lnTo>
                  <a:pt x="1959236" y="2930008"/>
                </a:lnTo>
                <a:lnTo>
                  <a:pt x="1956061" y="2931330"/>
                </a:lnTo>
                <a:lnTo>
                  <a:pt x="1952885" y="2931859"/>
                </a:lnTo>
                <a:lnTo>
                  <a:pt x="1949974" y="2932388"/>
                </a:lnTo>
                <a:lnTo>
                  <a:pt x="1946270" y="2932653"/>
                </a:lnTo>
                <a:lnTo>
                  <a:pt x="1943094" y="2932916"/>
                </a:lnTo>
                <a:lnTo>
                  <a:pt x="1935155" y="2919163"/>
                </a:lnTo>
                <a:lnTo>
                  <a:pt x="1937802" y="2912285"/>
                </a:lnTo>
                <a:lnTo>
                  <a:pt x="1930127" y="2909905"/>
                </a:lnTo>
                <a:lnTo>
                  <a:pt x="1931980" y="2901969"/>
                </a:lnTo>
                <a:lnTo>
                  <a:pt x="1922718" y="2902763"/>
                </a:lnTo>
                <a:lnTo>
                  <a:pt x="1923776" y="2908054"/>
                </a:lnTo>
                <a:lnTo>
                  <a:pt x="1918484" y="2907524"/>
                </a:lnTo>
                <a:lnTo>
                  <a:pt x="1913191" y="2906730"/>
                </a:lnTo>
                <a:lnTo>
                  <a:pt x="1908957" y="2905408"/>
                </a:lnTo>
                <a:lnTo>
                  <a:pt x="1906840" y="2904614"/>
                </a:lnTo>
                <a:lnTo>
                  <a:pt x="1904988" y="2903557"/>
                </a:lnTo>
                <a:lnTo>
                  <a:pt x="1903665" y="2902763"/>
                </a:lnTo>
                <a:lnTo>
                  <a:pt x="1902341" y="2901704"/>
                </a:lnTo>
                <a:lnTo>
                  <a:pt x="1901548" y="2900118"/>
                </a:lnTo>
                <a:lnTo>
                  <a:pt x="1901283" y="2899060"/>
                </a:lnTo>
                <a:lnTo>
                  <a:pt x="1901283" y="2897208"/>
                </a:lnTo>
                <a:lnTo>
                  <a:pt x="1901812" y="2895356"/>
                </a:lnTo>
                <a:lnTo>
                  <a:pt x="1902871" y="2893504"/>
                </a:lnTo>
                <a:lnTo>
                  <a:pt x="1904458" y="2891124"/>
                </a:lnTo>
                <a:lnTo>
                  <a:pt x="1902871" y="2891124"/>
                </a:lnTo>
                <a:lnTo>
                  <a:pt x="1900224" y="2891652"/>
                </a:lnTo>
                <a:lnTo>
                  <a:pt x="1893609" y="2893240"/>
                </a:lnTo>
                <a:lnTo>
                  <a:pt x="1876673" y="2897736"/>
                </a:lnTo>
                <a:lnTo>
                  <a:pt x="1869528" y="2899324"/>
                </a:lnTo>
                <a:lnTo>
                  <a:pt x="1866881" y="2899853"/>
                </a:lnTo>
                <a:lnTo>
                  <a:pt x="1865029" y="2899853"/>
                </a:lnTo>
                <a:lnTo>
                  <a:pt x="1864764" y="2899853"/>
                </a:lnTo>
                <a:lnTo>
                  <a:pt x="1864500" y="2899588"/>
                </a:lnTo>
                <a:lnTo>
                  <a:pt x="1864500" y="2899324"/>
                </a:lnTo>
                <a:lnTo>
                  <a:pt x="1865029" y="2898796"/>
                </a:lnTo>
                <a:lnTo>
                  <a:pt x="1866881" y="2897208"/>
                </a:lnTo>
                <a:lnTo>
                  <a:pt x="1870322" y="2895092"/>
                </a:lnTo>
                <a:lnTo>
                  <a:pt x="1866352" y="2887949"/>
                </a:lnTo>
                <a:lnTo>
                  <a:pt x="1837772" y="2906202"/>
                </a:lnTo>
                <a:lnTo>
                  <a:pt x="1842271" y="2898796"/>
                </a:lnTo>
                <a:lnTo>
                  <a:pt x="1839625" y="2901969"/>
                </a:lnTo>
                <a:lnTo>
                  <a:pt x="1836978" y="2904879"/>
                </a:lnTo>
                <a:lnTo>
                  <a:pt x="1833803" y="2906995"/>
                </a:lnTo>
                <a:lnTo>
                  <a:pt x="1830627" y="2908846"/>
                </a:lnTo>
                <a:lnTo>
                  <a:pt x="1826923" y="2910169"/>
                </a:lnTo>
                <a:lnTo>
                  <a:pt x="1823218" y="2910963"/>
                </a:lnTo>
                <a:lnTo>
                  <a:pt x="1819248" y="2911227"/>
                </a:lnTo>
                <a:lnTo>
                  <a:pt x="1815014" y="2910963"/>
                </a:lnTo>
                <a:lnTo>
                  <a:pt x="1817396" y="2908054"/>
                </a:lnTo>
                <a:lnTo>
                  <a:pt x="1818719" y="2904879"/>
                </a:lnTo>
                <a:lnTo>
                  <a:pt x="1819513" y="2901704"/>
                </a:lnTo>
                <a:lnTo>
                  <a:pt x="1819513" y="2898531"/>
                </a:lnTo>
                <a:lnTo>
                  <a:pt x="1819248" y="2895092"/>
                </a:lnTo>
                <a:lnTo>
                  <a:pt x="1818455" y="2891918"/>
                </a:lnTo>
                <a:lnTo>
                  <a:pt x="1817131" y="2888744"/>
                </a:lnTo>
                <a:lnTo>
                  <a:pt x="1814750" y="2885569"/>
                </a:lnTo>
                <a:lnTo>
                  <a:pt x="1812633" y="2889273"/>
                </a:lnTo>
                <a:lnTo>
                  <a:pt x="1809986" y="2892711"/>
                </a:lnTo>
                <a:lnTo>
                  <a:pt x="1807076" y="2895885"/>
                </a:lnTo>
                <a:lnTo>
                  <a:pt x="1803900" y="2898531"/>
                </a:lnTo>
                <a:lnTo>
                  <a:pt x="1799931" y="2900647"/>
                </a:lnTo>
                <a:lnTo>
                  <a:pt x="1796226" y="2902763"/>
                </a:lnTo>
                <a:lnTo>
                  <a:pt x="1791992" y="2904614"/>
                </a:lnTo>
                <a:lnTo>
                  <a:pt x="1787758" y="2905673"/>
                </a:lnTo>
                <a:lnTo>
                  <a:pt x="1782994" y="2906995"/>
                </a:lnTo>
                <a:lnTo>
                  <a:pt x="1778231" y="2907789"/>
                </a:lnTo>
                <a:lnTo>
                  <a:pt x="1773203" y="2908582"/>
                </a:lnTo>
                <a:lnTo>
                  <a:pt x="1768175" y="2909375"/>
                </a:lnTo>
                <a:lnTo>
                  <a:pt x="1758120" y="2909905"/>
                </a:lnTo>
                <a:lnTo>
                  <a:pt x="1747534" y="2910433"/>
                </a:lnTo>
                <a:lnTo>
                  <a:pt x="1727158" y="2910963"/>
                </a:lnTo>
                <a:lnTo>
                  <a:pt x="1717632" y="2911491"/>
                </a:lnTo>
                <a:lnTo>
                  <a:pt x="1713133" y="2912021"/>
                </a:lnTo>
                <a:lnTo>
                  <a:pt x="1709163" y="2912814"/>
                </a:lnTo>
                <a:lnTo>
                  <a:pt x="1704929" y="2913344"/>
                </a:lnTo>
                <a:lnTo>
                  <a:pt x="1701225" y="2914666"/>
                </a:lnTo>
                <a:lnTo>
                  <a:pt x="1697784" y="2915724"/>
                </a:lnTo>
                <a:lnTo>
                  <a:pt x="1694874" y="2917046"/>
                </a:lnTo>
                <a:lnTo>
                  <a:pt x="1691963" y="2918898"/>
                </a:lnTo>
                <a:lnTo>
                  <a:pt x="1689846" y="2921014"/>
                </a:lnTo>
                <a:lnTo>
                  <a:pt x="1687993" y="2923394"/>
                </a:lnTo>
                <a:lnTo>
                  <a:pt x="1686405" y="2926304"/>
                </a:lnTo>
                <a:lnTo>
                  <a:pt x="1718955" y="2927096"/>
                </a:lnTo>
                <a:lnTo>
                  <a:pt x="1712339" y="2933710"/>
                </a:lnTo>
                <a:lnTo>
                  <a:pt x="1718425" y="2939529"/>
                </a:lnTo>
                <a:lnTo>
                  <a:pt x="1731392" y="2932124"/>
                </a:lnTo>
                <a:lnTo>
                  <a:pt x="1734038" y="2940057"/>
                </a:lnTo>
                <a:lnTo>
                  <a:pt x="1713662" y="2957250"/>
                </a:lnTo>
                <a:lnTo>
                  <a:pt x="1717632" y="2960955"/>
                </a:lnTo>
                <a:lnTo>
                  <a:pt x="1721072" y="2964393"/>
                </a:lnTo>
                <a:lnTo>
                  <a:pt x="1724247" y="2968097"/>
                </a:lnTo>
                <a:lnTo>
                  <a:pt x="1727158" y="2972064"/>
                </a:lnTo>
                <a:lnTo>
                  <a:pt x="1730069" y="2975767"/>
                </a:lnTo>
                <a:lnTo>
                  <a:pt x="1732715" y="2980262"/>
                </a:lnTo>
                <a:lnTo>
                  <a:pt x="1735097" y="2984230"/>
                </a:lnTo>
                <a:lnTo>
                  <a:pt x="1737214" y="2988991"/>
                </a:lnTo>
                <a:lnTo>
                  <a:pt x="1721336" y="2994019"/>
                </a:lnTo>
                <a:lnTo>
                  <a:pt x="1718425" y="2988463"/>
                </a:lnTo>
                <a:lnTo>
                  <a:pt x="1715250" y="2983173"/>
                </a:lnTo>
                <a:lnTo>
                  <a:pt x="1711280" y="2978410"/>
                </a:lnTo>
                <a:lnTo>
                  <a:pt x="1707311" y="2974443"/>
                </a:lnTo>
                <a:lnTo>
                  <a:pt x="1702548" y="2970742"/>
                </a:lnTo>
                <a:lnTo>
                  <a:pt x="1697520" y="2967568"/>
                </a:lnTo>
                <a:lnTo>
                  <a:pt x="1691963" y="2964922"/>
                </a:lnTo>
                <a:lnTo>
                  <a:pt x="1686141" y="2962806"/>
                </a:lnTo>
                <a:lnTo>
                  <a:pt x="1687199" y="2966775"/>
                </a:lnTo>
                <a:lnTo>
                  <a:pt x="1687729" y="2970214"/>
                </a:lnTo>
                <a:lnTo>
                  <a:pt x="1687729" y="2973389"/>
                </a:lnTo>
                <a:lnTo>
                  <a:pt x="1687199" y="2976296"/>
                </a:lnTo>
                <a:lnTo>
                  <a:pt x="1686405" y="2979204"/>
                </a:lnTo>
                <a:lnTo>
                  <a:pt x="1685347" y="2981586"/>
                </a:lnTo>
                <a:lnTo>
                  <a:pt x="1684024" y="2983702"/>
                </a:lnTo>
                <a:lnTo>
                  <a:pt x="1682701" y="2985819"/>
                </a:lnTo>
                <a:lnTo>
                  <a:pt x="1681378" y="2986875"/>
                </a:lnTo>
                <a:lnTo>
                  <a:pt x="1680054" y="2988199"/>
                </a:lnTo>
                <a:lnTo>
                  <a:pt x="1678731" y="2988728"/>
                </a:lnTo>
                <a:lnTo>
                  <a:pt x="1677673" y="2988728"/>
                </a:lnTo>
                <a:lnTo>
                  <a:pt x="1676879" y="2988463"/>
                </a:lnTo>
                <a:lnTo>
                  <a:pt x="1676350" y="2987669"/>
                </a:lnTo>
                <a:lnTo>
                  <a:pt x="1676085" y="2986082"/>
                </a:lnTo>
                <a:lnTo>
                  <a:pt x="1676879" y="2983966"/>
                </a:lnTo>
                <a:lnTo>
                  <a:pt x="1661266" y="2983437"/>
                </a:lnTo>
                <a:lnTo>
                  <a:pt x="1660207" y="2984496"/>
                </a:lnTo>
                <a:lnTo>
                  <a:pt x="1658884" y="2985819"/>
                </a:lnTo>
                <a:lnTo>
                  <a:pt x="1657296" y="2986347"/>
                </a:lnTo>
                <a:lnTo>
                  <a:pt x="1655973" y="2986611"/>
                </a:lnTo>
                <a:lnTo>
                  <a:pt x="1654121" y="2986875"/>
                </a:lnTo>
                <a:lnTo>
                  <a:pt x="1652533" y="2986875"/>
                </a:lnTo>
                <a:lnTo>
                  <a:pt x="1650681" y="2986611"/>
                </a:lnTo>
                <a:lnTo>
                  <a:pt x="1648564" y="2986082"/>
                </a:lnTo>
                <a:lnTo>
                  <a:pt x="1644065" y="2984496"/>
                </a:lnTo>
                <a:lnTo>
                  <a:pt x="1639831" y="2982379"/>
                </a:lnTo>
                <a:lnTo>
                  <a:pt x="1635068" y="2979734"/>
                </a:lnTo>
                <a:lnTo>
                  <a:pt x="1630304" y="2976296"/>
                </a:lnTo>
                <a:lnTo>
                  <a:pt x="1625806" y="2973121"/>
                </a:lnTo>
                <a:lnTo>
                  <a:pt x="1621307" y="2969420"/>
                </a:lnTo>
                <a:lnTo>
                  <a:pt x="1612839" y="2962013"/>
                </a:lnTo>
                <a:lnTo>
                  <a:pt x="1605959" y="2955400"/>
                </a:lnTo>
                <a:lnTo>
                  <a:pt x="1601725" y="2950638"/>
                </a:lnTo>
                <a:lnTo>
                  <a:pt x="1589287" y="2964659"/>
                </a:lnTo>
                <a:lnTo>
                  <a:pt x="1579761" y="2965715"/>
                </a:lnTo>
                <a:lnTo>
                  <a:pt x="1574733" y="2965715"/>
                </a:lnTo>
                <a:lnTo>
                  <a:pt x="1569440" y="2966246"/>
                </a:lnTo>
                <a:lnTo>
                  <a:pt x="1564412" y="2965715"/>
                </a:lnTo>
                <a:lnTo>
                  <a:pt x="1559384" y="2965187"/>
                </a:lnTo>
                <a:lnTo>
                  <a:pt x="1554356" y="2964393"/>
                </a:lnTo>
                <a:lnTo>
                  <a:pt x="1550122" y="2963336"/>
                </a:lnTo>
                <a:lnTo>
                  <a:pt x="1545888" y="2961748"/>
                </a:lnTo>
                <a:lnTo>
                  <a:pt x="1542448" y="2959633"/>
                </a:lnTo>
                <a:lnTo>
                  <a:pt x="1540860" y="2958573"/>
                </a:lnTo>
                <a:lnTo>
                  <a:pt x="1539537" y="2957250"/>
                </a:lnTo>
                <a:lnTo>
                  <a:pt x="1538214" y="2955928"/>
                </a:lnTo>
                <a:lnTo>
                  <a:pt x="1537156" y="2954077"/>
                </a:lnTo>
                <a:lnTo>
                  <a:pt x="1536097" y="2952489"/>
                </a:lnTo>
                <a:lnTo>
                  <a:pt x="1535568" y="2950638"/>
                </a:lnTo>
                <a:lnTo>
                  <a:pt x="1535039" y="2948522"/>
                </a:lnTo>
                <a:lnTo>
                  <a:pt x="1535039" y="2946407"/>
                </a:lnTo>
                <a:lnTo>
                  <a:pt x="1535039" y="2944027"/>
                </a:lnTo>
                <a:lnTo>
                  <a:pt x="1535303" y="2941381"/>
                </a:lnTo>
                <a:lnTo>
                  <a:pt x="1535498" y="2940504"/>
                </a:lnTo>
                <a:lnTo>
                  <a:pt x="1535568" y="2940323"/>
                </a:lnTo>
                <a:lnTo>
                  <a:pt x="1536891" y="2936355"/>
                </a:lnTo>
                <a:lnTo>
                  <a:pt x="1535832" y="2939000"/>
                </a:lnTo>
                <a:lnTo>
                  <a:pt x="1535498" y="2940504"/>
                </a:lnTo>
                <a:lnTo>
                  <a:pt x="1534245" y="2943762"/>
                </a:lnTo>
                <a:lnTo>
                  <a:pt x="1532657" y="2947200"/>
                </a:lnTo>
                <a:lnTo>
                  <a:pt x="1531069" y="2950108"/>
                </a:lnTo>
                <a:lnTo>
                  <a:pt x="1529217" y="2952489"/>
                </a:lnTo>
                <a:lnTo>
                  <a:pt x="1527364" y="2954077"/>
                </a:lnTo>
                <a:lnTo>
                  <a:pt x="1525247" y="2955664"/>
                </a:lnTo>
                <a:lnTo>
                  <a:pt x="1523660" y="2956458"/>
                </a:lnTo>
                <a:lnTo>
                  <a:pt x="1521543" y="2956722"/>
                </a:lnTo>
                <a:lnTo>
                  <a:pt x="1519426" y="2956722"/>
                </a:lnTo>
                <a:lnTo>
                  <a:pt x="1517573" y="2956194"/>
                </a:lnTo>
                <a:lnTo>
                  <a:pt x="1515456" y="2955400"/>
                </a:lnTo>
                <a:lnTo>
                  <a:pt x="1513339" y="2953812"/>
                </a:lnTo>
                <a:lnTo>
                  <a:pt x="1511222" y="2951696"/>
                </a:lnTo>
                <a:lnTo>
                  <a:pt x="1509105" y="2949316"/>
                </a:lnTo>
                <a:lnTo>
                  <a:pt x="1507517" y="2946407"/>
                </a:lnTo>
                <a:lnTo>
                  <a:pt x="1504077" y="2962277"/>
                </a:lnTo>
                <a:lnTo>
                  <a:pt x="1497197" y="2963864"/>
                </a:lnTo>
                <a:lnTo>
                  <a:pt x="1490846" y="2965451"/>
                </a:lnTo>
                <a:lnTo>
                  <a:pt x="1484230" y="2967568"/>
                </a:lnTo>
                <a:lnTo>
                  <a:pt x="1478144" y="2969948"/>
                </a:lnTo>
                <a:lnTo>
                  <a:pt x="1472057" y="2972592"/>
                </a:lnTo>
                <a:lnTo>
                  <a:pt x="1465706" y="2975767"/>
                </a:lnTo>
                <a:lnTo>
                  <a:pt x="1459884" y="2978940"/>
                </a:lnTo>
                <a:lnTo>
                  <a:pt x="1454063" y="2982643"/>
                </a:lnTo>
                <a:lnTo>
                  <a:pt x="1467029" y="2971536"/>
                </a:lnTo>
                <a:lnTo>
                  <a:pt x="1459355" y="2968890"/>
                </a:lnTo>
                <a:lnTo>
                  <a:pt x="1457503" y="2960161"/>
                </a:lnTo>
                <a:lnTo>
                  <a:pt x="1443742" y="2969154"/>
                </a:lnTo>
                <a:lnTo>
                  <a:pt x="1446653" y="2987140"/>
                </a:lnTo>
                <a:lnTo>
                  <a:pt x="1442684" y="2990314"/>
                </a:lnTo>
                <a:lnTo>
                  <a:pt x="1437920" y="2994019"/>
                </a:lnTo>
                <a:lnTo>
                  <a:pt x="1427600" y="3002482"/>
                </a:lnTo>
                <a:lnTo>
                  <a:pt x="1416485" y="3011476"/>
                </a:lnTo>
                <a:lnTo>
                  <a:pt x="1405371" y="3020734"/>
                </a:lnTo>
                <a:lnTo>
                  <a:pt x="1400079" y="3024700"/>
                </a:lnTo>
                <a:lnTo>
                  <a:pt x="1394786" y="3028405"/>
                </a:lnTo>
                <a:lnTo>
                  <a:pt x="1390287" y="3031577"/>
                </a:lnTo>
                <a:lnTo>
                  <a:pt x="1386053" y="3033960"/>
                </a:lnTo>
                <a:lnTo>
                  <a:pt x="1382613" y="3035283"/>
                </a:lnTo>
                <a:lnTo>
                  <a:pt x="1381025" y="3035547"/>
                </a:lnTo>
                <a:lnTo>
                  <a:pt x="1379438" y="3035811"/>
                </a:lnTo>
                <a:lnTo>
                  <a:pt x="1378379" y="3035811"/>
                </a:lnTo>
                <a:lnTo>
                  <a:pt x="1377321" y="3035283"/>
                </a:lnTo>
                <a:lnTo>
                  <a:pt x="1376527" y="3034754"/>
                </a:lnTo>
                <a:lnTo>
                  <a:pt x="1375998" y="3033696"/>
                </a:lnTo>
                <a:lnTo>
                  <a:pt x="1359855" y="3028668"/>
                </a:lnTo>
                <a:lnTo>
                  <a:pt x="1349535" y="3039776"/>
                </a:lnTo>
                <a:lnTo>
                  <a:pt x="1355886" y="3045330"/>
                </a:lnTo>
                <a:lnTo>
                  <a:pt x="1352975" y="3048506"/>
                </a:lnTo>
                <a:lnTo>
                  <a:pt x="1337362" y="3047711"/>
                </a:lnTo>
                <a:lnTo>
                  <a:pt x="1335775" y="3050093"/>
                </a:lnTo>
                <a:lnTo>
                  <a:pt x="1334186" y="3052474"/>
                </a:lnTo>
                <a:lnTo>
                  <a:pt x="1332070" y="3054061"/>
                </a:lnTo>
                <a:lnTo>
                  <a:pt x="1329688" y="3055912"/>
                </a:lnTo>
                <a:lnTo>
                  <a:pt x="1324660" y="3058822"/>
                </a:lnTo>
                <a:lnTo>
                  <a:pt x="1319897" y="3061202"/>
                </a:lnTo>
                <a:lnTo>
                  <a:pt x="1318044" y="3062260"/>
                </a:lnTo>
                <a:lnTo>
                  <a:pt x="1316192" y="3063584"/>
                </a:lnTo>
                <a:lnTo>
                  <a:pt x="1315134" y="3064641"/>
                </a:lnTo>
                <a:lnTo>
                  <a:pt x="1314340" y="3066228"/>
                </a:lnTo>
                <a:lnTo>
                  <a:pt x="1314340" y="3067551"/>
                </a:lnTo>
                <a:lnTo>
                  <a:pt x="1315398" y="3069137"/>
                </a:lnTo>
                <a:lnTo>
                  <a:pt x="1316721" y="3070989"/>
                </a:lnTo>
                <a:lnTo>
                  <a:pt x="1319368" y="3073105"/>
                </a:lnTo>
                <a:lnTo>
                  <a:pt x="1306665" y="3086595"/>
                </a:lnTo>
                <a:lnTo>
                  <a:pt x="1300579" y="3093474"/>
                </a:lnTo>
                <a:lnTo>
                  <a:pt x="1294757" y="3099820"/>
                </a:lnTo>
                <a:lnTo>
                  <a:pt x="1289464" y="3106169"/>
                </a:lnTo>
                <a:lnTo>
                  <a:pt x="1284966" y="3112518"/>
                </a:lnTo>
                <a:lnTo>
                  <a:pt x="1283114" y="3115426"/>
                </a:lnTo>
                <a:lnTo>
                  <a:pt x="1281261" y="3118335"/>
                </a:lnTo>
                <a:lnTo>
                  <a:pt x="1280202" y="3121245"/>
                </a:lnTo>
                <a:lnTo>
                  <a:pt x="1278879" y="3123891"/>
                </a:lnTo>
                <a:lnTo>
                  <a:pt x="1286554" y="3124419"/>
                </a:lnTo>
                <a:lnTo>
                  <a:pt x="1283378" y="3134470"/>
                </a:lnTo>
                <a:lnTo>
                  <a:pt x="1280732" y="3144521"/>
                </a:lnTo>
                <a:lnTo>
                  <a:pt x="1278615" y="3154574"/>
                </a:lnTo>
                <a:lnTo>
                  <a:pt x="1276762" y="3164623"/>
                </a:lnTo>
                <a:lnTo>
                  <a:pt x="1276233" y="3169650"/>
                </a:lnTo>
                <a:lnTo>
                  <a:pt x="1275969" y="3174675"/>
                </a:lnTo>
                <a:lnTo>
                  <a:pt x="1275969" y="3179965"/>
                </a:lnTo>
                <a:lnTo>
                  <a:pt x="1275969" y="3184992"/>
                </a:lnTo>
                <a:lnTo>
                  <a:pt x="1275969" y="3189752"/>
                </a:lnTo>
                <a:lnTo>
                  <a:pt x="1276498" y="3194777"/>
                </a:lnTo>
                <a:lnTo>
                  <a:pt x="1277292" y="3199804"/>
                </a:lnTo>
                <a:lnTo>
                  <a:pt x="1278350" y="3204831"/>
                </a:lnTo>
                <a:lnTo>
                  <a:pt x="1283114" y="3200069"/>
                </a:lnTo>
                <a:lnTo>
                  <a:pt x="1282055" y="3203243"/>
                </a:lnTo>
                <a:lnTo>
                  <a:pt x="1283114" y="3202979"/>
                </a:lnTo>
                <a:lnTo>
                  <a:pt x="1278879" y="3210915"/>
                </a:lnTo>
                <a:lnTo>
                  <a:pt x="1275175" y="3218848"/>
                </a:lnTo>
                <a:lnTo>
                  <a:pt x="1271205" y="3227047"/>
                </a:lnTo>
                <a:lnTo>
                  <a:pt x="1267765" y="3234980"/>
                </a:lnTo>
                <a:lnTo>
                  <a:pt x="1261149" y="3251383"/>
                </a:lnTo>
                <a:lnTo>
                  <a:pt x="1254799" y="3268046"/>
                </a:lnTo>
                <a:lnTo>
                  <a:pt x="1242625" y="3301636"/>
                </a:lnTo>
                <a:lnTo>
                  <a:pt x="1236010" y="3318035"/>
                </a:lnTo>
                <a:lnTo>
                  <a:pt x="1229925" y="3333363"/>
                </a:lnTo>
                <a:lnTo>
                  <a:pt x="1229979" y="3332456"/>
                </a:lnTo>
                <a:lnTo>
                  <a:pt x="1230982" y="3328616"/>
                </a:lnTo>
                <a:lnTo>
                  <a:pt x="1233099" y="3322266"/>
                </a:lnTo>
                <a:lnTo>
                  <a:pt x="1235480" y="3315919"/>
                </a:lnTo>
                <a:lnTo>
                  <a:pt x="1238127" y="3309572"/>
                </a:lnTo>
                <a:lnTo>
                  <a:pt x="1243684" y="3296347"/>
                </a:lnTo>
                <a:lnTo>
                  <a:pt x="1248976" y="3283387"/>
                </a:lnTo>
                <a:lnTo>
                  <a:pt x="1251358" y="3277304"/>
                </a:lnTo>
                <a:lnTo>
                  <a:pt x="1253475" y="3271484"/>
                </a:lnTo>
                <a:lnTo>
                  <a:pt x="1255063" y="3265931"/>
                </a:lnTo>
                <a:lnTo>
                  <a:pt x="1256386" y="3260903"/>
                </a:lnTo>
                <a:lnTo>
                  <a:pt x="1256651" y="3256142"/>
                </a:lnTo>
                <a:lnTo>
                  <a:pt x="1256651" y="3254027"/>
                </a:lnTo>
                <a:lnTo>
                  <a:pt x="1256651" y="3251910"/>
                </a:lnTo>
                <a:lnTo>
                  <a:pt x="1256122" y="3250324"/>
                </a:lnTo>
                <a:lnTo>
                  <a:pt x="1255327" y="3248474"/>
                </a:lnTo>
                <a:lnTo>
                  <a:pt x="1254534" y="3247151"/>
                </a:lnTo>
                <a:lnTo>
                  <a:pt x="1253740" y="3245829"/>
                </a:lnTo>
                <a:lnTo>
                  <a:pt x="1245801" y="3247681"/>
                </a:lnTo>
                <a:lnTo>
                  <a:pt x="1244213" y="3250590"/>
                </a:lnTo>
                <a:lnTo>
                  <a:pt x="1243155" y="3253497"/>
                </a:lnTo>
                <a:lnTo>
                  <a:pt x="1242361" y="3256672"/>
                </a:lnTo>
                <a:lnTo>
                  <a:pt x="1241302" y="3259846"/>
                </a:lnTo>
                <a:lnTo>
                  <a:pt x="1240244" y="3266988"/>
                </a:lnTo>
                <a:lnTo>
                  <a:pt x="1238921" y="3274393"/>
                </a:lnTo>
                <a:lnTo>
                  <a:pt x="1238127" y="3281271"/>
                </a:lnTo>
                <a:lnTo>
                  <a:pt x="1237333" y="3288675"/>
                </a:lnTo>
                <a:lnTo>
                  <a:pt x="1235745" y="3295817"/>
                </a:lnTo>
                <a:lnTo>
                  <a:pt x="1234951" y="3298992"/>
                </a:lnTo>
                <a:lnTo>
                  <a:pt x="1234158" y="3302167"/>
                </a:lnTo>
                <a:lnTo>
                  <a:pt x="1228865" y="3298992"/>
                </a:lnTo>
                <a:lnTo>
                  <a:pt x="1229394" y="3303224"/>
                </a:lnTo>
                <a:lnTo>
                  <a:pt x="1229923" y="3307455"/>
                </a:lnTo>
                <a:lnTo>
                  <a:pt x="1230188" y="3311951"/>
                </a:lnTo>
                <a:lnTo>
                  <a:pt x="1230453" y="3316184"/>
                </a:lnTo>
                <a:lnTo>
                  <a:pt x="1230453" y="3324647"/>
                </a:lnTo>
                <a:lnTo>
                  <a:pt x="1229979" y="3332456"/>
                </a:lnTo>
                <a:lnTo>
                  <a:pt x="1229394" y="3334699"/>
                </a:lnTo>
                <a:lnTo>
                  <a:pt x="1229925" y="3333363"/>
                </a:lnTo>
                <a:lnTo>
                  <a:pt x="1229923" y="3333375"/>
                </a:lnTo>
                <a:lnTo>
                  <a:pt x="1228865" y="3341841"/>
                </a:lnTo>
                <a:lnTo>
                  <a:pt x="1227277" y="3350306"/>
                </a:lnTo>
                <a:lnTo>
                  <a:pt x="1225160" y="3358505"/>
                </a:lnTo>
                <a:lnTo>
                  <a:pt x="1223308" y="3366968"/>
                </a:lnTo>
                <a:lnTo>
                  <a:pt x="1218809" y="3383895"/>
                </a:lnTo>
                <a:lnTo>
                  <a:pt x="1214311" y="3400558"/>
                </a:lnTo>
                <a:lnTo>
                  <a:pt x="1212723" y="3409022"/>
                </a:lnTo>
                <a:lnTo>
                  <a:pt x="1210870" y="3417484"/>
                </a:lnTo>
                <a:lnTo>
                  <a:pt x="1209812" y="3425684"/>
                </a:lnTo>
                <a:lnTo>
                  <a:pt x="1209018" y="3434146"/>
                </a:lnTo>
                <a:lnTo>
                  <a:pt x="1209018" y="3438907"/>
                </a:lnTo>
                <a:lnTo>
                  <a:pt x="1209812" y="3443404"/>
                </a:lnTo>
                <a:lnTo>
                  <a:pt x="1210870" y="3448165"/>
                </a:lnTo>
                <a:lnTo>
                  <a:pt x="1211929" y="3452662"/>
                </a:lnTo>
                <a:lnTo>
                  <a:pt x="1213781" y="3456894"/>
                </a:lnTo>
                <a:lnTo>
                  <a:pt x="1215634" y="3461391"/>
                </a:lnTo>
                <a:lnTo>
                  <a:pt x="1219074" y="3470119"/>
                </a:lnTo>
                <a:lnTo>
                  <a:pt x="1220662" y="3474616"/>
                </a:lnTo>
                <a:lnTo>
                  <a:pt x="1221984" y="3478584"/>
                </a:lnTo>
                <a:lnTo>
                  <a:pt x="1222778" y="3483345"/>
                </a:lnTo>
                <a:lnTo>
                  <a:pt x="1223837" y="3487842"/>
                </a:lnTo>
                <a:lnTo>
                  <a:pt x="1223837" y="3492074"/>
                </a:lnTo>
                <a:lnTo>
                  <a:pt x="1223572" y="3496835"/>
                </a:lnTo>
                <a:lnTo>
                  <a:pt x="1222778" y="3499215"/>
                </a:lnTo>
                <a:lnTo>
                  <a:pt x="1222249" y="3501860"/>
                </a:lnTo>
                <a:lnTo>
                  <a:pt x="1221455" y="3504241"/>
                </a:lnTo>
                <a:lnTo>
                  <a:pt x="1221373" y="3504389"/>
                </a:lnTo>
                <a:lnTo>
                  <a:pt x="1221071" y="3503573"/>
                </a:lnTo>
                <a:lnTo>
                  <a:pt x="1221191" y="3503183"/>
                </a:lnTo>
                <a:lnTo>
                  <a:pt x="1221455" y="3500273"/>
                </a:lnTo>
                <a:lnTo>
                  <a:pt x="1221720" y="3497099"/>
                </a:lnTo>
                <a:lnTo>
                  <a:pt x="1221720" y="3494190"/>
                </a:lnTo>
                <a:lnTo>
                  <a:pt x="1221455" y="3491016"/>
                </a:lnTo>
                <a:lnTo>
                  <a:pt x="1220926" y="3488106"/>
                </a:lnTo>
                <a:lnTo>
                  <a:pt x="1219338" y="3482551"/>
                </a:lnTo>
                <a:lnTo>
                  <a:pt x="1216956" y="3476732"/>
                </a:lnTo>
                <a:lnTo>
                  <a:pt x="1214575" y="3470648"/>
                </a:lnTo>
                <a:lnTo>
                  <a:pt x="1209282" y="3459010"/>
                </a:lnTo>
                <a:lnTo>
                  <a:pt x="1210076" y="3464300"/>
                </a:lnTo>
                <a:lnTo>
                  <a:pt x="1210870" y="3469855"/>
                </a:lnTo>
                <a:lnTo>
                  <a:pt x="1212193" y="3475939"/>
                </a:lnTo>
                <a:lnTo>
                  <a:pt x="1214046" y="3482287"/>
                </a:lnTo>
                <a:lnTo>
                  <a:pt x="1216163" y="3488900"/>
                </a:lnTo>
                <a:lnTo>
                  <a:pt x="1218280" y="3496041"/>
                </a:lnTo>
                <a:lnTo>
                  <a:pt x="1221071" y="3503573"/>
                </a:lnTo>
                <a:lnTo>
                  <a:pt x="1220133" y="3506622"/>
                </a:lnTo>
                <a:lnTo>
                  <a:pt x="1221373" y="3504389"/>
                </a:lnTo>
                <a:lnTo>
                  <a:pt x="1223572" y="3510325"/>
                </a:lnTo>
                <a:lnTo>
                  <a:pt x="1229394" y="3525931"/>
                </a:lnTo>
                <a:lnTo>
                  <a:pt x="1235745" y="3541537"/>
                </a:lnTo>
                <a:lnTo>
                  <a:pt x="1248976" y="3573278"/>
                </a:lnTo>
                <a:lnTo>
                  <a:pt x="1255857" y="3589148"/>
                </a:lnTo>
                <a:lnTo>
                  <a:pt x="1261943" y="3604225"/>
                </a:lnTo>
                <a:lnTo>
                  <a:pt x="1267236" y="3618244"/>
                </a:lnTo>
                <a:lnTo>
                  <a:pt x="1271999" y="3631470"/>
                </a:lnTo>
                <a:lnTo>
                  <a:pt x="1273851" y="3637553"/>
                </a:lnTo>
                <a:lnTo>
                  <a:pt x="1275704" y="3643108"/>
                </a:lnTo>
                <a:lnTo>
                  <a:pt x="1276762" y="3648398"/>
                </a:lnTo>
                <a:lnTo>
                  <a:pt x="1277821" y="3653424"/>
                </a:lnTo>
                <a:lnTo>
                  <a:pt x="1278350" y="3657921"/>
                </a:lnTo>
                <a:lnTo>
                  <a:pt x="1278615" y="3661624"/>
                </a:lnTo>
                <a:lnTo>
                  <a:pt x="1278350" y="3665062"/>
                </a:lnTo>
                <a:lnTo>
                  <a:pt x="1277821" y="3667707"/>
                </a:lnTo>
                <a:lnTo>
                  <a:pt x="1279674" y="3675378"/>
                </a:lnTo>
                <a:lnTo>
                  <a:pt x="1282055" y="3674320"/>
                </a:lnTo>
                <a:lnTo>
                  <a:pt x="1282319" y="3674320"/>
                </a:lnTo>
                <a:lnTo>
                  <a:pt x="1284436" y="3674056"/>
                </a:lnTo>
                <a:lnTo>
                  <a:pt x="1287612" y="3673262"/>
                </a:lnTo>
                <a:lnTo>
                  <a:pt x="1291052" y="3672998"/>
                </a:lnTo>
                <a:lnTo>
                  <a:pt x="1294228" y="3672998"/>
                </a:lnTo>
                <a:lnTo>
                  <a:pt x="1296874" y="3672998"/>
                </a:lnTo>
                <a:lnTo>
                  <a:pt x="1299785" y="3673262"/>
                </a:lnTo>
                <a:lnTo>
                  <a:pt x="1302431" y="3673791"/>
                </a:lnTo>
                <a:lnTo>
                  <a:pt x="1307459" y="3674849"/>
                </a:lnTo>
                <a:lnTo>
                  <a:pt x="1311958" y="3676701"/>
                </a:lnTo>
                <a:lnTo>
                  <a:pt x="1316456" y="3678552"/>
                </a:lnTo>
                <a:lnTo>
                  <a:pt x="1320690" y="3680933"/>
                </a:lnTo>
                <a:lnTo>
                  <a:pt x="1324660" y="3683578"/>
                </a:lnTo>
                <a:lnTo>
                  <a:pt x="1332599" y="3688339"/>
                </a:lnTo>
                <a:lnTo>
                  <a:pt x="1336833" y="3690720"/>
                </a:lnTo>
                <a:lnTo>
                  <a:pt x="1340802" y="3692836"/>
                </a:lnTo>
                <a:lnTo>
                  <a:pt x="1345565" y="3694158"/>
                </a:lnTo>
                <a:lnTo>
                  <a:pt x="1350593" y="3695481"/>
                </a:lnTo>
                <a:lnTo>
                  <a:pt x="1353240" y="3695745"/>
                </a:lnTo>
                <a:lnTo>
                  <a:pt x="1355886" y="3695745"/>
                </a:lnTo>
                <a:lnTo>
                  <a:pt x="1358532" y="3695745"/>
                </a:lnTo>
                <a:lnTo>
                  <a:pt x="1361443" y="3695481"/>
                </a:lnTo>
                <a:lnTo>
                  <a:pt x="1369911" y="3694158"/>
                </a:lnTo>
                <a:lnTo>
                  <a:pt x="1378644" y="3692836"/>
                </a:lnTo>
                <a:lnTo>
                  <a:pt x="1387641" y="3690984"/>
                </a:lnTo>
                <a:lnTo>
                  <a:pt x="1396638" y="3689133"/>
                </a:lnTo>
                <a:lnTo>
                  <a:pt x="1414633" y="3685165"/>
                </a:lnTo>
                <a:lnTo>
                  <a:pt x="1432628" y="3681197"/>
                </a:lnTo>
                <a:lnTo>
                  <a:pt x="1441096" y="3679875"/>
                </a:lnTo>
                <a:lnTo>
                  <a:pt x="1449299" y="3678288"/>
                </a:lnTo>
                <a:lnTo>
                  <a:pt x="1457238" y="3677494"/>
                </a:lnTo>
                <a:lnTo>
                  <a:pt x="1464912" y="3676965"/>
                </a:lnTo>
                <a:lnTo>
                  <a:pt x="1471793" y="3676965"/>
                </a:lnTo>
                <a:lnTo>
                  <a:pt x="1474968" y="3677230"/>
                </a:lnTo>
                <a:lnTo>
                  <a:pt x="1478144" y="3677759"/>
                </a:lnTo>
                <a:lnTo>
                  <a:pt x="1481055" y="3678288"/>
                </a:lnTo>
                <a:lnTo>
                  <a:pt x="1483966" y="3678817"/>
                </a:lnTo>
                <a:lnTo>
                  <a:pt x="1486347" y="3680139"/>
                </a:lnTo>
                <a:lnTo>
                  <a:pt x="1488993" y="3681197"/>
                </a:lnTo>
                <a:lnTo>
                  <a:pt x="1497197" y="3685430"/>
                </a:lnTo>
                <a:lnTo>
                  <a:pt x="1497462" y="3685165"/>
                </a:lnTo>
                <a:lnTo>
                  <a:pt x="1497726" y="3685165"/>
                </a:lnTo>
                <a:lnTo>
                  <a:pt x="1497991" y="3685165"/>
                </a:lnTo>
                <a:lnTo>
                  <a:pt x="1498255" y="3685165"/>
                </a:lnTo>
                <a:lnTo>
                  <a:pt x="1505136" y="3685694"/>
                </a:lnTo>
                <a:lnTo>
                  <a:pt x="1509634" y="3682784"/>
                </a:lnTo>
                <a:lnTo>
                  <a:pt x="1513339" y="3679875"/>
                </a:lnTo>
                <a:lnTo>
                  <a:pt x="1516515" y="3676965"/>
                </a:lnTo>
                <a:lnTo>
                  <a:pt x="1518102" y="3675378"/>
                </a:lnTo>
                <a:lnTo>
                  <a:pt x="1519161" y="3674056"/>
                </a:lnTo>
                <a:lnTo>
                  <a:pt x="1520484" y="3672204"/>
                </a:lnTo>
                <a:lnTo>
                  <a:pt x="1521013" y="3670617"/>
                </a:lnTo>
                <a:lnTo>
                  <a:pt x="1521543" y="3668766"/>
                </a:lnTo>
                <a:lnTo>
                  <a:pt x="1521807" y="3666914"/>
                </a:lnTo>
                <a:lnTo>
                  <a:pt x="1521807" y="3664798"/>
                </a:lnTo>
                <a:lnTo>
                  <a:pt x="1521543" y="3662417"/>
                </a:lnTo>
                <a:lnTo>
                  <a:pt x="1521013" y="3660301"/>
                </a:lnTo>
                <a:lnTo>
                  <a:pt x="1520219" y="3657921"/>
                </a:lnTo>
                <a:lnTo>
                  <a:pt x="1526571" y="3652366"/>
                </a:lnTo>
                <a:lnTo>
                  <a:pt x="1511487" y="3661888"/>
                </a:lnTo>
                <a:lnTo>
                  <a:pt x="1517838" y="3652630"/>
                </a:lnTo>
                <a:lnTo>
                  <a:pt x="1523924" y="3643373"/>
                </a:lnTo>
                <a:lnTo>
                  <a:pt x="1535039" y="3625122"/>
                </a:lnTo>
                <a:lnTo>
                  <a:pt x="1555944" y="3589148"/>
                </a:lnTo>
                <a:lnTo>
                  <a:pt x="1566265" y="3572484"/>
                </a:lnTo>
                <a:lnTo>
                  <a:pt x="1571028" y="3564285"/>
                </a:lnTo>
                <a:lnTo>
                  <a:pt x="1576320" y="3556614"/>
                </a:lnTo>
                <a:lnTo>
                  <a:pt x="1581613" y="3548943"/>
                </a:lnTo>
                <a:lnTo>
                  <a:pt x="1586906" y="3541537"/>
                </a:lnTo>
                <a:lnTo>
                  <a:pt x="1592463" y="3534395"/>
                </a:lnTo>
                <a:lnTo>
                  <a:pt x="1598549" y="3527518"/>
                </a:lnTo>
                <a:lnTo>
                  <a:pt x="1604371" y="3521170"/>
                </a:lnTo>
                <a:lnTo>
                  <a:pt x="1610457" y="3515086"/>
                </a:lnTo>
                <a:lnTo>
                  <a:pt x="1617073" y="3509267"/>
                </a:lnTo>
                <a:lnTo>
                  <a:pt x="1623953" y="3503712"/>
                </a:lnTo>
                <a:lnTo>
                  <a:pt x="1631098" y="3498686"/>
                </a:lnTo>
                <a:lnTo>
                  <a:pt x="1638508" y="3493925"/>
                </a:lnTo>
                <a:lnTo>
                  <a:pt x="1646447" y="3489429"/>
                </a:lnTo>
                <a:lnTo>
                  <a:pt x="1655179" y="3485725"/>
                </a:lnTo>
                <a:lnTo>
                  <a:pt x="1663912" y="3482551"/>
                </a:lnTo>
                <a:lnTo>
                  <a:pt x="1673174" y="3479642"/>
                </a:lnTo>
                <a:lnTo>
                  <a:pt x="1683230" y="3476997"/>
                </a:lnTo>
                <a:lnTo>
                  <a:pt x="1693815" y="3475145"/>
                </a:lnTo>
                <a:lnTo>
                  <a:pt x="1704929" y="3473558"/>
                </a:lnTo>
                <a:lnTo>
                  <a:pt x="1716573" y="3472765"/>
                </a:lnTo>
                <a:lnTo>
                  <a:pt x="1729011" y="3472236"/>
                </a:lnTo>
                <a:lnTo>
                  <a:pt x="1742242" y="3472500"/>
                </a:lnTo>
                <a:lnTo>
                  <a:pt x="1750181" y="3473029"/>
                </a:lnTo>
                <a:lnTo>
                  <a:pt x="1757061" y="3474087"/>
                </a:lnTo>
                <a:lnTo>
                  <a:pt x="1763147" y="3475674"/>
                </a:lnTo>
                <a:lnTo>
                  <a:pt x="1765529" y="3476732"/>
                </a:lnTo>
                <a:lnTo>
                  <a:pt x="1767911" y="3477526"/>
                </a:lnTo>
                <a:lnTo>
                  <a:pt x="1770028" y="3478584"/>
                </a:lnTo>
                <a:lnTo>
                  <a:pt x="1771880" y="3479906"/>
                </a:lnTo>
                <a:lnTo>
                  <a:pt x="1773468" y="3481229"/>
                </a:lnTo>
                <a:lnTo>
                  <a:pt x="1774791" y="3482551"/>
                </a:lnTo>
                <a:lnTo>
                  <a:pt x="1776114" y="3483874"/>
                </a:lnTo>
                <a:lnTo>
                  <a:pt x="1777173" y="3485725"/>
                </a:lnTo>
                <a:lnTo>
                  <a:pt x="1777967" y="3487048"/>
                </a:lnTo>
                <a:lnTo>
                  <a:pt x="1778496" y="3488900"/>
                </a:lnTo>
                <a:lnTo>
                  <a:pt x="1778760" y="3491016"/>
                </a:lnTo>
                <a:lnTo>
                  <a:pt x="1779025" y="3492867"/>
                </a:lnTo>
                <a:lnTo>
                  <a:pt x="1779025" y="3496835"/>
                </a:lnTo>
                <a:lnTo>
                  <a:pt x="1778496" y="3501067"/>
                </a:lnTo>
                <a:lnTo>
                  <a:pt x="1777437" y="3505299"/>
                </a:lnTo>
                <a:lnTo>
                  <a:pt x="1775850" y="3510060"/>
                </a:lnTo>
                <a:lnTo>
                  <a:pt x="1773997" y="3515086"/>
                </a:lnTo>
                <a:lnTo>
                  <a:pt x="1771616" y="3519847"/>
                </a:lnTo>
                <a:lnTo>
                  <a:pt x="1768969" y="3524873"/>
                </a:lnTo>
                <a:lnTo>
                  <a:pt x="1762618" y="3535453"/>
                </a:lnTo>
                <a:lnTo>
                  <a:pt x="1756267" y="3546033"/>
                </a:lnTo>
                <a:lnTo>
                  <a:pt x="1749916" y="3556878"/>
                </a:lnTo>
                <a:lnTo>
                  <a:pt x="1743565" y="3567194"/>
                </a:lnTo>
                <a:lnTo>
                  <a:pt x="1740919" y="3572484"/>
                </a:lnTo>
                <a:lnTo>
                  <a:pt x="1738272" y="3577245"/>
                </a:lnTo>
                <a:lnTo>
                  <a:pt x="1736420" y="3582271"/>
                </a:lnTo>
                <a:lnTo>
                  <a:pt x="1734832" y="3586768"/>
                </a:lnTo>
                <a:lnTo>
                  <a:pt x="1733774" y="3591264"/>
                </a:lnTo>
                <a:lnTo>
                  <a:pt x="1732980" y="3595497"/>
                </a:lnTo>
                <a:lnTo>
                  <a:pt x="1732980" y="3599200"/>
                </a:lnTo>
                <a:lnTo>
                  <a:pt x="1732980" y="3601316"/>
                </a:lnTo>
                <a:lnTo>
                  <a:pt x="1733774" y="3602903"/>
                </a:lnTo>
                <a:lnTo>
                  <a:pt x="1726364" y="3621418"/>
                </a:lnTo>
                <a:lnTo>
                  <a:pt x="1732980" y="3617980"/>
                </a:lnTo>
                <a:lnTo>
                  <a:pt x="1731921" y="3622741"/>
                </a:lnTo>
                <a:lnTo>
                  <a:pt x="1730863" y="3627238"/>
                </a:lnTo>
                <a:lnTo>
                  <a:pt x="1727423" y="3636760"/>
                </a:lnTo>
                <a:lnTo>
                  <a:pt x="1723718" y="3645753"/>
                </a:lnTo>
                <a:lnTo>
                  <a:pt x="1720013" y="3655011"/>
                </a:lnTo>
                <a:lnTo>
                  <a:pt x="1716308" y="3664269"/>
                </a:lnTo>
                <a:lnTo>
                  <a:pt x="1712868" y="3673262"/>
                </a:lnTo>
                <a:lnTo>
                  <a:pt x="1711280" y="3678288"/>
                </a:lnTo>
                <a:lnTo>
                  <a:pt x="1710222" y="3683049"/>
                </a:lnTo>
                <a:lnTo>
                  <a:pt x="1709163" y="3688075"/>
                </a:lnTo>
                <a:lnTo>
                  <a:pt x="1708370" y="3692836"/>
                </a:lnTo>
                <a:lnTo>
                  <a:pt x="1705723" y="3688339"/>
                </a:lnTo>
                <a:lnTo>
                  <a:pt x="1703871" y="3683578"/>
                </a:lnTo>
                <a:lnTo>
                  <a:pt x="1702283" y="3678552"/>
                </a:lnTo>
                <a:lnTo>
                  <a:pt x="1700695" y="3673791"/>
                </a:lnTo>
                <a:lnTo>
                  <a:pt x="1699901" y="3668766"/>
                </a:lnTo>
                <a:lnTo>
                  <a:pt x="1699372" y="3663475"/>
                </a:lnTo>
                <a:lnTo>
                  <a:pt x="1699372" y="3658185"/>
                </a:lnTo>
                <a:lnTo>
                  <a:pt x="1699372" y="3652895"/>
                </a:lnTo>
                <a:lnTo>
                  <a:pt x="1695667" y="3656598"/>
                </a:lnTo>
                <a:lnTo>
                  <a:pt x="1691963" y="3660566"/>
                </a:lnTo>
                <a:lnTo>
                  <a:pt x="1688523" y="3664533"/>
                </a:lnTo>
                <a:lnTo>
                  <a:pt x="1685082" y="3669030"/>
                </a:lnTo>
                <a:lnTo>
                  <a:pt x="1677211" y="3679212"/>
                </a:lnTo>
                <a:lnTo>
                  <a:pt x="1678045" y="3678679"/>
                </a:lnTo>
                <a:lnTo>
                  <a:pt x="1681207" y="3676827"/>
                </a:lnTo>
                <a:lnTo>
                  <a:pt x="1684633" y="3674975"/>
                </a:lnTo>
                <a:lnTo>
                  <a:pt x="1680944" y="3686617"/>
                </a:lnTo>
                <a:lnTo>
                  <a:pt x="1684106" y="3685294"/>
                </a:lnTo>
                <a:lnTo>
                  <a:pt x="1685951" y="3684236"/>
                </a:lnTo>
                <a:lnTo>
                  <a:pt x="1687532" y="3684236"/>
                </a:lnTo>
                <a:lnTo>
                  <a:pt x="1688586" y="3684765"/>
                </a:lnTo>
                <a:lnTo>
                  <a:pt x="1689377" y="3685029"/>
                </a:lnTo>
                <a:lnTo>
                  <a:pt x="1690167" y="3685558"/>
                </a:lnTo>
                <a:lnTo>
                  <a:pt x="1690958" y="3686352"/>
                </a:lnTo>
                <a:lnTo>
                  <a:pt x="1691485" y="3687675"/>
                </a:lnTo>
                <a:lnTo>
                  <a:pt x="1692012" y="3688998"/>
                </a:lnTo>
                <a:lnTo>
                  <a:pt x="1692276" y="3690850"/>
                </a:lnTo>
                <a:lnTo>
                  <a:pt x="1692276" y="3693231"/>
                </a:lnTo>
                <a:lnTo>
                  <a:pt x="1692276" y="3696936"/>
                </a:lnTo>
                <a:lnTo>
                  <a:pt x="1691749" y="3700904"/>
                </a:lnTo>
                <a:lnTo>
                  <a:pt x="1691222" y="3704344"/>
                </a:lnTo>
                <a:lnTo>
                  <a:pt x="1689904" y="3707519"/>
                </a:lnTo>
                <a:lnTo>
                  <a:pt x="1688850" y="3710694"/>
                </a:lnTo>
                <a:lnTo>
                  <a:pt x="1687532" y="3713869"/>
                </a:lnTo>
                <a:lnTo>
                  <a:pt x="1685951" y="3716779"/>
                </a:lnTo>
                <a:lnTo>
                  <a:pt x="1684106" y="3719425"/>
                </a:lnTo>
                <a:lnTo>
                  <a:pt x="1682261" y="3722071"/>
                </a:lnTo>
                <a:lnTo>
                  <a:pt x="1680417" y="3724717"/>
                </a:lnTo>
                <a:lnTo>
                  <a:pt x="1678045" y="3726834"/>
                </a:lnTo>
                <a:lnTo>
                  <a:pt x="1675673" y="3728950"/>
                </a:lnTo>
                <a:lnTo>
                  <a:pt x="1673301" y="3731067"/>
                </a:lnTo>
                <a:lnTo>
                  <a:pt x="1670929" y="3732390"/>
                </a:lnTo>
                <a:lnTo>
                  <a:pt x="1668557" y="3733977"/>
                </a:lnTo>
                <a:lnTo>
                  <a:pt x="1665922" y="3735036"/>
                </a:lnTo>
                <a:lnTo>
                  <a:pt x="1663287" y="3736359"/>
                </a:lnTo>
                <a:lnTo>
                  <a:pt x="1660915" y="3736888"/>
                </a:lnTo>
                <a:lnTo>
                  <a:pt x="1658279" y="3737417"/>
                </a:lnTo>
                <a:lnTo>
                  <a:pt x="1656171" y="3737682"/>
                </a:lnTo>
                <a:lnTo>
                  <a:pt x="1653536" y="3737946"/>
                </a:lnTo>
                <a:lnTo>
                  <a:pt x="1651164" y="3737682"/>
                </a:lnTo>
                <a:lnTo>
                  <a:pt x="1649056" y="3737417"/>
                </a:lnTo>
                <a:lnTo>
                  <a:pt x="1646947" y="3736623"/>
                </a:lnTo>
                <a:lnTo>
                  <a:pt x="1644839" y="3735565"/>
                </a:lnTo>
                <a:lnTo>
                  <a:pt x="1643258" y="3734507"/>
                </a:lnTo>
                <a:lnTo>
                  <a:pt x="1641413" y="3732919"/>
                </a:lnTo>
                <a:lnTo>
                  <a:pt x="1640095" y="3731332"/>
                </a:lnTo>
                <a:lnTo>
                  <a:pt x="1638514" y="3729215"/>
                </a:lnTo>
                <a:lnTo>
                  <a:pt x="1637723" y="3726834"/>
                </a:lnTo>
                <a:lnTo>
                  <a:pt x="1637008" y="3725038"/>
                </a:lnTo>
                <a:lnTo>
                  <a:pt x="1634009" y="3734364"/>
                </a:lnTo>
                <a:lnTo>
                  <a:pt x="1580819" y="3736744"/>
                </a:lnTo>
                <a:lnTo>
                  <a:pt x="1527894" y="3739125"/>
                </a:lnTo>
                <a:lnTo>
                  <a:pt x="1474968" y="3740712"/>
                </a:lnTo>
                <a:lnTo>
                  <a:pt x="1421778" y="3742828"/>
                </a:lnTo>
                <a:lnTo>
                  <a:pt x="1368588" y="3744415"/>
                </a:lnTo>
                <a:lnTo>
                  <a:pt x="1315663" y="3745473"/>
                </a:lnTo>
                <a:lnTo>
                  <a:pt x="1262472" y="3746796"/>
                </a:lnTo>
                <a:lnTo>
                  <a:pt x="1209282" y="3747589"/>
                </a:lnTo>
                <a:lnTo>
                  <a:pt x="1142332" y="3748383"/>
                </a:lnTo>
                <a:lnTo>
                  <a:pt x="1075116" y="3748647"/>
                </a:lnTo>
                <a:lnTo>
                  <a:pt x="1066913" y="3751292"/>
                </a:lnTo>
                <a:lnTo>
                  <a:pt x="1059503" y="3752879"/>
                </a:lnTo>
                <a:lnTo>
                  <a:pt x="1052623" y="3753937"/>
                </a:lnTo>
                <a:lnTo>
                  <a:pt x="1046801" y="3753937"/>
                </a:lnTo>
                <a:lnTo>
                  <a:pt x="1044155" y="3753937"/>
                </a:lnTo>
                <a:lnTo>
                  <a:pt x="1041509" y="3753673"/>
                </a:lnTo>
                <a:lnTo>
                  <a:pt x="1039127" y="3753144"/>
                </a:lnTo>
                <a:lnTo>
                  <a:pt x="1036746" y="3752615"/>
                </a:lnTo>
                <a:lnTo>
                  <a:pt x="1034893" y="3751557"/>
                </a:lnTo>
                <a:lnTo>
                  <a:pt x="1033041" y="3750499"/>
                </a:lnTo>
                <a:lnTo>
                  <a:pt x="1031188" y="3749441"/>
                </a:lnTo>
                <a:lnTo>
                  <a:pt x="1029865" y="3747854"/>
                </a:lnTo>
                <a:lnTo>
                  <a:pt x="1028277" y="3746267"/>
                </a:lnTo>
                <a:lnTo>
                  <a:pt x="1027219" y="3744680"/>
                </a:lnTo>
                <a:lnTo>
                  <a:pt x="1026425" y="3742563"/>
                </a:lnTo>
                <a:lnTo>
                  <a:pt x="1025367" y="3740447"/>
                </a:lnTo>
                <a:lnTo>
                  <a:pt x="1024573" y="3738067"/>
                </a:lnTo>
                <a:lnTo>
                  <a:pt x="1024308" y="3735951"/>
                </a:lnTo>
                <a:lnTo>
                  <a:pt x="1024044" y="3732777"/>
                </a:lnTo>
                <a:lnTo>
                  <a:pt x="1023779" y="3730132"/>
                </a:lnTo>
                <a:lnTo>
                  <a:pt x="1024044" y="3723783"/>
                </a:lnTo>
                <a:lnTo>
                  <a:pt x="1024837" y="3717171"/>
                </a:lnTo>
                <a:lnTo>
                  <a:pt x="1026425" y="3709235"/>
                </a:lnTo>
                <a:lnTo>
                  <a:pt x="1028277" y="3701036"/>
                </a:lnTo>
                <a:lnTo>
                  <a:pt x="1026689" y="3653160"/>
                </a:lnTo>
                <a:lnTo>
                  <a:pt x="1024837" y="3605283"/>
                </a:lnTo>
                <a:lnTo>
                  <a:pt x="1023779" y="3557143"/>
                </a:lnTo>
                <a:lnTo>
                  <a:pt x="1022720" y="3509531"/>
                </a:lnTo>
                <a:lnTo>
                  <a:pt x="1022191" y="3456894"/>
                </a:lnTo>
                <a:lnTo>
                  <a:pt x="1022191" y="3404261"/>
                </a:lnTo>
                <a:lnTo>
                  <a:pt x="1022456" y="3351628"/>
                </a:lnTo>
                <a:lnTo>
                  <a:pt x="1023249" y="3298992"/>
                </a:lnTo>
                <a:lnTo>
                  <a:pt x="1024573" y="3246357"/>
                </a:lnTo>
                <a:lnTo>
                  <a:pt x="1026425" y="3193983"/>
                </a:lnTo>
                <a:lnTo>
                  <a:pt x="1028277" y="3141083"/>
                </a:lnTo>
                <a:lnTo>
                  <a:pt x="1030923" y="3088710"/>
                </a:lnTo>
                <a:lnTo>
                  <a:pt x="1033834" y="3036341"/>
                </a:lnTo>
                <a:lnTo>
                  <a:pt x="1037539" y="2983702"/>
                </a:lnTo>
                <a:lnTo>
                  <a:pt x="1041244" y="2931330"/>
                </a:lnTo>
                <a:lnTo>
                  <a:pt x="1045743" y="2878693"/>
                </a:lnTo>
                <a:lnTo>
                  <a:pt x="1050771" y="2826318"/>
                </a:lnTo>
                <a:lnTo>
                  <a:pt x="1056063" y="2774211"/>
                </a:lnTo>
                <a:lnTo>
                  <a:pt x="1061621" y="2721574"/>
                </a:lnTo>
                <a:lnTo>
                  <a:pt x="1067707" y="2669461"/>
                </a:lnTo>
                <a:lnTo>
                  <a:pt x="1068765" y="2659146"/>
                </a:lnTo>
                <a:lnTo>
                  <a:pt x="1069559" y="2649358"/>
                </a:lnTo>
                <a:lnTo>
                  <a:pt x="1069824" y="2631903"/>
                </a:lnTo>
                <a:lnTo>
                  <a:pt x="1070088" y="2623705"/>
                </a:lnTo>
                <a:lnTo>
                  <a:pt x="1070618" y="2616299"/>
                </a:lnTo>
                <a:lnTo>
                  <a:pt x="1071147" y="2609686"/>
                </a:lnTo>
                <a:lnTo>
                  <a:pt x="1071676" y="2606249"/>
                </a:lnTo>
                <a:lnTo>
                  <a:pt x="1072735" y="2603340"/>
                </a:lnTo>
                <a:lnTo>
                  <a:pt x="1073528" y="2600428"/>
                </a:lnTo>
                <a:lnTo>
                  <a:pt x="1074322" y="2597786"/>
                </a:lnTo>
                <a:lnTo>
                  <a:pt x="1075910" y="2595141"/>
                </a:lnTo>
                <a:lnTo>
                  <a:pt x="1077233" y="2592760"/>
                </a:lnTo>
                <a:lnTo>
                  <a:pt x="1079086" y="2590910"/>
                </a:lnTo>
                <a:lnTo>
                  <a:pt x="1080938" y="2588792"/>
                </a:lnTo>
                <a:lnTo>
                  <a:pt x="1083320" y="2586941"/>
                </a:lnTo>
                <a:lnTo>
                  <a:pt x="1085966" y="2585353"/>
                </a:lnTo>
                <a:lnTo>
                  <a:pt x="1088877" y="2583767"/>
                </a:lnTo>
                <a:lnTo>
                  <a:pt x="1092052" y="2582709"/>
                </a:lnTo>
                <a:lnTo>
                  <a:pt x="1095757" y="2581387"/>
                </a:lnTo>
                <a:lnTo>
                  <a:pt x="1099727" y="2580594"/>
                </a:lnTo>
                <a:lnTo>
                  <a:pt x="1103961" y="2580065"/>
                </a:lnTo>
                <a:lnTo>
                  <a:pt x="1108989" y="2579270"/>
                </a:lnTo>
                <a:lnTo>
                  <a:pt x="1114281" y="2579006"/>
                </a:lnTo>
                <a:lnTo>
                  <a:pt x="1120103" y="2579006"/>
                </a:lnTo>
                <a:lnTo>
                  <a:pt x="1161385" y="2578742"/>
                </a:lnTo>
                <a:lnTo>
                  <a:pt x="1202402" y="2578478"/>
                </a:lnTo>
                <a:lnTo>
                  <a:pt x="1286818" y="2577155"/>
                </a:lnTo>
                <a:lnTo>
                  <a:pt x="1371234" y="2575303"/>
                </a:lnTo>
                <a:lnTo>
                  <a:pt x="1421249" y="2573717"/>
                </a:lnTo>
                <a:lnTo>
                  <a:pt x="1471263" y="2572395"/>
                </a:lnTo>
                <a:lnTo>
                  <a:pt x="1521543" y="2570278"/>
                </a:lnTo>
                <a:lnTo>
                  <a:pt x="1571557" y="2568427"/>
                </a:lnTo>
                <a:lnTo>
                  <a:pt x="1621572" y="2566311"/>
                </a:lnTo>
                <a:lnTo>
                  <a:pt x="1671586" y="2563932"/>
                </a:lnTo>
                <a:lnTo>
                  <a:pt x="1771616" y="2558905"/>
                </a:lnTo>
                <a:lnTo>
                  <a:pt x="1824276" y="2555732"/>
                </a:lnTo>
                <a:lnTo>
                  <a:pt x="1877466" y="2552294"/>
                </a:lnTo>
                <a:lnTo>
                  <a:pt x="1983053" y="2545681"/>
                </a:lnTo>
                <a:lnTo>
                  <a:pt x="2088904" y="2538012"/>
                </a:lnTo>
                <a:lnTo>
                  <a:pt x="2194490" y="2529811"/>
                </a:lnTo>
                <a:lnTo>
                  <a:pt x="2213543" y="2527697"/>
                </a:lnTo>
                <a:lnTo>
                  <a:pt x="2233126" y="2525316"/>
                </a:lnTo>
                <a:lnTo>
                  <a:pt x="2252973" y="2522669"/>
                </a:lnTo>
                <a:lnTo>
                  <a:pt x="2273349" y="2519760"/>
                </a:lnTo>
                <a:lnTo>
                  <a:pt x="2314896" y="2513408"/>
                </a:lnTo>
                <a:lnTo>
                  <a:pt x="2356971" y="2507064"/>
                </a:lnTo>
                <a:lnTo>
                  <a:pt x="2377877" y="2504155"/>
                </a:lnTo>
                <a:lnTo>
                  <a:pt x="2398782" y="2501509"/>
                </a:lnTo>
                <a:lnTo>
                  <a:pt x="2419688" y="2499391"/>
                </a:lnTo>
                <a:lnTo>
                  <a:pt x="2440064" y="2497805"/>
                </a:lnTo>
                <a:lnTo>
                  <a:pt x="2450120" y="2497277"/>
                </a:lnTo>
                <a:lnTo>
                  <a:pt x="2460441" y="2497011"/>
                </a:lnTo>
                <a:lnTo>
                  <a:pt x="2469967" y="2496746"/>
                </a:lnTo>
                <a:close/>
                <a:moveTo>
                  <a:pt x="2539564" y="2493839"/>
                </a:moveTo>
                <a:lnTo>
                  <a:pt x="2541152" y="2493839"/>
                </a:lnTo>
                <a:lnTo>
                  <a:pt x="2541417" y="2495953"/>
                </a:lnTo>
                <a:lnTo>
                  <a:pt x="2540887" y="2501773"/>
                </a:lnTo>
                <a:lnTo>
                  <a:pt x="2539564" y="2493839"/>
                </a:lnTo>
                <a:close/>
                <a:moveTo>
                  <a:pt x="5625011" y="2463368"/>
                </a:moveTo>
                <a:lnTo>
                  <a:pt x="5624793" y="2463461"/>
                </a:lnTo>
                <a:lnTo>
                  <a:pt x="5627695" y="2472477"/>
                </a:lnTo>
                <a:lnTo>
                  <a:pt x="5628808" y="2475232"/>
                </a:lnTo>
                <a:lnTo>
                  <a:pt x="5625011" y="2463368"/>
                </a:lnTo>
                <a:close/>
                <a:moveTo>
                  <a:pt x="5811643" y="2449280"/>
                </a:moveTo>
                <a:lnTo>
                  <a:pt x="5804846" y="2452452"/>
                </a:lnTo>
                <a:lnTo>
                  <a:pt x="5814042" y="2476129"/>
                </a:lnTo>
                <a:lnTo>
                  <a:pt x="5812498" y="2471491"/>
                </a:lnTo>
                <a:lnTo>
                  <a:pt x="5804846" y="2452452"/>
                </a:lnTo>
                <a:lnTo>
                  <a:pt x="5805640" y="2452190"/>
                </a:lnTo>
                <a:lnTo>
                  <a:pt x="5806169" y="2452190"/>
                </a:lnTo>
                <a:lnTo>
                  <a:pt x="5808022" y="2452452"/>
                </a:lnTo>
                <a:lnTo>
                  <a:pt x="5809876" y="2453772"/>
                </a:lnTo>
                <a:lnTo>
                  <a:pt x="5809896" y="2453795"/>
                </a:lnTo>
                <a:lnTo>
                  <a:pt x="5810046" y="2452741"/>
                </a:lnTo>
                <a:lnTo>
                  <a:pt x="5810575" y="2451150"/>
                </a:lnTo>
                <a:lnTo>
                  <a:pt x="5811103" y="2450091"/>
                </a:lnTo>
                <a:lnTo>
                  <a:pt x="5811643" y="2449280"/>
                </a:lnTo>
                <a:close/>
                <a:moveTo>
                  <a:pt x="6290109" y="2432824"/>
                </a:moveTo>
                <a:lnTo>
                  <a:pt x="6290109" y="2433088"/>
                </a:lnTo>
                <a:lnTo>
                  <a:pt x="6293550" y="2438638"/>
                </a:lnTo>
                <a:lnTo>
                  <a:pt x="6290109" y="2432824"/>
                </a:lnTo>
                <a:close/>
                <a:moveTo>
                  <a:pt x="5851625" y="2430154"/>
                </a:moveTo>
                <a:lnTo>
                  <a:pt x="5847448" y="2432191"/>
                </a:lnTo>
                <a:lnTo>
                  <a:pt x="5851798" y="2430257"/>
                </a:lnTo>
                <a:lnTo>
                  <a:pt x="5851625" y="2430154"/>
                </a:lnTo>
                <a:close/>
                <a:moveTo>
                  <a:pt x="5389563" y="2425692"/>
                </a:moveTo>
                <a:lnTo>
                  <a:pt x="5389563" y="2426540"/>
                </a:lnTo>
                <a:lnTo>
                  <a:pt x="5389336" y="2438376"/>
                </a:lnTo>
                <a:lnTo>
                  <a:pt x="5387975" y="2425974"/>
                </a:lnTo>
                <a:lnTo>
                  <a:pt x="5389563" y="2425692"/>
                </a:lnTo>
                <a:close/>
                <a:moveTo>
                  <a:pt x="6281639" y="2410862"/>
                </a:moveTo>
                <a:lnTo>
                  <a:pt x="6285080" y="2418805"/>
                </a:lnTo>
                <a:lnTo>
                  <a:pt x="6285080" y="2418539"/>
                </a:lnTo>
                <a:lnTo>
                  <a:pt x="6281639" y="2410862"/>
                </a:lnTo>
                <a:close/>
                <a:moveTo>
                  <a:pt x="5405438" y="2395520"/>
                </a:moveTo>
                <a:lnTo>
                  <a:pt x="5410201" y="2398622"/>
                </a:lnTo>
                <a:lnTo>
                  <a:pt x="5408686" y="2406636"/>
                </a:lnTo>
                <a:lnTo>
                  <a:pt x="5405438" y="2395520"/>
                </a:lnTo>
                <a:close/>
                <a:moveTo>
                  <a:pt x="5462726" y="2376458"/>
                </a:moveTo>
                <a:lnTo>
                  <a:pt x="5472113" y="2383419"/>
                </a:lnTo>
                <a:lnTo>
                  <a:pt x="5471285" y="2403461"/>
                </a:lnTo>
                <a:lnTo>
                  <a:pt x="5459413" y="2378965"/>
                </a:lnTo>
                <a:lnTo>
                  <a:pt x="5462726" y="2376458"/>
                </a:lnTo>
                <a:close/>
                <a:moveTo>
                  <a:pt x="5369455" y="2365341"/>
                </a:moveTo>
                <a:lnTo>
                  <a:pt x="5376863" y="2372223"/>
                </a:lnTo>
                <a:lnTo>
                  <a:pt x="5376863" y="2385991"/>
                </a:lnTo>
                <a:lnTo>
                  <a:pt x="5367338" y="2371458"/>
                </a:lnTo>
                <a:lnTo>
                  <a:pt x="5369455" y="2365341"/>
                </a:lnTo>
                <a:close/>
                <a:moveTo>
                  <a:pt x="5433765" y="2357400"/>
                </a:moveTo>
                <a:lnTo>
                  <a:pt x="5434013" y="2358463"/>
                </a:lnTo>
                <a:lnTo>
                  <a:pt x="5428294" y="2400285"/>
                </a:lnTo>
                <a:lnTo>
                  <a:pt x="5413375" y="2381489"/>
                </a:lnTo>
                <a:lnTo>
                  <a:pt x="5433765" y="2357400"/>
                </a:lnTo>
                <a:close/>
                <a:moveTo>
                  <a:pt x="6251462" y="2338605"/>
                </a:moveTo>
                <a:lnTo>
                  <a:pt x="6264962" y="2373806"/>
                </a:lnTo>
                <a:lnTo>
                  <a:pt x="6265756" y="2376187"/>
                </a:lnTo>
                <a:lnTo>
                  <a:pt x="6263109" y="2367719"/>
                </a:lnTo>
                <a:lnTo>
                  <a:pt x="6251462" y="2338605"/>
                </a:lnTo>
                <a:close/>
                <a:moveTo>
                  <a:pt x="5689106" y="2326142"/>
                </a:moveTo>
                <a:lnTo>
                  <a:pt x="5694975" y="2342074"/>
                </a:lnTo>
                <a:lnTo>
                  <a:pt x="5696031" y="2342337"/>
                </a:lnTo>
                <a:lnTo>
                  <a:pt x="5724349" y="2418072"/>
                </a:lnTo>
                <a:lnTo>
                  <a:pt x="5724895" y="2417825"/>
                </a:lnTo>
                <a:lnTo>
                  <a:pt x="5696303" y="2341556"/>
                </a:lnTo>
                <a:lnTo>
                  <a:pt x="5703834" y="2345477"/>
                </a:lnTo>
                <a:lnTo>
                  <a:pt x="5701439" y="2342917"/>
                </a:lnTo>
                <a:lnTo>
                  <a:pt x="5697476" y="2338949"/>
                </a:lnTo>
                <a:lnTo>
                  <a:pt x="5694305" y="2334450"/>
                </a:lnTo>
                <a:lnTo>
                  <a:pt x="5691398" y="2330478"/>
                </a:lnTo>
                <a:lnTo>
                  <a:pt x="5689106" y="2326142"/>
                </a:lnTo>
                <a:close/>
                <a:moveTo>
                  <a:pt x="6238771" y="2323438"/>
                </a:moveTo>
                <a:lnTo>
                  <a:pt x="6239341" y="2332236"/>
                </a:lnTo>
                <a:lnTo>
                  <a:pt x="6238649" y="2331543"/>
                </a:lnTo>
                <a:lnTo>
                  <a:pt x="6239550" y="2332783"/>
                </a:lnTo>
                <a:lnTo>
                  <a:pt x="6238771" y="2323438"/>
                </a:lnTo>
                <a:close/>
                <a:moveTo>
                  <a:pt x="5503863" y="2320872"/>
                </a:moveTo>
                <a:lnTo>
                  <a:pt x="5508361" y="2328634"/>
                </a:lnTo>
                <a:lnTo>
                  <a:pt x="5511801" y="2337198"/>
                </a:lnTo>
                <a:lnTo>
                  <a:pt x="5512859" y="2342553"/>
                </a:lnTo>
                <a:lnTo>
                  <a:pt x="5513388" y="2345766"/>
                </a:lnTo>
                <a:lnTo>
                  <a:pt x="5513388" y="2347104"/>
                </a:lnTo>
                <a:lnTo>
                  <a:pt x="5505186" y="2368516"/>
                </a:lnTo>
                <a:lnTo>
                  <a:pt x="5504657" y="2362362"/>
                </a:lnTo>
                <a:lnTo>
                  <a:pt x="5502804" y="2346575"/>
                </a:lnTo>
                <a:lnTo>
                  <a:pt x="5502275" y="2337737"/>
                </a:lnTo>
                <a:lnTo>
                  <a:pt x="5502275" y="2329706"/>
                </a:lnTo>
                <a:lnTo>
                  <a:pt x="5502275" y="2326494"/>
                </a:lnTo>
                <a:lnTo>
                  <a:pt x="5502540" y="2323816"/>
                </a:lnTo>
                <a:lnTo>
                  <a:pt x="5503069" y="2321675"/>
                </a:lnTo>
                <a:lnTo>
                  <a:pt x="5503598" y="2321138"/>
                </a:lnTo>
                <a:lnTo>
                  <a:pt x="5503863" y="2320872"/>
                </a:lnTo>
                <a:close/>
                <a:moveTo>
                  <a:pt x="6237488" y="2303616"/>
                </a:moveTo>
                <a:lnTo>
                  <a:pt x="6237579" y="2305016"/>
                </a:lnTo>
                <a:lnTo>
                  <a:pt x="6238227" y="2306314"/>
                </a:lnTo>
                <a:lnTo>
                  <a:pt x="6238155" y="2304949"/>
                </a:lnTo>
                <a:lnTo>
                  <a:pt x="6237488" y="2303616"/>
                </a:lnTo>
                <a:close/>
                <a:moveTo>
                  <a:pt x="6191625" y="2294477"/>
                </a:moveTo>
                <a:lnTo>
                  <a:pt x="6192681" y="2296860"/>
                </a:lnTo>
                <a:lnTo>
                  <a:pt x="6195324" y="2305067"/>
                </a:lnTo>
                <a:lnTo>
                  <a:pt x="6196645" y="2309038"/>
                </a:lnTo>
                <a:lnTo>
                  <a:pt x="6191625" y="2294477"/>
                </a:lnTo>
                <a:close/>
                <a:moveTo>
                  <a:pt x="5506316" y="2290691"/>
                </a:moveTo>
                <a:lnTo>
                  <a:pt x="5511800" y="2295088"/>
                </a:lnTo>
                <a:lnTo>
                  <a:pt x="5506316" y="2312930"/>
                </a:lnTo>
                <a:lnTo>
                  <a:pt x="5502275" y="2312157"/>
                </a:lnTo>
                <a:lnTo>
                  <a:pt x="5506316" y="2290691"/>
                </a:lnTo>
                <a:close/>
                <a:moveTo>
                  <a:pt x="5668860" y="2272132"/>
                </a:moveTo>
                <a:lnTo>
                  <a:pt x="5669601" y="2274894"/>
                </a:lnTo>
                <a:lnTo>
                  <a:pt x="5671979" y="2281510"/>
                </a:lnTo>
                <a:lnTo>
                  <a:pt x="5674358" y="2288403"/>
                </a:lnTo>
                <a:lnTo>
                  <a:pt x="5679907" y="2302726"/>
                </a:lnTo>
                <a:lnTo>
                  <a:pt x="5685951" y="2317756"/>
                </a:lnTo>
                <a:lnTo>
                  <a:pt x="5686005" y="2317720"/>
                </a:lnTo>
                <a:lnTo>
                  <a:pt x="5688441" y="2324335"/>
                </a:lnTo>
                <a:lnTo>
                  <a:pt x="5687434" y="2321477"/>
                </a:lnTo>
                <a:lnTo>
                  <a:pt x="5686377" y="2317241"/>
                </a:lnTo>
                <a:lnTo>
                  <a:pt x="5668860" y="2272132"/>
                </a:lnTo>
                <a:close/>
                <a:moveTo>
                  <a:pt x="6169993" y="2267688"/>
                </a:moveTo>
                <a:lnTo>
                  <a:pt x="6171806" y="2269076"/>
                </a:lnTo>
                <a:lnTo>
                  <a:pt x="6174184" y="2271197"/>
                </a:lnTo>
                <a:lnTo>
                  <a:pt x="6176826" y="2273841"/>
                </a:lnTo>
                <a:lnTo>
                  <a:pt x="6179469" y="2276492"/>
                </a:lnTo>
                <a:lnTo>
                  <a:pt x="6181847" y="2279662"/>
                </a:lnTo>
                <a:lnTo>
                  <a:pt x="6184490" y="2283359"/>
                </a:lnTo>
                <a:lnTo>
                  <a:pt x="6187132" y="2287596"/>
                </a:lnTo>
                <a:lnTo>
                  <a:pt x="6189775" y="2291832"/>
                </a:lnTo>
                <a:lnTo>
                  <a:pt x="6192153" y="2297126"/>
                </a:lnTo>
                <a:lnTo>
                  <a:pt x="6194267" y="2302683"/>
                </a:lnTo>
                <a:lnTo>
                  <a:pt x="6196645" y="2309038"/>
                </a:lnTo>
                <a:lnTo>
                  <a:pt x="6198585" y="2318266"/>
                </a:lnTo>
                <a:lnTo>
                  <a:pt x="6199050" y="2310020"/>
                </a:lnTo>
                <a:lnTo>
                  <a:pt x="6199579" y="2309755"/>
                </a:lnTo>
                <a:lnTo>
                  <a:pt x="6201168" y="2308696"/>
                </a:lnTo>
                <a:lnTo>
                  <a:pt x="6202226" y="2308166"/>
                </a:lnTo>
                <a:lnTo>
                  <a:pt x="6203815" y="2307902"/>
                </a:lnTo>
                <a:lnTo>
                  <a:pt x="6205138" y="2307637"/>
                </a:lnTo>
                <a:lnTo>
                  <a:pt x="6208579" y="2307902"/>
                </a:lnTo>
                <a:lnTo>
                  <a:pt x="6211491" y="2308431"/>
                </a:lnTo>
                <a:lnTo>
                  <a:pt x="6214668" y="2309755"/>
                </a:lnTo>
                <a:lnTo>
                  <a:pt x="6217579" y="2311340"/>
                </a:lnTo>
                <a:lnTo>
                  <a:pt x="6220240" y="2313115"/>
                </a:lnTo>
                <a:lnTo>
                  <a:pt x="6211807" y="2304675"/>
                </a:lnTo>
                <a:lnTo>
                  <a:pt x="6200952" y="2294073"/>
                </a:lnTo>
                <a:lnTo>
                  <a:pt x="6190097" y="2283733"/>
                </a:lnTo>
                <a:lnTo>
                  <a:pt x="6184802" y="2279233"/>
                </a:lnTo>
                <a:lnTo>
                  <a:pt x="6179507" y="2274732"/>
                </a:lnTo>
                <a:lnTo>
                  <a:pt x="6174477" y="2270764"/>
                </a:lnTo>
                <a:lnTo>
                  <a:pt x="6169993" y="2267688"/>
                </a:lnTo>
                <a:close/>
                <a:moveTo>
                  <a:pt x="6156827" y="2266608"/>
                </a:moveTo>
                <a:lnTo>
                  <a:pt x="6156359" y="2268244"/>
                </a:lnTo>
                <a:lnTo>
                  <a:pt x="6156479" y="2268282"/>
                </a:lnTo>
                <a:lnTo>
                  <a:pt x="6156827" y="2266608"/>
                </a:lnTo>
                <a:close/>
                <a:moveTo>
                  <a:pt x="6236429" y="2265726"/>
                </a:moveTo>
                <a:lnTo>
                  <a:pt x="6236485" y="2266774"/>
                </a:lnTo>
                <a:lnTo>
                  <a:pt x="6250668" y="2282754"/>
                </a:lnTo>
                <a:lnTo>
                  <a:pt x="6264962" y="2299694"/>
                </a:lnTo>
                <a:lnTo>
                  <a:pt x="6278727" y="2316899"/>
                </a:lnTo>
                <a:lnTo>
                  <a:pt x="6291962" y="2334901"/>
                </a:lnTo>
                <a:lnTo>
                  <a:pt x="6304668" y="2352895"/>
                </a:lnTo>
                <a:lnTo>
                  <a:pt x="6317109" y="2371158"/>
                </a:lnTo>
                <a:lnTo>
                  <a:pt x="6328757" y="2389951"/>
                </a:lnTo>
                <a:lnTo>
                  <a:pt x="6340139" y="2408746"/>
                </a:lnTo>
                <a:lnTo>
                  <a:pt x="6339491" y="2406652"/>
                </a:lnTo>
                <a:lnTo>
                  <a:pt x="6329092" y="2389476"/>
                </a:lnTo>
                <a:lnTo>
                  <a:pt x="6317443" y="2370655"/>
                </a:lnTo>
                <a:lnTo>
                  <a:pt x="6304999" y="2352376"/>
                </a:lnTo>
                <a:lnTo>
                  <a:pt x="6292291" y="2334356"/>
                </a:lnTo>
                <a:lnTo>
                  <a:pt x="6279054" y="2316334"/>
                </a:lnTo>
                <a:lnTo>
                  <a:pt x="6265287" y="2299109"/>
                </a:lnTo>
                <a:lnTo>
                  <a:pt x="6250990" y="2282149"/>
                </a:lnTo>
                <a:lnTo>
                  <a:pt x="6236429" y="2265726"/>
                </a:lnTo>
                <a:close/>
                <a:moveTo>
                  <a:pt x="6151083" y="2263345"/>
                </a:moveTo>
                <a:lnTo>
                  <a:pt x="6153044" y="2267224"/>
                </a:lnTo>
                <a:lnTo>
                  <a:pt x="6154361" y="2267631"/>
                </a:lnTo>
                <a:lnTo>
                  <a:pt x="6151083" y="2263345"/>
                </a:lnTo>
                <a:close/>
                <a:moveTo>
                  <a:pt x="5677264" y="2201490"/>
                </a:moveTo>
                <a:lnTo>
                  <a:pt x="5677000" y="2201755"/>
                </a:lnTo>
                <a:lnTo>
                  <a:pt x="5675415" y="2202550"/>
                </a:lnTo>
                <a:lnTo>
                  <a:pt x="5671979" y="2211028"/>
                </a:lnTo>
                <a:lnTo>
                  <a:pt x="5669337" y="2218976"/>
                </a:lnTo>
                <a:lnTo>
                  <a:pt x="5667223" y="2226663"/>
                </a:lnTo>
                <a:lnTo>
                  <a:pt x="5666166" y="2234080"/>
                </a:lnTo>
                <a:lnTo>
                  <a:pt x="5665109" y="2240968"/>
                </a:lnTo>
                <a:lnTo>
                  <a:pt x="5665109" y="2243245"/>
                </a:lnTo>
                <a:lnTo>
                  <a:pt x="5665501" y="2239712"/>
                </a:lnTo>
                <a:lnTo>
                  <a:pt x="5666558" y="2234950"/>
                </a:lnTo>
                <a:lnTo>
                  <a:pt x="5668672" y="2225693"/>
                </a:lnTo>
                <a:lnTo>
                  <a:pt x="5671315" y="2216964"/>
                </a:lnTo>
                <a:lnTo>
                  <a:pt x="5674486" y="2208234"/>
                </a:lnTo>
                <a:lnTo>
                  <a:pt x="5677337" y="2201490"/>
                </a:lnTo>
                <a:lnTo>
                  <a:pt x="5677264" y="2201490"/>
                </a:lnTo>
                <a:close/>
                <a:moveTo>
                  <a:pt x="5682454" y="2184584"/>
                </a:moveTo>
                <a:lnTo>
                  <a:pt x="5681492" y="2184799"/>
                </a:lnTo>
                <a:lnTo>
                  <a:pt x="5677613" y="2201137"/>
                </a:lnTo>
                <a:lnTo>
                  <a:pt x="5677657" y="2201093"/>
                </a:lnTo>
                <a:lnTo>
                  <a:pt x="5679242" y="2198184"/>
                </a:lnTo>
                <a:lnTo>
                  <a:pt x="5682454" y="2184584"/>
                </a:lnTo>
                <a:close/>
                <a:moveTo>
                  <a:pt x="2729513" y="2177907"/>
                </a:moveTo>
                <a:lnTo>
                  <a:pt x="2730829" y="2189470"/>
                </a:lnTo>
                <a:lnTo>
                  <a:pt x="2707658" y="2196148"/>
                </a:lnTo>
                <a:lnTo>
                  <a:pt x="2705814" y="2197176"/>
                </a:lnTo>
                <a:lnTo>
                  <a:pt x="2710291" y="2197432"/>
                </a:lnTo>
                <a:lnTo>
                  <a:pt x="2695809" y="2201286"/>
                </a:lnTo>
                <a:lnTo>
                  <a:pt x="2698968" y="2199231"/>
                </a:lnTo>
                <a:lnTo>
                  <a:pt x="2689226" y="2199231"/>
                </a:lnTo>
                <a:lnTo>
                  <a:pt x="2696335" y="2190754"/>
                </a:lnTo>
                <a:lnTo>
                  <a:pt x="2698442" y="2189212"/>
                </a:lnTo>
                <a:lnTo>
                  <a:pt x="2708448" y="2185103"/>
                </a:lnTo>
                <a:lnTo>
                  <a:pt x="2715294" y="2179193"/>
                </a:lnTo>
                <a:lnTo>
                  <a:pt x="2716874" y="2178679"/>
                </a:lnTo>
                <a:lnTo>
                  <a:pt x="2729513" y="2177907"/>
                </a:lnTo>
                <a:close/>
                <a:moveTo>
                  <a:pt x="5696005" y="2173744"/>
                </a:moveTo>
                <a:lnTo>
                  <a:pt x="5694001" y="2181791"/>
                </a:lnTo>
                <a:lnTo>
                  <a:pt x="5694040" y="2181785"/>
                </a:lnTo>
                <a:lnTo>
                  <a:pt x="5694305" y="2181785"/>
                </a:lnTo>
                <a:lnTo>
                  <a:pt x="5696419" y="2177811"/>
                </a:lnTo>
                <a:lnTo>
                  <a:pt x="5696005" y="2173744"/>
                </a:lnTo>
                <a:close/>
                <a:moveTo>
                  <a:pt x="5699197" y="2160935"/>
                </a:moveTo>
                <a:lnTo>
                  <a:pt x="5699183" y="2160995"/>
                </a:lnTo>
                <a:lnTo>
                  <a:pt x="5699244" y="2160935"/>
                </a:lnTo>
                <a:lnTo>
                  <a:pt x="5699197" y="2160935"/>
                </a:lnTo>
                <a:close/>
                <a:moveTo>
                  <a:pt x="2702575" y="2158967"/>
                </a:moveTo>
                <a:lnTo>
                  <a:pt x="2698605" y="2181185"/>
                </a:lnTo>
                <a:lnTo>
                  <a:pt x="2703104" y="2163198"/>
                </a:lnTo>
                <a:lnTo>
                  <a:pt x="2702575" y="2158967"/>
                </a:lnTo>
                <a:close/>
                <a:moveTo>
                  <a:pt x="2782438" y="2157352"/>
                </a:moveTo>
                <a:lnTo>
                  <a:pt x="2763217" y="2172512"/>
                </a:lnTo>
                <a:lnTo>
                  <a:pt x="2768483" y="2172767"/>
                </a:lnTo>
                <a:lnTo>
                  <a:pt x="2778752" y="2165061"/>
                </a:lnTo>
                <a:lnTo>
                  <a:pt x="2798764" y="2160180"/>
                </a:lnTo>
                <a:lnTo>
                  <a:pt x="2797711" y="2161465"/>
                </a:lnTo>
                <a:lnTo>
                  <a:pt x="2791128" y="2167376"/>
                </a:lnTo>
                <a:lnTo>
                  <a:pt x="2787705" y="2170198"/>
                </a:lnTo>
                <a:lnTo>
                  <a:pt x="2784545" y="2172767"/>
                </a:lnTo>
                <a:lnTo>
                  <a:pt x="2781385" y="2175081"/>
                </a:lnTo>
                <a:lnTo>
                  <a:pt x="2777699" y="2177138"/>
                </a:lnTo>
                <a:lnTo>
                  <a:pt x="2774539" y="2178421"/>
                </a:lnTo>
                <a:lnTo>
                  <a:pt x="2771379" y="2179963"/>
                </a:lnTo>
                <a:lnTo>
                  <a:pt x="2768220" y="2180735"/>
                </a:lnTo>
                <a:lnTo>
                  <a:pt x="2765060" y="2181250"/>
                </a:lnTo>
                <a:lnTo>
                  <a:pt x="2762163" y="2181250"/>
                </a:lnTo>
                <a:lnTo>
                  <a:pt x="2759530" y="2180735"/>
                </a:lnTo>
                <a:lnTo>
                  <a:pt x="2756897" y="2179706"/>
                </a:lnTo>
                <a:lnTo>
                  <a:pt x="2754527" y="2177907"/>
                </a:lnTo>
                <a:lnTo>
                  <a:pt x="2752157" y="2175595"/>
                </a:lnTo>
                <a:lnTo>
                  <a:pt x="2750051" y="2172767"/>
                </a:lnTo>
                <a:lnTo>
                  <a:pt x="2760320" y="2169943"/>
                </a:lnTo>
                <a:lnTo>
                  <a:pt x="2780595" y="2158123"/>
                </a:lnTo>
                <a:lnTo>
                  <a:pt x="2782438" y="2157352"/>
                </a:lnTo>
                <a:close/>
                <a:moveTo>
                  <a:pt x="5703597" y="2152862"/>
                </a:moveTo>
                <a:lnTo>
                  <a:pt x="5703425" y="2153247"/>
                </a:lnTo>
                <a:lnTo>
                  <a:pt x="5699756" y="2160610"/>
                </a:lnTo>
                <a:lnTo>
                  <a:pt x="5699854" y="2160610"/>
                </a:lnTo>
                <a:lnTo>
                  <a:pt x="5700118" y="2160610"/>
                </a:lnTo>
                <a:lnTo>
                  <a:pt x="5700118" y="2160346"/>
                </a:lnTo>
                <a:lnTo>
                  <a:pt x="5701439" y="2159553"/>
                </a:lnTo>
                <a:lnTo>
                  <a:pt x="5703597" y="2152862"/>
                </a:lnTo>
                <a:close/>
                <a:moveTo>
                  <a:pt x="2892532" y="2128768"/>
                </a:moveTo>
                <a:lnTo>
                  <a:pt x="2894014" y="2132810"/>
                </a:lnTo>
                <a:lnTo>
                  <a:pt x="2892532" y="2138295"/>
                </a:lnTo>
                <a:lnTo>
                  <a:pt x="2882901" y="2137719"/>
                </a:lnTo>
                <a:lnTo>
                  <a:pt x="2892532" y="2128768"/>
                </a:lnTo>
                <a:close/>
                <a:moveTo>
                  <a:pt x="2868670" y="2127179"/>
                </a:moveTo>
                <a:lnTo>
                  <a:pt x="2869180" y="2127179"/>
                </a:lnTo>
                <a:lnTo>
                  <a:pt x="2870201" y="2129701"/>
                </a:lnTo>
                <a:lnTo>
                  <a:pt x="2855913" y="2136707"/>
                </a:lnTo>
                <a:lnTo>
                  <a:pt x="2868670" y="2127179"/>
                </a:lnTo>
                <a:close/>
                <a:moveTo>
                  <a:pt x="2840038" y="2122420"/>
                </a:moveTo>
                <a:lnTo>
                  <a:pt x="2840038" y="2122935"/>
                </a:lnTo>
                <a:lnTo>
                  <a:pt x="2833688" y="2133532"/>
                </a:lnTo>
                <a:lnTo>
                  <a:pt x="2840038" y="2122420"/>
                </a:lnTo>
                <a:close/>
                <a:moveTo>
                  <a:pt x="2312514" y="2122194"/>
                </a:moveTo>
                <a:lnTo>
                  <a:pt x="2306692" y="2130921"/>
                </a:lnTo>
                <a:lnTo>
                  <a:pt x="2297166" y="2142299"/>
                </a:lnTo>
                <a:lnTo>
                  <a:pt x="2318071" y="2140182"/>
                </a:lnTo>
                <a:lnTo>
                  <a:pt x="2323364" y="2136743"/>
                </a:lnTo>
                <a:lnTo>
                  <a:pt x="2316748" y="2128011"/>
                </a:lnTo>
                <a:lnTo>
                  <a:pt x="2318336" y="2124045"/>
                </a:lnTo>
                <a:lnTo>
                  <a:pt x="2312514" y="2122194"/>
                </a:lnTo>
                <a:close/>
                <a:moveTo>
                  <a:pt x="5313525" y="2116143"/>
                </a:moveTo>
                <a:lnTo>
                  <a:pt x="5314332" y="2116435"/>
                </a:lnTo>
                <a:lnTo>
                  <a:pt x="5319713" y="2122204"/>
                </a:lnTo>
                <a:lnTo>
                  <a:pt x="5306529" y="2125673"/>
                </a:lnTo>
                <a:lnTo>
                  <a:pt x="5303838" y="2117874"/>
                </a:lnTo>
                <a:lnTo>
                  <a:pt x="5309220" y="2118739"/>
                </a:lnTo>
                <a:lnTo>
                  <a:pt x="5313525" y="2116143"/>
                </a:lnTo>
                <a:close/>
                <a:moveTo>
                  <a:pt x="2493784" y="2078290"/>
                </a:moveTo>
                <a:lnTo>
                  <a:pt x="2493255" y="2080142"/>
                </a:lnTo>
                <a:lnTo>
                  <a:pt x="2492990" y="2084374"/>
                </a:lnTo>
                <a:lnTo>
                  <a:pt x="2496695" y="2089400"/>
                </a:lnTo>
                <a:lnTo>
                  <a:pt x="2481611" y="2094161"/>
                </a:lnTo>
                <a:lnTo>
                  <a:pt x="2473143" y="2094425"/>
                </a:lnTo>
                <a:lnTo>
                  <a:pt x="2468909" y="2094690"/>
                </a:lnTo>
                <a:lnTo>
                  <a:pt x="2464939" y="2095219"/>
                </a:lnTo>
                <a:lnTo>
                  <a:pt x="2460970" y="2095748"/>
                </a:lnTo>
                <a:lnTo>
                  <a:pt x="2457001" y="2096806"/>
                </a:lnTo>
                <a:lnTo>
                  <a:pt x="2453031" y="2097864"/>
                </a:lnTo>
                <a:lnTo>
                  <a:pt x="2449326" y="2099185"/>
                </a:lnTo>
                <a:lnTo>
                  <a:pt x="2445622" y="2100508"/>
                </a:lnTo>
                <a:lnTo>
                  <a:pt x="2441917" y="2102361"/>
                </a:lnTo>
                <a:lnTo>
                  <a:pt x="2438477" y="2103948"/>
                </a:lnTo>
                <a:lnTo>
                  <a:pt x="2434772" y="2105801"/>
                </a:lnTo>
                <a:lnTo>
                  <a:pt x="2431332" y="2107917"/>
                </a:lnTo>
                <a:lnTo>
                  <a:pt x="2427892" y="2110297"/>
                </a:lnTo>
                <a:lnTo>
                  <a:pt x="2421276" y="2115584"/>
                </a:lnTo>
                <a:lnTo>
                  <a:pt x="2436624" y="2116114"/>
                </a:lnTo>
                <a:lnTo>
                  <a:pt x="2432919" y="2116907"/>
                </a:lnTo>
                <a:lnTo>
                  <a:pt x="2428421" y="2117435"/>
                </a:lnTo>
                <a:lnTo>
                  <a:pt x="2424451" y="2118229"/>
                </a:lnTo>
                <a:lnTo>
                  <a:pt x="2420217" y="2118493"/>
                </a:lnTo>
                <a:lnTo>
                  <a:pt x="2411485" y="2118757"/>
                </a:lnTo>
                <a:lnTo>
                  <a:pt x="2403017" y="2119021"/>
                </a:lnTo>
                <a:lnTo>
                  <a:pt x="2394019" y="2119021"/>
                </a:lnTo>
                <a:lnTo>
                  <a:pt x="2385551" y="2119551"/>
                </a:lnTo>
                <a:lnTo>
                  <a:pt x="2381317" y="2119815"/>
                </a:lnTo>
                <a:lnTo>
                  <a:pt x="2376818" y="2120607"/>
                </a:lnTo>
                <a:lnTo>
                  <a:pt x="2372584" y="2121402"/>
                </a:lnTo>
                <a:lnTo>
                  <a:pt x="2368615" y="2122194"/>
                </a:lnTo>
                <a:lnTo>
                  <a:pt x="2347180" y="2139916"/>
                </a:lnTo>
                <a:lnTo>
                  <a:pt x="2322834" y="2150765"/>
                </a:lnTo>
                <a:lnTo>
                  <a:pt x="2308809" y="2163728"/>
                </a:lnTo>
                <a:lnTo>
                  <a:pt x="2298224" y="2161613"/>
                </a:lnTo>
                <a:lnTo>
                  <a:pt x="2294519" y="2162141"/>
                </a:lnTo>
                <a:lnTo>
                  <a:pt x="2291608" y="2162406"/>
                </a:lnTo>
                <a:lnTo>
                  <a:pt x="2289491" y="2161877"/>
                </a:lnTo>
                <a:lnTo>
                  <a:pt x="2288433" y="2161613"/>
                </a:lnTo>
                <a:lnTo>
                  <a:pt x="2287639" y="2161083"/>
                </a:lnTo>
                <a:lnTo>
                  <a:pt x="2287110" y="2160024"/>
                </a:lnTo>
                <a:lnTo>
                  <a:pt x="2286316" y="2159229"/>
                </a:lnTo>
                <a:lnTo>
                  <a:pt x="2286051" y="2158436"/>
                </a:lnTo>
                <a:lnTo>
                  <a:pt x="2285787" y="2157115"/>
                </a:lnTo>
                <a:lnTo>
                  <a:pt x="2286051" y="2154467"/>
                </a:lnTo>
                <a:lnTo>
                  <a:pt x="2286845" y="2151294"/>
                </a:lnTo>
                <a:lnTo>
                  <a:pt x="2287110" y="2150765"/>
                </a:lnTo>
                <a:lnTo>
                  <a:pt x="2286845" y="2151030"/>
                </a:lnTo>
                <a:lnTo>
                  <a:pt x="2284463" y="2153410"/>
                </a:lnTo>
                <a:lnTo>
                  <a:pt x="2275201" y="2162934"/>
                </a:lnTo>
                <a:lnTo>
                  <a:pt x="2270174" y="2168491"/>
                </a:lnTo>
                <a:lnTo>
                  <a:pt x="2265940" y="2174041"/>
                </a:lnTo>
                <a:lnTo>
                  <a:pt x="2264087" y="2176688"/>
                </a:lnTo>
                <a:lnTo>
                  <a:pt x="2262764" y="2178802"/>
                </a:lnTo>
                <a:lnTo>
                  <a:pt x="2261970" y="2180920"/>
                </a:lnTo>
                <a:lnTo>
                  <a:pt x="2261705" y="2181978"/>
                </a:lnTo>
                <a:lnTo>
                  <a:pt x="2279436" y="2189648"/>
                </a:lnTo>
                <a:lnTo>
                  <a:pt x="2290021" y="2190971"/>
                </a:lnTo>
                <a:lnTo>
                  <a:pt x="2279436" y="2193879"/>
                </a:lnTo>
                <a:lnTo>
                  <a:pt x="2277319" y="2194674"/>
                </a:lnTo>
                <a:lnTo>
                  <a:pt x="2277054" y="2194938"/>
                </a:lnTo>
                <a:lnTo>
                  <a:pt x="2278642" y="2194938"/>
                </a:lnTo>
                <a:lnTo>
                  <a:pt x="2280759" y="2194938"/>
                </a:lnTo>
                <a:lnTo>
                  <a:pt x="2288962" y="2193615"/>
                </a:lnTo>
                <a:lnTo>
                  <a:pt x="2290021" y="2193615"/>
                </a:lnTo>
                <a:lnTo>
                  <a:pt x="2295578" y="2192293"/>
                </a:lnTo>
                <a:lnTo>
                  <a:pt x="2300870" y="2190971"/>
                </a:lnTo>
                <a:lnTo>
                  <a:pt x="2306428" y="2189912"/>
                </a:lnTo>
                <a:lnTo>
                  <a:pt x="2311720" y="2189119"/>
                </a:lnTo>
                <a:lnTo>
                  <a:pt x="2317277" y="2188326"/>
                </a:lnTo>
                <a:lnTo>
                  <a:pt x="2322834" y="2188062"/>
                </a:lnTo>
                <a:lnTo>
                  <a:pt x="2328127" y="2187532"/>
                </a:lnTo>
                <a:lnTo>
                  <a:pt x="2333684" y="2187268"/>
                </a:lnTo>
                <a:lnTo>
                  <a:pt x="2340300" y="2185945"/>
                </a:lnTo>
                <a:lnTo>
                  <a:pt x="2347180" y="2183829"/>
                </a:lnTo>
                <a:lnTo>
                  <a:pt x="2353796" y="2181185"/>
                </a:lnTo>
                <a:lnTo>
                  <a:pt x="2360676" y="2178274"/>
                </a:lnTo>
                <a:lnTo>
                  <a:pt x="2367821" y="2175099"/>
                </a:lnTo>
                <a:lnTo>
                  <a:pt x="2374701" y="2171398"/>
                </a:lnTo>
                <a:lnTo>
                  <a:pt x="2388727" y="2163994"/>
                </a:lnTo>
                <a:lnTo>
                  <a:pt x="2403017" y="2156058"/>
                </a:lnTo>
                <a:lnTo>
                  <a:pt x="2416777" y="2148118"/>
                </a:lnTo>
                <a:lnTo>
                  <a:pt x="2430009" y="2140446"/>
                </a:lnTo>
                <a:lnTo>
                  <a:pt x="2442181" y="2134097"/>
                </a:lnTo>
                <a:lnTo>
                  <a:pt x="2453031" y="2127483"/>
                </a:lnTo>
                <a:lnTo>
                  <a:pt x="2463352" y="2120607"/>
                </a:lnTo>
                <a:lnTo>
                  <a:pt x="2473407" y="2113732"/>
                </a:lnTo>
                <a:lnTo>
                  <a:pt x="2482140" y="2107124"/>
                </a:lnTo>
                <a:lnTo>
                  <a:pt x="2489550" y="2101038"/>
                </a:lnTo>
                <a:lnTo>
                  <a:pt x="2495372" y="2096541"/>
                </a:lnTo>
                <a:lnTo>
                  <a:pt x="2499341" y="2093103"/>
                </a:lnTo>
                <a:lnTo>
                  <a:pt x="2500929" y="2091515"/>
                </a:lnTo>
                <a:lnTo>
                  <a:pt x="2501193" y="2089664"/>
                </a:lnTo>
                <a:lnTo>
                  <a:pt x="2492990" y="2084374"/>
                </a:lnTo>
                <a:lnTo>
                  <a:pt x="2493784" y="2078290"/>
                </a:lnTo>
                <a:close/>
                <a:moveTo>
                  <a:pt x="5721174" y="1989986"/>
                </a:moveTo>
                <a:lnTo>
                  <a:pt x="5720866" y="1991016"/>
                </a:lnTo>
                <a:lnTo>
                  <a:pt x="5720073" y="1994197"/>
                </a:lnTo>
                <a:lnTo>
                  <a:pt x="5718488" y="2000824"/>
                </a:lnTo>
                <a:lnTo>
                  <a:pt x="5717431" y="2007451"/>
                </a:lnTo>
                <a:lnTo>
                  <a:pt x="5716110" y="2013813"/>
                </a:lnTo>
                <a:lnTo>
                  <a:pt x="5715581" y="2017259"/>
                </a:lnTo>
                <a:lnTo>
                  <a:pt x="5714788" y="2020174"/>
                </a:lnTo>
                <a:lnTo>
                  <a:pt x="5713467" y="2022560"/>
                </a:lnTo>
                <a:lnTo>
                  <a:pt x="5712410" y="2024946"/>
                </a:lnTo>
                <a:lnTo>
                  <a:pt x="5719281" y="2039525"/>
                </a:lnTo>
                <a:lnTo>
                  <a:pt x="5720073" y="2046947"/>
                </a:lnTo>
                <a:lnTo>
                  <a:pt x="5720602" y="2054104"/>
                </a:lnTo>
                <a:lnTo>
                  <a:pt x="5721130" y="2061791"/>
                </a:lnTo>
                <a:lnTo>
                  <a:pt x="5721130" y="2069478"/>
                </a:lnTo>
                <a:lnTo>
                  <a:pt x="5721130" y="2076900"/>
                </a:lnTo>
                <a:lnTo>
                  <a:pt x="5720866" y="2084587"/>
                </a:lnTo>
                <a:lnTo>
                  <a:pt x="5720338" y="2092009"/>
                </a:lnTo>
                <a:lnTo>
                  <a:pt x="5719281" y="2099691"/>
                </a:lnTo>
                <a:lnTo>
                  <a:pt x="5717959" y="2107386"/>
                </a:lnTo>
                <a:lnTo>
                  <a:pt x="5717407" y="2110061"/>
                </a:lnTo>
                <a:lnTo>
                  <a:pt x="5732092" y="2064551"/>
                </a:lnTo>
                <a:lnTo>
                  <a:pt x="5719673" y="2043118"/>
                </a:lnTo>
                <a:lnTo>
                  <a:pt x="5721174" y="1989986"/>
                </a:lnTo>
                <a:close/>
                <a:moveTo>
                  <a:pt x="2189163" y="1984312"/>
                </a:moveTo>
                <a:lnTo>
                  <a:pt x="2188115" y="1985900"/>
                </a:lnTo>
                <a:lnTo>
                  <a:pt x="2178165" y="1998865"/>
                </a:lnTo>
                <a:lnTo>
                  <a:pt x="2174237" y="2003627"/>
                </a:lnTo>
                <a:lnTo>
                  <a:pt x="2170571" y="2007596"/>
                </a:lnTo>
                <a:lnTo>
                  <a:pt x="2167952" y="2009977"/>
                </a:lnTo>
                <a:lnTo>
                  <a:pt x="2166905" y="2010770"/>
                </a:lnTo>
                <a:lnTo>
                  <a:pt x="2166119" y="2011036"/>
                </a:lnTo>
                <a:lnTo>
                  <a:pt x="2165072" y="2011300"/>
                </a:lnTo>
                <a:lnTo>
                  <a:pt x="2164286" y="2011036"/>
                </a:lnTo>
                <a:lnTo>
                  <a:pt x="2164025" y="2010242"/>
                </a:lnTo>
                <a:lnTo>
                  <a:pt x="2163763" y="2009448"/>
                </a:lnTo>
                <a:lnTo>
                  <a:pt x="2165596" y="2004156"/>
                </a:lnTo>
                <a:lnTo>
                  <a:pt x="2171357" y="1999394"/>
                </a:lnTo>
                <a:lnTo>
                  <a:pt x="2179998" y="1989869"/>
                </a:lnTo>
                <a:lnTo>
                  <a:pt x="2189163" y="1984312"/>
                </a:lnTo>
                <a:close/>
                <a:moveTo>
                  <a:pt x="5731268" y="1979016"/>
                </a:moveTo>
                <a:lnTo>
                  <a:pt x="5727472" y="1980413"/>
                </a:lnTo>
                <a:lnTo>
                  <a:pt x="5725887" y="1981739"/>
                </a:lnTo>
                <a:lnTo>
                  <a:pt x="5724037" y="1983329"/>
                </a:lnTo>
                <a:lnTo>
                  <a:pt x="5723312" y="1984964"/>
                </a:lnTo>
                <a:lnTo>
                  <a:pt x="5724958" y="1983316"/>
                </a:lnTo>
                <a:lnTo>
                  <a:pt x="5729186" y="1980406"/>
                </a:lnTo>
                <a:lnTo>
                  <a:pt x="5731268" y="1979016"/>
                </a:lnTo>
                <a:close/>
                <a:moveTo>
                  <a:pt x="2673995" y="1975397"/>
                </a:moveTo>
                <a:lnTo>
                  <a:pt x="2670819" y="1977513"/>
                </a:lnTo>
                <a:lnTo>
                  <a:pt x="2666056" y="1980687"/>
                </a:lnTo>
                <a:lnTo>
                  <a:pt x="2658117" y="1985713"/>
                </a:lnTo>
                <a:lnTo>
                  <a:pt x="2649914" y="1990210"/>
                </a:lnTo>
                <a:lnTo>
                  <a:pt x="2641446" y="1994706"/>
                </a:lnTo>
                <a:lnTo>
                  <a:pt x="2633242" y="1998409"/>
                </a:lnTo>
                <a:lnTo>
                  <a:pt x="2624510" y="2002377"/>
                </a:lnTo>
                <a:lnTo>
                  <a:pt x="2615512" y="2005551"/>
                </a:lnTo>
                <a:lnTo>
                  <a:pt x="2606780" y="2008461"/>
                </a:lnTo>
                <a:lnTo>
                  <a:pt x="2611278" y="2005022"/>
                </a:lnTo>
                <a:lnTo>
                  <a:pt x="2594664" y="2008747"/>
                </a:lnTo>
                <a:lnTo>
                  <a:pt x="2589844" y="2009254"/>
                </a:lnTo>
                <a:lnTo>
                  <a:pt x="2582963" y="2011370"/>
                </a:lnTo>
                <a:lnTo>
                  <a:pt x="2594664" y="2008747"/>
                </a:lnTo>
                <a:lnTo>
                  <a:pt x="2594871" y="2008725"/>
                </a:lnTo>
                <a:lnTo>
                  <a:pt x="2598312" y="2008461"/>
                </a:lnTo>
                <a:lnTo>
                  <a:pt x="2600958" y="2008725"/>
                </a:lnTo>
                <a:lnTo>
                  <a:pt x="2603340" y="2009254"/>
                </a:lnTo>
                <a:lnTo>
                  <a:pt x="2606250" y="2009783"/>
                </a:lnTo>
                <a:lnTo>
                  <a:pt x="2609691" y="2009254"/>
                </a:lnTo>
                <a:lnTo>
                  <a:pt x="2614454" y="2008461"/>
                </a:lnTo>
                <a:lnTo>
                  <a:pt x="2605721" y="2017983"/>
                </a:lnTo>
                <a:lnTo>
                  <a:pt x="2610749" y="2018776"/>
                </a:lnTo>
                <a:lnTo>
                  <a:pt x="2595665" y="2024595"/>
                </a:lnTo>
                <a:lnTo>
                  <a:pt x="2595665" y="2022479"/>
                </a:lnTo>
                <a:lnTo>
                  <a:pt x="2594871" y="2020628"/>
                </a:lnTo>
                <a:lnTo>
                  <a:pt x="2593548" y="2018776"/>
                </a:lnTo>
                <a:lnTo>
                  <a:pt x="2592490" y="2017189"/>
                </a:lnTo>
                <a:lnTo>
                  <a:pt x="2591167" y="2015867"/>
                </a:lnTo>
                <a:lnTo>
                  <a:pt x="2589844" y="2014544"/>
                </a:lnTo>
                <a:lnTo>
                  <a:pt x="2587991" y="2013751"/>
                </a:lnTo>
                <a:lnTo>
                  <a:pt x="2586668" y="2012957"/>
                </a:lnTo>
                <a:lnTo>
                  <a:pt x="2584816" y="2012429"/>
                </a:lnTo>
                <a:lnTo>
                  <a:pt x="2581111" y="2011370"/>
                </a:lnTo>
                <a:lnTo>
                  <a:pt x="2576877" y="2011106"/>
                </a:lnTo>
                <a:lnTo>
                  <a:pt x="2572114" y="2011370"/>
                </a:lnTo>
                <a:lnTo>
                  <a:pt x="2567615" y="2012429"/>
                </a:lnTo>
                <a:lnTo>
                  <a:pt x="2562587" y="2013486"/>
                </a:lnTo>
                <a:lnTo>
                  <a:pt x="2557559" y="2015338"/>
                </a:lnTo>
                <a:lnTo>
                  <a:pt x="2552002" y="2017189"/>
                </a:lnTo>
                <a:lnTo>
                  <a:pt x="2546709" y="2019570"/>
                </a:lnTo>
                <a:lnTo>
                  <a:pt x="2541152" y="2022479"/>
                </a:lnTo>
                <a:lnTo>
                  <a:pt x="2535595" y="2025389"/>
                </a:lnTo>
                <a:lnTo>
                  <a:pt x="2524481" y="2032266"/>
                </a:lnTo>
                <a:lnTo>
                  <a:pt x="2513631" y="2039143"/>
                </a:lnTo>
                <a:lnTo>
                  <a:pt x="2503310" y="2046549"/>
                </a:lnTo>
                <a:lnTo>
                  <a:pt x="2493784" y="2053691"/>
                </a:lnTo>
                <a:lnTo>
                  <a:pt x="2485845" y="2060039"/>
                </a:lnTo>
                <a:lnTo>
                  <a:pt x="2479494" y="2065858"/>
                </a:lnTo>
                <a:lnTo>
                  <a:pt x="2474731" y="2070355"/>
                </a:lnTo>
                <a:lnTo>
                  <a:pt x="2472084" y="2073265"/>
                </a:lnTo>
                <a:lnTo>
                  <a:pt x="2471820" y="2073794"/>
                </a:lnTo>
                <a:lnTo>
                  <a:pt x="2471820" y="2074058"/>
                </a:lnTo>
                <a:lnTo>
                  <a:pt x="2472084" y="2074058"/>
                </a:lnTo>
                <a:lnTo>
                  <a:pt x="2479229" y="2070090"/>
                </a:lnTo>
                <a:lnTo>
                  <a:pt x="2485316" y="2067446"/>
                </a:lnTo>
                <a:lnTo>
                  <a:pt x="2490079" y="2065594"/>
                </a:lnTo>
                <a:lnTo>
                  <a:pt x="2491931" y="2065065"/>
                </a:lnTo>
                <a:lnTo>
                  <a:pt x="2493519" y="2065065"/>
                </a:lnTo>
                <a:lnTo>
                  <a:pt x="2494842" y="2065065"/>
                </a:lnTo>
                <a:lnTo>
                  <a:pt x="2495901" y="2065594"/>
                </a:lnTo>
                <a:lnTo>
                  <a:pt x="2496430" y="2066123"/>
                </a:lnTo>
                <a:lnTo>
                  <a:pt x="2496695" y="2067446"/>
                </a:lnTo>
                <a:lnTo>
                  <a:pt x="2496959" y="2068503"/>
                </a:lnTo>
                <a:lnTo>
                  <a:pt x="2496695" y="2070355"/>
                </a:lnTo>
                <a:lnTo>
                  <a:pt x="2496430" y="2072207"/>
                </a:lnTo>
                <a:lnTo>
                  <a:pt x="2495636" y="2074058"/>
                </a:lnTo>
                <a:lnTo>
                  <a:pt x="2496695" y="2072207"/>
                </a:lnTo>
                <a:lnTo>
                  <a:pt x="2498547" y="2069826"/>
                </a:lnTo>
                <a:lnTo>
                  <a:pt x="2500664" y="2067974"/>
                </a:lnTo>
                <a:lnTo>
                  <a:pt x="2503310" y="2066123"/>
                </a:lnTo>
                <a:lnTo>
                  <a:pt x="2506221" y="2064536"/>
                </a:lnTo>
                <a:lnTo>
                  <a:pt x="2509397" y="2062949"/>
                </a:lnTo>
                <a:lnTo>
                  <a:pt x="2513102" y="2061626"/>
                </a:lnTo>
                <a:lnTo>
                  <a:pt x="2517336" y="2060304"/>
                </a:lnTo>
                <a:lnTo>
                  <a:pt x="2526068" y="2058452"/>
                </a:lnTo>
                <a:lnTo>
                  <a:pt x="2536124" y="2056336"/>
                </a:lnTo>
                <a:lnTo>
                  <a:pt x="2546445" y="2054749"/>
                </a:lnTo>
                <a:lnTo>
                  <a:pt x="2557559" y="2053426"/>
                </a:lnTo>
                <a:lnTo>
                  <a:pt x="2579788" y="2050517"/>
                </a:lnTo>
                <a:lnTo>
                  <a:pt x="2590637" y="2048930"/>
                </a:lnTo>
                <a:lnTo>
                  <a:pt x="2601223" y="2047078"/>
                </a:lnTo>
                <a:lnTo>
                  <a:pt x="2611014" y="2045227"/>
                </a:lnTo>
                <a:lnTo>
                  <a:pt x="2615248" y="2043904"/>
                </a:lnTo>
                <a:lnTo>
                  <a:pt x="2619746" y="2042582"/>
                </a:lnTo>
                <a:lnTo>
                  <a:pt x="2623451" y="2040995"/>
                </a:lnTo>
                <a:lnTo>
                  <a:pt x="2627421" y="2039672"/>
                </a:lnTo>
                <a:lnTo>
                  <a:pt x="2630596" y="2037820"/>
                </a:lnTo>
                <a:lnTo>
                  <a:pt x="2633242" y="2035969"/>
                </a:lnTo>
                <a:lnTo>
                  <a:pt x="2638800" y="2021950"/>
                </a:lnTo>
                <a:lnTo>
                  <a:pt x="2647797" y="2010047"/>
                </a:lnTo>
                <a:lnTo>
                  <a:pt x="2641446" y="2011106"/>
                </a:lnTo>
                <a:lnTo>
                  <a:pt x="2642240" y="2007403"/>
                </a:lnTo>
                <a:lnTo>
                  <a:pt x="2638006" y="2008196"/>
                </a:lnTo>
                <a:lnTo>
                  <a:pt x="2637741" y="2005815"/>
                </a:lnTo>
                <a:lnTo>
                  <a:pt x="2638270" y="2003699"/>
                </a:lnTo>
                <a:lnTo>
                  <a:pt x="2638535" y="2002642"/>
                </a:lnTo>
                <a:lnTo>
                  <a:pt x="2639329" y="2001848"/>
                </a:lnTo>
                <a:lnTo>
                  <a:pt x="2641711" y="1999203"/>
                </a:lnTo>
                <a:lnTo>
                  <a:pt x="2645415" y="1995500"/>
                </a:lnTo>
                <a:lnTo>
                  <a:pt x="2651502" y="1991268"/>
                </a:lnTo>
                <a:lnTo>
                  <a:pt x="2670819" y="1977513"/>
                </a:lnTo>
                <a:lnTo>
                  <a:pt x="2670820" y="1977513"/>
                </a:lnTo>
                <a:lnTo>
                  <a:pt x="2673995" y="1975397"/>
                </a:lnTo>
                <a:close/>
                <a:moveTo>
                  <a:pt x="5756227" y="1969828"/>
                </a:moveTo>
                <a:lnTo>
                  <a:pt x="5754348" y="1970519"/>
                </a:lnTo>
                <a:lnTo>
                  <a:pt x="5756404" y="1970086"/>
                </a:lnTo>
                <a:lnTo>
                  <a:pt x="5756227" y="1969828"/>
                </a:lnTo>
                <a:close/>
                <a:moveTo>
                  <a:pt x="4935362" y="1968539"/>
                </a:moveTo>
                <a:lnTo>
                  <a:pt x="4940301" y="1973301"/>
                </a:lnTo>
                <a:lnTo>
                  <a:pt x="4933951" y="1969809"/>
                </a:lnTo>
                <a:lnTo>
                  <a:pt x="4935362" y="1968539"/>
                </a:lnTo>
                <a:close/>
                <a:moveTo>
                  <a:pt x="5751258" y="1962569"/>
                </a:moveTo>
                <a:lnTo>
                  <a:pt x="5752576" y="1964774"/>
                </a:lnTo>
                <a:lnTo>
                  <a:pt x="5754162" y="1967425"/>
                </a:lnTo>
                <a:lnTo>
                  <a:pt x="5756007" y="1969506"/>
                </a:lnTo>
                <a:lnTo>
                  <a:pt x="5751258" y="1962569"/>
                </a:lnTo>
                <a:close/>
                <a:moveTo>
                  <a:pt x="2263839" y="1950976"/>
                </a:moveTo>
                <a:lnTo>
                  <a:pt x="2265363" y="1952230"/>
                </a:lnTo>
                <a:lnTo>
                  <a:pt x="2265363" y="1952731"/>
                </a:lnTo>
                <a:lnTo>
                  <a:pt x="2259013" y="1960501"/>
                </a:lnTo>
                <a:lnTo>
                  <a:pt x="2263839" y="1950976"/>
                </a:lnTo>
                <a:close/>
                <a:moveTo>
                  <a:pt x="2996883" y="1949389"/>
                </a:moveTo>
                <a:lnTo>
                  <a:pt x="2997201" y="1950122"/>
                </a:lnTo>
                <a:lnTo>
                  <a:pt x="2991803" y="1955739"/>
                </a:lnTo>
                <a:lnTo>
                  <a:pt x="2990851" y="1955739"/>
                </a:lnTo>
                <a:lnTo>
                  <a:pt x="2996883" y="1949389"/>
                </a:lnTo>
                <a:close/>
                <a:moveTo>
                  <a:pt x="5992307" y="1946408"/>
                </a:moveTo>
                <a:lnTo>
                  <a:pt x="5992025" y="1947161"/>
                </a:lnTo>
                <a:lnTo>
                  <a:pt x="5992115" y="1947330"/>
                </a:lnTo>
                <a:lnTo>
                  <a:pt x="5993436" y="1951564"/>
                </a:lnTo>
                <a:lnTo>
                  <a:pt x="6096803" y="2156012"/>
                </a:lnTo>
                <a:lnTo>
                  <a:pt x="6095316" y="2146408"/>
                </a:lnTo>
                <a:lnTo>
                  <a:pt x="6084991" y="2126529"/>
                </a:lnTo>
                <a:lnTo>
                  <a:pt x="5992592" y="1948115"/>
                </a:lnTo>
                <a:lnTo>
                  <a:pt x="5992307" y="1946408"/>
                </a:lnTo>
                <a:close/>
                <a:moveTo>
                  <a:pt x="3014664" y="1936689"/>
                </a:moveTo>
                <a:lnTo>
                  <a:pt x="3017839" y="1939661"/>
                </a:lnTo>
                <a:lnTo>
                  <a:pt x="3014928" y="1945065"/>
                </a:lnTo>
                <a:lnTo>
                  <a:pt x="3009901" y="1949388"/>
                </a:lnTo>
                <a:lnTo>
                  <a:pt x="3014664" y="1936689"/>
                </a:lnTo>
                <a:close/>
                <a:moveTo>
                  <a:pt x="2366448" y="1928795"/>
                </a:moveTo>
                <a:lnTo>
                  <a:pt x="2366963" y="1931335"/>
                </a:lnTo>
                <a:lnTo>
                  <a:pt x="2357438" y="1935145"/>
                </a:lnTo>
                <a:lnTo>
                  <a:pt x="2366448" y="1928795"/>
                </a:lnTo>
                <a:close/>
                <a:moveTo>
                  <a:pt x="2341358" y="1928315"/>
                </a:moveTo>
                <a:lnTo>
                  <a:pt x="2342681" y="1928315"/>
                </a:lnTo>
                <a:lnTo>
                  <a:pt x="2342946" y="1928844"/>
                </a:lnTo>
                <a:lnTo>
                  <a:pt x="2342681" y="1929109"/>
                </a:lnTo>
                <a:lnTo>
                  <a:pt x="2341094" y="1930696"/>
                </a:lnTo>
                <a:lnTo>
                  <a:pt x="2339250" y="1928947"/>
                </a:lnTo>
                <a:lnTo>
                  <a:pt x="2341358" y="1928315"/>
                </a:lnTo>
                <a:close/>
                <a:moveTo>
                  <a:pt x="2410834" y="1925620"/>
                </a:moveTo>
                <a:lnTo>
                  <a:pt x="2414849" y="1931844"/>
                </a:lnTo>
                <a:lnTo>
                  <a:pt x="2428765" y="1928597"/>
                </a:lnTo>
                <a:lnTo>
                  <a:pt x="2428765" y="1935091"/>
                </a:lnTo>
                <a:lnTo>
                  <a:pt x="2437329" y="1926973"/>
                </a:lnTo>
                <a:lnTo>
                  <a:pt x="2433850" y="1932114"/>
                </a:lnTo>
                <a:lnTo>
                  <a:pt x="2438400" y="1931302"/>
                </a:lnTo>
                <a:lnTo>
                  <a:pt x="2436526" y="1934008"/>
                </a:lnTo>
                <a:lnTo>
                  <a:pt x="2420469" y="1949432"/>
                </a:lnTo>
                <a:lnTo>
                  <a:pt x="2416722" y="1946455"/>
                </a:lnTo>
                <a:lnTo>
                  <a:pt x="2426089" y="1939420"/>
                </a:lnTo>
                <a:lnTo>
                  <a:pt x="2412708" y="1947538"/>
                </a:lnTo>
                <a:lnTo>
                  <a:pt x="2410567" y="1947538"/>
                </a:lnTo>
                <a:lnTo>
                  <a:pt x="2402003" y="1942397"/>
                </a:lnTo>
                <a:lnTo>
                  <a:pt x="2390495" y="1940232"/>
                </a:lnTo>
                <a:lnTo>
                  <a:pt x="2384875" y="1937797"/>
                </a:lnTo>
                <a:lnTo>
                  <a:pt x="2368550" y="1934550"/>
                </a:lnTo>
                <a:lnTo>
                  <a:pt x="2374437" y="1928597"/>
                </a:lnTo>
                <a:lnTo>
                  <a:pt x="2392904" y="1934550"/>
                </a:lnTo>
                <a:lnTo>
                  <a:pt x="2410834" y="1925620"/>
                </a:lnTo>
                <a:close/>
                <a:moveTo>
                  <a:pt x="2355418" y="1923989"/>
                </a:moveTo>
                <a:lnTo>
                  <a:pt x="2357439" y="1929432"/>
                </a:lnTo>
                <a:lnTo>
                  <a:pt x="2346326" y="1933513"/>
                </a:lnTo>
                <a:lnTo>
                  <a:pt x="2355418" y="1923989"/>
                </a:lnTo>
                <a:close/>
                <a:moveTo>
                  <a:pt x="4915983" y="1922504"/>
                </a:moveTo>
                <a:lnTo>
                  <a:pt x="4916489" y="1923931"/>
                </a:lnTo>
                <a:lnTo>
                  <a:pt x="4895463" y="1932028"/>
                </a:lnTo>
                <a:lnTo>
                  <a:pt x="4892676" y="1925837"/>
                </a:lnTo>
                <a:lnTo>
                  <a:pt x="4907623" y="1925361"/>
                </a:lnTo>
                <a:lnTo>
                  <a:pt x="4915983" y="1922504"/>
                </a:lnTo>
                <a:close/>
                <a:moveTo>
                  <a:pt x="4783610" y="1917742"/>
                </a:moveTo>
                <a:lnTo>
                  <a:pt x="4800601" y="1921838"/>
                </a:lnTo>
                <a:lnTo>
                  <a:pt x="4800343" y="1921838"/>
                </a:lnTo>
                <a:lnTo>
                  <a:pt x="4793393" y="1925680"/>
                </a:lnTo>
                <a:lnTo>
                  <a:pt x="4781551" y="1923375"/>
                </a:lnTo>
                <a:lnTo>
                  <a:pt x="4783610" y="1917742"/>
                </a:lnTo>
                <a:close/>
                <a:moveTo>
                  <a:pt x="4770239" y="1916155"/>
                </a:moveTo>
                <a:lnTo>
                  <a:pt x="4776490" y="1919330"/>
                </a:lnTo>
                <a:lnTo>
                  <a:pt x="4776788" y="1922504"/>
                </a:lnTo>
                <a:lnTo>
                  <a:pt x="4767263" y="1918752"/>
                </a:lnTo>
                <a:lnTo>
                  <a:pt x="4770239" y="1916155"/>
                </a:lnTo>
                <a:close/>
                <a:moveTo>
                  <a:pt x="2347040" y="1914508"/>
                </a:moveTo>
                <a:lnTo>
                  <a:pt x="2351088" y="1917418"/>
                </a:lnTo>
                <a:lnTo>
                  <a:pt x="2341563" y="1924032"/>
                </a:lnTo>
                <a:lnTo>
                  <a:pt x="2347040" y="1914508"/>
                </a:lnTo>
                <a:close/>
                <a:moveTo>
                  <a:pt x="3126433" y="1913261"/>
                </a:moveTo>
                <a:lnTo>
                  <a:pt x="3125839" y="1914152"/>
                </a:lnTo>
                <a:lnTo>
                  <a:pt x="3111884" y="1923321"/>
                </a:lnTo>
                <a:lnTo>
                  <a:pt x="3126433" y="1913261"/>
                </a:lnTo>
                <a:close/>
                <a:moveTo>
                  <a:pt x="4786313" y="1905043"/>
                </a:moveTo>
                <a:lnTo>
                  <a:pt x="4805363" y="1911392"/>
                </a:lnTo>
                <a:lnTo>
                  <a:pt x="4805112" y="1911392"/>
                </a:lnTo>
                <a:lnTo>
                  <a:pt x="4786313" y="1905043"/>
                </a:lnTo>
                <a:close/>
                <a:moveTo>
                  <a:pt x="3089276" y="1905010"/>
                </a:moveTo>
                <a:lnTo>
                  <a:pt x="3089276" y="1906201"/>
                </a:lnTo>
                <a:lnTo>
                  <a:pt x="3082926" y="1914535"/>
                </a:lnTo>
                <a:lnTo>
                  <a:pt x="3089276" y="1905010"/>
                </a:lnTo>
                <a:close/>
                <a:moveTo>
                  <a:pt x="3405188" y="1903401"/>
                </a:moveTo>
                <a:lnTo>
                  <a:pt x="3404933" y="1904116"/>
                </a:lnTo>
                <a:lnTo>
                  <a:pt x="3397023" y="1907926"/>
                </a:lnTo>
                <a:lnTo>
                  <a:pt x="3397023" y="1908164"/>
                </a:lnTo>
                <a:lnTo>
                  <a:pt x="3396513" y="1908164"/>
                </a:lnTo>
                <a:lnTo>
                  <a:pt x="3390900" y="1907212"/>
                </a:lnTo>
                <a:lnTo>
                  <a:pt x="3405188" y="1903401"/>
                </a:lnTo>
                <a:close/>
                <a:moveTo>
                  <a:pt x="925514" y="1900181"/>
                </a:moveTo>
                <a:lnTo>
                  <a:pt x="925514" y="1900470"/>
                </a:lnTo>
                <a:lnTo>
                  <a:pt x="922112" y="1907974"/>
                </a:lnTo>
                <a:lnTo>
                  <a:pt x="917576" y="1909707"/>
                </a:lnTo>
                <a:lnTo>
                  <a:pt x="925514" y="1900181"/>
                </a:lnTo>
                <a:close/>
                <a:moveTo>
                  <a:pt x="4819915" y="1890756"/>
                </a:moveTo>
                <a:lnTo>
                  <a:pt x="4829176" y="1894492"/>
                </a:lnTo>
                <a:lnTo>
                  <a:pt x="4827588" y="1898695"/>
                </a:lnTo>
                <a:lnTo>
                  <a:pt x="4818063" y="1891690"/>
                </a:lnTo>
                <a:lnTo>
                  <a:pt x="4819915" y="1890756"/>
                </a:lnTo>
                <a:close/>
                <a:moveTo>
                  <a:pt x="5690334" y="1870167"/>
                </a:moveTo>
                <a:lnTo>
                  <a:pt x="5707125" y="1900095"/>
                </a:lnTo>
                <a:lnTo>
                  <a:pt x="5707389" y="1903276"/>
                </a:lnTo>
                <a:lnTo>
                  <a:pt x="5708182" y="1906457"/>
                </a:lnTo>
                <a:lnTo>
                  <a:pt x="5709767" y="1909903"/>
                </a:lnTo>
                <a:lnTo>
                  <a:pt x="5711882" y="1913084"/>
                </a:lnTo>
                <a:lnTo>
                  <a:pt x="5713996" y="1916265"/>
                </a:lnTo>
                <a:lnTo>
                  <a:pt x="5716638" y="1919976"/>
                </a:lnTo>
                <a:lnTo>
                  <a:pt x="5719545" y="1923157"/>
                </a:lnTo>
                <a:lnTo>
                  <a:pt x="5722716" y="1926338"/>
                </a:lnTo>
                <a:lnTo>
                  <a:pt x="5729322" y="1932435"/>
                </a:lnTo>
                <a:lnTo>
                  <a:pt x="5732594" y="1935307"/>
                </a:lnTo>
                <a:lnTo>
                  <a:pt x="5705139" y="1895202"/>
                </a:lnTo>
                <a:lnTo>
                  <a:pt x="5702761" y="1890439"/>
                </a:lnTo>
                <a:lnTo>
                  <a:pt x="5700382" y="1885941"/>
                </a:lnTo>
                <a:lnTo>
                  <a:pt x="5695097" y="1877209"/>
                </a:lnTo>
                <a:lnTo>
                  <a:pt x="5690334" y="1870167"/>
                </a:lnTo>
                <a:close/>
                <a:moveTo>
                  <a:pt x="2208742" y="1862077"/>
                </a:moveTo>
                <a:lnTo>
                  <a:pt x="2212976" y="1862077"/>
                </a:lnTo>
                <a:lnTo>
                  <a:pt x="2212711" y="1863693"/>
                </a:lnTo>
                <a:lnTo>
                  <a:pt x="2210065" y="1866656"/>
                </a:lnTo>
                <a:lnTo>
                  <a:pt x="2201863" y="1867733"/>
                </a:lnTo>
                <a:lnTo>
                  <a:pt x="2202392" y="1870965"/>
                </a:lnTo>
                <a:lnTo>
                  <a:pt x="2174876" y="1892240"/>
                </a:lnTo>
                <a:lnTo>
                  <a:pt x="2177786" y="1884161"/>
                </a:lnTo>
                <a:lnTo>
                  <a:pt x="2177522" y="1882007"/>
                </a:lnTo>
                <a:lnTo>
                  <a:pt x="2177522" y="1880121"/>
                </a:lnTo>
                <a:lnTo>
                  <a:pt x="2178051" y="1878236"/>
                </a:lnTo>
                <a:lnTo>
                  <a:pt x="2178580" y="1876082"/>
                </a:lnTo>
                <a:lnTo>
                  <a:pt x="2179903" y="1874196"/>
                </a:lnTo>
                <a:lnTo>
                  <a:pt x="2181226" y="1872850"/>
                </a:lnTo>
                <a:lnTo>
                  <a:pt x="2183078" y="1870965"/>
                </a:lnTo>
                <a:lnTo>
                  <a:pt x="2185195" y="1869618"/>
                </a:lnTo>
                <a:lnTo>
                  <a:pt x="2187311" y="1868271"/>
                </a:lnTo>
                <a:lnTo>
                  <a:pt x="2189957" y="1866925"/>
                </a:lnTo>
                <a:lnTo>
                  <a:pt x="2192603" y="1865848"/>
                </a:lnTo>
                <a:lnTo>
                  <a:pt x="2195513" y="1864771"/>
                </a:lnTo>
                <a:lnTo>
                  <a:pt x="2201599" y="1863155"/>
                </a:lnTo>
                <a:lnTo>
                  <a:pt x="2208742" y="1862077"/>
                </a:lnTo>
                <a:close/>
                <a:moveTo>
                  <a:pt x="955676" y="1841443"/>
                </a:moveTo>
                <a:lnTo>
                  <a:pt x="955425" y="1845028"/>
                </a:lnTo>
                <a:lnTo>
                  <a:pt x="950913" y="1849381"/>
                </a:lnTo>
                <a:lnTo>
                  <a:pt x="955676" y="1841443"/>
                </a:lnTo>
                <a:close/>
                <a:moveTo>
                  <a:pt x="966789" y="1836680"/>
                </a:moveTo>
                <a:lnTo>
                  <a:pt x="966293" y="1839279"/>
                </a:lnTo>
                <a:lnTo>
                  <a:pt x="958851" y="1841443"/>
                </a:lnTo>
                <a:lnTo>
                  <a:pt x="966789" y="1836680"/>
                </a:lnTo>
                <a:close/>
                <a:moveTo>
                  <a:pt x="2307092" y="1835135"/>
                </a:moveTo>
                <a:lnTo>
                  <a:pt x="2308226" y="1835135"/>
                </a:lnTo>
                <a:lnTo>
                  <a:pt x="2307772" y="1835424"/>
                </a:lnTo>
                <a:lnTo>
                  <a:pt x="2300741" y="1841485"/>
                </a:lnTo>
                <a:lnTo>
                  <a:pt x="2300515" y="1841485"/>
                </a:lnTo>
                <a:lnTo>
                  <a:pt x="2300288" y="1841485"/>
                </a:lnTo>
                <a:lnTo>
                  <a:pt x="2307092" y="1835135"/>
                </a:lnTo>
                <a:close/>
                <a:moveTo>
                  <a:pt x="2202937" y="1825564"/>
                </a:moveTo>
                <a:lnTo>
                  <a:pt x="2205039" y="1826329"/>
                </a:lnTo>
                <a:lnTo>
                  <a:pt x="2204251" y="1826583"/>
                </a:lnTo>
                <a:lnTo>
                  <a:pt x="2199522" y="1828876"/>
                </a:lnTo>
                <a:lnTo>
                  <a:pt x="2195057" y="1831170"/>
                </a:lnTo>
                <a:lnTo>
                  <a:pt x="2186388" y="1836775"/>
                </a:lnTo>
                <a:lnTo>
                  <a:pt x="2177982" y="1841871"/>
                </a:lnTo>
                <a:lnTo>
                  <a:pt x="2173254" y="1844419"/>
                </a:lnTo>
                <a:lnTo>
                  <a:pt x="2168526" y="1846202"/>
                </a:lnTo>
                <a:lnTo>
                  <a:pt x="2202937" y="1825564"/>
                </a:lnTo>
                <a:close/>
                <a:moveTo>
                  <a:pt x="955676" y="1824054"/>
                </a:moveTo>
                <a:lnTo>
                  <a:pt x="955124" y="1829875"/>
                </a:lnTo>
                <a:lnTo>
                  <a:pt x="949326" y="1835167"/>
                </a:lnTo>
                <a:lnTo>
                  <a:pt x="955676" y="1824054"/>
                </a:lnTo>
                <a:close/>
                <a:moveTo>
                  <a:pt x="958852" y="1820879"/>
                </a:moveTo>
                <a:lnTo>
                  <a:pt x="962026" y="1825642"/>
                </a:lnTo>
                <a:lnTo>
                  <a:pt x="961762" y="1825642"/>
                </a:lnTo>
                <a:lnTo>
                  <a:pt x="958852" y="1820879"/>
                </a:lnTo>
                <a:close/>
                <a:moveTo>
                  <a:pt x="5627321" y="1815005"/>
                </a:moveTo>
                <a:lnTo>
                  <a:pt x="5627585" y="1815005"/>
                </a:lnTo>
                <a:lnTo>
                  <a:pt x="5629699" y="1816596"/>
                </a:lnTo>
                <a:lnTo>
                  <a:pt x="5629699" y="1816861"/>
                </a:lnTo>
                <a:lnTo>
                  <a:pt x="5627321" y="1815005"/>
                </a:lnTo>
                <a:close/>
                <a:moveTo>
                  <a:pt x="5948384" y="1803274"/>
                </a:moveTo>
                <a:lnTo>
                  <a:pt x="5949043" y="1804803"/>
                </a:lnTo>
                <a:lnTo>
                  <a:pt x="5948997" y="1804558"/>
                </a:lnTo>
                <a:lnTo>
                  <a:pt x="5948908" y="1804089"/>
                </a:lnTo>
                <a:lnTo>
                  <a:pt x="5948392" y="1803286"/>
                </a:lnTo>
                <a:lnTo>
                  <a:pt x="5948384" y="1803274"/>
                </a:lnTo>
                <a:close/>
                <a:moveTo>
                  <a:pt x="3361002" y="1796478"/>
                </a:moveTo>
                <a:lnTo>
                  <a:pt x="3357563" y="1799884"/>
                </a:lnTo>
                <a:lnTo>
                  <a:pt x="3361267" y="1796478"/>
                </a:lnTo>
                <a:lnTo>
                  <a:pt x="3361002" y="1796478"/>
                </a:lnTo>
                <a:close/>
                <a:moveTo>
                  <a:pt x="900113" y="1795452"/>
                </a:moveTo>
                <a:lnTo>
                  <a:pt x="899869" y="1796004"/>
                </a:lnTo>
                <a:lnTo>
                  <a:pt x="893764" y="1801802"/>
                </a:lnTo>
                <a:lnTo>
                  <a:pt x="900113" y="1795452"/>
                </a:lnTo>
                <a:close/>
                <a:moveTo>
                  <a:pt x="989480" y="1793890"/>
                </a:moveTo>
                <a:lnTo>
                  <a:pt x="990601" y="1794049"/>
                </a:lnTo>
                <a:lnTo>
                  <a:pt x="985838" y="1795478"/>
                </a:lnTo>
                <a:lnTo>
                  <a:pt x="989480" y="1793890"/>
                </a:lnTo>
                <a:close/>
                <a:moveTo>
                  <a:pt x="959909" y="1792304"/>
                </a:moveTo>
                <a:lnTo>
                  <a:pt x="962026" y="1794036"/>
                </a:lnTo>
                <a:lnTo>
                  <a:pt x="962026" y="1794325"/>
                </a:lnTo>
                <a:lnTo>
                  <a:pt x="958852" y="1795479"/>
                </a:lnTo>
                <a:lnTo>
                  <a:pt x="959909" y="1792304"/>
                </a:lnTo>
                <a:close/>
                <a:moveTo>
                  <a:pt x="2254250" y="1784334"/>
                </a:moveTo>
                <a:lnTo>
                  <a:pt x="2255838" y="1784334"/>
                </a:lnTo>
                <a:lnTo>
                  <a:pt x="2255157" y="1789097"/>
                </a:lnTo>
                <a:lnTo>
                  <a:pt x="2254250" y="1784334"/>
                </a:lnTo>
                <a:close/>
                <a:moveTo>
                  <a:pt x="2246219" y="1784334"/>
                </a:moveTo>
                <a:lnTo>
                  <a:pt x="2252663" y="1785703"/>
                </a:lnTo>
                <a:lnTo>
                  <a:pt x="2252102" y="1786250"/>
                </a:lnTo>
                <a:lnTo>
                  <a:pt x="2238375" y="1792273"/>
                </a:lnTo>
                <a:lnTo>
                  <a:pt x="2246219" y="1784334"/>
                </a:lnTo>
                <a:close/>
                <a:moveTo>
                  <a:pt x="3386212" y="1781366"/>
                </a:moveTo>
                <a:lnTo>
                  <a:pt x="3378730" y="1786255"/>
                </a:lnTo>
                <a:lnTo>
                  <a:pt x="3383228" y="1781536"/>
                </a:lnTo>
                <a:lnTo>
                  <a:pt x="3386212" y="1781366"/>
                </a:lnTo>
                <a:close/>
                <a:moveTo>
                  <a:pt x="980850" y="1779603"/>
                </a:moveTo>
                <a:lnTo>
                  <a:pt x="981076" y="1779603"/>
                </a:lnTo>
                <a:lnTo>
                  <a:pt x="980850" y="1779801"/>
                </a:lnTo>
                <a:lnTo>
                  <a:pt x="973138" y="1784366"/>
                </a:lnTo>
                <a:lnTo>
                  <a:pt x="980850" y="1779603"/>
                </a:lnTo>
                <a:close/>
                <a:moveTo>
                  <a:pt x="3391165" y="1778129"/>
                </a:moveTo>
                <a:lnTo>
                  <a:pt x="3387531" y="1781290"/>
                </a:lnTo>
                <a:lnTo>
                  <a:pt x="3386212" y="1781366"/>
                </a:lnTo>
                <a:lnTo>
                  <a:pt x="3391165" y="1778129"/>
                </a:lnTo>
                <a:close/>
                <a:moveTo>
                  <a:pt x="2263293" y="1777545"/>
                </a:moveTo>
                <a:lnTo>
                  <a:pt x="2259059" y="1777809"/>
                </a:lnTo>
                <a:lnTo>
                  <a:pt x="2255090" y="1778602"/>
                </a:lnTo>
                <a:lnTo>
                  <a:pt x="2250591" y="1780190"/>
                </a:lnTo>
                <a:lnTo>
                  <a:pt x="2245828" y="1782041"/>
                </a:lnTo>
                <a:lnTo>
                  <a:pt x="2240535" y="1784951"/>
                </a:lnTo>
                <a:lnTo>
                  <a:pt x="2235507" y="1788654"/>
                </a:lnTo>
                <a:lnTo>
                  <a:pt x="2232332" y="1792093"/>
                </a:lnTo>
                <a:lnTo>
                  <a:pt x="2229421" y="1795267"/>
                </a:lnTo>
                <a:lnTo>
                  <a:pt x="2226245" y="1798176"/>
                </a:lnTo>
                <a:lnTo>
                  <a:pt x="2223070" y="1801086"/>
                </a:lnTo>
                <a:lnTo>
                  <a:pt x="2219630" y="1803996"/>
                </a:lnTo>
                <a:lnTo>
                  <a:pt x="2215925" y="1806376"/>
                </a:lnTo>
                <a:lnTo>
                  <a:pt x="2212220" y="1808757"/>
                </a:lnTo>
                <a:lnTo>
                  <a:pt x="2208515" y="1811137"/>
                </a:lnTo>
                <a:lnTo>
                  <a:pt x="2210632" y="1808757"/>
                </a:lnTo>
                <a:lnTo>
                  <a:pt x="2213279" y="1806376"/>
                </a:lnTo>
                <a:lnTo>
                  <a:pt x="2215660" y="1803996"/>
                </a:lnTo>
                <a:lnTo>
                  <a:pt x="2217777" y="1801350"/>
                </a:lnTo>
                <a:lnTo>
                  <a:pt x="2219894" y="1798705"/>
                </a:lnTo>
                <a:lnTo>
                  <a:pt x="2222011" y="1796325"/>
                </a:lnTo>
                <a:lnTo>
                  <a:pt x="2223599" y="1793151"/>
                </a:lnTo>
                <a:lnTo>
                  <a:pt x="2225187" y="1789977"/>
                </a:lnTo>
                <a:lnTo>
                  <a:pt x="2221217" y="1789448"/>
                </a:lnTo>
                <a:lnTo>
                  <a:pt x="2218042" y="1789712"/>
                </a:lnTo>
                <a:lnTo>
                  <a:pt x="2215131" y="1790241"/>
                </a:lnTo>
                <a:lnTo>
                  <a:pt x="2212749" y="1791564"/>
                </a:lnTo>
                <a:lnTo>
                  <a:pt x="2210368" y="1793151"/>
                </a:lnTo>
                <a:lnTo>
                  <a:pt x="2208515" y="1795267"/>
                </a:lnTo>
                <a:lnTo>
                  <a:pt x="2206663" y="1797647"/>
                </a:lnTo>
                <a:lnTo>
                  <a:pt x="2205075" y="1800292"/>
                </a:lnTo>
                <a:lnTo>
                  <a:pt x="2201900" y="1805847"/>
                </a:lnTo>
                <a:lnTo>
                  <a:pt x="2198724" y="1811137"/>
                </a:lnTo>
                <a:lnTo>
                  <a:pt x="2196607" y="1813518"/>
                </a:lnTo>
                <a:lnTo>
                  <a:pt x="2195019" y="1815899"/>
                </a:lnTo>
                <a:lnTo>
                  <a:pt x="2192638" y="1817486"/>
                </a:lnTo>
                <a:lnTo>
                  <a:pt x="2189991" y="1819073"/>
                </a:lnTo>
                <a:lnTo>
                  <a:pt x="2200577" y="1805847"/>
                </a:lnTo>
                <a:lnTo>
                  <a:pt x="2199253" y="1806376"/>
                </a:lnTo>
                <a:lnTo>
                  <a:pt x="2196872" y="1807699"/>
                </a:lnTo>
                <a:lnTo>
                  <a:pt x="2190785" y="1811931"/>
                </a:lnTo>
                <a:lnTo>
                  <a:pt x="2174114" y="1824098"/>
                </a:lnTo>
                <a:lnTo>
                  <a:pt x="2159030" y="1835208"/>
                </a:lnTo>
                <a:lnTo>
                  <a:pt x="2155061" y="1838118"/>
                </a:lnTo>
                <a:lnTo>
                  <a:pt x="2154002" y="1838382"/>
                </a:lnTo>
                <a:lnTo>
                  <a:pt x="2154531" y="1838118"/>
                </a:lnTo>
                <a:lnTo>
                  <a:pt x="2136007" y="1845788"/>
                </a:lnTo>
                <a:lnTo>
                  <a:pt x="2117748" y="1854252"/>
                </a:lnTo>
                <a:lnTo>
                  <a:pt x="2099489" y="1862981"/>
                </a:lnTo>
                <a:lnTo>
                  <a:pt x="2090492" y="1867478"/>
                </a:lnTo>
                <a:lnTo>
                  <a:pt x="2081759" y="1872504"/>
                </a:lnTo>
                <a:lnTo>
                  <a:pt x="2072762" y="1877530"/>
                </a:lnTo>
                <a:lnTo>
                  <a:pt x="2064029" y="1882291"/>
                </a:lnTo>
                <a:lnTo>
                  <a:pt x="2055561" y="1887581"/>
                </a:lnTo>
                <a:lnTo>
                  <a:pt x="2047093" y="1893136"/>
                </a:lnTo>
                <a:lnTo>
                  <a:pt x="2038625" y="1898955"/>
                </a:lnTo>
                <a:lnTo>
                  <a:pt x="2030686" y="1904774"/>
                </a:lnTo>
                <a:lnTo>
                  <a:pt x="2022482" y="1910593"/>
                </a:lnTo>
                <a:lnTo>
                  <a:pt x="2014808" y="1916942"/>
                </a:lnTo>
                <a:lnTo>
                  <a:pt x="2015337" y="1917206"/>
                </a:lnTo>
                <a:lnTo>
                  <a:pt x="2016131" y="1917470"/>
                </a:lnTo>
                <a:lnTo>
                  <a:pt x="2018513" y="1917999"/>
                </a:lnTo>
                <a:lnTo>
                  <a:pt x="2021953" y="1917470"/>
                </a:lnTo>
                <a:lnTo>
                  <a:pt x="2026187" y="1916942"/>
                </a:lnTo>
                <a:lnTo>
                  <a:pt x="2030950" y="1915884"/>
                </a:lnTo>
                <a:lnTo>
                  <a:pt x="2036243" y="1914561"/>
                </a:lnTo>
                <a:lnTo>
                  <a:pt x="2047093" y="1911386"/>
                </a:lnTo>
                <a:lnTo>
                  <a:pt x="2057678" y="1908213"/>
                </a:lnTo>
                <a:lnTo>
                  <a:pt x="2066675" y="1905303"/>
                </a:lnTo>
                <a:lnTo>
                  <a:pt x="2074085" y="1902658"/>
                </a:lnTo>
                <a:lnTo>
                  <a:pt x="2060324" y="1921174"/>
                </a:lnTo>
                <a:lnTo>
                  <a:pt x="2067469" y="1920116"/>
                </a:lnTo>
                <a:lnTo>
                  <a:pt x="2075143" y="1919322"/>
                </a:lnTo>
                <a:lnTo>
                  <a:pt x="2082553" y="1917999"/>
                </a:lnTo>
                <a:lnTo>
                  <a:pt x="2089962" y="1916413"/>
                </a:lnTo>
                <a:lnTo>
                  <a:pt x="2096843" y="1914561"/>
                </a:lnTo>
                <a:lnTo>
                  <a:pt x="2103988" y="1912709"/>
                </a:lnTo>
                <a:lnTo>
                  <a:pt x="2110868" y="1910329"/>
                </a:lnTo>
                <a:lnTo>
                  <a:pt x="2118013" y="1907948"/>
                </a:lnTo>
                <a:lnTo>
                  <a:pt x="2124893" y="1905039"/>
                </a:lnTo>
                <a:lnTo>
                  <a:pt x="2131509" y="1902129"/>
                </a:lnTo>
                <a:lnTo>
                  <a:pt x="2138389" y="1898955"/>
                </a:lnTo>
                <a:lnTo>
                  <a:pt x="2144740" y="1895516"/>
                </a:lnTo>
                <a:lnTo>
                  <a:pt x="2151091" y="1891813"/>
                </a:lnTo>
                <a:lnTo>
                  <a:pt x="2157707" y="1887846"/>
                </a:lnTo>
                <a:lnTo>
                  <a:pt x="2164058" y="1883878"/>
                </a:lnTo>
                <a:lnTo>
                  <a:pt x="2170674" y="1879381"/>
                </a:lnTo>
                <a:lnTo>
                  <a:pt x="2167234" y="1903716"/>
                </a:lnTo>
                <a:lnTo>
                  <a:pt x="2180200" y="1895516"/>
                </a:lnTo>
                <a:lnTo>
                  <a:pt x="2178348" y="1898162"/>
                </a:lnTo>
                <a:lnTo>
                  <a:pt x="2181523" y="1896574"/>
                </a:lnTo>
                <a:lnTo>
                  <a:pt x="2184170" y="1895781"/>
                </a:lnTo>
                <a:lnTo>
                  <a:pt x="2186551" y="1895516"/>
                </a:lnTo>
                <a:lnTo>
                  <a:pt x="2188933" y="1896310"/>
                </a:lnTo>
                <a:lnTo>
                  <a:pt x="2191315" y="1897103"/>
                </a:lnTo>
                <a:lnTo>
                  <a:pt x="2193696" y="1898162"/>
                </a:lnTo>
                <a:lnTo>
                  <a:pt x="2195813" y="1900013"/>
                </a:lnTo>
                <a:lnTo>
                  <a:pt x="2197930" y="1902129"/>
                </a:lnTo>
                <a:lnTo>
                  <a:pt x="2201900" y="1906097"/>
                </a:lnTo>
                <a:lnTo>
                  <a:pt x="2206398" y="1910064"/>
                </a:lnTo>
                <a:lnTo>
                  <a:pt x="2208515" y="1911651"/>
                </a:lnTo>
                <a:lnTo>
                  <a:pt x="2210632" y="1912974"/>
                </a:lnTo>
                <a:lnTo>
                  <a:pt x="2213014" y="1913768"/>
                </a:lnTo>
                <a:lnTo>
                  <a:pt x="2215660" y="1914296"/>
                </a:lnTo>
                <a:lnTo>
                  <a:pt x="2217777" y="1914296"/>
                </a:lnTo>
                <a:lnTo>
                  <a:pt x="2220424" y="1914032"/>
                </a:lnTo>
                <a:lnTo>
                  <a:pt x="2227039" y="1912709"/>
                </a:lnTo>
                <a:lnTo>
                  <a:pt x="2236037" y="1910593"/>
                </a:lnTo>
                <a:lnTo>
                  <a:pt x="2245034" y="1907948"/>
                </a:lnTo>
                <a:lnTo>
                  <a:pt x="2263029" y="1902922"/>
                </a:lnTo>
                <a:lnTo>
                  <a:pt x="2273878" y="1899484"/>
                </a:lnTo>
                <a:lnTo>
                  <a:pt x="2274143" y="1899484"/>
                </a:lnTo>
                <a:lnTo>
                  <a:pt x="2274672" y="1899484"/>
                </a:lnTo>
                <a:lnTo>
                  <a:pt x="2274937" y="1899484"/>
                </a:lnTo>
                <a:lnTo>
                  <a:pt x="2275201" y="1899220"/>
                </a:lnTo>
                <a:lnTo>
                  <a:pt x="2275995" y="1899220"/>
                </a:lnTo>
                <a:lnTo>
                  <a:pt x="2276525" y="1899220"/>
                </a:lnTo>
                <a:lnTo>
                  <a:pt x="2277319" y="1899220"/>
                </a:lnTo>
                <a:lnTo>
                  <a:pt x="2286316" y="1897897"/>
                </a:lnTo>
                <a:lnTo>
                  <a:pt x="2295578" y="1896310"/>
                </a:lnTo>
                <a:lnTo>
                  <a:pt x="2304311" y="1894194"/>
                </a:lnTo>
                <a:lnTo>
                  <a:pt x="2313043" y="1891284"/>
                </a:lnTo>
                <a:lnTo>
                  <a:pt x="2306163" y="1907684"/>
                </a:lnTo>
                <a:lnTo>
                  <a:pt x="2309603" y="1906361"/>
                </a:lnTo>
                <a:lnTo>
                  <a:pt x="2313043" y="1905568"/>
                </a:lnTo>
                <a:lnTo>
                  <a:pt x="2316748" y="1905039"/>
                </a:lnTo>
                <a:lnTo>
                  <a:pt x="2320188" y="1904774"/>
                </a:lnTo>
                <a:lnTo>
                  <a:pt x="2323628" y="1904510"/>
                </a:lnTo>
                <a:lnTo>
                  <a:pt x="2327333" y="1904774"/>
                </a:lnTo>
                <a:lnTo>
                  <a:pt x="2330773" y="1905303"/>
                </a:lnTo>
                <a:lnTo>
                  <a:pt x="2333949" y="1905832"/>
                </a:lnTo>
                <a:lnTo>
                  <a:pt x="2330773" y="1920909"/>
                </a:lnTo>
                <a:lnTo>
                  <a:pt x="2339250" y="1928947"/>
                </a:lnTo>
                <a:lnTo>
                  <a:pt x="2338712" y="1929109"/>
                </a:lnTo>
                <a:lnTo>
                  <a:pt x="2330509" y="1931754"/>
                </a:lnTo>
                <a:lnTo>
                  <a:pt x="2320717" y="1935457"/>
                </a:lnTo>
                <a:lnTo>
                  <a:pt x="2303252" y="1942599"/>
                </a:lnTo>
                <a:lnTo>
                  <a:pt x="2299283" y="1943921"/>
                </a:lnTo>
                <a:lnTo>
                  <a:pt x="2301400" y="1942863"/>
                </a:lnTo>
                <a:lnTo>
                  <a:pt x="2299283" y="1942863"/>
                </a:lnTo>
                <a:lnTo>
                  <a:pt x="2296636" y="1940747"/>
                </a:lnTo>
                <a:lnTo>
                  <a:pt x="2293725" y="1938896"/>
                </a:lnTo>
                <a:lnTo>
                  <a:pt x="2291079" y="1937573"/>
                </a:lnTo>
                <a:lnTo>
                  <a:pt x="2288168" y="1936779"/>
                </a:lnTo>
                <a:lnTo>
                  <a:pt x="2285522" y="1935721"/>
                </a:lnTo>
                <a:lnTo>
                  <a:pt x="2282611" y="1935192"/>
                </a:lnTo>
                <a:lnTo>
                  <a:pt x="2279965" y="1934663"/>
                </a:lnTo>
                <a:lnTo>
                  <a:pt x="2277319" y="1934663"/>
                </a:lnTo>
                <a:lnTo>
                  <a:pt x="2274408" y="1934663"/>
                </a:lnTo>
                <a:lnTo>
                  <a:pt x="2271761" y="1934928"/>
                </a:lnTo>
                <a:lnTo>
                  <a:pt x="2266204" y="1935721"/>
                </a:lnTo>
                <a:lnTo>
                  <a:pt x="2260647" y="1937573"/>
                </a:lnTo>
                <a:lnTo>
                  <a:pt x="2255354" y="1939689"/>
                </a:lnTo>
                <a:lnTo>
                  <a:pt x="2249797" y="1942334"/>
                </a:lnTo>
                <a:lnTo>
                  <a:pt x="2244505" y="1945244"/>
                </a:lnTo>
                <a:lnTo>
                  <a:pt x="2233655" y="1951592"/>
                </a:lnTo>
                <a:lnTo>
                  <a:pt x="2222805" y="1957940"/>
                </a:lnTo>
                <a:lnTo>
                  <a:pt x="2217513" y="1961114"/>
                </a:lnTo>
                <a:lnTo>
                  <a:pt x="2211956" y="1964024"/>
                </a:lnTo>
                <a:lnTo>
                  <a:pt x="2223864" y="1949476"/>
                </a:lnTo>
                <a:lnTo>
                  <a:pt x="2201370" y="1961908"/>
                </a:lnTo>
                <a:lnTo>
                  <a:pt x="2205340" y="1951592"/>
                </a:lnTo>
                <a:lnTo>
                  <a:pt x="2199518" y="1955295"/>
                </a:lnTo>
                <a:lnTo>
                  <a:pt x="2193696" y="1959263"/>
                </a:lnTo>
                <a:lnTo>
                  <a:pt x="2188139" y="1963495"/>
                </a:lnTo>
                <a:lnTo>
                  <a:pt x="2182582" y="1967991"/>
                </a:lnTo>
                <a:lnTo>
                  <a:pt x="2177289" y="1972752"/>
                </a:lnTo>
                <a:lnTo>
                  <a:pt x="2171732" y="1977513"/>
                </a:lnTo>
                <a:lnTo>
                  <a:pt x="2166440" y="1982275"/>
                </a:lnTo>
                <a:lnTo>
                  <a:pt x="2161412" y="1987564"/>
                </a:lnTo>
                <a:lnTo>
                  <a:pt x="2156384" y="1992855"/>
                </a:lnTo>
                <a:lnTo>
                  <a:pt x="2151356" y="1998145"/>
                </a:lnTo>
                <a:lnTo>
                  <a:pt x="2142359" y="2008989"/>
                </a:lnTo>
                <a:lnTo>
                  <a:pt x="2133890" y="2020628"/>
                </a:lnTo>
                <a:lnTo>
                  <a:pt x="2125952" y="2031737"/>
                </a:lnTo>
                <a:lnTo>
                  <a:pt x="2129392" y="2027770"/>
                </a:lnTo>
                <a:lnTo>
                  <a:pt x="2133361" y="2024331"/>
                </a:lnTo>
                <a:lnTo>
                  <a:pt x="2137331" y="2021157"/>
                </a:lnTo>
                <a:lnTo>
                  <a:pt x="2141829" y="2018512"/>
                </a:lnTo>
                <a:lnTo>
                  <a:pt x="2146063" y="2016131"/>
                </a:lnTo>
                <a:lnTo>
                  <a:pt x="2150827" y="2014279"/>
                </a:lnTo>
                <a:lnTo>
                  <a:pt x="2155855" y="2012957"/>
                </a:lnTo>
                <a:lnTo>
                  <a:pt x="2161147" y="2011635"/>
                </a:lnTo>
                <a:lnTo>
                  <a:pt x="2160882" y="2011899"/>
                </a:lnTo>
                <a:lnTo>
                  <a:pt x="2159295" y="2013751"/>
                </a:lnTo>
                <a:lnTo>
                  <a:pt x="2155061" y="2021421"/>
                </a:lnTo>
                <a:lnTo>
                  <a:pt x="2147916" y="2033589"/>
                </a:lnTo>
                <a:lnTo>
                  <a:pt x="2139448" y="2049195"/>
                </a:lnTo>
                <a:lnTo>
                  <a:pt x="2129392" y="2067710"/>
                </a:lnTo>
                <a:lnTo>
                  <a:pt x="2119071" y="2088077"/>
                </a:lnTo>
                <a:lnTo>
                  <a:pt x="2109280" y="2108710"/>
                </a:lnTo>
                <a:lnTo>
                  <a:pt x="2099489" y="2129861"/>
                </a:lnTo>
                <a:lnTo>
                  <a:pt x="2095255" y="2139916"/>
                </a:lnTo>
                <a:lnTo>
                  <a:pt x="2091285" y="2149441"/>
                </a:lnTo>
                <a:lnTo>
                  <a:pt x="2087845" y="2158967"/>
                </a:lnTo>
                <a:lnTo>
                  <a:pt x="2084934" y="2167698"/>
                </a:lnTo>
                <a:lnTo>
                  <a:pt x="2082553" y="2175629"/>
                </a:lnTo>
                <a:lnTo>
                  <a:pt x="2080700" y="2182771"/>
                </a:lnTo>
                <a:lnTo>
                  <a:pt x="2079906" y="2188854"/>
                </a:lnTo>
                <a:lnTo>
                  <a:pt x="2079906" y="2191763"/>
                </a:lnTo>
                <a:lnTo>
                  <a:pt x="2079906" y="2194144"/>
                </a:lnTo>
                <a:lnTo>
                  <a:pt x="2080171" y="2196260"/>
                </a:lnTo>
                <a:lnTo>
                  <a:pt x="2080700" y="2197846"/>
                </a:lnTo>
                <a:lnTo>
                  <a:pt x="2081759" y="2199698"/>
                </a:lnTo>
                <a:lnTo>
                  <a:pt x="2082553" y="2200756"/>
                </a:lnTo>
                <a:lnTo>
                  <a:pt x="2083876" y="2201550"/>
                </a:lnTo>
                <a:lnTo>
                  <a:pt x="2085464" y="2202078"/>
                </a:lnTo>
                <a:lnTo>
                  <a:pt x="2087581" y="2202078"/>
                </a:lnTo>
                <a:lnTo>
                  <a:pt x="2089433" y="2201814"/>
                </a:lnTo>
                <a:lnTo>
                  <a:pt x="2091815" y="2201020"/>
                </a:lnTo>
                <a:lnTo>
                  <a:pt x="2094726" y="2199961"/>
                </a:lnTo>
                <a:lnTo>
                  <a:pt x="2097901" y="2198112"/>
                </a:lnTo>
                <a:lnTo>
                  <a:pt x="2101341" y="2196260"/>
                </a:lnTo>
                <a:lnTo>
                  <a:pt x="2105046" y="2193879"/>
                </a:lnTo>
                <a:lnTo>
                  <a:pt x="2109280" y="2190971"/>
                </a:lnTo>
                <a:lnTo>
                  <a:pt x="2118542" y="2183298"/>
                </a:lnTo>
                <a:lnTo>
                  <a:pt x="2124893" y="2177745"/>
                </a:lnTo>
                <a:lnTo>
                  <a:pt x="2130715" y="2172191"/>
                </a:lnTo>
                <a:lnTo>
                  <a:pt x="2136007" y="2166111"/>
                </a:lnTo>
                <a:lnTo>
                  <a:pt x="2140506" y="2160289"/>
                </a:lnTo>
                <a:lnTo>
                  <a:pt x="2145005" y="2154203"/>
                </a:lnTo>
                <a:lnTo>
                  <a:pt x="2149239" y="2148118"/>
                </a:lnTo>
                <a:lnTo>
                  <a:pt x="2152679" y="2141504"/>
                </a:lnTo>
                <a:lnTo>
                  <a:pt x="2156119" y="2135154"/>
                </a:lnTo>
                <a:lnTo>
                  <a:pt x="2159295" y="2128805"/>
                </a:lnTo>
                <a:lnTo>
                  <a:pt x="2162206" y="2122194"/>
                </a:lnTo>
                <a:lnTo>
                  <a:pt x="2167498" y="2108975"/>
                </a:lnTo>
                <a:lnTo>
                  <a:pt x="2172261" y="2095483"/>
                </a:lnTo>
                <a:lnTo>
                  <a:pt x="2177289" y="2081993"/>
                </a:lnTo>
                <a:lnTo>
                  <a:pt x="2182317" y="2068768"/>
                </a:lnTo>
                <a:lnTo>
                  <a:pt x="2184964" y="2062155"/>
                </a:lnTo>
                <a:lnTo>
                  <a:pt x="2187610" y="2055807"/>
                </a:lnTo>
                <a:lnTo>
                  <a:pt x="2190785" y="2049195"/>
                </a:lnTo>
                <a:lnTo>
                  <a:pt x="2193961" y="2042847"/>
                </a:lnTo>
                <a:lnTo>
                  <a:pt x="2197666" y="2036234"/>
                </a:lnTo>
                <a:lnTo>
                  <a:pt x="2201370" y="2029886"/>
                </a:lnTo>
                <a:lnTo>
                  <a:pt x="2205869" y="2023802"/>
                </a:lnTo>
                <a:lnTo>
                  <a:pt x="2210368" y="2017983"/>
                </a:lnTo>
                <a:lnTo>
                  <a:pt x="2215396" y="2011899"/>
                </a:lnTo>
                <a:lnTo>
                  <a:pt x="2220953" y="2006080"/>
                </a:lnTo>
                <a:lnTo>
                  <a:pt x="2226775" y="2000525"/>
                </a:lnTo>
                <a:lnTo>
                  <a:pt x="2233655" y="1994970"/>
                </a:lnTo>
                <a:lnTo>
                  <a:pt x="2240535" y="1989680"/>
                </a:lnTo>
                <a:lnTo>
                  <a:pt x="2248474" y="1984391"/>
                </a:lnTo>
                <a:lnTo>
                  <a:pt x="2236301" y="2006609"/>
                </a:lnTo>
                <a:lnTo>
                  <a:pt x="2244769" y="1998145"/>
                </a:lnTo>
                <a:lnTo>
                  <a:pt x="2238948" y="2008461"/>
                </a:lnTo>
                <a:lnTo>
                  <a:pt x="2242123" y="2006345"/>
                </a:lnTo>
                <a:lnTo>
                  <a:pt x="2245034" y="2003964"/>
                </a:lnTo>
                <a:lnTo>
                  <a:pt x="2247680" y="2001848"/>
                </a:lnTo>
                <a:lnTo>
                  <a:pt x="2250327" y="1999203"/>
                </a:lnTo>
                <a:lnTo>
                  <a:pt x="2255090" y="1993913"/>
                </a:lnTo>
                <a:lnTo>
                  <a:pt x="2259324" y="1988623"/>
                </a:lnTo>
                <a:lnTo>
                  <a:pt x="2263823" y="1983333"/>
                </a:lnTo>
                <a:lnTo>
                  <a:pt x="2266469" y="1980687"/>
                </a:lnTo>
                <a:lnTo>
                  <a:pt x="2269115" y="1978307"/>
                </a:lnTo>
                <a:lnTo>
                  <a:pt x="2272026" y="1975926"/>
                </a:lnTo>
                <a:lnTo>
                  <a:pt x="2275201" y="1973545"/>
                </a:lnTo>
                <a:lnTo>
                  <a:pt x="2278906" y="1971430"/>
                </a:lnTo>
                <a:lnTo>
                  <a:pt x="2282876" y="1969843"/>
                </a:lnTo>
                <a:lnTo>
                  <a:pt x="2279171" y="1968256"/>
                </a:lnTo>
                <a:lnTo>
                  <a:pt x="2277583" y="1965875"/>
                </a:lnTo>
                <a:lnTo>
                  <a:pt x="2277848" y="1962701"/>
                </a:lnTo>
                <a:lnTo>
                  <a:pt x="2278642" y="1959792"/>
                </a:lnTo>
                <a:lnTo>
                  <a:pt x="2279436" y="1957146"/>
                </a:lnTo>
                <a:lnTo>
                  <a:pt x="2280759" y="1955030"/>
                </a:lnTo>
                <a:lnTo>
                  <a:pt x="2282346" y="1953179"/>
                </a:lnTo>
                <a:lnTo>
                  <a:pt x="2284199" y="1951592"/>
                </a:lnTo>
                <a:lnTo>
                  <a:pt x="2286051" y="1950534"/>
                </a:lnTo>
                <a:lnTo>
                  <a:pt x="2288433" y="1949476"/>
                </a:lnTo>
                <a:lnTo>
                  <a:pt x="2291079" y="1948947"/>
                </a:lnTo>
                <a:lnTo>
                  <a:pt x="2293725" y="1948418"/>
                </a:lnTo>
                <a:lnTo>
                  <a:pt x="2296636" y="1948418"/>
                </a:lnTo>
                <a:lnTo>
                  <a:pt x="2299547" y="1948418"/>
                </a:lnTo>
                <a:lnTo>
                  <a:pt x="2302458" y="1948947"/>
                </a:lnTo>
                <a:lnTo>
                  <a:pt x="2305898" y="1949211"/>
                </a:lnTo>
                <a:lnTo>
                  <a:pt x="2309074" y="1950005"/>
                </a:lnTo>
                <a:lnTo>
                  <a:pt x="2312249" y="1951063"/>
                </a:lnTo>
                <a:lnTo>
                  <a:pt x="2318336" y="1953708"/>
                </a:lnTo>
                <a:lnTo>
                  <a:pt x="2324687" y="1956617"/>
                </a:lnTo>
                <a:lnTo>
                  <a:pt x="2327598" y="1958469"/>
                </a:lnTo>
                <a:lnTo>
                  <a:pt x="2330244" y="1960321"/>
                </a:lnTo>
                <a:lnTo>
                  <a:pt x="2332626" y="1962437"/>
                </a:lnTo>
                <a:lnTo>
                  <a:pt x="2334743" y="1964553"/>
                </a:lnTo>
                <a:lnTo>
                  <a:pt x="2337124" y="1966668"/>
                </a:lnTo>
                <a:lnTo>
                  <a:pt x="2338977" y="1968784"/>
                </a:lnTo>
                <a:lnTo>
                  <a:pt x="2340829" y="1970900"/>
                </a:lnTo>
                <a:lnTo>
                  <a:pt x="2341888" y="1973281"/>
                </a:lnTo>
                <a:lnTo>
                  <a:pt x="2342681" y="1975662"/>
                </a:lnTo>
                <a:lnTo>
                  <a:pt x="2343475" y="1978307"/>
                </a:lnTo>
                <a:lnTo>
                  <a:pt x="2343740" y="1980687"/>
                </a:lnTo>
                <a:lnTo>
                  <a:pt x="2343475" y="1983068"/>
                </a:lnTo>
                <a:lnTo>
                  <a:pt x="2342946" y="1984391"/>
                </a:lnTo>
                <a:lnTo>
                  <a:pt x="2342417" y="1986506"/>
                </a:lnTo>
                <a:lnTo>
                  <a:pt x="2340035" y="1991003"/>
                </a:lnTo>
                <a:lnTo>
                  <a:pt x="2337124" y="1996293"/>
                </a:lnTo>
                <a:lnTo>
                  <a:pt x="2333155" y="2002112"/>
                </a:lnTo>
                <a:lnTo>
                  <a:pt x="2323628" y="2015602"/>
                </a:lnTo>
                <a:lnTo>
                  <a:pt x="2313308" y="2029886"/>
                </a:lnTo>
                <a:lnTo>
                  <a:pt x="2303252" y="2043640"/>
                </a:lnTo>
                <a:lnTo>
                  <a:pt x="2294255" y="2055807"/>
                </a:lnTo>
                <a:lnTo>
                  <a:pt x="2290815" y="2060304"/>
                </a:lnTo>
                <a:lnTo>
                  <a:pt x="2288433" y="2064536"/>
                </a:lnTo>
                <a:lnTo>
                  <a:pt x="2287110" y="2067181"/>
                </a:lnTo>
                <a:lnTo>
                  <a:pt x="2286845" y="2067974"/>
                </a:lnTo>
                <a:lnTo>
                  <a:pt x="2287110" y="2068503"/>
                </a:lnTo>
                <a:lnTo>
                  <a:pt x="2290815" y="2069297"/>
                </a:lnTo>
                <a:lnTo>
                  <a:pt x="2294519" y="2069297"/>
                </a:lnTo>
                <a:lnTo>
                  <a:pt x="2298489" y="2068768"/>
                </a:lnTo>
                <a:lnTo>
                  <a:pt x="2301929" y="2068239"/>
                </a:lnTo>
                <a:lnTo>
                  <a:pt x="2305898" y="2067446"/>
                </a:lnTo>
                <a:lnTo>
                  <a:pt x="2309338" y="2066652"/>
                </a:lnTo>
                <a:lnTo>
                  <a:pt x="2312514" y="2065065"/>
                </a:lnTo>
                <a:lnTo>
                  <a:pt x="2315954" y="2063742"/>
                </a:lnTo>
                <a:lnTo>
                  <a:pt x="2322305" y="2060568"/>
                </a:lnTo>
                <a:lnTo>
                  <a:pt x="2328127" y="2057394"/>
                </a:lnTo>
                <a:lnTo>
                  <a:pt x="2333155" y="2054749"/>
                </a:lnTo>
                <a:lnTo>
                  <a:pt x="2337389" y="2052633"/>
                </a:lnTo>
                <a:lnTo>
                  <a:pt x="2339241" y="2051839"/>
                </a:lnTo>
                <a:lnTo>
                  <a:pt x="2341094" y="2051575"/>
                </a:lnTo>
                <a:lnTo>
                  <a:pt x="2342417" y="2051575"/>
                </a:lnTo>
                <a:lnTo>
                  <a:pt x="2343740" y="2052104"/>
                </a:lnTo>
                <a:lnTo>
                  <a:pt x="2344534" y="2053162"/>
                </a:lnTo>
                <a:lnTo>
                  <a:pt x="2345063" y="2054484"/>
                </a:lnTo>
                <a:lnTo>
                  <a:pt x="2345592" y="2056336"/>
                </a:lnTo>
                <a:lnTo>
                  <a:pt x="2345592" y="2058981"/>
                </a:lnTo>
                <a:lnTo>
                  <a:pt x="2345592" y="2062155"/>
                </a:lnTo>
                <a:lnTo>
                  <a:pt x="2345063" y="2065858"/>
                </a:lnTo>
                <a:lnTo>
                  <a:pt x="2343475" y="2075645"/>
                </a:lnTo>
                <a:lnTo>
                  <a:pt x="2340035" y="2088871"/>
                </a:lnTo>
                <a:lnTo>
                  <a:pt x="2335537" y="2105536"/>
                </a:lnTo>
                <a:lnTo>
                  <a:pt x="2340035" y="2100245"/>
                </a:lnTo>
                <a:lnTo>
                  <a:pt x="2346122" y="2094161"/>
                </a:lnTo>
                <a:lnTo>
                  <a:pt x="2361470" y="2078819"/>
                </a:lnTo>
                <a:lnTo>
                  <a:pt x="2370732" y="2070090"/>
                </a:lnTo>
                <a:lnTo>
                  <a:pt x="2379729" y="2060568"/>
                </a:lnTo>
                <a:lnTo>
                  <a:pt x="2388991" y="2051046"/>
                </a:lnTo>
                <a:lnTo>
                  <a:pt x="2397989" y="2040995"/>
                </a:lnTo>
                <a:lnTo>
                  <a:pt x="2402223" y="2035969"/>
                </a:lnTo>
                <a:lnTo>
                  <a:pt x="2406192" y="2030679"/>
                </a:lnTo>
                <a:lnTo>
                  <a:pt x="2409897" y="2025918"/>
                </a:lnTo>
                <a:lnTo>
                  <a:pt x="2413602" y="2020628"/>
                </a:lnTo>
                <a:lnTo>
                  <a:pt x="2417042" y="2015602"/>
                </a:lnTo>
                <a:lnTo>
                  <a:pt x="2419688" y="2010577"/>
                </a:lnTo>
                <a:lnTo>
                  <a:pt x="2422334" y="2005287"/>
                </a:lnTo>
                <a:lnTo>
                  <a:pt x="2424451" y="2000261"/>
                </a:lnTo>
                <a:lnTo>
                  <a:pt x="2425774" y="1995500"/>
                </a:lnTo>
                <a:lnTo>
                  <a:pt x="2427098" y="1990474"/>
                </a:lnTo>
                <a:lnTo>
                  <a:pt x="2427627" y="1985977"/>
                </a:lnTo>
                <a:lnTo>
                  <a:pt x="2427362" y="1981481"/>
                </a:lnTo>
                <a:lnTo>
                  <a:pt x="2426568" y="1976984"/>
                </a:lnTo>
                <a:lnTo>
                  <a:pt x="2426039" y="1974869"/>
                </a:lnTo>
                <a:lnTo>
                  <a:pt x="2425245" y="1972752"/>
                </a:lnTo>
                <a:lnTo>
                  <a:pt x="2424451" y="1970636"/>
                </a:lnTo>
                <a:lnTo>
                  <a:pt x="2423128" y="1968520"/>
                </a:lnTo>
                <a:lnTo>
                  <a:pt x="2421805" y="1966668"/>
                </a:lnTo>
                <a:lnTo>
                  <a:pt x="2420217" y="1964817"/>
                </a:lnTo>
                <a:lnTo>
                  <a:pt x="2422334" y="1964817"/>
                </a:lnTo>
                <a:lnTo>
                  <a:pt x="2424451" y="1965346"/>
                </a:lnTo>
                <a:lnTo>
                  <a:pt x="2426304" y="1965875"/>
                </a:lnTo>
                <a:lnTo>
                  <a:pt x="2428156" y="1966668"/>
                </a:lnTo>
                <a:lnTo>
                  <a:pt x="2431332" y="1968520"/>
                </a:lnTo>
                <a:lnTo>
                  <a:pt x="2434507" y="1971165"/>
                </a:lnTo>
                <a:lnTo>
                  <a:pt x="2437153" y="1973810"/>
                </a:lnTo>
                <a:lnTo>
                  <a:pt x="2439535" y="1976720"/>
                </a:lnTo>
                <a:lnTo>
                  <a:pt x="2443505" y="1982275"/>
                </a:lnTo>
                <a:lnTo>
                  <a:pt x="2438477" y="1988887"/>
                </a:lnTo>
                <a:lnTo>
                  <a:pt x="2443505" y="1987564"/>
                </a:lnTo>
                <a:lnTo>
                  <a:pt x="2445092" y="1989416"/>
                </a:lnTo>
                <a:lnTo>
                  <a:pt x="2442446" y="1997351"/>
                </a:lnTo>
                <a:lnTo>
                  <a:pt x="2458853" y="1997616"/>
                </a:lnTo>
                <a:lnTo>
                  <a:pt x="2477112" y="2001319"/>
                </a:lnTo>
                <a:lnTo>
                  <a:pt x="2483463" y="1982275"/>
                </a:lnTo>
                <a:lnTo>
                  <a:pt x="2499076" y="1981216"/>
                </a:lnTo>
                <a:lnTo>
                  <a:pt x="2500929" y="1978571"/>
                </a:lnTo>
                <a:lnTo>
                  <a:pt x="2501193" y="1977513"/>
                </a:lnTo>
                <a:lnTo>
                  <a:pt x="2496165" y="1980952"/>
                </a:lnTo>
                <a:lnTo>
                  <a:pt x="2490344" y="1964817"/>
                </a:lnTo>
                <a:lnTo>
                  <a:pt x="2492725" y="1962701"/>
                </a:lnTo>
                <a:lnTo>
                  <a:pt x="2494578" y="1948418"/>
                </a:lnTo>
                <a:lnTo>
                  <a:pt x="2486639" y="1953179"/>
                </a:lnTo>
                <a:lnTo>
                  <a:pt x="2483463" y="1950798"/>
                </a:lnTo>
                <a:lnTo>
                  <a:pt x="2482934" y="1938631"/>
                </a:lnTo>
                <a:lnTo>
                  <a:pt x="2480288" y="1938896"/>
                </a:lnTo>
                <a:lnTo>
                  <a:pt x="2474466" y="1922761"/>
                </a:lnTo>
                <a:lnTo>
                  <a:pt x="2461235" y="1922761"/>
                </a:lnTo>
                <a:lnTo>
                  <a:pt x="2459911" y="1920909"/>
                </a:lnTo>
                <a:lnTo>
                  <a:pt x="2461235" y="1918528"/>
                </a:lnTo>
                <a:lnTo>
                  <a:pt x="2458324" y="1920116"/>
                </a:lnTo>
                <a:lnTo>
                  <a:pt x="2454619" y="1921967"/>
                </a:lnTo>
                <a:lnTo>
                  <a:pt x="2450385" y="1923819"/>
                </a:lnTo>
                <a:lnTo>
                  <a:pt x="2446680" y="1924877"/>
                </a:lnTo>
                <a:lnTo>
                  <a:pt x="2444828" y="1925141"/>
                </a:lnTo>
                <a:lnTo>
                  <a:pt x="2443505" y="1925141"/>
                </a:lnTo>
                <a:lnTo>
                  <a:pt x="2442181" y="1925141"/>
                </a:lnTo>
                <a:lnTo>
                  <a:pt x="2441388" y="1924612"/>
                </a:lnTo>
                <a:lnTo>
                  <a:pt x="2441123" y="1923819"/>
                </a:lnTo>
                <a:lnTo>
                  <a:pt x="2441388" y="1922496"/>
                </a:lnTo>
                <a:lnTo>
                  <a:pt x="2442181" y="1921174"/>
                </a:lnTo>
                <a:lnTo>
                  <a:pt x="2443769" y="1919058"/>
                </a:lnTo>
                <a:lnTo>
                  <a:pt x="2439006" y="1919851"/>
                </a:lnTo>
                <a:lnTo>
                  <a:pt x="2443769" y="1915354"/>
                </a:lnTo>
                <a:lnTo>
                  <a:pt x="2434243" y="1920909"/>
                </a:lnTo>
                <a:lnTo>
                  <a:pt x="2435830" y="1918264"/>
                </a:lnTo>
                <a:lnTo>
                  <a:pt x="2398253" y="1915619"/>
                </a:lnTo>
                <a:lnTo>
                  <a:pt x="2394019" y="1916148"/>
                </a:lnTo>
                <a:lnTo>
                  <a:pt x="2390050" y="1916677"/>
                </a:lnTo>
                <a:lnTo>
                  <a:pt x="2381582" y="1916942"/>
                </a:lnTo>
                <a:lnTo>
                  <a:pt x="2373378" y="1916942"/>
                </a:lnTo>
                <a:lnTo>
                  <a:pt x="2365439" y="1916148"/>
                </a:lnTo>
                <a:lnTo>
                  <a:pt x="2361735" y="1915619"/>
                </a:lnTo>
                <a:lnTo>
                  <a:pt x="2358294" y="1914825"/>
                </a:lnTo>
                <a:lnTo>
                  <a:pt x="2355119" y="1914032"/>
                </a:lnTo>
                <a:lnTo>
                  <a:pt x="2352208" y="1912974"/>
                </a:lnTo>
                <a:lnTo>
                  <a:pt x="2349562" y="1911651"/>
                </a:lnTo>
                <a:lnTo>
                  <a:pt x="2347180" y="1910593"/>
                </a:lnTo>
                <a:lnTo>
                  <a:pt x="2345328" y="1909006"/>
                </a:lnTo>
                <a:lnTo>
                  <a:pt x="2344005" y="1907684"/>
                </a:lnTo>
                <a:lnTo>
                  <a:pt x="2342946" y="1903716"/>
                </a:lnTo>
                <a:lnTo>
                  <a:pt x="2325745" y="1903980"/>
                </a:lnTo>
                <a:lnTo>
                  <a:pt x="2333420" y="1891813"/>
                </a:lnTo>
                <a:lnTo>
                  <a:pt x="2331038" y="1893136"/>
                </a:lnTo>
                <a:lnTo>
                  <a:pt x="2341358" y="1883349"/>
                </a:lnTo>
                <a:lnTo>
                  <a:pt x="2330509" y="1877530"/>
                </a:lnTo>
                <a:lnTo>
                  <a:pt x="2342152" y="1857691"/>
                </a:lnTo>
                <a:lnTo>
                  <a:pt x="2334743" y="1843143"/>
                </a:lnTo>
                <a:lnTo>
                  <a:pt x="2346916" y="1823569"/>
                </a:lnTo>
                <a:lnTo>
                  <a:pt x="2335007" y="1825421"/>
                </a:lnTo>
                <a:lnTo>
                  <a:pt x="2331302" y="1826479"/>
                </a:lnTo>
                <a:lnTo>
                  <a:pt x="2327862" y="1826744"/>
                </a:lnTo>
                <a:lnTo>
                  <a:pt x="2324158" y="1826479"/>
                </a:lnTo>
                <a:lnTo>
                  <a:pt x="2320982" y="1825421"/>
                </a:lnTo>
                <a:lnTo>
                  <a:pt x="2318071" y="1824363"/>
                </a:lnTo>
                <a:lnTo>
                  <a:pt x="2315425" y="1822776"/>
                </a:lnTo>
                <a:lnTo>
                  <a:pt x="2312779" y="1821189"/>
                </a:lnTo>
                <a:lnTo>
                  <a:pt x="2310132" y="1818808"/>
                </a:lnTo>
                <a:lnTo>
                  <a:pt x="2307751" y="1816428"/>
                </a:lnTo>
                <a:lnTo>
                  <a:pt x="2305634" y="1813783"/>
                </a:lnTo>
                <a:lnTo>
                  <a:pt x="2300870" y="1807963"/>
                </a:lnTo>
                <a:lnTo>
                  <a:pt x="2292138" y="1795796"/>
                </a:lnTo>
                <a:lnTo>
                  <a:pt x="2287374" y="1789977"/>
                </a:lnTo>
                <a:lnTo>
                  <a:pt x="2284728" y="1787331"/>
                </a:lnTo>
                <a:lnTo>
                  <a:pt x="2282346" y="1784951"/>
                </a:lnTo>
                <a:lnTo>
                  <a:pt x="2279436" y="1782834"/>
                </a:lnTo>
                <a:lnTo>
                  <a:pt x="2276525" y="1780983"/>
                </a:lnTo>
                <a:lnTo>
                  <a:pt x="2273614" y="1779396"/>
                </a:lnTo>
                <a:lnTo>
                  <a:pt x="2270174" y="1778338"/>
                </a:lnTo>
                <a:lnTo>
                  <a:pt x="2266733" y="1777809"/>
                </a:lnTo>
                <a:lnTo>
                  <a:pt x="2263293" y="1777545"/>
                </a:lnTo>
                <a:close/>
                <a:moveTo>
                  <a:pt x="963613" y="1776428"/>
                </a:moveTo>
                <a:lnTo>
                  <a:pt x="965201" y="1793892"/>
                </a:lnTo>
                <a:lnTo>
                  <a:pt x="964804" y="1793610"/>
                </a:lnTo>
                <a:lnTo>
                  <a:pt x="963613" y="1776428"/>
                </a:lnTo>
                <a:close/>
                <a:moveTo>
                  <a:pt x="5656517" y="1762894"/>
                </a:moveTo>
                <a:lnTo>
                  <a:pt x="5675014" y="1793325"/>
                </a:lnTo>
                <a:lnTo>
                  <a:pt x="5692983" y="1824021"/>
                </a:lnTo>
                <a:lnTo>
                  <a:pt x="5711217" y="1855245"/>
                </a:lnTo>
                <a:lnTo>
                  <a:pt x="5728921" y="1886205"/>
                </a:lnTo>
                <a:lnTo>
                  <a:pt x="5746098" y="1917694"/>
                </a:lnTo>
                <a:lnTo>
                  <a:pt x="5763538" y="1948917"/>
                </a:lnTo>
                <a:lnTo>
                  <a:pt x="5780186" y="1980671"/>
                </a:lnTo>
                <a:lnTo>
                  <a:pt x="5796834" y="2012688"/>
                </a:lnTo>
                <a:lnTo>
                  <a:pt x="5812953" y="2044706"/>
                </a:lnTo>
                <a:lnTo>
                  <a:pt x="5829073" y="2076988"/>
                </a:lnTo>
                <a:lnTo>
                  <a:pt x="5844663" y="2109272"/>
                </a:lnTo>
                <a:lnTo>
                  <a:pt x="5859990" y="2142082"/>
                </a:lnTo>
                <a:lnTo>
                  <a:pt x="5875052" y="2174634"/>
                </a:lnTo>
                <a:lnTo>
                  <a:pt x="5890114" y="2207441"/>
                </a:lnTo>
                <a:lnTo>
                  <a:pt x="5904648" y="2240507"/>
                </a:lnTo>
                <a:lnTo>
                  <a:pt x="5918653" y="2273841"/>
                </a:lnTo>
                <a:lnTo>
                  <a:pt x="5932659" y="2307184"/>
                </a:lnTo>
                <a:lnTo>
                  <a:pt x="5946136" y="2341064"/>
                </a:lnTo>
                <a:lnTo>
                  <a:pt x="5959612" y="2374676"/>
                </a:lnTo>
                <a:lnTo>
                  <a:pt x="5972561" y="2408294"/>
                </a:lnTo>
                <a:lnTo>
                  <a:pt x="5985509" y="2442422"/>
                </a:lnTo>
                <a:lnTo>
                  <a:pt x="5997929" y="2476828"/>
                </a:lnTo>
                <a:lnTo>
                  <a:pt x="6009820" y="2510966"/>
                </a:lnTo>
                <a:lnTo>
                  <a:pt x="6021447" y="2545625"/>
                </a:lnTo>
                <a:lnTo>
                  <a:pt x="6033338" y="2580282"/>
                </a:lnTo>
                <a:lnTo>
                  <a:pt x="6044437" y="2614941"/>
                </a:lnTo>
                <a:lnTo>
                  <a:pt x="6055007" y="2650137"/>
                </a:lnTo>
                <a:lnTo>
                  <a:pt x="6065577" y="2685065"/>
                </a:lnTo>
                <a:lnTo>
                  <a:pt x="6075618" y="2720262"/>
                </a:lnTo>
                <a:lnTo>
                  <a:pt x="6085660" y="2755722"/>
                </a:lnTo>
                <a:lnTo>
                  <a:pt x="6095173" y="2791180"/>
                </a:lnTo>
                <a:lnTo>
                  <a:pt x="6104158" y="2826640"/>
                </a:lnTo>
                <a:lnTo>
                  <a:pt x="6086981" y="2836695"/>
                </a:lnTo>
                <a:lnTo>
                  <a:pt x="6069541" y="2846487"/>
                </a:lnTo>
                <a:lnTo>
                  <a:pt x="6052100" y="2855750"/>
                </a:lnTo>
                <a:lnTo>
                  <a:pt x="6034395" y="2864747"/>
                </a:lnTo>
                <a:lnTo>
                  <a:pt x="6016955" y="2874008"/>
                </a:lnTo>
                <a:lnTo>
                  <a:pt x="5998986" y="2883007"/>
                </a:lnTo>
                <a:lnTo>
                  <a:pt x="5963576" y="2900469"/>
                </a:lnTo>
                <a:lnTo>
                  <a:pt x="5953006" y="2867128"/>
                </a:lnTo>
                <a:lnTo>
                  <a:pt x="5952736" y="2866323"/>
                </a:lnTo>
                <a:lnTo>
                  <a:pt x="5953893" y="2871179"/>
                </a:lnTo>
                <a:lnTo>
                  <a:pt x="5954687" y="2876475"/>
                </a:lnTo>
                <a:lnTo>
                  <a:pt x="5955217" y="2881503"/>
                </a:lnTo>
                <a:lnTo>
                  <a:pt x="5954687" y="2885997"/>
                </a:lnTo>
                <a:lnTo>
                  <a:pt x="5953893" y="2890503"/>
                </a:lnTo>
                <a:lnTo>
                  <a:pt x="5952569" y="2894996"/>
                </a:lnTo>
                <a:lnTo>
                  <a:pt x="5950716" y="2898964"/>
                </a:lnTo>
                <a:lnTo>
                  <a:pt x="5948333" y="2902673"/>
                </a:lnTo>
                <a:lnTo>
                  <a:pt x="5945421" y="2906642"/>
                </a:lnTo>
                <a:lnTo>
                  <a:pt x="5942509" y="2910084"/>
                </a:lnTo>
                <a:lnTo>
                  <a:pt x="5938538" y="2913256"/>
                </a:lnTo>
                <a:lnTo>
                  <a:pt x="5934832" y="2916701"/>
                </a:lnTo>
                <a:lnTo>
                  <a:pt x="5930331" y="2919881"/>
                </a:lnTo>
                <a:lnTo>
                  <a:pt x="5926095" y="2922791"/>
                </a:lnTo>
                <a:lnTo>
                  <a:pt x="5921065" y="2925435"/>
                </a:lnTo>
                <a:lnTo>
                  <a:pt x="5916035" y="2928086"/>
                </a:lnTo>
                <a:lnTo>
                  <a:pt x="5910741" y="2930733"/>
                </a:lnTo>
                <a:lnTo>
                  <a:pt x="5905446" y="2933115"/>
                </a:lnTo>
                <a:lnTo>
                  <a:pt x="5894062" y="2937614"/>
                </a:lnTo>
                <a:lnTo>
                  <a:pt x="5882414" y="2941850"/>
                </a:lnTo>
                <a:lnTo>
                  <a:pt x="5870501" y="2945819"/>
                </a:lnTo>
                <a:lnTo>
                  <a:pt x="5847468" y="2953757"/>
                </a:lnTo>
                <a:lnTo>
                  <a:pt x="5836614" y="2957721"/>
                </a:lnTo>
                <a:lnTo>
                  <a:pt x="5826554" y="2961422"/>
                </a:lnTo>
                <a:lnTo>
                  <a:pt x="5801933" y="2971739"/>
                </a:lnTo>
                <a:lnTo>
                  <a:pt x="5777578" y="2981790"/>
                </a:lnTo>
                <a:lnTo>
                  <a:pt x="5728601" y="3001125"/>
                </a:lnTo>
                <a:lnTo>
                  <a:pt x="5679095" y="3020182"/>
                </a:lnTo>
                <a:lnTo>
                  <a:pt x="5629589" y="3038444"/>
                </a:lnTo>
                <a:lnTo>
                  <a:pt x="5628530" y="3031035"/>
                </a:lnTo>
                <a:lnTo>
                  <a:pt x="5626412" y="3023620"/>
                </a:lnTo>
                <a:lnTo>
                  <a:pt x="5624030" y="3015688"/>
                </a:lnTo>
                <a:lnTo>
                  <a:pt x="5621118" y="3008006"/>
                </a:lnTo>
                <a:lnTo>
                  <a:pt x="5617941" y="3000329"/>
                </a:lnTo>
                <a:lnTo>
                  <a:pt x="5614499" y="2992656"/>
                </a:lnTo>
                <a:lnTo>
                  <a:pt x="5607616" y="2976762"/>
                </a:lnTo>
                <a:lnTo>
                  <a:pt x="5604174" y="2969091"/>
                </a:lnTo>
                <a:lnTo>
                  <a:pt x="5600998" y="2961422"/>
                </a:lnTo>
                <a:lnTo>
                  <a:pt x="5598086" y="2953757"/>
                </a:lnTo>
                <a:lnTo>
                  <a:pt x="5595703" y="2946616"/>
                </a:lnTo>
                <a:lnTo>
                  <a:pt x="5594114" y="2939467"/>
                </a:lnTo>
                <a:lnTo>
                  <a:pt x="5592791" y="2932322"/>
                </a:lnTo>
                <a:lnTo>
                  <a:pt x="5592526" y="2929146"/>
                </a:lnTo>
                <a:lnTo>
                  <a:pt x="5592526" y="2925701"/>
                </a:lnTo>
                <a:lnTo>
                  <a:pt x="5592791" y="2922526"/>
                </a:lnTo>
                <a:lnTo>
                  <a:pt x="5593320" y="2919613"/>
                </a:lnTo>
                <a:lnTo>
                  <a:pt x="5589349" y="2926232"/>
                </a:lnTo>
                <a:lnTo>
                  <a:pt x="5589614" y="2915640"/>
                </a:lnTo>
                <a:lnTo>
                  <a:pt x="5589349" y="2903730"/>
                </a:lnTo>
                <a:lnTo>
                  <a:pt x="5589084" y="2897639"/>
                </a:lnTo>
                <a:lnTo>
                  <a:pt x="5588555" y="2891034"/>
                </a:lnTo>
                <a:lnTo>
                  <a:pt x="5588025" y="2884943"/>
                </a:lnTo>
                <a:lnTo>
                  <a:pt x="5586967" y="2879121"/>
                </a:lnTo>
                <a:lnTo>
                  <a:pt x="5585643" y="2873827"/>
                </a:lnTo>
                <a:lnTo>
                  <a:pt x="5584319" y="2868798"/>
                </a:lnTo>
                <a:lnTo>
                  <a:pt x="5582731" y="2864301"/>
                </a:lnTo>
                <a:lnTo>
                  <a:pt x="5580613" y="2860858"/>
                </a:lnTo>
                <a:lnTo>
                  <a:pt x="5579289" y="2859268"/>
                </a:lnTo>
                <a:lnTo>
                  <a:pt x="5578230" y="2858212"/>
                </a:lnTo>
                <a:lnTo>
                  <a:pt x="5577171" y="2857418"/>
                </a:lnTo>
                <a:lnTo>
                  <a:pt x="5575583" y="2856358"/>
                </a:lnTo>
                <a:lnTo>
                  <a:pt x="5573994" y="2856095"/>
                </a:lnTo>
                <a:lnTo>
                  <a:pt x="5572671" y="2856095"/>
                </a:lnTo>
                <a:lnTo>
                  <a:pt x="5570818" y="2856358"/>
                </a:lnTo>
                <a:lnTo>
                  <a:pt x="5569229" y="2857152"/>
                </a:lnTo>
                <a:lnTo>
                  <a:pt x="5563934" y="2849740"/>
                </a:lnTo>
                <a:lnTo>
                  <a:pt x="5558375" y="2842860"/>
                </a:lnTo>
                <a:lnTo>
                  <a:pt x="5552021" y="2836243"/>
                </a:lnTo>
                <a:lnTo>
                  <a:pt x="5545932" y="2829624"/>
                </a:lnTo>
                <a:lnTo>
                  <a:pt x="5547521" y="2847886"/>
                </a:lnTo>
                <a:lnTo>
                  <a:pt x="5547107" y="2848439"/>
                </a:lnTo>
                <a:lnTo>
                  <a:pt x="5548014" y="2851166"/>
                </a:lnTo>
                <a:lnTo>
                  <a:pt x="5546167" y="2847991"/>
                </a:lnTo>
                <a:lnTo>
                  <a:pt x="5544320" y="2844554"/>
                </a:lnTo>
                <a:lnTo>
                  <a:pt x="5541418" y="2837411"/>
                </a:lnTo>
                <a:lnTo>
                  <a:pt x="5539571" y="2830006"/>
                </a:lnTo>
                <a:lnTo>
                  <a:pt x="5537724" y="2822864"/>
                </a:lnTo>
                <a:lnTo>
                  <a:pt x="5536405" y="2815197"/>
                </a:lnTo>
                <a:lnTo>
                  <a:pt x="5535877" y="2807787"/>
                </a:lnTo>
                <a:lnTo>
                  <a:pt x="5535613" y="2800120"/>
                </a:lnTo>
                <a:lnTo>
                  <a:pt x="5535613" y="2792182"/>
                </a:lnTo>
                <a:lnTo>
                  <a:pt x="5535877" y="2784777"/>
                </a:lnTo>
                <a:lnTo>
                  <a:pt x="5536405" y="2777108"/>
                </a:lnTo>
                <a:lnTo>
                  <a:pt x="5538252" y="2761766"/>
                </a:lnTo>
                <a:lnTo>
                  <a:pt x="5540362" y="2746692"/>
                </a:lnTo>
                <a:lnTo>
                  <a:pt x="5542473" y="2732144"/>
                </a:lnTo>
                <a:lnTo>
                  <a:pt x="5543265" y="2722359"/>
                </a:lnTo>
                <a:lnTo>
                  <a:pt x="5544584" y="2708869"/>
                </a:lnTo>
                <a:lnTo>
                  <a:pt x="5545639" y="2693534"/>
                </a:lnTo>
                <a:lnTo>
                  <a:pt x="5546167" y="2678453"/>
                </a:lnTo>
                <a:lnTo>
                  <a:pt x="5546431" y="2671579"/>
                </a:lnTo>
                <a:lnTo>
                  <a:pt x="5546167" y="2665236"/>
                </a:lnTo>
                <a:lnTo>
                  <a:pt x="5545639" y="2660207"/>
                </a:lnTo>
                <a:lnTo>
                  <a:pt x="5544584" y="2655983"/>
                </a:lnTo>
                <a:lnTo>
                  <a:pt x="5544056" y="2654128"/>
                </a:lnTo>
                <a:lnTo>
                  <a:pt x="5543528" y="2653071"/>
                </a:lnTo>
                <a:lnTo>
                  <a:pt x="5542737" y="2652282"/>
                </a:lnTo>
                <a:lnTo>
                  <a:pt x="5541681" y="2651489"/>
                </a:lnTo>
                <a:lnTo>
                  <a:pt x="5540890" y="2651489"/>
                </a:lnTo>
                <a:lnTo>
                  <a:pt x="5539835" y="2652282"/>
                </a:lnTo>
                <a:lnTo>
                  <a:pt x="5538516" y="2653071"/>
                </a:lnTo>
                <a:lnTo>
                  <a:pt x="5537196" y="2654916"/>
                </a:lnTo>
                <a:lnTo>
                  <a:pt x="5537988" y="2638265"/>
                </a:lnTo>
                <a:lnTo>
                  <a:pt x="5539043" y="2621335"/>
                </a:lnTo>
                <a:lnTo>
                  <a:pt x="5540890" y="2604136"/>
                </a:lnTo>
                <a:lnTo>
                  <a:pt x="5543001" y="2586685"/>
                </a:lnTo>
                <a:lnTo>
                  <a:pt x="5547222" y="2551004"/>
                </a:lnTo>
                <a:lnTo>
                  <a:pt x="5551708" y="2515053"/>
                </a:lnTo>
                <a:lnTo>
                  <a:pt x="5553818" y="2497076"/>
                </a:lnTo>
                <a:lnTo>
                  <a:pt x="5555138" y="2479357"/>
                </a:lnTo>
                <a:lnTo>
                  <a:pt x="5556457" y="2461363"/>
                </a:lnTo>
                <a:lnTo>
                  <a:pt x="5556984" y="2443640"/>
                </a:lnTo>
                <a:lnTo>
                  <a:pt x="5556984" y="2434917"/>
                </a:lnTo>
                <a:lnTo>
                  <a:pt x="5556984" y="2426469"/>
                </a:lnTo>
                <a:lnTo>
                  <a:pt x="5556457" y="2417751"/>
                </a:lnTo>
                <a:lnTo>
                  <a:pt x="5556193" y="2409290"/>
                </a:lnTo>
                <a:lnTo>
                  <a:pt x="5555138" y="2401092"/>
                </a:lnTo>
                <a:lnTo>
                  <a:pt x="5554346" y="2392890"/>
                </a:lnTo>
                <a:lnTo>
                  <a:pt x="5553027" y="2384422"/>
                </a:lnTo>
                <a:lnTo>
                  <a:pt x="5551469" y="2376347"/>
                </a:lnTo>
                <a:lnTo>
                  <a:pt x="5551216" y="2376440"/>
                </a:lnTo>
                <a:lnTo>
                  <a:pt x="5551248" y="2376216"/>
                </a:lnTo>
                <a:lnTo>
                  <a:pt x="5550916" y="2376216"/>
                </a:lnTo>
                <a:lnTo>
                  <a:pt x="5551180" y="2375952"/>
                </a:lnTo>
                <a:lnTo>
                  <a:pt x="5551285" y="2375952"/>
                </a:lnTo>
                <a:lnTo>
                  <a:pt x="5551744" y="2372728"/>
                </a:lnTo>
                <a:lnTo>
                  <a:pt x="5552273" y="2369281"/>
                </a:lnTo>
                <a:lnTo>
                  <a:pt x="5553066" y="2365567"/>
                </a:lnTo>
                <a:lnTo>
                  <a:pt x="5554123" y="2361857"/>
                </a:lnTo>
                <a:lnTo>
                  <a:pt x="5556501" y="2354698"/>
                </a:lnTo>
                <a:lnTo>
                  <a:pt x="5559672" y="2347543"/>
                </a:lnTo>
                <a:lnTo>
                  <a:pt x="5563107" y="2340380"/>
                </a:lnTo>
                <a:lnTo>
                  <a:pt x="5567071" y="2332956"/>
                </a:lnTo>
                <a:lnTo>
                  <a:pt x="5575527" y="2318636"/>
                </a:lnTo>
                <a:lnTo>
                  <a:pt x="5583983" y="2303787"/>
                </a:lnTo>
                <a:lnTo>
                  <a:pt x="5588211" y="2296095"/>
                </a:lnTo>
                <a:lnTo>
                  <a:pt x="5591911" y="2288403"/>
                </a:lnTo>
                <a:lnTo>
                  <a:pt x="5595082" y="2280454"/>
                </a:lnTo>
                <a:lnTo>
                  <a:pt x="5597989" y="2272507"/>
                </a:lnTo>
                <a:lnTo>
                  <a:pt x="5599310" y="2268261"/>
                </a:lnTo>
                <a:lnTo>
                  <a:pt x="5600103" y="2264022"/>
                </a:lnTo>
                <a:lnTo>
                  <a:pt x="5600895" y="2259782"/>
                </a:lnTo>
                <a:lnTo>
                  <a:pt x="5601688" y="2255540"/>
                </a:lnTo>
                <a:lnTo>
                  <a:pt x="5602481" y="2247858"/>
                </a:lnTo>
                <a:lnTo>
                  <a:pt x="5602745" y="2239908"/>
                </a:lnTo>
                <a:lnTo>
                  <a:pt x="5603009" y="2232223"/>
                </a:lnTo>
                <a:lnTo>
                  <a:pt x="5603274" y="2224275"/>
                </a:lnTo>
                <a:lnTo>
                  <a:pt x="5603009" y="2216327"/>
                </a:lnTo>
                <a:lnTo>
                  <a:pt x="5602745" y="2208643"/>
                </a:lnTo>
                <a:lnTo>
                  <a:pt x="5602217" y="2200959"/>
                </a:lnTo>
                <a:lnTo>
                  <a:pt x="5601424" y="2193277"/>
                </a:lnTo>
                <a:lnTo>
                  <a:pt x="5600367" y="2187978"/>
                </a:lnTo>
                <a:lnTo>
                  <a:pt x="5599046" y="2182944"/>
                </a:lnTo>
                <a:lnTo>
                  <a:pt x="5597196" y="2177904"/>
                </a:lnTo>
                <a:lnTo>
                  <a:pt x="5595082" y="2173129"/>
                </a:lnTo>
                <a:lnTo>
                  <a:pt x="5592439" y="2168092"/>
                </a:lnTo>
                <a:lnTo>
                  <a:pt x="5590061" y="2163585"/>
                </a:lnTo>
                <a:lnTo>
                  <a:pt x="5584247" y="2153778"/>
                </a:lnTo>
                <a:lnTo>
                  <a:pt x="5578698" y="2144230"/>
                </a:lnTo>
                <a:lnTo>
                  <a:pt x="5573149" y="2134416"/>
                </a:lnTo>
                <a:lnTo>
                  <a:pt x="5570506" y="2129642"/>
                </a:lnTo>
                <a:lnTo>
                  <a:pt x="5568128" y="2124606"/>
                </a:lnTo>
                <a:lnTo>
                  <a:pt x="5566278" y="2119307"/>
                </a:lnTo>
                <a:lnTo>
                  <a:pt x="5564428" y="2114539"/>
                </a:lnTo>
                <a:lnTo>
                  <a:pt x="5561786" y="2104734"/>
                </a:lnTo>
                <a:lnTo>
                  <a:pt x="5559408" y="2095455"/>
                </a:lnTo>
                <a:lnTo>
                  <a:pt x="5557558" y="2085913"/>
                </a:lnTo>
                <a:lnTo>
                  <a:pt x="5556237" y="2076900"/>
                </a:lnTo>
                <a:lnTo>
                  <a:pt x="5554915" y="2067623"/>
                </a:lnTo>
                <a:lnTo>
                  <a:pt x="5554123" y="2058610"/>
                </a:lnTo>
                <a:lnTo>
                  <a:pt x="5553858" y="2049862"/>
                </a:lnTo>
                <a:lnTo>
                  <a:pt x="5553594" y="2040850"/>
                </a:lnTo>
                <a:lnTo>
                  <a:pt x="5553594" y="2032102"/>
                </a:lnTo>
                <a:lnTo>
                  <a:pt x="5553858" y="2023355"/>
                </a:lnTo>
                <a:lnTo>
                  <a:pt x="5554651" y="2006390"/>
                </a:lnTo>
                <a:lnTo>
                  <a:pt x="5556237" y="1989160"/>
                </a:lnTo>
                <a:lnTo>
                  <a:pt x="5557558" y="1972196"/>
                </a:lnTo>
                <a:lnTo>
                  <a:pt x="5559143" y="1955231"/>
                </a:lnTo>
                <a:lnTo>
                  <a:pt x="5560200" y="1938531"/>
                </a:lnTo>
                <a:lnTo>
                  <a:pt x="5560465" y="1929784"/>
                </a:lnTo>
                <a:lnTo>
                  <a:pt x="5560993" y="1921037"/>
                </a:lnTo>
                <a:lnTo>
                  <a:pt x="5560465" y="1912554"/>
                </a:lnTo>
                <a:lnTo>
                  <a:pt x="5560200" y="1903806"/>
                </a:lnTo>
                <a:lnTo>
                  <a:pt x="5559672" y="1895059"/>
                </a:lnTo>
                <a:lnTo>
                  <a:pt x="5558879" y="1886046"/>
                </a:lnTo>
                <a:lnTo>
                  <a:pt x="5557558" y="1877299"/>
                </a:lnTo>
                <a:lnTo>
                  <a:pt x="5555972" y="1868286"/>
                </a:lnTo>
                <a:lnTo>
                  <a:pt x="5553858" y="1859008"/>
                </a:lnTo>
                <a:lnTo>
                  <a:pt x="5551480" y="1849730"/>
                </a:lnTo>
                <a:lnTo>
                  <a:pt x="5548573" y="1840188"/>
                </a:lnTo>
                <a:lnTo>
                  <a:pt x="5546028" y="1833314"/>
                </a:lnTo>
                <a:lnTo>
                  <a:pt x="5545932" y="1833257"/>
                </a:lnTo>
                <a:lnTo>
                  <a:pt x="5544609" y="1831946"/>
                </a:lnTo>
                <a:lnTo>
                  <a:pt x="5541963" y="1819363"/>
                </a:lnTo>
                <a:lnTo>
                  <a:pt x="5542228" y="1819363"/>
                </a:lnTo>
                <a:lnTo>
                  <a:pt x="5547255" y="1813333"/>
                </a:lnTo>
                <a:lnTo>
                  <a:pt x="5548842" y="1809663"/>
                </a:lnTo>
                <a:lnTo>
                  <a:pt x="5555722" y="1814644"/>
                </a:lnTo>
                <a:lnTo>
                  <a:pt x="5572126" y="1830111"/>
                </a:lnTo>
                <a:lnTo>
                  <a:pt x="5571861" y="1831160"/>
                </a:lnTo>
                <a:lnTo>
                  <a:pt x="5570274" y="1833257"/>
                </a:lnTo>
                <a:lnTo>
                  <a:pt x="5568951" y="1835354"/>
                </a:lnTo>
                <a:lnTo>
                  <a:pt x="5568162" y="1835843"/>
                </a:lnTo>
                <a:lnTo>
                  <a:pt x="5569461" y="1835680"/>
                </a:lnTo>
                <a:lnTo>
                  <a:pt x="5573677" y="1835151"/>
                </a:lnTo>
                <a:lnTo>
                  <a:pt x="5580812" y="1834356"/>
                </a:lnTo>
                <a:lnTo>
                  <a:pt x="5587418" y="1832766"/>
                </a:lnTo>
                <a:lnTo>
                  <a:pt x="5594289" y="1830910"/>
                </a:lnTo>
                <a:lnTo>
                  <a:pt x="5600631" y="1829054"/>
                </a:lnTo>
                <a:lnTo>
                  <a:pt x="5606973" y="1826669"/>
                </a:lnTo>
                <a:lnTo>
                  <a:pt x="5617543" y="1822958"/>
                </a:lnTo>
                <a:lnTo>
                  <a:pt x="5628906" y="1818186"/>
                </a:lnTo>
                <a:lnTo>
                  <a:pt x="5639212" y="1814475"/>
                </a:lnTo>
                <a:lnTo>
                  <a:pt x="5663340" y="1833695"/>
                </a:lnTo>
                <a:lnTo>
                  <a:pt x="5661273" y="1830901"/>
                </a:lnTo>
                <a:lnTo>
                  <a:pt x="5656781" y="1823228"/>
                </a:lnTo>
                <a:lnTo>
                  <a:pt x="5654667" y="1819523"/>
                </a:lnTo>
                <a:lnTo>
                  <a:pt x="5653346" y="1815554"/>
                </a:lnTo>
                <a:lnTo>
                  <a:pt x="5651496" y="1811584"/>
                </a:lnTo>
                <a:lnTo>
                  <a:pt x="5650439" y="1807615"/>
                </a:lnTo>
                <a:lnTo>
                  <a:pt x="5649382" y="1803645"/>
                </a:lnTo>
                <a:lnTo>
                  <a:pt x="5648854" y="1799411"/>
                </a:lnTo>
                <a:lnTo>
                  <a:pt x="5648325" y="1795442"/>
                </a:lnTo>
                <a:lnTo>
                  <a:pt x="5648325" y="1790944"/>
                </a:lnTo>
                <a:lnTo>
                  <a:pt x="5648589" y="1786445"/>
                </a:lnTo>
                <a:lnTo>
                  <a:pt x="5649382" y="1782211"/>
                </a:lnTo>
                <a:lnTo>
                  <a:pt x="5650703" y="1777448"/>
                </a:lnTo>
                <a:lnTo>
                  <a:pt x="5652025" y="1772685"/>
                </a:lnTo>
                <a:lnTo>
                  <a:pt x="5654139" y="1767657"/>
                </a:lnTo>
                <a:lnTo>
                  <a:pt x="5656517" y="1762894"/>
                </a:lnTo>
                <a:close/>
                <a:moveTo>
                  <a:pt x="3233473" y="1757352"/>
                </a:moveTo>
                <a:lnTo>
                  <a:pt x="3231886" y="1760277"/>
                </a:lnTo>
                <a:lnTo>
                  <a:pt x="3230563" y="1762937"/>
                </a:lnTo>
                <a:lnTo>
                  <a:pt x="3229769" y="1765597"/>
                </a:lnTo>
                <a:lnTo>
                  <a:pt x="3229504" y="1767724"/>
                </a:lnTo>
                <a:lnTo>
                  <a:pt x="3229504" y="1770383"/>
                </a:lnTo>
                <a:lnTo>
                  <a:pt x="3229769" y="1773043"/>
                </a:lnTo>
                <a:lnTo>
                  <a:pt x="3230563" y="1775436"/>
                </a:lnTo>
                <a:lnTo>
                  <a:pt x="3231886" y="1778096"/>
                </a:lnTo>
                <a:lnTo>
                  <a:pt x="3231357" y="1789265"/>
                </a:lnTo>
                <a:lnTo>
                  <a:pt x="3252523" y="1785010"/>
                </a:lnTo>
                <a:lnTo>
                  <a:pt x="3263371" y="1782882"/>
                </a:lnTo>
                <a:lnTo>
                  <a:pt x="3275013" y="1780755"/>
                </a:lnTo>
                <a:lnTo>
                  <a:pt x="3286390" y="1779160"/>
                </a:lnTo>
                <a:lnTo>
                  <a:pt x="3297767" y="1777564"/>
                </a:lnTo>
                <a:lnTo>
                  <a:pt x="3308879" y="1776766"/>
                </a:lnTo>
                <a:lnTo>
                  <a:pt x="3319463" y="1776500"/>
                </a:lnTo>
                <a:lnTo>
                  <a:pt x="3317611" y="1777564"/>
                </a:lnTo>
                <a:lnTo>
                  <a:pt x="3316552" y="1778628"/>
                </a:lnTo>
                <a:lnTo>
                  <a:pt x="3314436" y="1779957"/>
                </a:lnTo>
                <a:lnTo>
                  <a:pt x="3302265" y="1785542"/>
                </a:lnTo>
                <a:lnTo>
                  <a:pt x="3289300" y="1796977"/>
                </a:lnTo>
                <a:lnTo>
                  <a:pt x="3294592" y="1797775"/>
                </a:lnTo>
                <a:lnTo>
                  <a:pt x="3286390" y="1809742"/>
                </a:lnTo>
                <a:lnTo>
                  <a:pt x="3271044" y="1806285"/>
                </a:lnTo>
                <a:lnTo>
                  <a:pt x="3270779" y="1797244"/>
                </a:lnTo>
                <a:lnTo>
                  <a:pt x="3268927" y="1796977"/>
                </a:lnTo>
                <a:lnTo>
                  <a:pt x="3268398" y="1796445"/>
                </a:lnTo>
                <a:lnTo>
                  <a:pt x="3268398" y="1796180"/>
                </a:lnTo>
                <a:lnTo>
                  <a:pt x="3267869" y="1796180"/>
                </a:lnTo>
                <a:lnTo>
                  <a:pt x="3266282" y="1796711"/>
                </a:lnTo>
                <a:lnTo>
                  <a:pt x="3263371" y="1797775"/>
                </a:lnTo>
                <a:lnTo>
                  <a:pt x="3259932" y="1799370"/>
                </a:lnTo>
                <a:lnTo>
                  <a:pt x="3255434" y="1800434"/>
                </a:lnTo>
                <a:lnTo>
                  <a:pt x="3250671" y="1801232"/>
                </a:lnTo>
                <a:lnTo>
                  <a:pt x="3248290" y="1801498"/>
                </a:lnTo>
                <a:lnTo>
                  <a:pt x="3245644" y="1801498"/>
                </a:lnTo>
                <a:lnTo>
                  <a:pt x="3243263" y="1800966"/>
                </a:lnTo>
                <a:lnTo>
                  <a:pt x="3240617" y="1800169"/>
                </a:lnTo>
                <a:lnTo>
                  <a:pt x="3236119" y="1796977"/>
                </a:lnTo>
                <a:lnTo>
                  <a:pt x="3233473" y="1795382"/>
                </a:lnTo>
                <a:lnTo>
                  <a:pt x="3231357" y="1793254"/>
                </a:lnTo>
                <a:lnTo>
                  <a:pt x="3229504" y="1791127"/>
                </a:lnTo>
                <a:lnTo>
                  <a:pt x="3228446" y="1789531"/>
                </a:lnTo>
                <a:lnTo>
                  <a:pt x="3227652" y="1788467"/>
                </a:lnTo>
                <a:lnTo>
                  <a:pt x="3227123" y="1786606"/>
                </a:lnTo>
                <a:lnTo>
                  <a:pt x="3226859" y="1785276"/>
                </a:lnTo>
                <a:lnTo>
                  <a:pt x="3226859" y="1783414"/>
                </a:lnTo>
                <a:lnTo>
                  <a:pt x="3226859" y="1781819"/>
                </a:lnTo>
                <a:lnTo>
                  <a:pt x="3211513" y="1782351"/>
                </a:lnTo>
                <a:lnTo>
                  <a:pt x="3213365" y="1778361"/>
                </a:lnTo>
                <a:lnTo>
                  <a:pt x="3215217" y="1774639"/>
                </a:lnTo>
                <a:lnTo>
                  <a:pt x="3217598" y="1771447"/>
                </a:lnTo>
                <a:lnTo>
                  <a:pt x="3220244" y="1768256"/>
                </a:lnTo>
                <a:lnTo>
                  <a:pt x="3223154" y="1764798"/>
                </a:lnTo>
                <a:lnTo>
                  <a:pt x="3226594" y="1762139"/>
                </a:lnTo>
                <a:lnTo>
                  <a:pt x="3229769" y="1759480"/>
                </a:lnTo>
                <a:lnTo>
                  <a:pt x="3233473" y="1757352"/>
                </a:lnTo>
                <a:close/>
                <a:moveTo>
                  <a:pt x="973138" y="1755789"/>
                </a:moveTo>
                <a:lnTo>
                  <a:pt x="972894" y="1756583"/>
                </a:lnTo>
                <a:lnTo>
                  <a:pt x="966788" y="1763728"/>
                </a:lnTo>
                <a:lnTo>
                  <a:pt x="973138" y="1755789"/>
                </a:lnTo>
                <a:close/>
                <a:moveTo>
                  <a:pt x="5847555" y="1753004"/>
                </a:moveTo>
                <a:lnTo>
                  <a:pt x="5849156" y="1756278"/>
                </a:lnTo>
                <a:lnTo>
                  <a:pt x="5856026" y="1768980"/>
                </a:lnTo>
                <a:lnTo>
                  <a:pt x="5863425" y="1781682"/>
                </a:lnTo>
                <a:lnTo>
                  <a:pt x="5867125" y="1787504"/>
                </a:lnTo>
                <a:lnTo>
                  <a:pt x="5871353" y="1793325"/>
                </a:lnTo>
                <a:lnTo>
                  <a:pt x="5875316" y="1799147"/>
                </a:lnTo>
                <a:lnTo>
                  <a:pt x="5879809" y="1804969"/>
                </a:lnTo>
                <a:lnTo>
                  <a:pt x="5884037" y="1810526"/>
                </a:lnTo>
                <a:lnTo>
                  <a:pt x="5889057" y="1815818"/>
                </a:lnTo>
                <a:lnTo>
                  <a:pt x="5894078" y="1821110"/>
                </a:lnTo>
                <a:lnTo>
                  <a:pt x="5899363" y="1826138"/>
                </a:lnTo>
                <a:lnTo>
                  <a:pt x="5900782" y="1827424"/>
                </a:lnTo>
                <a:lnTo>
                  <a:pt x="5883012" y="1804022"/>
                </a:lnTo>
                <a:lnTo>
                  <a:pt x="5873751" y="1791039"/>
                </a:lnTo>
                <a:lnTo>
                  <a:pt x="5864491" y="1778056"/>
                </a:lnTo>
                <a:lnTo>
                  <a:pt x="5855760" y="1765073"/>
                </a:lnTo>
                <a:lnTo>
                  <a:pt x="5847555" y="1753004"/>
                </a:lnTo>
                <a:close/>
                <a:moveTo>
                  <a:pt x="981076" y="1751027"/>
                </a:moveTo>
                <a:lnTo>
                  <a:pt x="981076" y="1751508"/>
                </a:lnTo>
                <a:lnTo>
                  <a:pt x="974726" y="1758965"/>
                </a:lnTo>
                <a:lnTo>
                  <a:pt x="981076" y="1751027"/>
                </a:lnTo>
                <a:close/>
                <a:moveTo>
                  <a:pt x="968376" y="1743089"/>
                </a:moveTo>
                <a:lnTo>
                  <a:pt x="963449" y="1744678"/>
                </a:lnTo>
                <a:lnTo>
                  <a:pt x="960712" y="1744360"/>
                </a:lnTo>
                <a:lnTo>
                  <a:pt x="960438" y="1744360"/>
                </a:lnTo>
                <a:lnTo>
                  <a:pt x="968376" y="1743089"/>
                </a:lnTo>
                <a:close/>
                <a:moveTo>
                  <a:pt x="976314" y="1743089"/>
                </a:moveTo>
                <a:lnTo>
                  <a:pt x="975481" y="1748353"/>
                </a:lnTo>
                <a:lnTo>
                  <a:pt x="965403" y="1757201"/>
                </a:lnTo>
                <a:lnTo>
                  <a:pt x="958852" y="1765315"/>
                </a:lnTo>
                <a:lnTo>
                  <a:pt x="962135" y="1758746"/>
                </a:lnTo>
                <a:lnTo>
                  <a:pt x="966217" y="1753893"/>
                </a:lnTo>
                <a:lnTo>
                  <a:pt x="967979" y="1747851"/>
                </a:lnTo>
                <a:lnTo>
                  <a:pt x="967423" y="1747851"/>
                </a:lnTo>
                <a:lnTo>
                  <a:pt x="976314" y="1743089"/>
                </a:lnTo>
                <a:close/>
                <a:moveTo>
                  <a:pt x="3381905" y="1736713"/>
                </a:moveTo>
                <a:lnTo>
                  <a:pt x="3385873" y="1739072"/>
                </a:lnTo>
                <a:lnTo>
                  <a:pt x="3394605" y="1744315"/>
                </a:lnTo>
                <a:lnTo>
                  <a:pt x="3394076" y="1747460"/>
                </a:lnTo>
                <a:lnTo>
                  <a:pt x="3393017" y="1750606"/>
                </a:lnTo>
                <a:lnTo>
                  <a:pt x="3391959" y="1753489"/>
                </a:lnTo>
                <a:lnTo>
                  <a:pt x="3390371" y="1756110"/>
                </a:lnTo>
                <a:lnTo>
                  <a:pt x="3387990" y="1760566"/>
                </a:lnTo>
                <a:lnTo>
                  <a:pt x="3385609" y="1765023"/>
                </a:lnTo>
                <a:lnTo>
                  <a:pt x="3383492" y="1768692"/>
                </a:lnTo>
                <a:lnTo>
                  <a:pt x="3383228" y="1770265"/>
                </a:lnTo>
                <a:lnTo>
                  <a:pt x="3382963" y="1771838"/>
                </a:lnTo>
                <a:lnTo>
                  <a:pt x="3383228" y="1773148"/>
                </a:lnTo>
                <a:lnTo>
                  <a:pt x="3384021" y="1773935"/>
                </a:lnTo>
                <a:lnTo>
                  <a:pt x="3385344" y="1775245"/>
                </a:lnTo>
                <a:lnTo>
                  <a:pt x="3386932" y="1776032"/>
                </a:lnTo>
                <a:lnTo>
                  <a:pt x="3376348" y="1786779"/>
                </a:lnTo>
                <a:lnTo>
                  <a:pt x="3366559" y="1792546"/>
                </a:lnTo>
                <a:lnTo>
                  <a:pt x="3370792" y="1792021"/>
                </a:lnTo>
                <a:lnTo>
                  <a:pt x="3369734" y="1794118"/>
                </a:lnTo>
                <a:lnTo>
                  <a:pt x="3368146" y="1796215"/>
                </a:lnTo>
                <a:lnTo>
                  <a:pt x="3364707" y="1799623"/>
                </a:lnTo>
                <a:lnTo>
                  <a:pt x="3361267" y="1803030"/>
                </a:lnTo>
                <a:lnTo>
                  <a:pt x="3358357" y="1805913"/>
                </a:lnTo>
                <a:lnTo>
                  <a:pt x="3357298" y="1807225"/>
                </a:lnTo>
                <a:lnTo>
                  <a:pt x="3356769" y="1808273"/>
                </a:lnTo>
                <a:lnTo>
                  <a:pt x="3356769" y="1809583"/>
                </a:lnTo>
                <a:lnTo>
                  <a:pt x="3357034" y="1810632"/>
                </a:lnTo>
                <a:lnTo>
                  <a:pt x="3358357" y="1811418"/>
                </a:lnTo>
                <a:lnTo>
                  <a:pt x="3359944" y="1812466"/>
                </a:lnTo>
                <a:lnTo>
                  <a:pt x="3362325" y="1812991"/>
                </a:lnTo>
                <a:lnTo>
                  <a:pt x="3365765" y="1813515"/>
                </a:lnTo>
                <a:lnTo>
                  <a:pt x="3370528" y="1810370"/>
                </a:lnTo>
                <a:lnTo>
                  <a:pt x="3375025" y="1806962"/>
                </a:lnTo>
                <a:lnTo>
                  <a:pt x="3378730" y="1803292"/>
                </a:lnTo>
                <a:lnTo>
                  <a:pt x="3380317" y="1801720"/>
                </a:lnTo>
                <a:lnTo>
                  <a:pt x="3381376" y="1800147"/>
                </a:lnTo>
                <a:lnTo>
                  <a:pt x="3381905" y="1798836"/>
                </a:lnTo>
                <a:lnTo>
                  <a:pt x="3381905" y="1797526"/>
                </a:lnTo>
                <a:lnTo>
                  <a:pt x="3381640" y="1796478"/>
                </a:lnTo>
                <a:lnTo>
                  <a:pt x="3380582" y="1795953"/>
                </a:lnTo>
                <a:lnTo>
                  <a:pt x="3378994" y="1795429"/>
                </a:lnTo>
                <a:lnTo>
                  <a:pt x="3376613" y="1795429"/>
                </a:lnTo>
                <a:lnTo>
                  <a:pt x="3373438" y="1796215"/>
                </a:lnTo>
                <a:lnTo>
                  <a:pt x="3369469" y="1797001"/>
                </a:lnTo>
                <a:lnTo>
                  <a:pt x="3387531" y="1781290"/>
                </a:lnTo>
                <a:lnTo>
                  <a:pt x="3396986" y="1780750"/>
                </a:lnTo>
                <a:lnTo>
                  <a:pt x="3405982" y="1777867"/>
                </a:lnTo>
                <a:lnTo>
                  <a:pt x="3412597" y="1778129"/>
                </a:lnTo>
                <a:lnTo>
                  <a:pt x="3412332" y="1779439"/>
                </a:lnTo>
                <a:lnTo>
                  <a:pt x="3407305" y="1787565"/>
                </a:lnTo>
                <a:lnTo>
                  <a:pt x="3413126" y="1790711"/>
                </a:lnTo>
                <a:lnTo>
                  <a:pt x="3396986" y="1801982"/>
                </a:lnTo>
                <a:lnTo>
                  <a:pt x="3382698" y="1812991"/>
                </a:lnTo>
                <a:lnTo>
                  <a:pt x="3377407" y="1815350"/>
                </a:lnTo>
                <a:lnTo>
                  <a:pt x="3372115" y="1816922"/>
                </a:lnTo>
                <a:lnTo>
                  <a:pt x="3367088" y="1818495"/>
                </a:lnTo>
                <a:lnTo>
                  <a:pt x="3362325" y="1819544"/>
                </a:lnTo>
                <a:lnTo>
                  <a:pt x="3361290" y="1819785"/>
                </a:lnTo>
                <a:lnTo>
                  <a:pt x="3362325" y="1819901"/>
                </a:lnTo>
                <a:lnTo>
                  <a:pt x="3362027" y="1820536"/>
                </a:lnTo>
                <a:lnTo>
                  <a:pt x="3355020" y="1820778"/>
                </a:lnTo>
                <a:lnTo>
                  <a:pt x="3353859" y="1820854"/>
                </a:lnTo>
                <a:lnTo>
                  <a:pt x="3350419" y="1820854"/>
                </a:lnTo>
                <a:lnTo>
                  <a:pt x="3346979" y="1820330"/>
                </a:lnTo>
                <a:lnTo>
                  <a:pt x="3345657" y="1819544"/>
                </a:lnTo>
                <a:lnTo>
                  <a:pt x="3344069" y="1819020"/>
                </a:lnTo>
                <a:lnTo>
                  <a:pt x="3343011" y="1818233"/>
                </a:lnTo>
                <a:lnTo>
                  <a:pt x="3341688" y="1817447"/>
                </a:lnTo>
                <a:lnTo>
                  <a:pt x="3340894" y="1816136"/>
                </a:lnTo>
                <a:lnTo>
                  <a:pt x="3340100" y="1815088"/>
                </a:lnTo>
                <a:lnTo>
                  <a:pt x="3339571" y="1813515"/>
                </a:lnTo>
                <a:lnTo>
                  <a:pt x="3338777" y="1811680"/>
                </a:lnTo>
                <a:lnTo>
                  <a:pt x="3338513" y="1810108"/>
                </a:lnTo>
                <a:lnTo>
                  <a:pt x="3338513" y="1808011"/>
                </a:lnTo>
                <a:lnTo>
                  <a:pt x="3338513" y="1803555"/>
                </a:lnTo>
                <a:lnTo>
                  <a:pt x="3339571" y="1798312"/>
                </a:lnTo>
                <a:lnTo>
                  <a:pt x="3340894" y="1792283"/>
                </a:lnTo>
                <a:lnTo>
                  <a:pt x="3350684" y="1779964"/>
                </a:lnTo>
                <a:lnTo>
                  <a:pt x="3359944" y="1767382"/>
                </a:lnTo>
                <a:lnTo>
                  <a:pt x="3369469" y="1754800"/>
                </a:lnTo>
                <a:lnTo>
                  <a:pt x="3373703" y="1748509"/>
                </a:lnTo>
                <a:lnTo>
                  <a:pt x="3378201" y="1741693"/>
                </a:lnTo>
                <a:lnTo>
                  <a:pt x="3381905" y="1736713"/>
                </a:lnTo>
                <a:close/>
                <a:moveTo>
                  <a:pt x="954088" y="1733535"/>
                </a:moveTo>
                <a:lnTo>
                  <a:pt x="953559" y="1734401"/>
                </a:lnTo>
                <a:lnTo>
                  <a:pt x="942975" y="1736710"/>
                </a:lnTo>
                <a:lnTo>
                  <a:pt x="954088" y="1733535"/>
                </a:lnTo>
                <a:close/>
                <a:moveTo>
                  <a:pt x="5894388" y="1731985"/>
                </a:moveTo>
                <a:lnTo>
                  <a:pt x="5894636" y="1731985"/>
                </a:lnTo>
                <a:lnTo>
                  <a:pt x="5898605" y="1734271"/>
                </a:lnTo>
                <a:lnTo>
                  <a:pt x="5902326" y="1746274"/>
                </a:lnTo>
                <a:lnTo>
                  <a:pt x="5899845" y="1743987"/>
                </a:lnTo>
                <a:lnTo>
                  <a:pt x="5895876" y="1739415"/>
                </a:lnTo>
                <a:lnTo>
                  <a:pt x="5894388" y="1731985"/>
                </a:lnTo>
                <a:close/>
                <a:moveTo>
                  <a:pt x="938213" y="1728774"/>
                </a:moveTo>
                <a:lnTo>
                  <a:pt x="938213" y="1731949"/>
                </a:lnTo>
                <a:lnTo>
                  <a:pt x="935038" y="1730361"/>
                </a:lnTo>
                <a:lnTo>
                  <a:pt x="938213" y="1728774"/>
                </a:lnTo>
                <a:close/>
                <a:moveTo>
                  <a:pt x="3325904" y="1726959"/>
                </a:moveTo>
                <a:lnTo>
                  <a:pt x="3324551" y="1728447"/>
                </a:lnTo>
                <a:lnTo>
                  <a:pt x="3330745" y="1730738"/>
                </a:lnTo>
                <a:lnTo>
                  <a:pt x="3321050" y="1733539"/>
                </a:lnTo>
                <a:lnTo>
                  <a:pt x="3323743" y="1728701"/>
                </a:lnTo>
                <a:lnTo>
                  <a:pt x="3325904" y="1726959"/>
                </a:lnTo>
                <a:close/>
                <a:moveTo>
                  <a:pt x="955676" y="1724010"/>
                </a:moveTo>
                <a:lnTo>
                  <a:pt x="950913" y="1725597"/>
                </a:lnTo>
                <a:lnTo>
                  <a:pt x="952034" y="1724186"/>
                </a:lnTo>
                <a:lnTo>
                  <a:pt x="955676" y="1724010"/>
                </a:lnTo>
                <a:close/>
                <a:moveTo>
                  <a:pt x="2943123" y="1723449"/>
                </a:moveTo>
                <a:lnTo>
                  <a:pt x="2943916" y="1723978"/>
                </a:lnTo>
                <a:lnTo>
                  <a:pt x="2946297" y="1725037"/>
                </a:lnTo>
                <a:lnTo>
                  <a:pt x="2950529" y="1726625"/>
                </a:lnTo>
                <a:lnTo>
                  <a:pt x="2947619" y="1732185"/>
                </a:lnTo>
                <a:lnTo>
                  <a:pt x="2961110" y="1728214"/>
                </a:lnTo>
                <a:lnTo>
                  <a:pt x="2979891" y="1731126"/>
                </a:lnTo>
                <a:lnTo>
                  <a:pt x="2981478" y="1731126"/>
                </a:lnTo>
                <a:lnTo>
                  <a:pt x="2979626" y="1730332"/>
                </a:lnTo>
                <a:lnTo>
                  <a:pt x="2971690" y="1728743"/>
                </a:lnTo>
                <a:lnTo>
                  <a:pt x="2955290" y="1725037"/>
                </a:lnTo>
                <a:lnTo>
                  <a:pt x="2947884" y="1723713"/>
                </a:lnTo>
                <a:lnTo>
                  <a:pt x="2943652" y="1723449"/>
                </a:lnTo>
                <a:lnTo>
                  <a:pt x="2943123" y="1723449"/>
                </a:lnTo>
                <a:close/>
                <a:moveTo>
                  <a:pt x="966788" y="1720834"/>
                </a:moveTo>
                <a:lnTo>
                  <a:pt x="966527" y="1721727"/>
                </a:lnTo>
                <a:lnTo>
                  <a:pt x="949325" y="1730359"/>
                </a:lnTo>
                <a:lnTo>
                  <a:pt x="966788" y="1720834"/>
                </a:lnTo>
                <a:close/>
                <a:moveTo>
                  <a:pt x="956956" y="1719248"/>
                </a:moveTo>
                <a:lnTo>
                  <a:pt x="957263" y="1719248"/>
                </a:lnTo>
                <a:lnTo>
                  <a:pt x="947738" y="1724011"/>
                </a:lnTo>
                <a:lnTo>
                  <a:pt x="956956" y="1719248"/>
                </a:lnTo>
                <a:close/>
                <a:moveTo>
                  <a:pt x="916893" y="1717688"/>
                </a:moveTo>
                <a:lnTo>
                  <a:pt x="927418" y="1726420"/>
                </a:lnTo>
                <a:lnTo>
                  <a:pt x="939023" y="1737269"/>
                </a:lnTo>
                <a:lnTo>
                  <a:pt x="961153" y="1744942"/>
                </a:lnTo>
                <a:lnTo>
                  <a:pt x="965201" y="1749440"/>
                </a:lnTo>
                <a:lnTo>
                  <a:pt x="957105" y="1766375"/>
                </a:lnTo>
                <a:lnTo>
                  <a:pt x="953056" y="1780663"/>
                </a:lnTo>
                <a:lnTo>
                  <a:pt x="950628" y="1784367"/>
                </a:lnTo>
                <a:lnTo>
                  <a:pt x="945770" y="1794687"/>
                </a:lnTo>
                <a:lnTo>
                  <a:pt x="953597" y="1803418"/>
                </a:lnTo>
                <a:lnTo>
                  <a:pt x="953597" y="1809504"/>
                </a:lnTo>
                <a:lnTo>
                  <a:pt x="953056" y="1815060"/>
                </a:lnTo>
                <a:lnTo>
                  <a:pt x="952247" y="1820352"/>
                </a:lnTo>
                <a:lnTo>
                  <a:pt x="950628" y="1825379"/>
                </a:lnTo>
                <a:lnTo>
                  <a:pt x="948738" y="1830405"/>
                </a:lnTo>
                <a:lnTo>
                  <a:pt x="946040" y="1835432"/>
                </a:lnTo>
                <a:lnTo>
                  <a:pt x="943341" y="1840195"/>
                </a:lnTo>
                <a:lnTo>
                  <a:pt x="939833" y="1844693"/>
                </a:lnTo>
                <a:lnTo>
                  <a:pt x="948738" y="1838607"/>
                </a:lnTo>
                <a:lnTo>
                  <a:pt x="947929" y="1840195"/>
                </a:lnTo>
                <a:lnTo>
                  <a:pt x="945770" y="1843898"/>
                </a:lnTo>
                <a:lnTo>
                  <a:pt x="943881" y="1847338"/>
                </a:lnTo>
                <a:lnTo>
                  <a:pt x="941722" y="1849719"/>
                </a:lnTo>
                <a:lnTo>
                  <a:pt x="939293" y="1852101"/>
                </a:lnTo>
                <a:lnTo>
                  <a:pt x="937673" y="1853423"/>
                </a:lnTo>
                <a:lnTo>
                  <a:pt x="936594" y="1854217"/>
                </a:lnTo>
                <a:lnTo>
                  <a:pt x="934975" y="1854746"/>
                </a:lnTo>
                <a:lnTo>
                  <a:pt x="933356" y="1855011"/>
                </a:lnTo>
                <a:lnTo>
                  <a:pt x="931466" y="1855804"/>
                </a:lnTo>
                <a:lnTo>
                  <a:pt x="929577" y="1855804"/>
                </a:lnTo>
                <a:lnTo>
                  <a:pt x="927689" y="1855804"/>
                </a:lnTo>
                <a:lnTo>
                  <a:pt x="925259" y="1855540"/>
                </a:lnTo>
                <a:lnTo>
                  <a:pt x="915544" y="1847338"/>
                </a:lnTo>
                <a:lnTo>
                  <a:pt x="906908" y="1842840"/>
                </a:lnTo>
                <a:lnTo>
                  <a:pt x="909067" y="1838607"/>
                </a:lnTo>
                <a:lnTo>
                  <a:pt x="911766" y="1834903"/>
                </a:lnTo>
                <a:lnTo>
                  <a:pt x="914465" y="1831199"/>
                </a:lnTo>
                <a:lnTo>
                  <a:pt x="917703" y="1826966"/>
                </a:lnTo>
                <a:lnTo>
                  <a:pt x="924989" y="1817706"/>
                </a:lnTo>
                <a:lnTo>
                  <a:pt x="928768" y="1812414"/>
                </a:lnTo>
                <a:lnTo>
                  <a:pt x="932816" y="1806064"/>
                </a:lnTo>
                <a:lnTo>
                  <a:pt x="929577" y="1810298"/>
                </a:lnTo>
                <a:lnTo>
                  <a:pt x="926609" y="1813737"/>
                </a:lnTo>
                <a:lnTo>
                  <a:pt x="923370" y="1816383"/>
                </a:lnTo>
                <a:lnTo>
                  <a:pt x="920132" y="1818235"/>
                </a:lnTo>
                <a:lnTo>
                  <a:pt x="918242" y="1819029"/>
                </a:lnTo>
                <a:lnTo>
                  <a:pt x="916623" y="1819558"/>
                </a:lnTo>
                <a:lnTo>
                  <a:pt x="914734" y="1819823"/>
                </a:lnTo>
                <a:lnTo>
                  <a:pt x="912575" y="1820352"/>
                </a:lnTo>
                <a:lnTo>
                  <a:pt x="908797" y="1819823"/>
                </a:lnTo>
                <a:lnTo>
                  <a:pt x="904479" y="1819294"/>
                </a:lnTo>
                <a:lnTo>
                  <a:pt x="904749" y="1819823"/>
                </a:lnTo>
                <a:lnTo>
                  <a:pt x="905288" y="1820352"/>
                </a:lnTo>
                <a:lnTo>
                  <a:pt x="905288" y="1820616"/>
                </a:lnTo>
                <a:lnTo>
                  <a:pt x="904479" y="1820616"/>
                </a:lnTo>
                <a:lnTo>
                  <a:pt x="903399" y="1820352"/>
                </a:lnTo>
                <a:lnTo>
                  <a:pt x="901240" y="1819294"/>
                </a:lnTo>
                <a:lnTo>
                  <a:pt x="899082" y="1818235"/>
                </a:lnTo>
                <a:lnTo>
                  <a:pt x="897192" y="1816383"/>
                </a:lnTo>
                <a:lnTo>
                  <a:pt x="896112" y="1815325"/>
                </a:lnTo>
                <a:lnTo>
                  <a:pt x="895304" y="1814001"/>
                </a:lnTo>
                <a:lnTo>
                  <a:pt x="894764" y="1812943"/>
                </a:lnTo>
                <a:lnTo>
                  <a:pt x="894493" y="1811356"/>
                </a:lnTo>
                <a:lnTo>
                  <a:pt x="906908" y="1806329"/>
                </a:lnTo>
                <a:lnTo>
                  <a:pt x="906638" y="1806329"/>
                </a:lnTo>
                <a:lnTo>
                  <a:pt x="906368" y="1800243"/>
                </a:lnTo>
                <a:lnTo>
                  <a:pt x="899891" y="1802095"/>
                </a:lnTo>
                <a:lnTo>
                  <a:pt x="908527" y="1794687"/>
                </a:lnTo>
                <a:lnTo>
                  <a:pt x="900430" y="1798391"/>
                </a:lnTo>
                <a:lnTo>
                  <a:pt x="901780" y="1797068"/>
                </a:lnTo>
                <a:lnTo>
                  <a:pt x="903129" y="1796010"/>
                </a:lnTo>
                <a:lnTo>
                  <a:pt x="903669" y="1794687"/>
                </a:lnTo>
                <a:lnTo>
                  <a:pt x="903939" y="1794158"/>
                </a:lnTo>
                <a:lnTo>
                  <a:pt x="903669" y="1793628"/>
                </a:lnTo>
                <a:lnTo>
                  <a:pt x="903129" y="1793364"/>
                </a:lnTo>
                <a:lnTo>
                  <a:pt x="900700" y="1793364"/>
                </a:lnTo>
                <a:lnTo>
                  <a:pt x="897732" y="1793628"/>
                </a:lnTo>
                <a:lnTo>
                  <a:pt x="894224" y="1794158"/>
                </a:lnTo>
                <a:lnTo>
                  <a:pt x="890445" y="1794687"/>
                </a:lnTo>
                <a:lnTo>
                  <a:pt x="887477" y="1794951"/>
                </a:lnTo>
                <a:lnTo>
                  <a:pt x="898272" y="1786748"/>
                </a:lnTo>
                <a:lnTo>
                  <a:pt x="914734" y="1780928"/>
                </a:lnTo>
                <a:lnTo>
                  <a:pt x="902050" y="1778811"/>
                </a:lnTo>
                <a:lnTo>
                  <a:pt x="908527" y="1769550"/>
                </a:lnTo>
                <a:lnTo>
                  <a:pt x="904646" y="1769550"/>
                </a:lnTo>
                <a:lnTo>
                  <a:pt x="904081" y="1772237"/>
                </a:lnTo>
                <a:lnTo>
                  <a:pt x="892176" y="1782751"/>
                </a:lnTo>
                <a:lnTo>
                  <a:pt x="903909" y="1769550"/>
                </a:lnTo>
                <a:lnTo>
                  <a:pt x="901780" y="1769550"/>
                </a:lnTo>
                <a:lnTo>
                  <a:pt x="904209" y="1765316"/>
                </a:lnTo>
                <a:lnTo>
                  <a:pt x="894224" y="1767168"/>
                </a:lnTo>
                <a:lnTo>
                  <a:pt x="898272" y="1762670"/>
                </a:lnTo>
                <a:lnTo>
                  <a:pt x="907448" y="1757114"/>
                </a:lnTo>
                <a:lnTo>
                  <a:pt x="895573" y="1761347"/>
                </a:lnTo>
                <a:lnTo>
                  <a:pt x="895573" y="1755791"/>
                </a:lnTo>
                <a:lnTo>
                  <a:pt x="884238" y="1756584"/>
                </a:lnTo>
                <a:lnTo>
                  <a:pt x="896922" y="1745471"/>
                </a:lnTo>
                <a:lnTo>
                  <a:pt x="894224" y="1745471"/>
                </a:lnTo>
                <a:lnTo>
                  <a:pt x="910686" y="1737004"/>
                </a:lnTo>
                <a:lnTo>
                  <a:pt x="910146" y="1740709"/>
                </a:lnTo>
                <a:lnTo>
                  <a:pt x="921211" y="1732770"/>
                </a:lnTo>
                <a:lnTo>
                  <a:pt x="913951" y="1731550"/>
                </a:lnTo>
                <a:lnTo>
                  <a:pt x="913924" y="1731448"/>
                </a:lnTo>
                <a:lnTo>
                  <a:pt x="911766" y="1731183"/>
                </a:lnTo>
                <a:lnTo>
                  <a:pt x="913951" y="1731550"/>
                </a:lnTo>
                <a:lnTo>
                  <a:pt x="914194" y="1732506"/>
                </a:lnTo>
                <a:lnTo>
                  <a:pt x="895304" y="1733829"/>
                </a:lnTo>
                <a:lnTo>
                  <a:pt x="896922" y="1730125"/>
                </a:lnTo>
                <a:lnTo>
                  <a:pt x="898541" y="1727214"/>
                </a:lnTo>
                <a:lnTo>
                  <a:pt x="900700" y="1724568"/>
                </a:lnTo>
                <a:lnTo>
                  <a:pt x="903129" y="1722186"/>
                </a:lnTo>
                <a:lnTo>
                  <a:pt x="906098" y="1720599"/>
                </a:lnTo>
                <a:lnTo>
                  <a:pt x="909337" y="1719011"/>
                </a:lnTo>
                <a:lnTo>
                  <a:pt x="912845" y="1718217"/>
                </a:lnTo>
                <a:lnTo>
                  <a:pt x="916893" y="1717688"/>
                </a:lnTo>
                <a:close/>
                <a:moveTo>
                  <a:pt x="3337747" y="1713934"/>
                </a:moveTo>
                <a:lnTo>
                  <a:pt x="3336099" y="1715746"/>
                </a:lnTo>
                <a:lnTo>
                  <a:pt x="3329668" y="1721827"/>
                </a:lnTo>
                <a:lnTo>
                  <a:pt x="3337747" y="1713934"/>
                </a:lnTo>
                <a:close/>
                <a:moveTo>
                  <a:pt x="3217864" y="1712922"/>
                </a:moveTo>
                <a:lnTo>
                  <a:pt x="3217864" y="1713695"/>
                </a:lnTo>
                <a:lnTo>
                  <a:pt x="3213101" y="1722448"/>
                </a:lnTo>
                <a:lnTo>
                  <a:pt x="3217864" y="1712922"/>
                </a:lnTo>
                <a:close/>
                <a:moveTo>
                  <a:pt x="1964532" y="1710477"/>
                </a:moveTo>
                <a:lnTo>
                  <a:pt x="1958182" y="1718139"/>
                </a:lnTo>
                <a:lnTo>
                  <a:pt x="1954477" y="1719988"/>
                </a:lnTo>
                <a:lnTo>
                  <a:pt x="1951567" y="1721309"/>
                </a:lnTo>
                <a:lnTo>
                  <a:pt x="1949186" y="1722366"/>
                </a:lnTo>
                <a:lnTo>
                  <a:pt x="1947598" y="1722366"/>
                </a:lnTo>
                <a:lnTo>
                  <a:pt x="1946011" y="1722366"/>
                </a:lnTo>
                <a:lnTo>
                  <a:pt x="1945217" y="1721573"/>
                </a:lnTo>
                <a:lnTo>
                  <a:pt x="1944688" y="1720517"/>
                </a:lnTo>
                <a:lnTo>
                  <a:pt x="1944688" y="1719460"/>
                </a:lnTo>
                <a:lnTo>
                  <a:pt x="1944839" y="1718405"/>
                </a:lnTo>
                <a:lnTo>
                  <a:pt x="1944682" y="1718823"/>
                </a:lnTo>
                <a:lnTo>
                  <a:pt x="1944417" y="1720675"/>
                </a:lnTo>
                <a:lnTo>
                  <a:pt x="1944417" y="1721733"/>
                </a:lnTo>
                <a:lnTo>
                  <a:pt x="1944946" y="1722791"/>
                </a:lnTo>
                <a:lnTo>
                  <a:pt x="1945740" y="1723584"/>
                </a:lnTo>
                <a:lnTo>
                  <a:pt x="1947328" y="1723584"/>
                </a:lnTo>
                <a:lnTo>
                  <a:pt x="1948916" y="1723584"/>
                </a:lnTo>
                <a:lnTo>
                  <a:pt x="1951298" y="1722526"/>
                </a:lnTo>
                <a:lnTo>
                  <a:pt x="1954208" y="1721204"/>
                </a:lnTo>
                <a:lnTo>
                  <a:pt x="1957913" y="1719352"/>
                </a:lnTo>
                <a:lnTo>
                  <a:pt x="1964264" y="1711681"/>
                </a:lnTo>
                <a:lnTo>
                  <a:pt x="1971938" y="1713797"/>
                </a:lnTo>
                <a:lnTo>
                  <a:pt x="1971938" y="1712517"/>
                </a:lnTo>
                <a:lnTo>
                  <a:pt x="1964532" y="1710477"/>
                </a:lnTo>
                <a:close/>
                <a:moveTo>
                  <a:pt x="3348096" y="1709063"/>
                </a:moveTo>
                <a:lnTo>
                  <a:pt x="3325904" y="1726959"/>
                </a:lnTo>
                <a:lnTo>
                  <a:pt x="3336099" y="1715746"/>
                </a:lnTo>
                <a:lnTo>
                  <a:pt x="3338016" y="1713934"/>
                </a:lnTo>
                <a:lnTo>
                  <a:pt x="3348096" y="1709063"/>
                </a:lnTo>
                <a:close/>
                <a:moveTo>
                  <a:pt x="3219451" y="1708159"/>
                </a:moveTo>
                <a:lnTo>
                  <a:pt x="3217070" y="1712922"/>
                </a:lnTo>
                <a:lnTo>
                  <a:pt x="3216276" y="1710779"/>
                </a:lnTo>
                <a:lnTo>
                  <a:pt x="3219451" y="1708159"/>
                </a:lnTo>
                <a:close/>
                <a:moveTo>
                  <a:pt x="5388737" y="1708150"/>
                </a:moveTo>
                <a:lnTo>
                  <a:pt x="5391213" y="1710096"/>
                </a:lnTo>
                <a:lnTo>
                  <a:pt x="5390683" y="1710096"/>
                </a:lnTo>
                <a:lnTo>
                  <a:pt x="5388737" y="1708150"/>
                </a:lnTo>
                <a:close/>
                <a:moveTo>
                  <a:pt x="5387498" y="1707177"/>
                </a:moveTo>
                <a:lnTo>
                  <a:pt x="5387764" y="1707177"/>
                </a:lnTo>
                <a:lnTo>
                  <a:pt x="5388737" y="1708150"/>
                </a:lnTo>
                <a:lnTo>
                  <a:pt x="5387498" y="1707177"/>
                </a:lnTo>
                <a:close/>
                <a:moveTo>
                  <a:pt x="3351213" y="1706550"/>
                </a:moveTo>
                <a:lnTo>
                  <a:pt x="3350136" y="1708077"/>
                </a:lnTo>
                <a:lnTo>
                  <a:pt x="3348096" y="1709063"/>
                </a:lnTo>
                <a:lnTo>
                  <a:pt x="3351213" y="1706550"/>
                </a:lnTo>
                <a:close/>
                <a:moveTo>
                  <a:pt x="971118" y="1705068"/>
                </a:moveTo>
                <a:lnTo>
                  <a:pt x="967796" y="1705859"/>
                </a:lnTo>
                <a:lnTo>
                  <a:pt x="947566" y="1708507"/>
                </a:lnTo>
                <a:lnTo>
                  <a:pt x="948095" y="1708507"/>
                </a:lnTo>
                <a:lnTo>
                  <a:pt x="953917" y="1708507"/>
                </a:lnTo>
                <a:lnTo>
                  <a:pt x="959739" y="1707714"/>
                </a:lnTo>
                <a:lnTo>
                  <a:pt x="965560" y="1706391"/>
                </a:lnTo>
                <a:lnTo>
                  <a:pt x="967796" y="1705859"/>
                </a:lnTo>
                <a:lnTo>
                  <a:pt x="969794" y="1705598"/>
                </a:lnTo>
                <a:lnTo>
                  <a:pt x="971118" y="1705068"/>
                </a:lnTo>
                <a:close/>
                <a:moveTo>
                  <a:pt x="6039110" y="1695998"/>
                </a:moveTo>
                <a:lnTo>
                  <a:pt x="6039498" y="1696969"/>
                </a:lnTo>
                <a:lnTo>
                  <a:pt x="6039374" y="1696792"/>
                </a:lnTo>
                <a:lnTo>
                  <a:pt x="6039110" y="1695998"/>
                </a:lnTo>
                <a:close/>
                <a:moveTo>
                  <a:pt x="5424775" y="1688760"/>
                </a:moveTo>
                <a:lnTo>
                  <a:pt x="5425444" y="1689931"/>
                </a:lnTo>
                <a:lnTo>
                  <a:pt x="5427036" y="1691787"/>
                </a:lnTo>
                <a:lnTo>
                  <a:pt x="5428894" y="1693644"/>
                </a:lnTo>
                <a:lnTo>
                  <a:pt x="5430486" y="1694971"/>
                </a:lnTo>
                <a:lnTo>
                  <a:pt x="5432608" y="1696565"/>
                </a:lnTo>
                <a:lnTo>
                  <a:pt x="5434731" y="1697625"/>
                </a:lnTo>
                <a:lnTo>
                  <a:pt x="5437119" y="1698686"/>
                </a:lnTo>
                <a:lnTo>
                  <a:pt x="5439773" y="1699217"/>
                </a:lnTo>
                <a:lnTo>
                  <a:pt x="5440793" y="1699402"/>
                </a:lnTo>
                <a:lnTo>
                  <a:pt x="5424775" y="1688760"/>
                </a:lnTo>
                <a:close/>
                <a:moveTo>
                  <a:pt x="1983582" y="1674283"/>
                </a:moveTo>
                <a:lnTo>
                  <a:pt x="1968546" y="1682472"/>
                </a:lnTo>
                <a:lnTo>
                  <a:pt x="1965852" y="1684966"/>
                </a:lnTo>
                <a:lnTo>
                  <a:pt x="1980877" y="1676774"/>
                </a:lnTo>
                <a:lnTo>
                  <a:pt x="1983582" y="1674283"/>
                </a:lnTo>
                <a:close/>
                <a:moveTo>
                  <a:pt x="962025" y="1673209"/>
                </a:moveTo>
                <a:lnTo>
                  <a:pt x="961749" y="1673748"/>
                </a:lnTo>
                <a:lnTo>
                  <a:pt x="949325" y="1687497"/>
                </a:lnTo>
                <a:lnTo>
                  <a:pt x="962025" y="1673209"/>
                </a:lnTo>
                <a:close/>
                <a:moveTo>
                  <a:pt x="5418962" y="1670368"/>
                </a:moveTo>
                <a:lnTo>
                  <a:pt x="5419871" y="1675601"/>
                </a:lnTo>
                <a:lnTo>
                  <a:pt x="5421198" y="1680909"/>
                </a:lnTo>
                <a:lnTo>
                  <a:pt x="5421994" y="1683561"/>
                </a:lnTo>
                <a:lnTo>
                  <a:pt x="5423056" y="1685950"/>
                </a:lnTo>
                <a:lnTo>
                  <a:pt x="5423404" y="1686507"/>
                </a:lnTo>
                <a:lnTo>
                  <a:pt x="5418962" y="1670368"/>
                </a:lnTo>
                <a:close/>
                <a:moveTo>
                  <a:pt x="1993005" y="1661357"/>
                </a:moveTo>
                <a:lnTo>
                  <a:pt x="1991784" y="1664772"/>
                </a:lnTo>
                <a:lnTo>
                  <a:pt x="1990196" y="1668999"/>
                </a:lnTo>
                <a:lnTo>
                  <a:pt x="1986228" y="1676661"/>
                </a:lnTo>
                <a:lnTo>
                  <a:pt x="1982523" y="1684058"/>
                </a:lnTo>
                <a:lnTo>
                  <a:pt x="1978290" y="1691455"/>
                </a:lnTo>
                <a:lnTo>
                  <a:pt x="1976703" y="1694890"/>
                </a:lnTo>
                <a:lnTo>
                  <a:pt x="1975115" y="1698853"/>
                </a:lnTo>
                <a:lnTo>
                  <a:pt x="1973528" y="1702287"/>
                </a:lnTo>
                <a:lnTo>
                  <a:pt x="1972734" y="1705458"/>
                </a:lnTo>
                <a:lnTo>
                  <a:pt x="1972689" y="1705772"/>
                </a:lnTo>
                <a:lnTo>
                  <a:pt x="1973262" y="1703482"/>
                </a:lnTo>
                <a:lnTo>
                  <a:pt x="1974849" y="1700043"/>
                </a:lnTo>
                <a:lnTo>
                  <a:pt x="1976437" y="1696075"/>
                </a:lnTo>
                <a:lnTo>
                  <a:pt x="1978025" y="1692636"/>
                </a:lnTo>
                <a:lnTo>
                  <a:pt x="1982259" y="1685230"/>
                </a:lnTo>
                <a:lnTo>
                  <a:pt x="1985964" y="1677824"/>
                </a:lnTo>
                <a:lnTo>
                  <a:pt x="1989933" y="1670153"/>
                </a:lnTo>
                <a:lnTo>
                  <a:pt x="1991521" y="1665921"/>
                </a:lnTo>
                <a:lnTo>
                  <a:pt x="1992844" y="1662218"/>
                </a:lnTo>
                <a:lnTo>
                  <a:pt x="1993005" y="1661357"/>
                </a:lnTo>
                <a:close/>
                <a:moveTo>
                  <a:pt x="985479" y="1658271"/>
                </a:moveTo>
                <a:lnTo>
                  <a:pt x="983188" y="1660020"/>
                </a:lnTo>
                <a:lnTo>
                  <a:pt x="982663" y="1660536"/>
                </a:lnTo>
                <a:lnTo>
                  <a:pt x="982663" y="1660020"/>
                </a:lnTo>
                <a:lnTo>
                  <a:pt x="985479" y="1658271"/>
                </a:lnTo>
                <a:close/>
                <a:moveTo>
                  <a:pt x="976958" y="1655746"/>
                </a:moveTo>
                <a:lnTo>
                  <a:pt x="979488" y="1656597"/>
                </a:lnTo>
                <a:lnTo>
                  <a:pt x="979235" y="1657163"/>
                </a:lnTo>
                <a:lnTo>
                  <a:pt x="977463" y="1659715"/>
                </a:lnTo>
                <a:lnTo>
                  <a:pt x="975692" y="1661983"/>
                </a:lnTo>
                <a:lnTo>
                  <a:pt x="973667" y="1664251"/>
                </a:lnTo>
                <a:lnTo>
                  <a:pt x="971390" y="1666235"/>
                </a:lnTo>
                <a:lnTo>
                  <a:pt x="969364" y="1667652"/>
                </a:lnTo>
                <a:lnTo>
                  <a:pt x="966834" y="1669354"/>
                </a:lnTo>
                <a:lnTo>
                  <a:pt x="964556" y="1670487"/>
                </a:lnTo>
                <a:lnTo>
                  <a:pt x="962025" y="1671621"/>
                </a:lnTo>
                <a:lnTo>
                  <a:pt x="963544" y="1669070"/>
                </a:lnTo>
                <a:lnTo>
                  <a:pt x="964810" y="1666519"/>
                </a:lnTo>
                <a:lnTo>
                  <a:pt x="966328" y="1663967"/>
                </a:lnTo>
                <a:lnTo>
                  <a:pt x="968353" y="1661699"/>
                </a:lnTo>
                <a:lnTo>
                  <a:pt x="970124" y="1659715"/>
                </a:lnTo>
                <a:lnTo>
                  <a:pt x="972149" y="1658297"/>
                </a:lnTo>
                <a:lnTo>
                  <a:pt x="974426" y="1656879"/>
                </a:lnTo>
                <a:lnTo>
                  <a:pt x="976958" y="1655746"/>
                </a:lnTo>
                <a:close/>
                <a:moveTo>
                  <a:pt x="1987021" y="1655525"/>
                </a:moveTo>
                <a:lnTo>
                  <a:pt x="1968285" y="1666902"/>
                </a:lnTo>
                <a:lnTo>
                  <a:pt x="1967175" y="1668566"/>
                </a:lnTo>
                <a:lnTo>
                  <a:pt x="1986758" y="1656663"/>
                </a:lnTo>
                <a:lnTo>
                  <a:pt x="1987233" y="1664273"/>
                </a:lnTo>
                <a:lnTo>
                  <a:pt x="1987551" y="1663979"/>
                </a:lnTo>
                <a:lnTo>
                  <a:pt x="1987021" y="1655525"/>
                </a:lnTo>
                <a:close/>
                <a:moveTo>
                  <a:pt x="3656440" y="1654465"/>
                </a:moveTo>
                <a:lnTo>
                  <a:pt x="3654494" y="1662211"/>
                </a:lnTo>
                <a:lnTo>
                  <a:pt x="3653873" y="1663997"/>
                </a:lnTo>
                <a:lnTo>
                  <a:pt x="3652838" y="1665273"/>
                </a:lnTo>
                <a:lnTo>
                  <a:pt x="3656440" y="1654465"/>
                </a:lnTo>
                <a:close/>
                <a:moveTo>
                  <a:pt x="3657601" y="1650984"/>
                </a:moveTo>
                <a:lnTo>
                  <a:pt x="3656677" y="1653755"/>
                </a:lnTo>
                <a:lnTo>
                  <a:pt x="3656440" y="1654465"/>
                </a:lnTo>
                <a:lnTo>
                  <a:pt x="3657187" y="1651494"/>
                </a:lnTo>
                <a:lnTo>
                  <a:pt x="3657601" y="1650984"/>
                </a:lnTo>
                <a:close/>
                <a:moveTo>
                  <a:pt x="983986" y="1650982"/>
                </a:moveTo>
                <a:lnTo>
                  <a:pt x="987426" y="1651542"/>
                </a:lnTo>
                <a:lnTo>
                  <a:pt x="986632" y="1652102"/>
                </a:lnTo>
                <a:lnTo>
                  <a:pt x="979488" y="1655745"/>
                </a:lnTo>
                <a:lnTo>
                  <a:pt x="983986" y="1650982"/>
                </a:lnTo>
                <a:close/>
                <a:moveTo>
                  <a:pt x="980354" y="1649395"/>
                </a:moveTo>
                <a:lnTo>
                  <a:pt x="981076" y="1649689"/>
                </a:lnTo>
                <a:lnTo>
                  <a:pt x="981076" y="1649983"/>
                </a:lnTo>
                <a:lnTo>
                  <a:pt x="973138" y="1657333"/>
                </a:lnTo>
                <a:lnTo>
                  <a:pt x="980354" y="1649395"/>
                </a:lnTo>
                <a:close/>
                <a:moveTo>
                  <a:pt x="1997365" y="1648542"/>
                </a:moveTo>
                <a:lnTo>
                  <a:pt x="1994694" y="1653147"/>
                </a:lnTo>
                <a:lnTo>
                  <a:pt x="1994462" y="1654230"/>
                </a:lnTo>
                <a:lnTo>
                  <a:pt x="1997343" y="1649257"/>
                </a:lnTo>
                <a:lnTo>
                  <a:pt x="1997365" y="1648542"/>
                </a:lnTo>
                <a:close/>
                <a:moveTo>
                  <a:pt x="978936" y="1647808"/>
                </a:moveTo>
                <a:lnTo>
                  <a:pt x="979488" y="1648088"/>
                </a:lnTo>
                <a:lnTo>
                  <a:pt x="979212" y="1648088"/>
                </a:lnTo>
                <a:lnTo>
                  <a:pt x="973138" y="1652570"/>
                </a:lnTo>
                <a:lnTo>
                  <a:pt x="978936" y="1647808"/>
                </a:lnTo>
                <a:close/>
                <a:moveTo>
                  <a:pt x="898525" y="1647806"/>
                </a:moveTo>
                <a:lnTo>
                  <a:pt x="897973" y="1649515"/>
                </a:lnTo>
                <a:lnTo>
                  <a:pt x="892176" y="1654156"/>
                </a:lnTo>
                <a:lnTo>
                  <a:pt x="898525" y="1647806"/>
                </a:lnTo>
                <a:close/>
                <a:moveTo>
                  <a:pt x="1978688" y="1643497"/>
                </a:moveTo>
                <a:lnTo>
                  <a:pt x="1978554" y="1643967"/>
                </a:lnTo>
                <a:lnTo>
                  <a:pt x="1977936" y="1647058"/>
                </a:lnTo>
                <a:lnTo>
                  <a:pt x="1978025" y="1646807"/>
                </a:lnTo>
                <a:lnTo>
                  <a:pt x="1978688" y="1643497"/>
                </a:lnTo>
                <a:close/>
                <a:moveTo>
                  <a:pt x="1015499" y="1639897"/>
                </a:moveTo>
                <a:lnTo>
                  <a:pt x="1019176" y="1639897"/>
                </a:lnTo>
                <a:lnTo>
                  <a:pt x="1017600" y="1641186"/>
                </a:lnTo>
                <a:lnTo>
                  <a:pt x="1010245" y="1646604"/>
                </a:lnTo>
                <a:lnTo>
                  <a:pt x="995535" y="1652022"/>
                </a:lnTo>
                <a:lnTo>
                  <a:pt x="985479" y="1658271"/>
                </a:lnTo>
                <a:lnTo>
                  <a:pt x="985553" y="1658214"/>
                </a:lnTo>
                <a:lnTo>
                  <a:pt x="989493" y="1655118"/>
                </a:lnTo>
                <a:lnTo>
                  <a:pt x="993959" y="1650990"/>
                </a:lnTo>
                <a:lnTo>
                  <a:pt x="999475" y="1646862"/>
                </a:lnTo>
                <a:lnTo>
                  <a:pt x="1002890" y="1645057"/>
                </a:lnTo>
                <a:lnTo>
                  <a:pt x="1006042" y="1643250"/>
                </a:lnTo>
                <a:lnTo>
                  <a:pt x="1009194" y="1641960"/>
                </a:lnTo>
                <a:lnTo>
                  <a:pt x="1012346" y="1640670"/>
                </a:lnTo>
                <a:lnTo>
                  <a:pt x="1015499" y="1639897"/>
                </a:lnTo>
                <a:close/>
                <a:moveTo>
                  <a:pt x="993776" y="1639869"/>
                </a:moveTo>
                <a:lnTo>
                  <a:pt x="993512" y="1640095"/>
                </a:lnTo>
                <a:lnTo>
                  <a:pt x="985838" y="1644632"/>
                </a:lnTo>
                <a:lnTo>
                  <a:pt x="993776" y="1639869"/>
                </a:lnTo>
                <a:close/>
                <a:moveTo>
                  <a:pt x="5395314" y="1639603"/>
                </a:moveTo>
                <a:lnTo>
                  <a:pt x="5398643" y="1642433"/>
                </a:lnTo>
                <a:lnTo>
                  <a:pt x="5403685" y="1646678"/>
                </a:lnTo>
                <a:lnTo>
                  <a:pt x="5408461" y="1651455"/>
                </a:lnTo>
                <a:lnTo>
                  <a:pt x="5410584" y="1653844"/>
                </a:lnTo>
                <a:lnTo>
                  <a:pt x="5412707" y="1656497"/>
                </a:lnTo>
                <a:lnTo>
                  <a:pt x="5414299" y="1659415"/>
                </a:lnTo>
                <a:lnTo>
                  <a:pt x="5416157" y="1662601"/>
                </a:lnTo>
                <a:lnTo>
                  <a:pt x="5417483" y="1666050"/>
                </a:lnTo>
                <a:lnTo>
                  <a:pt x="5418500" y="1668693"/>
                </a:lnTo>
                <a:lnTo>
                  <a:pt x="5415637" y="1658289"/>
                </a:lnTo>
                <a:lnTo>
                  <a:pt x="5414311" y="1656175"/>
                </a:lnTo>
                <a:lnTo>
                  <a:pt x="5413515" y="1654061"/>
                </a:lnTo>
                <a:lnTo>
                  <a:pt x="5410864" y="1650890"/>
                </a:lnTo>
                <a:lnTo>
                  <a:pt x="5407947" y="1647983"/>
                </a:lnTo>
                <a:lnTo>
                  <a:pt x="5405030" y="1645341"/>
                </a:lnTo>
                <a:lnTo>
                  <a:pt x="5401848" y="1643227"/>
                </a:lnTo>
                <a:lnTo>
                  <a:pt x="5398931" y="1641641"/>
                </a:lnTo>
                <a:lnTo>
                  <a:pt x="5395314" y="1639603"/>
                </a:lnTo>
                <a:close/>
                <a:moveTo>
                  <a:pt x="1979878" y="1639145"/>
                </a:moveTo>
                <a:lnTo>
                  <a:pt x="1972675" y="1641697"/>
                </a:lnTo>
                <a:lnTo>
                  <a:pt x="1971409" y="1643173"/>
                </a:lnTo>
                <a:lnTo>
                  <a:pt x="1979552" y="1640285"/>
                </a:lnTo>
                <a:lnTo>
                  <a:pt x="1979878" y="1639145"/>
                </a:lnTo>
                <a:close/>
                <a:moveTo>
                  <a:pt x="980982" y="1635105"/>
                </a:moveTo>
                <a:lnTo>
                  <a:pt x="982663" y="1636067"/>
                </a:lnTo>
                <a:lnTo>
                  <a:pt x="982383" y="1636548"/>
                </a:lnTo>
                <a:lnTo>
                  <a:pt x="973138" y="1643044"/>
                </a:lnTo>
                <a:lnTo>
                  <a:pt x="980982" y="1635105"/>
                </a:lnTo>
                <a:close/>
                <a:moveTo>
                  <a:pt x="1008165" y="1631535"/>
                </a:moveTo>
                <a:lnTo>
                  <a:pt x="1000227" y="1635766"/>
                </a:lnTo>
                <a:lnTo>
                  <a:pt x="1008165" y="1631799"/>
                </a:lnTo>
                <a:lnTo>
                  <a:pt x="1008165" y="1631535"/>
                </a:lnTo>
                <a:close/>
                <a:moveTo>
                  <a:pt x="1955876" y="1630196"/>
                </a:moveTo>
                <a:lnTo>
                  <a:pt x="1956061" y="1646611"/>
                </a:lnTo>
                <a:lnTo>
                  <a:pt x="1956590" y="1648728"/>
                </a:lnTo>
                <a:lnTo>
                  <a:pt x="1958178" y="1649257"/>
                </a:lnTo>
                <a:lnTo>
                  <a:pt x="1975888" y="1637056"/>
                </a:lnTo>
                <a:lnTo>
                  <a:pt x="1975909" y="1637032"/>
                </a:lnTo>
                <a:lnTo>
                  <a:pt x="1976967" y="1635975"/>
                </a:lnTo>
                <a:lnTo>
                  <a:pt x="1976967" y="1635182"/>
                </a:lnTo>
                <a:lnTo>
                  <a:pt x="1976703" y="1635182"/>
                </a:lnTo>
                <a:lnTo>
                  <a:pt x="1975644" y="1636239"/>
                </a:lnTo>
                <a:lnTo>
                  <a:pt x="1972469" y="1638617"/>
                </a:lnTo>
                <a:lnTo>
                  <a:pt x="1967971" y="1641787"/>
                </a:lnTo>
                <a:lnTo>
                  <a:pt x="1963738" y="1644958"/>
                </a:lnTo>
                <a:lnTo>
                  <a:pt x="1961621" y="1646014"/>
                </a:lnTo>
                <a:lnTo>
                  <a:pt x="1959769" y="1647335"/>
                </a:lnTo>
                <a:lnTo>
                  <a:pt x="1958182" y="1647599"/>
                </a:lnTo>
                <a:lnTo>
                  <a:pt x="1956859" y="1647599"/>
                </a:lnTo>
                <a:lnTo>
                  <a:pt x="1956329" y="1642316"/>
                </a:lnTo>
                <a:lnTo>
                  <a:pt x="1956329" y="1638617"/>
                </a:lnTo>
                <a:lnTo>
                  <a:pt x="1956065" y="1633333"/>
                </a:lnTo>
                <a:lnTo>
                  <a:pt x="1955876" y="1630196"/>
                </a:lnTo>
                <a:close/>
                <a:moveTo>
                  <a:pt x="993776" y="1625580"/>
                </a:moveTo>
                <a:lnTo>
                  <a:pt x="993282" y="1626446"/>
                </a:lnTo>
                <a:lnTo>
                  <a:pt x="982663" y="1635105"/>
                </a:lnTo>
                <a:lnTo>
                  <a:pt x="984886" y="1629621"/>
                </a:lnTo>
                <a:lnTo>
                  <a:pt x="993776" y="1625580"/>
                </a:lnTo>
                <a:close/>
                <a:moveTo>
                  <a:pt x="5389621" y="1624425"/>
                </a:moveTo>
                <a:lnTo>
                  <a:pt x="5381926" y="1628371"/>
                </a:lnTo>
                <a:lnTo>
                  <a:pt x="5381926" y="1628636"/>
                </a:lnTo>
                <a:lnTo>
                  <a:pt x="5386755" y="1633005"/>
                </a:lnTo>
                <a:lnTo>
                  <a:pt x="5386734" y="1632920"/>
                </a:lnTo>
                <a:lnTo>
                  <a:pt x="5386204" y="1632128"/>
                </a:lnTo>
                <a:lnTo>
                  <a:pt x="5386204" y="1631335"/>
                </a:lnTo>
                <a:lnTo>
                  <a:pt x="5386204" y="1630542"/>
                </a:lnTo>
                <a:lnTo>
                  <a:pt x="5386469" y="1629222"/>
                </a:lnTo>
                <a:lnTo>
                  <a:pt x="5386999" y="1628164"/>
                </a:lnTo>
                <a:lnTo>
                  <a:pt x="5388855" y="1625257"/>
                </a:lnTo>
                <a:lnTo>
                  <a:pt x="5389621" y="1624425"/>
                </a:lnTo>
                <a:close/>
                <a:moveTo>
                  <a:pt x="5819247" y="1624112"/>
                </a:moveTo>
                <a:lnTo>
                  <a:pt x="5838826" y="1640540"/>
                </a:lnTo>
                <a:lnTo>
                  <a:pt x="5840943" y="1643454"/>
                </a:lnTo>
                <a:lnTo>
                  <a:pt x="5843060" y="1646369"/>
                </a:lnTo>
                <a:lnTo>
                  <a:pt x="5847028" y="1653257"/>
                </a:lnTo>
                <a:lnTo>
                  <a:pt x="5850203" y="1660147"/>
                </a:lnTo>
                <a:lnTo>
                  <a:pt x="5853643" y="1668095"/>
                </a:lnTo>
                <a:lnTo>
                  <a:pt x="5856553" y="1676309"/>
                </a:lnTo>
                <a:lnTo>
                  <a:pt x="5859728" y="1684523"/>
                </a:lnTo>
                <a:lnTo>
                  <a:pt x="5865814" y="1701481"/>
                </a:lnTo>
                <a:lnTo>
                  <a:pt x="5868989" y="1709430"/>
                </a:lnTo>
                <a:lnTo>
                  <a:pt x="5872164" y="1716849"/>
                </a:lnTo>
                <a:lnTo>
                  <a:pt x="5875603" y="1724004"/>
                </a:lnTo>
                <a:lnTo>
                  <a:pt x="5879572" y="1730363"/>
                </a:lnTo>
                <a:lnTo>
                  <a:pt x="5881424" y="1733013"/>
                </a:lnTo>
                <a:lnTo>
                  <a:pt x="5883541" y="1735662"/>
                </a:lnTo>
                <a:lnTo>
                  <a:pt x="5885922" y="1738311"/>
                </a:lnTo>
                <a:lnTo>
                  <a:pt x="5888303" y="1740431"/>
                </a:lnTo>
                <a:lnTo>
                  <a:pt x="5890685" y="1742286"/>
                </a:lnTo>
                <a:lnTo>
                  <a:pt x="5893330" y="1743610"/>
                </a:lnTo>
                <a:lnTo>
                  <a:pt x="5895976" y="1744935"/>
                </a:lnTo>
                <a:lnTo>
                  <a:pt x="5898887" y="1745731"/>
                </a:lnTo>
                <a:lnTo>
                  <a:pt x="5906824" y="1754474"/>
                </a:lnTo>
                <a:lnTo>
                  <a:pt x="5904972" y="1744935"/>
                </a:lnTo>
                <a:lnTo>
                  <a:pt x="5918201" y="1763748"/>
                </a:lnTo>
                <a:lnTo>
                  <a:pt x="5920053" y="1764013"/>
                </a:lnTo>
                <a:lnTo>
                  <a:pt x="5948275" y="1803104"/>
                </a:lnTo>
                <a:lnTo>
                  <a:pt x="5941760" y="1792966"/>
                </a:lnTo>
                <a:lnTo>
                  <a:pt x="5939642" y="1789525"/>
                </a:lnTo>
                <a:lnTo>
                  <a:pt x="5939377" y="1789525"/>
                </a:lnTo>
                <a:lnTo>
                  <a:pt x="5924551" y="1763310"/>
                </a:lnTo>
                <a:lnTo>
                  <a:pt x="5927199" y="1765164"/>
                </a:lnTo>
                <a:lnTo>
                  <a:pt x="5929846" y="1767018"/>
                </a:lnTo>
                <a:lnTo>
                  <a:pt x="5932494" y="1768606"/>
                </a:lnTo>
                <a:lnTo>
                  <a:pt x="5935406" y="1769930"/>
                </a:lnTo>
                <a:lnTo>
                  <a:pt x="5938583" y="1770989"/>
                </a:lnTo>
                <a:lnTo>
                  <a:pt x="5941495" y="1771520"/>
                </a:lnTo>
                <a:lnTo>
                  <a:pt x="5944407" y="1771784"/>
                </a:lnTo>
                <a:lnTo>
                  <a:pt x="5947584" y="1771784"/>
                </a:lnTo>
                <a:lnTo>
                  <a:pt x="5948114" y="1768606"/>
                </a:lnTo>
                <a:lnTo>
                  <a:pt x="5948908" y="1765958"/>
                </a:lnTo>
                <a:lnTo>
                  <a:pt x="5949967" y="1763576"/>
                </a:lnTo>
                <a:lnTo>
                  <a:pt x="5951026" y="1761721"/>
                </a:lnTo>
                <a:lnTo>
                  <a:pt x="5952350" y="1760664"/>
                </a:lnTo>
                <a:lnTo>
                  <a:pt x="5953674" y="1759605"/>
                </a:lnTo>
                <a:lnTo>
                  <a:pt x="5955262" y="1759077"/>
                </a:lnTo>
                <a:lnTo>
                  <a:pt x="5956851" y="1758809"/>
                </a:lnTo>
                <a:lnTo>
                  <a:pt x="5958704" y="1759077"/>
                </a:lnTo>
                <a:lnTo>
                  <a:pt x="5960822" y="1759340"/>
                </a:lnTo>
                <a:lnTo>
                  <a:pt x="5962940" y="1759870"/>
                </a:lnTo>
                <a:lnTo>
                  <a:pt x="5965058" y="1761193"/>
                </a:lnTo>
                <a:lnTo>
                  <a:pt x="5969824" y="1763576"/>
                </a:lnTo>
                <a:lnTo>
                  <a:pt x="5975383" y="1766754"/>
                </a:lnTo>
                <a:lnTo>
                  <a:pt x="5998152" y="1782905"/>
                </a:lnTo>
                <a:lnTo>
                  <a:pt x="6009801" y="1791378"/>
                </a:lnTo>
                <a:lnTo>
                  <a:pt x="6021715" y="1800118"/>
                </a:lnTo>
                <a:lnTo>
                  <a:pt x="6033629" y="1809385"/>
                </a:lnTo>
                <a:lnTo>
                  <a:pt x="6045278" y="1818651"/>
                </a:lnTo>
                <a:lnTo>
                  <a:pt x="6056397" y="1828183"/>
                </a:lnTo>
                <a:lnTo>
                  <a:pt x="6067252" y="1837978"/>
                </a:lnTo>
                <a:lnTo>
                  <a:pt x="6068576" y="1836125"/>
                </a:lnTo>
                <a:lnTo>
                  <a:pt x="6069370" y="1834008"/>
                </a:lnTo>
                <a:lnTo>
                  <a:pt x="6070164" y="1831889"/>
                </a:lnTo>
                <a:lnTo>
                  <a:pt x="6070959" y="1829508"/>
                </a:lnTo>
                <a:lnTo>
                  <a:pt x="6071223" y="1827125"/>
                </a:lnTo>
                <a:lnTo>
                  <a:pt x="6071488" y="1825271"/>
                </a:lnTo>
                <a:lnTo>
                  <a:pt x="6071223" y="1820505"/>
                </a:lnTo>
                <a:lnTo>
                  <a:pt x="6070429" y="1815474"/>
                </a:lnTo>
                <a:lnTo>
                  <a:pt x="6069105" y="1810180"/>
                </a:lnTo>
                <a:lnTo>
                  <a:pt x="6067252" y="1805146"/>
                </a:lnTo>
                <a:lnTo>
                  <a:pt x="6064869" y="1799590"/>
                </a:lnTo>
                <a:lnTo>
                  <a:pt x="6062222" y="1794027"/>
                </a:lnTo>
                <a:lnTo>
                  <a:pt x="6059045" y="1788465"/>
                </a:lnTo>
                <a:lnTo>
                  <a:pt x="6055603" y="1782905"/>
                </a:lnTo>
                <a:lnTo>
                  <a:pt x="6051897" y="1777081"/>
                </a:lnTo>
                <a:lnTo>
                  <a:pt x="6043425" y="1765164"/>
                </a:lnTo>
                <a:lnTo>
                  <a:pt x="6034952" y="1753250"/>
                </a:lnTo>
                <a:lnTo>
                  <a:pt x="6025951" y="1740806"/>
                </a:lnTo>
                <a:lnTo>
                  <a:pt x="6017479" y="1728890"/>
                </a:lnTo>
                <a:lnTo>
                  <a:pt x="6009801" y="1716975"/>
                </a:lnTo>
                <a:lnTo>
                  <a:pt x="6006359" y="1710883"/>
                </a:lnTo>
                <a:lnTo>
                  <a:pt x="6002918" y="1705058"/>
                </a:lnTo>
                <a:lnTo>
                  <a:pt x="6000005" y="1699233"/>
                </a:lnTo>
                <a:lnTo>
                  <a:pt x="5997887" y="1693672"/>
                </a:lnTo>
                <a:lnTo>
                  <a:pt x="5995769" y="1688111"/>
                </a:lnTo>
                <a:lnTo>
                  <a:pt x="5994181" y="1682551"/>
                </a:lnTo>
                <a:lnTo>
                  <a:pt x="5993651" y="1677255"/>
                </a:lnTo>
                <a:lnTo>
                  <a:pt x="5993386" y="1672224"/>
                </a:lnTo>
                <a:lnTo>
                  <a:pt x="5993386" y="1669577"/>
                </a:lnTo>
                <a:lnTo>
                  <a:pt x="5993916" y="1667193"/>
                </a:lnTo>
                <a:lnTo>
                  <a:pt x="5994181" y="1664545"/>
                </a:lnTo>
                <a:lnTo>
                  <a:pt x="5995240" y="1662163"/>
                </a:lnTo>
                <a:lnTo>
                  <a:pt x="6002653" y="1668251"/>
                </a:lnTo>
                <a:lnTo>
                  <a:pt x="6009801" y="1674341"/>
                </a:lnTo>
                <a:lnTo>
                  <a:pt x="6016420" y="1680961"/>
                </a:lnTo>
                <a:lnTo>
                  <a:pt x="6022774" y="1688374"/>
                </a:lnTo>
                <a:lnTo>
                  <a:pt x="6026480" y="1691819"/>
                </a:lnTo>
                <a:lnTo>
                  <a:pt x="6030716" y="1696319"/>
                </a:lnTo>
                <a:lnTo>
                  <a:pt x="6034952" y="1701616"/>
                </a:lnTo>
                <a:lnTo>
                  <a:pt x="6038232" y="1706054"/>
                </a:lnTo>
                <a:lnTo>
                  <a:pt x="6036995" y="1702878"/>
                </a:lnTo>
                <a:lnTo>
                  <a:pt x="6034088" y="1694411"/>
                </a:lnTo>
                <a:lnTo>
                  <a:pt x="6036202" y="1692294"/>
                </a:lnTo>
                <a:lnTo>
                  <a:pt x="6040167" y="1698645"/>
                </a:lnTo>
                <a:lnTo>
                  <a:pt x="6039498" y="1696969"/>
                </a:lnTo>
                <a:lnTo>
                  <a:pt x="6043074" y="1702084"/>
                </a:lnTo>
                <a:lnTo>
                  <a:pt x="6043074" y="1702349"/>
                </a:lnTo>
                <a:lnTo>
                  <a:pt x="6133732" y="1875389"/>
                </a:lnTo>
                <a:lnTo>
                  <a:pt x="6155405" y="1920102"/>
                </a:lnTo>
                <a:lnTo>
                  <a:pt x="6166242" y="1942590"/>
                </a:lnTo>
                <a:lnTo>
                  <a:pt x="6176814" y="1965342"/>
                </a:lnTo>
                <a:lnTo>
                  <a:pt x="6187387" y="1988359"/>
                </a:lnTo>
                <a:lnTo>
                  <a:pt x="6197959" y="2011376"/>
                </a:lnTo>
                <a:lnTo>
                  <a:pt x="6207738" y="2034658"/>
                </a:lnTo>
                <a:lnTo>
                  <a:pt x="6217782" y="2057940"/>
                </a:lnTo>
                <a:lnTo>
                  <a:pt x="6227561" y="2081222"/>
                </a:lnTo>
                <a:lnTo>
                  <a:pt x="6237077" y="2104764"/>
                </a:lnTo>
                <a:lnTo>
                  <a:pt x="6246327" y="2128310"/>
                </a:lnTo>
                <a:lnTo>
                  <a:pt x="6255314" y="2151879"/>
                </a:lnTo>
                <a:lnTo>
                  <a:pt x="6264036" y="2175427"/>
                </a:lnTo>
                <a:lnTo>
                  <a:pt x="6272230" y="2199224"/>
                </a:lnTo>
                <a:lnTo>
                  <a:pt x="6280159" y="2222743"/>
                </a:lnTo>
                <a:lnTo>
                  <a:pt x="6284403" y="2235336"/>
                </a:lnTo>
                <a:lnTo>
                  <a:pt x="6286274" y="2240175"/>
                </a:lnTo>
                <a:lnTo>
                  <a:pt x="6283492" y="2230908"/>
                </a:lnTo>
                <a:lnTo>
                  <a:pt x="6283492" y="2230379"/>
                </a:lnTo>
                <a:lnTo>
                  <a:pt x="6291229" y="2253750"/>
                </a:lnTo>
                <a:lnTo>
                  <a:pt x="6299175" y="2276592"/>
                </a:lnTo>
                <a:lnTo>
                  <a:pt x="6309500" y="2306796"/>
                </a:lnTo>
                <a:lnTo>
                  <a:pt x="6329356" y="2367211"/>
                </a:lnTo>
                <a:lnTo>
                  <a:pt x="6329952" y="2370792"/>
                </a:lnTo>
                <a:lnTo>
                  <a:pt x="6340668" y="2403185"/>
                </a:lnTo>
                <a:lnTo>
                  <a:pt x="6370580" y="2508501"/>
                </a:lnTo>
                <a:lnTo>
                  <a:pt x="6371639" y="2513790"/>
                </a:lnTo>
                <a:lnTo>
                  <a:pt x="6372963" y="2519082"/>
                </a:lnTo>
                <a:lnTo>
                  <a:pt x="6373757" y="2524112"/>
                </a:lnTo>
                <a:lnTo>
                  <a:pt x="6374286" y="2529403"/>
                </a:lnTo>
                <a:lnTo>
                  <a:pt x="6374551" y="2534430"/>
                </a:lnTo>
                <a:lnTo>
                  <a:pt x="6374816" y="2539455"/>
                </a:lnTo>
                <a:lnTo>
                  <a:pt x="6374816" y="2544219"/>
                </a:lnTo>
                <a:lnTo>
                  <a:pt x="6374551" y="2549509"/>
                </a:lnTo>
                <a:lnTo>
                  <a:pt x="6374286" y="2554535"/>
                </a:lnTo>
                <a:lnTo>
                  <a:pt x="6373757" y="2559562"/>
                </a:lnTo>
                <a:lnTo>
                  <a:pt x="6373227" y="2564325"/>
                </a:lnTo>
                <a:lnTo>
                  <a:pt x="6372169" y="2569350"/>
                </a:lnTo>
                <a:lnTo>
                  <a:pt x="6369786" y="2578874"/>
                </a:lnTo>
                <a:lnTo>
                  <a:pt x="6366874" y="2588662"/>
                </a:lnTo>
                <a:lnTo>
                  <a:pt x="6363168" y="2597921"/>
                </a:lnTo>
                <a:lnTo>
                  <a:pt x="6358933" y="2607444"/>
                </a:lnTo>
                <a:lnTo>
                  <a:pt x="6354433" y="2616441"/>
                </a:lnTo>
                <a:lnTo>
                  <a:pt x="6349139" y="2625439"/>
                </a:lnTo>
                <a:lnTo>
                  <a:pt x="6343580" y="2634438"/>
                </a:lnTo>
                <a:lnTo>
                  <a:pt x="6337227" y="2643172"/>
                </a:lnTo>
                <a:lnTo>
                  <a:pt x="6330874" y="2651906"/>
                </a:lnTo>
                <a:lnTo>
                  <a:pt x="6323992" y="2660100"/>
                </a:lnTo>
                <a:lnTo>
                  <a:pt x="6317109" y="2668309"/>
                </a:lnTo>
                <a:lnTo>
                  <a:pt x="6309698" y="2676508"/>
                </a:lnTo>
                <a:lnTo>
                  <a:pt x="6302021" y="2684447"/>
                </a:lnTo>
                <a:lnTo>
                  <a:pt x="6294080" y="2692122"/>
                </a:lnTo>
                <a:lnTo>
                  <a:pt x="6285874" y="2699794"/>
                </a:lnTo>
                <a:lnTo>
                  <a:pt x="6277933" y="2707205"/>
                </a:lnTo>
                <a:lnTo>
                  <a:pt x="6269727" y="2714086"/>
                </a:lnTo>
                <a:lnTo>
                  <a:pt x="6261256" y="2721229"/>
                </a:lnTo>
                <a:lnTo>
                  <a:pt x="6244844" y="2734460"/>
                </a:lnTo>
                <a:lnTo>
                  <a:pt x="6228432" y="2746631"/>
                </a:lnTo>
                <a:lnTo>
                  <a:pt x="6212550" y="2758540"/>
                </a:lnTo>
                <a:lnTo>
                  <a:pt x="6197726" y="2769125"/>
                </a:lnTo>
                <a:lnTo>
                  <a:pt x="6197501" y="2768293"/>
                </a:lnTo>
                <a:lnTo>
                  <a:pt x="6176826" y="2782183"/>
                </a:lnTo>
                <a:lnTo>
                  <a:pt x="6155951" y="2795679"/>
                </a:lnTo>
                <a:lnTo>
                  <a:pt x="6134546" y="2808910"/>
                </a:lnTo>
                <a:lnTo>
                  <a:pt x="6113142" y="2821612"/>
                </a:lnTo>
                <a:lnTo>
                  <a:pt x="6103365" y="2783241"/>
                </a:lnTo>
                <a:lnTo>
                  <a:pt x="6093059" y="2745134"/>
                </a:lnTo>
                <a:lnTo>
                  <a:pt x="6082489" y="2707030"/>
                </a:lnTo>
                <a:lnTo>
                  <a:pt x="6071390" y="2669192"/>
                </a:lnTo>
                <a:lnTo>
                  <a:pt x="6060028" y="2631349"/>
                </a:lnTo>
                <a:lnTo>
                  <a:pt x="6047872" y="2593775"/>
                </a:lnTo>
                <a:lnTo>
                  <a:pt x="6035981" y="2556208"/>
                </a:lnTo>
                <a:lnTo>
                  <a:pt x="6023033" y="2518635"/>
                </a:lnTo>
                <a:lnTo>
                  <a:pt x="6010084" y="2481590"/>
                </a:lnTo>
                <a:lnTo>
                  <a:pt x="5996872" y="2444273"/>
                </a:lnTo>
                <a:lnTo>
                  <a:pt x="5983131" y="2407234"/>
                </a:lnTo>
                <a:lnTo>
                  <a:pt x="5969125" y="2370176"/>
                </a:lnTo>
                <a:lnTo>
                  <a:pt x="5954327" y="2333389"/>
                </a:lnTo>
                <a:lnTo>
                  <a:pt x="5939794" y="2296596"/>
                </a:lnTo>
                <a:lnTo>
                  <a:pt x="5924467" y="2260345"/>
                </a:lnTo>
                <a:lnTo>
                  <a:pt x="5909140" y="2223841"/>
                </a:lnTo>
                <a:lnTo>
                  <a:pt x="5902270" y="2208234"/>
                </a:lnTo>
                <a:lnTo>
                  <a:pt x="5895135" y="2193159"/>
                </a:lnTo>
                <a:lnTo>
                  <a:pt x="5888000" y="2177811"/>
                </a:lnTo>
                <a:lnTo>
                  <a:pt x="5880601" y="2162202"/>
                </a:lnTo>
                <a:lnTo>
                  <a:pt x="5865275" y="2132022"/>
                </a:lnTo>
                <a:lnTo>
                  <a:pt x="5849948" y="2101595"/>
                </a:lnTo>
                <a:lnTo>
                  <a:pt x="5833829" y="2071696"/>
                </a:lnTo>
                <a:lnTo>
                  <a:pt x="5817445" y="2041530"/>
                </a:lnTo>
                <a:lnTo>
                  <a:pt x="5784414" y="1981729"/>
                </a:lnTo>
                <a:lnTo>
                  <a:pt x="5768031" y="1951564"/>
                </a:lnTo>
                <a:lnTo>
                  <a:pt x="5751647" y="1921398"/>
                </a:lnTo>
                <a:lnTo>
                  <a:pt x="5735528" y="1891498"/>
                </a:lnTo>
                <a:lnTo>
                  <a:pt x="5719937" y="1861332"/>
                </a:lnTo>
                <a:lnTo>
                  <a:pt x="5704875" y="1831166"/>
                </a:lnTo>
                <a:lnTo>
                  <a:pt x="5697476" y="1815818"/>
                </a:lnTo>
                <a:lnTo>
                  <a:pt x="5690341" y="1800735"/>
                </a:lnTo>
                <a:lnTo>
                  <a:pt x="5683470" y="1785387"/>
                </a:lnTo>
                <a:lnTo>
                  <a:pt x="5676600" y="1769774"/>
                </a:lnTo>
                <a:lnTo>
                  <a:pt x="5670258" y="1754690"/>
                </a:lnTo>
                <a:lnTo>
                  <a:pt x="5663916" y="1739078"/>
                </a:lnTo>
                <a:lnTo>
                  <a:pt x="5680828" y="1728758"/>
                </a:lnTo>
                <a:lnTo>
                  <a:pt x="5697476" y="1718173"/>
                </a:lnTo>
                <a:lnTo>
                  <a:pt x="5714123" y="1707588"/>
                </a:lnTo>
                <a:lnTo>
                  <a:pt x="5730507" y="1696738"/>
                </a:lnTo>
                <a:lnTo>
                  <a:pt x="5763538" y="1674775"/>
                </a:lnTo>
                <a:lnTo>
                  <a:pt x="5796305" y="1652811"/>
                </a:lnTo>
                <a:lnTo>
                  <a:pt x="5800005" y="1658898"/>
                </a:lnTo>
                <a:lnTo>
                  <a:pt x="5803969" y="1665513"/>
                </a:lnTo>
                <a:lnTo>
                  <a:pt x="5805879" y="1668970"/>
                </a:lnTo>
                <a:lnTo>
                  <a:pt x="5805489" y="1667565"/>
                </a:lnTo>
                <a:lnTo>
                  <a:pt x="5804695" y="1662797"/>
                </a:lnTo>
                <a:lnTo>
                  <a:pt x="5803901" y="1658557"/>
                </a:lnTo>
                <a:lnTo>
                  <a:pt x="5803637" y="1654317"/>
                </a:lnTo>
                <a:lnTo>
                  <a:pt x="5803637" y="1650343"/>
                </a:lnTo>
                <a:lnTo>
                  <a:pt x="5803901" y="1646369"/>
                </a:lnTo>
                <a:lnTo>
                  <a:pt x="5804430" y="1642924"/>
                </a:lnTo>
                <a:lnTo>
                  <a:pt x="5805489" y="1639480"/>
                </a:lnTo>
                <a:lnTo>
                  <a:pt x="5806812" y="1636300"/>
                </a:lnTo>
                <a:lnTo>
                  <a:pt x="5808399" y="1633120"/>
                </a:lnTo>
                <a:lnTo>
                  <a:pt x="5810516" y="1630736"/>
                </a:lnTo>
                <a:lnTo>
                  <a:pt x="5813162" y="1628351"/>
                </a:lnTo>
                <a:lnTo>
                  <a:pt x="5816072" y="1625966"/>
                </a:lnTo>
                <a:lnTo>
                  <a:pt x="5819247" y="1624112"/>
                </a:lnTo>
                <a:close/>
                <a:moveTo>
                  <a:pt x="1006476" y="1619258"/>
                </a:moveTo>
                <a:lnTo>
                  <a:pt x="1005683" y="1620316"/>
                </a:lnTo>
                <a:lnTo>
                  <a:pt x="985838" y="1639897"/>
                </a:lnTo>
                <a:lnTo>
                  <a:pt x="1006476" y="1619258"/>
                </a:lnTo>
                <a:close/>
                <a:moveTo>
                  <a:pt x="919163" y="1617642"/>
                </a:moveTo>
                <a:lnTo>
                  <a:pt x="918858" y="1617907"/>
                </a:lnTo>
                <a:lnTo>
                  <a:pt x="911225" y="1620818"/>
                </a:lnTo>
                <a:lnTo>
                  <a:pt x="919163" y="1617642"/>
                </a:lnTo>
                <a:close/>
                <a:moveTo>
                  <a:pt x="984251" y="1617642"/>
                </a:moveTo>
                <a:lnTo>
                  <a:pt x="982029" y="1625722"/>
                </a:lnTo>
                <a:lnTo>
                  <a:pt x="973138" y="1635105"/>
                </a:lnTo>
                <a:lnTo>
                  <a:pt x="984251" y="1617642"/>
                </a:lnTo>
                <a:close/>
                <a:moveTo>
                  <a:pt x="1047066" y="1617515"/>
                </a:moveTo>
                <a:lnTo>
                  <a:pt x="1032511" y="1631005"/>
                </a:lnTo>
                <a:lnTo>
                  <a:pt x="1046272" y="1619103"/>
                </a:lnTo>
                <a:lnTo>
                  <a:pt x="1047066" y="1617515"/>
                </a:lnTo>
                <a:close/>
                <a:moveTo>
                  <a:pt x="2668173" y="1609580"/>
                </a:moveTo>
                <a:lnTo>
                  <a:pt x="2669232" y="1612225"/>
                </a:lnTo>
                <a:lnTo>
                  <a:pt x="2670026" y="1614077"/>
                </a:lnTo>
                <a:lnTo>
                  <a:pt x="2670026" y="1614870"/>
                </a:lnTo>
                <a:lnTo>
                  <a:pt x="2670026" y="1615399"/>
                </a:lnTo>
                <a:lnTo>
                  <a:pt x="2669496" y="1615399"/>
                </a:lnTo>
                <a:lnTo>
                  <a:pt x="2668726" y="1614886"/>
                </a:lnTo>
                <a:lnTo>
                  <a:pt x="2668173" y="1609580"/>
                </a:lnTo>
                <a:close/>
                <a:moveTo>
                  <a:pt x="924984" y="1603354"/>
                </a:moveTo>
                <a:lnTo>
                  <a:pt x="928688" y="1604346"/>
                </a:lnTo>
                <a:lnTo>
                  <a:pt x="928159" y="1604941"/>
                </a:lnTo>
                <a:lnTo>
                  <a:pt x="919163" y="1606529"/>
                </a:lnTo>
                <a:lnTo>
                  <a:pt x="924984" y="1603354"/>
                </a:lnTo>
                <a:close/>
                <a:moveTo>
                  <a:pt x="1005910" y="1601594"/>
                </a:moveTo>
                <a:lnTo>
                  <a:pt x="1002120" y="1607464"/>
                </a:lnTo>
                <a:lnTo>
                  <a:pt x="1005910" y="1606664"/>
                </a:lnTo>
                <a:lnTo>
                  <a:pt x="1005910" y="1601594"/>
                </a:lnTo>
                <a:close/>
                <a:moveTo>
                  <a:pt x="3269543" y="1598595"/>
                </a:moveTo>
                <a:lnTo>
                  <a:pt x="3276916" y="1598866"/>
                </a:lnTo>
                <a:lnTo>
                  <a:pt x="3284816" y="1599954"/>
                </a:lnTo>
                <a:lnTo>
                  <a:pt x="3292189" y="1601585"/>
                </a:lnTo>
                <a:lnTo>
                  <a:pt x="3335112" y="1616265"/>
                </a:lnTo>
                <a:lnTo>
                  <a:pt x="3343275" y="1626322"/>
                </a:lnTo>
                <a:lnTo>
                  <a:pt x="3341958" y="1629313"/>
                </a:lnTo>
                <a:lnTo>
                  <a:pt x="3340378" y="1632031"/>
                </a:lnTo>
                <a:lnTo>
                  <a:pt x="3338271" y="1634207"/>
                </a:lnTo>
                <a:lnTo>
                  <a:pt x="3335638" y="1635565"/>
                </a:lnTo>
                <a:lnTo>
                  <a:pt x="3333005" y="1636925"/>
                </a:lnTo>
                <a:lnTo>
                  <a:pt x="3330108" y="1637740"/>
                </a:lnTo>
                <a:lnTo>
                  <a:pt x="3326948" y="1638012"/>
                </a:lnTo>
                <a:lnTo>
                  <a:pt x="3323525" y="1638284"/>
                </a:lnTo>
                <a:lnTo>
                  <a:pt x="3319575" y="1638012"/>
                </a:lnTo>
                <a:lnTo>
                  <a:pt x="3315888" y="1637468"/>
                </a:lnTo>
                <a:lnTo>
                  <a:pt x="3311675" y="1636381"/>
                </a:lnTo>
                <a:lnTo>
                  <a:pt x="3307725" y="1635565"/>
                </a:lnTo>
                <a:lnTo>
                  <a:pt x="3299035" y="1632847"/>
                </a:lnTo>
                <a:lnTo>
                  <a:pt x="3289819" y="1629585"/>
                </a:lnTo>
                <a:lnTo>
                  <a:pt x="3280866" y="1626051"/>
                </a:lnTo>
                <a:lnTo>
                  <a:pt x="3272176" y="1621973"/>
                </a:lnTo>
                <a:lnTo>
                  <a:pt x="3255323" y="1614090"/>
                </a:lnTo>
                <a:lnTo>
                  <a:pt x="3248213" y="1610827"/>
                </a:lnTo>
                <a:lnTo>
                  <a:pt x="3241630" y="1608109"/>
                </a:lnTo>
                <a:lnTo>
                  <a:pt x="3236100" y="1606478"/>
                </a:lnTo>
                <a:lnTo>
                  <a:pt x="3233993" y="1605663"/>
                </a:lnTo>
                <a:lnTo>
                  <a:pt x="3232150" y="1605391"/>
                </a:lnTo>
                <a:lnTo>
                  <a:pt x="3238996" y="1602944"/>
                </a:lnTo>
                <a:lnTo>
                  <a:pt x="3246633" y="1601041"/>
                </a:lnTo>
                <a:lnTo>
                  <a:pt x="3254006" y="1599682"/>
                </a:lnTo>
                <a:lnTo>
                  <a:pt x="3261906" y="1598866"/>
                </a:lnTo>
                <a:lnTo>
                  <a:pt x="3269543" y="1598595"/>
                </a:lnTo>
                <a:close/>
                <a:moveTo>
                  <a:pt x="996677" y="1598591"/>
                </a:moveTo>
                <a:lnTo>
                  <a:pt x="996951" y="1598591"/>
                </a:lnTo>
                <a:lnTo>
                  <a:pt x="989013" y="1606529"/>
                </a:lnTo>
                <a:lnTo>
                  <a:pt x="996677" y="1598591"/>
                </a:lnTo>
                <a:close/>
                <a:moveTo>
                  <a:pt x="1015927" y="1593856"/>
                </a:moveTo>
                <a:lnTo>
                  <a:pt x="1019176" y="1594656"/>
                </a:lnTo>
                <a:lnTo>
                  <a:pt x="1018634" y="1598393"/>
                </a:lnTo>
                <a:lnTo>
                  <a:pt x="1019176" y="1598393"/>
                </a:lnTo>
                <a:lnTo>
                  <a:pt x="1018364" y="1601327"/>
                </a:lnTo>
                <a:lnTo>
                  <a:pt x="1018093" y="1601861"/>
                </a:lnTo>
                <a:lnTo>
                  <a:pt x="1012137" y="1608531"/>
                </a:lnTo>
                <a:lnTo>
                  <a:pt x="1007805" y="1614401"/>
                </a:lnTo>
                <a:lnTo>
                  <a:pt x="1001849" y="1620004"/>
                </a:lnTo>
                <a:lnTo>
                  <a:pt x="988853" y="1625608"/>
                </a:lnTo>
                <a:lnTo>
                  <a:pt x="1007534" y="1609865"/>
                </a:lnTo>
                <a:lnTo>
                  <a:pt x="997246" y="1617336"/>
                </a:lnTo>
                <a:lnTo>
                  <a:pt x="984251" y="1624807"/>
                </a:lnTo>
                <a:lnTo>
                  <a:pt x="995351" y="1610399"/>
                </a:lnTo>
                <a:lnTo>
                  <a:pt x="995081" y="1610399"/>
                </a:lnTo>
                <a:lnTo>
                  <a:pt x="994810" y="1610399"/>
                </a:lnTo>
                <a:lnTo>
                  <a:pt x="992644" y="1609332"/>
                </a:lnTo>
                <a:lnTo>
                  <a:pt x="1015927" y="1593856"/>
                </a:lnTo>
                <a:close/>
                <a:moveTo>
                  <a:pt x="932668" y="1593827"/>
                </a:moveTo>
                <a:lnTo>
                  <a:pt x="933451" y="1598061"/>
                </a:lnTo>
                <a:lnTo>
                  <a:pt x="930579" y="1601236"/>
                </a:lnTo>
                <a:lnTo>
                  <a:pt x="925879" y="1600971"/>
                </a:lnTo>
                <a:lnTo>
                  <a:pt x="914129" y="1609967"/>
                </a:lnTo>
                <a:lnTo>
                  <a:pt x="914390" y="1609967"/>
                </a:lnTo>
                <a:lnTo>
                  <a:pt x="915435" y="1610497"/>
                </a:lnTo>
                <a:lnTo>
                  <a:pt x="909168" y="1621345"/>
                </a:lnTo>
                <a:lnTo>
                  <a:pt x="905774" y="1640131"/>
                </a:lnTo>
                <a:lnTo>
                  <a:pt x="896113" y="1647805"/>
                </a:lnTo>
                <a:lnTo>
                  <a:pt x="898202" y="1643571"/>
                </a:lnTo>
                <a:lnTo>
                  <a:pt x="893764" y="1646746"/>
                </a:lnTo>
                <a:lnTo>
                  <a:pt x="894286" y="1644894"/>
                </a:lnTo>
                <a:lnTo>
                  <a:pt x="898985" y="1633252"/>
                </a:lnTo>
                <a:lnTo>
                  <a:pt x="901597" y="1620022"/>
                </a:lnTo>
                <a:lnTo>
                  <a:pt x="906296" y="1614201"/>
                </a:lnTo>
                <a:lnTo>
                  <a:pt x="902902" y="1615259"/>
                </a:lnTo>
                <a:lnTo>
                  <a:pt x="915696" y="1603882"/>
                </a:lnTo>
                <a:lnTo>
                  <a:pt x="907601" y="1600971"/>
                </a:lnTo>
                <a:lnTo>
                  <a:pt x="914129" y="1597267"/>
                </a:lnTo>
                <a:lnTo>
                  <a:pt x="932668" y="1593827"/>
                </a:lnTo>
                <a:close/>
                <a:moveTo>
                  <a:pt x="1011238" y="1592242"/>
                </a:moveTo>
                <a:lnTo>
                  <a:pt x="1011238" y="1592759"/>
                </a:lnTo>
                <a:lnTo>
                  <a:pt x="998538" y="1603356"/>
                </a:lnTo>
                <a:lnTo>
                  <a:pt x="1011238" y="1592242"/>
                </a:lnTo>
                <a:close/>
                <a:moveTo>
                  <a:pt x="1046272" y="1587361"/>
                </a:moveTo>
                <a:lnTo>
                  <a:pt x="1042567" y="1596619"/>
                </a:lnTo>
                <a:lnTo>
                  <a:pt x="1046536" y="1591064"/>
                </a:lnTo>
                <a:lnTo>
                  <a:pt x="1046272" y="1587361"/>
                </a:lnTo>
                <a:close/>
                <a:moveTo>
                  <a:pt x="1956220" y="1583198"/>
                </a:moveTo>
                <a:lnTo>
                  <a:pt x="1955532" y="1583922"/>
                </a:lnTo>
                <a:lnTo>
                  <a:pt x="1957913" y="1585774"/>
                </a:lnTo>
                <a:lnTo>
                  <a:pt x="1959766" y="1587096"/>
                </a:lnTo>
                <a:lnTo>
                  <a:pt x="1962412" y="1588419"/>
                </a:lnTo>
                <a:lnTo>
                  <a:pt x="1964794" y="1589213"/>
                </a:lnTo>
                <a:lnTo>
                  <a:pt x="1967440" y="1589477"/>
                </a:lnTo>
                <a:lnTo>
                  <a:pt x="1970086" y="1589742"/>
                </a:lnTo>
                <a:lnTo>
                  <a:pt x="1972997" y="1589477"/>
                </a:lnTo>
                <a:lnTo>
                  <a:pt x="1974649" y="1589350"/>
                </a:lnTo>
                <a:lnTo>
                  <a:pt x="1976703" y="1588156"/>
                </a:lnTo>
                <a:lnTo>
                  <a:pt x="1973263" y="1588420"/>
                </a:lnTo>
                <a:lnTo>
                  <a:pt x="1970352" y="1588684"/>
                </a:lnTo>
                <a:lnTo>
                  <a:pt x="1967707" y="1588420"/>
                </a:lnTo>
                <a:lnTo>
                  <a:pt x="1965061" y="1588156"/>
                </a:lnTo>
                <a:lnTo>
                  <a:pt x="1962680" y="1587364"/>
                </a:lnTo>
                <a:lnTo>
                  <a:pt x="1960034" y="1586042"/>
                </a:lnTo>
                <a:lnTo>
                  <a:pt x="1958182" y="1584722"/>
                </a:lnTo>
                <a:lnTo>
                  <a:pt x="1956220" y="1583198"/>
                </a:lnTo>
                <a:close/>
                <a:moveTo>
                  <a:pt x="1027114" y="1582743"/>
                </a:moveTo>
                <a:lnTo>
                  <a:pt x="1026604" y="1583244"/>
                </a:lnTo>
                <a:lnTo>
                  <a:pt x="1012826" y="1592269"/>
                </a:lnTo>
                <a:lnTo>
                  <a:pt x="1027114" y="1582743"/>
                </a:lnTo>
                <a:close/>
                <a:moveTo>
                  <a:pt x="5854700" y="1582653"/>
                </a:moveTo>
                <a:lnTo>
                  <a:pt x="5861050" y="1588606"/>
                </a:lnTo>
                <a:lnTo>
                  <a:pt x="5862638" y="1592178"/>
                </a:lnTo>
                <a:lnTo>
                  <a:pt x="5854700" y="1582653"/>
                </a:lnTo>
                <a:close/>
                <a:moveTo>
                  <a:pt x="5594350" y="1581123"/>
                </a:moveTo>
                <a:lnTo>
                  <a:pt x="5597525" y="1582181"/>
                </a:lnTo>
                <a:lnTo>
                  <a:pt x="5597525" y="1585885"/>
                </a:lnTo>
                <a:lnTo>
                  <a:pt x="5595216" y="1583504"/>
                </a:lnTo>
                <a:lnTo>
                  <a:pt x="5595216" y="1583240"/>
                </a:lnTo>
                <a:lnTo>
                  <a:pt x="5594350" y="1581123"/>
                </a:lnTo>
                <a:close/>
                <a:moveTo>
                  <a:pt x="5372093" y="1579424"/>
                </a:moveTo>
                <a:lnTo>
                  <a:pt x="5376354" y="1591756"/>
                </a:lnTo>
                <a:lnTo>
                  <a:pt x="5384313" y="1603504"/>
                </a:lnTo>
                <a:lnTo>
                  <a:pt x="5381961" y="1597775"/>
                </a:lnTo>
                <a:lnTo>
                  <a:pt x="5379044" y="1592226"/>
                </a:lnTo>
                <a:lnTo>
                  <a:pt x="5376128" y="1586412"/>
                </a:lnTo>
                <a:lnTo>
                  <a:pt x="5372946" y="1580862"/>
                </a:lnTo>
                <a:lnTo>
                  <a:pt x="5372093" y="1579424"/>
                </a:lnTo>
                <a:close/>
                <a:moveTo>
                  <a:pt x="2020155" y="1576736"/>
                </a:moveTo>
                <a:lnTo>
                  <a:pt x="2019036" y="1580759"/>
                </a:lnTo>
                <a:lnTo>
                  <a:pt x="2017449" y="1585250"/>
                </a:lnTo>
                <a:lnTo>
                  <a:pt x="2015332" y="1589477"/>
                </a:lnTo>
                <a:lnTo>
                  <a:pt x="1997869" y="1639409"/>
                </a:lnTo>
                <a:lnTo>
                  <a:pt x="1997857" y="1639813"/>
                </a:lnTo>
                <a:lnTo>
                  <a:pt x="2015073" y="1590535"/>
                </a:lnTo>
                <a:lnTo>
                  <a:pt x="2017190" y="1586303"/>
                </a:lnTo>
                <a:lnTo>
                  <a:pt x="2018778" y="1581807"/>
                </a:lnTo>
                <a:lnTo>
                  <a:pt x="2020101" y="1577045"/>
                </a:lnTo>
                <a:lnTo>
                  <a:pt x="2020155" y="1576736"/>
                </a:lnTo>
                <a:close/>
                <a:moveTo>
                  <a:pt x="3608704" y="1575045"/>
                </a:moveTo>
                <a:lnTo>
                  <a:pt x="3604198" y="1584041"/>
                </a:lnTo>
                <a:lnTo>
                  <a:pt x="3612151" y="1578485"/>
                </a:lnTo>
                <a:lnTo>
                  <a:pt x="3612151" y="1578220"/>
                </a:lnTo>
                <a:lnTo>
                  <a:pt x="3608704" y="1575045"/>
                </a:lnTo>
                <a:close/>
                <a:moveTo>
                  <a:pt x="993154" y="1574777"/>
                </a:moveTo>
                <a:lnTo>
                  <a:pt x="995363" y="1591182"/>
                </a:lnTo>
                <a:lnTo>
                  <a:pt x="982663" y="1598591"/>
                </a:lnTo>
                <a:lnTo>
                  <a:pt x="984320" y="1595680"/>
                </a:lnTo>
                <a:lnTo>
                  <a:pt x="987633" y="1582715"/>
                </a:lnTo>
                <a:lnTo>
                  <a:pt x="993154" y="1574777"/>
                </a:lnTo>
                <a:close/>
                <a:moveTo>
                  <a:pt x="2664651" y="1571627"/>
                </a:moveTo>
                <a:lnTo>
                  <a:pt x="2665413" y="1575345"/>
                </a:lnTo>
                <a:lnTo>
                  <a:pt x="2652713" y="1581153"/>
                </a:lnTo>
                <a:lnTo>
                  <a:pt x="2664651" y="1571627"/>
                </a:lnTo>
                <a:close/>
                <a:moveTo>
                  <a:pt x="5805700" y="1565311"/>
                </a:moveTo>
                <a:lnTo>
                  <a:pt x="5807181" y="1566503"/>
                </a:lnTo>
                <a:lnTo>
                  <a:pt x="5808663" y="1570074"/>
                </a:lnTo>
                <a:lnTo>
                  <a:pt x="5805488" y="1566204"/>
                </a:lnTo>
                <a:lnTo>
                  <a:pt x="5805700" y="1565311"/>
                </a:lnTo>
                <a:close/>
                <a:moveTo>
                  <a:pt x="957946" y="1564096"/>
                </a:moveTo>
                <a:lnTo>
                  <a:pt x="939359" y="1570308"/>
                </a:lnTo>
                <a:lnTo>
                  <a:pt x="940953" y="1570308"/>
                </a:lnTo>
                <a:lnTo>
                  <a:pt x="945733" y="1569790"/>
                </a:lnTo>
                <a:lnTo>
                  <a:pt x="937235" y="1574967"/>
                </a:lnTo>
                <a:lnTo>
                  <a:pt x="957150" y="1564613"/>
                </a:lnTo>
                <a:lnTo>
                  <a:pt x="957946" y="1564096"/>
                </a:lnTo>
                <a:close/>
                <a:moveTo>
                  <a:pt x="5763420" y="1563700"/>
                </a:moveTo>
                <a:lnTo>
                  <a:pt x="5766595" y="1564230"/>
                </a:lnTo>
                <a:lnTo>
                  <a:pt x="5771357" y="1571913"/>
                </a:lnTo>
                <a:lnTo>
                  <a:pt x="5767918" y="1565025"/>
                </a:lnTo>
                <a:lnTo>
                  <a:pt x="5775061" y="1567410"/>
                </a:lnTo>
                <a:lnTo>
                  <a:pt x="5779295" y="1572444"/>
                </a:lnTo>
                <a:lnTo>
                  <a:pt x="5786174" y="1580128"/>
                </a:lnTo>
                <a:lnTo>
                  <a:pt x="5789084" y="1585692"/>
                </a:lnTo>
                <a:lnTo>
                  <a:pt x="5792789" y="1586222"/>
                </a:lnTo>
                <a:lnTo>
                  <a:pt x="5786968" y="1565290"/>
                </a:lnTo>
                <a:lnTo>
                  <a:pt x="5787761" y="1564495"/>
                </a:lnTo>
                <a:lnTo>
                  <a:pt x="5794111" y="1571649"/>
                </a:lnTo>
                <a:lnTo>
                  <a:pt x="5797022" y="1576683"/>
                </a:lnTo>
                <a:lnTo>
                  <a:pt x="5799668" y="1581187"/>
                </a:lnTo>
                <a:lnTo>
                  <a:pt x="5801784" y="1585692"/>
                </a:lnTo>
                <a:lnTo>
                  <a:pt x="5803637" y="1590196"/>
                </a:lnTo>
                <a:lnTo>
                  <a:pt x="5804695" y="1593905"/>
                </a:lnTo>
                <a:lnTo>
                  <a:pt x="5805224" y="1597880"/>
                </a:lnTo>
                <a:lnTo>
                  <a:pt x="5805224" y="1601590"/>
                </a:lnTo>
                <a:lnTo>
                  <a:pt x="5804959" y="1605034"/>
                </a:lnTo>
                <a:lnTo>
                  <a:pt x="5804166" y="1608479"/>
                </a:lnTo>
                <a:lnTo>
                  <a:pt x="5802578" y="1611923"/>
                </a:lnTo>
                <a:lnTo>
                  <a:pt x="5800461" y="1615103"/>
                </a:lnTo>
                <a:lnTo>
                  <a:pt x="5797816" y="1618018"/>
                </a:lnTo>
                <a:lnTo>
                  <a:pt x="5794641" y="1620932"/>
                </a:lnTo>
                <a:lnTo>
                  <a:pt x="5791201" y="1623846"/>
                </a:lnTo>
                <a:lnTo>
                  <a:pt x="5786703" y="1626496"/>
                </a:lnTo>
                <a:lnTo>
                  <a:pt x="5782205" y="1629147"/>
                </a:lnTo>
                <a:lnTo>
                  <a:pt x="5782142" y="1629083"/>
                </a:lnTo>
                <a:lnTo>
                  <a:pt x="5768295" y="1640639"/>
                </a:lnTo>
                <a:lnTo>
                  <a:pt x="5753761" y="1652282"/>
                </a:lnTo>
                <a:lnTo>
                  <a:pt x="5739227" y="1663396"/>
                </a:lnTo>
                <a:lnTo>
                  <a:pt x="5724165" y="1673981"/>
                </a:lnTo>
                <a:lnTo>
                  <a:pt x="5708838" y="1684566"/>
                </a:lnTo>
                <a:lnTo>
                  <a:pt x="5693776" y="1694622"/>
                </a:lnTo>
                <a:lnTo>
                  <a:pt x="5678185" y="1704412"/>
                </a:lnTo>
                <a:lnTo>
                  <a:pt x="5662595" y="1714203"/>
                </a:lnTo>
                <a:lnTo>
                  <a:pt x="5663387" y="1711028"/>
                </a:lnTo>
                <a:lnTo>
                  <a:pt x="5664709" y="1708117"/>
                </a:lnTo>
                <a:lnTo>
                  <a:pt x="5667615" y="1702031"/>
                </a:lnTo>
                <a:lnTo>
                  <a:pt x="5671051" y="1695680"/>
                </a:lnTo>
                <a:lnTo>
                  <a:pt x="5675279" y="1689064"/>
                </a:lnTo>
                <a:lnTo>
                  <a:pt x="5680035" y="1682713"/>
                </a:lnTo>
                <a:lnTo>
                  <a:pt x="5684263" y="1676627"/>
                </a:lnTo>
                <a:lnTo>
                  <a:pt x="5692455" y="1665513"/>
                </a:lnTo>
                <a:lnTo>
                  <a:pt x="5693512" y="1664984"/>
                </a:lnTo>
                <a:lnTo>
                  <a:pt x="5692455" y="1661808"/>
                </a:lnTo>
                <a:lnTo>
                  <a:pt x="5698004" y="1656781"/>
                </a:lnTo>
                <a:lnTo>
                  <a:pt x="5700647" y="1650165"/>
                </a:lnTo>
                <a:lnTo>
                  <a:pt x="5702761" y="1648048"/>
                </a:lnTo>
                <a:lnTo>
                  <a:pt x="5711745" y="1641433"/>
                </a:lnTo>
                <a:lnTo>
                  <a:pt x="5723108" y="1643020"/>
                </a:lnTo>
                <a:lnTo>
                  <a:pt x="5729978" y="1645931"/>
                </a:lnTo>
                <a:lnTo>
                  <a:pt x="5729978" y="1634023"/>
                </a:lnTo>
                <a:lnTo>
                  <a:pt x="5733942" y="1627937"/>
                </a:lnTo>
                <a:lnTo>
                  <a:pt x="5732885" y="1612589"/>
                </a:lnTo>
                <a:lnTo>
                  <a:pt x="5742927" y="1615765"/>
                </a:lnTo>
                <a:lnTo>
                  <a:pt x="5746098" y="1613647"/>
                </a:lnTo>
                <a:lnTo>
                  <a:pt x="5743720" y="1602004"/>
                </a:lnTo>
                <a:lnTo>
                  <a:pt x="5753233" y="1602533"/>
                </a:lnTo>
                <a:lnTo>
                  <a:pt x="5753497" y="1602268"/>
                </a:lnTo>
                <a:lnTo>
                  <a:pt x="5757196" y="1607561"/>
                </a:lnTo>
                <a:lnTo>
                  <a:pt x="5764331" y="1598035"/>
                </a:lnTo>
                <a:lnTo>
                  <a:pt x="5765063" y="1595590"/>
                </a:lnTo>
                <a:lnTo>
                  <a:pt x="5764743" y="1594966"/>
                </a:lnTo>
                <a:lnTo>
                  <a:pt x="5765801" y="1590461"/>
                </a:lnTo>
                <a:lnTo>
                  <a:pt x="5762626" y="1579862"/>
                </a:lnTo>
                <a:lnTo>
                  <a:pt x="5763420" y="1563700"/>
                </a:lnTo>
                <a:close/>
                <a:moveTo>
                  <a:pt x="1016001" y="1560492"/>
                </a:moveTo>
                <a:lnTo>
                  <a:pt x="1009903" y="1582556"/>
                </a:lnTo>
                <a:lnTo>
                  <a:pt x="1008517" y="1583094"/>
                </a:lnTo>
                <a:lnTo>
                  <a:pt x="1009903" y="1586862"/>
                </a:lnTo>
                <a:lnTo>
                  <a:pt x="1007686" y="1588476"/>
                </a:lnTo>
                <a:lnTo>
                  <a:pt x="998538" y="1592243"/>
                </a:lnTo>
                <a:lnTo>
                  <a:pt x="1007408" y="1575560"/>
                </a:lnTo>
                <a:lnTo>
                  <a:pt x="1002973" y="1577713"/>
                </a:lnTo>
                <a:lnTo>
                  <a:pt x="1006854" y="1572062"/>
                </a:lnTo>
                <a:lnTo>
                  <a:pt x="1016001" y="1560492"/>
                </a:lnTo>
                <a:close/>
                <a:moveTo>
                  <a:pt x="5583503" y="1560485"/>
                </a:moveTo>
                <a:lnTo>
                  <a:pt x="5588530" y="1563320"/>
                </a:lnTo>
                <a:lnTo>
                  <a:pt x="5591176" y="1576360"/>
                </a:lnTo>
                <a:lnTo>
                  <a:pt x="5583238" y="1561052"/>
                </a:lnTo>
                <a:lnTo>
                  <a:pt x="5583503" y="1560485"/>
                </a:lnTo>
                <a:close/>
                <a:moveTo>
                  <a:pt x="5354827" y="1554878"/>
                </a:moveTo>
                <a:lnTo>
                  <a:pt x="5369751" y="1575475"/>
                </a:lnTo>
                <a:lnTo>
                  <a:pt x="5369499" y="1575049"/>
                </a:lnTo>
                <a:lnTo>
                  <a:pt x="5364726" y="1568179"/>
                </a:lnTo>
                <a:lnTo>
                  <a:pt x="5360748" y="1562101"/>
                </a:lnTo>
                <a:lnTo>
                  <a:pt x="5356241" y="1556287"/>
                </a:lnTo>
                <a:lnTo>
                  <a:pt x="5354827" y="1554878"/>
                </a:lnTo>
                <a:close/>
                <a:moveTo>
                  <a:pt x="1016646" y="1552551"/>
                </a:moveTo>
                <a:lnTo>
                  <a:pt x="1019176" y="1553093"/>
                </a:lnTo>
                <a:lnTo>
                  <a:pt x="1018417" y="1555533"/>
                </a:lnTo>
                <a:lnTo>
                  <a:pt x="1005762" y="1563664"/>
                </a:lnTo>
                <a:lnTo>
                  <a:pt x="1013608" y="1558515"/>
                </a:lnTo>
                <a:lnTo>
                  <a:pt x="1006775" y="1560955"/>
                </a:lnTo>
                <a:lnTo>
                  <a:pt x="1004497" y="1558515"/>
                </a:lnTo>
                <a:lnTo>
                  <a:pt x="1016646" y="1552551"/>
                </a:lnTo>
                <a:close/>
                <a:moveTo>
                  <a:pt x="2025294" y="1551093"/>
                </a:moveTo>
                <a:lnTo>
                  <a:pt x="2024592" y="1553019"/>
                </a:lnTo>
                <a:lnTo>
                  <a:pt x="2024347" y="1554000"/>
                </a:lnTo>
                <a:lnTo>
                  <a:pt x="2025393" y="1551123"/>
                </a:lnTo>
                <a:lnTo>
                  <a:pt x="2025294" y="1551093"/>
                </a:lnTo>
                <a:close/>
                <a:moveTo>
                  <a:pt x="953698" y="1547789"/>
                </a:moveTo>
                <a:lnTo>
                  <a:pt x="954494" y="1548047"/>
                </a:lnTo>
                <a:lnTo>
                  <a:pt x="955025" y="1548306"/>
                </a:lnTo>
                <a:lnTo>
                  <a:pt x="955557" y="1548824"/>
                </a:lnTo>
                <a:lnTo>
                  <a:pt x="956088" y="1549342"/>
                </a:lnTo>
                <a:lnTo>
                  <a:pt x="956619" y="1551412"/>
                </a:lnTo>
                <a:lnTo>
                  <a:pt x="956619" y="1554260"/>
                </a:lnTo>
                <a:lnTo>
                  <a:pt x="967240" y="1550894"/>
                </a:lnTo>
                <a:lnTo>
                  <a:pt x="962992" y="1560213"/>
                </a:lnTo>
                <a:lnTo>
                  <a:pt x="972020" y="1554519"/>
                </a:lnTo>
                <a:lnTo>
                  <a:pt x="986092" y="1550118"/>
                </a:lnTo>
                <a:lnTo>
                  <a:pt x="989013" y="1548565"/>
                </a:lnTo>
                <a:lnTo>
                  <a:pt x="986889" y="1550636"/>
                </a:lnTo>
                <a:lnTo>
                  <a:pt x="979720" y="1556330"/>
                </a:lnTo>
                <a:lnTo>
                  <a:pt x="960070" y="1569013"/>
                </a:lnTo>
                <a:lnTo>
                  <a:pt x="938828" y="1585062"/>
                </a:lnTo>
                <a:lnTo>
                  <a:pt x="914666" y="1595415"/>
                </a:lnTo>
                <a:lnTo>
                  <a:pt x="914400" y="1588944"/>
                </a:lnTo>
                <a:lnTo>
                  <a:pt x="922100" y="1585320"/>
                </a:lnTo>
                <a:lnTo>
                  <a:pt x="919710" y="1583767"/>
                </a:lnTo>
                <a:lnTo>
                  <a:pt x="926084" y="1583767"/>
                </a:lnTo>
                <a:lnTo>
                  <a:pt x="925021" y="1572638"/>
                </a:lnTo>
                <a:lnTo>
                  <a:pt x="928207" y="1572379"/>
                </a:lnTo>
                <a:lnTo>
                  <a:pt x="931925" y="1566943"/>
                </a:lnTo>
                <a:lnTo>
                  <a:pt x="936439" y="1561248"/>
                </a:lnTo>
                <a:lnTo>
                  <a:pt x="941218" y="1556071"/>
                </a:lnTo>
                <a:lnTo>
                  <a:pt x="943608" y="1553742"/>
                </a:lnTo>
                <a:lnTo>
                  <a:pt x="945733" y="1551412"/>
                </a:lnTo>
                <a:lnTo>
                  <a:pt x="948122" y="1549601"/>
                </a:lnTo>
                <a:lnTo>
                  <a:pt x="950246" y="1548565"/>
                </a:lnTo>
                <a:lnTo>
                  <a:pt x="952105" y="1548047"/>
                </a:lnTo>
                <a:lnTo>
                  <a:pt x="953698" y="1547789"/>
                </a:lnTo>
                <a:close/>
                <a:moveTo>
                  <a:pt x="1051564" y="1546891"/>
                </a:moveTo>
                <a:lnTo>
                  <a:pt x="1043361" y="1548743"/>
                </a:lnTo>
                <a:lnTo>
                  <a:pt x="1051300" y="1547155"/>
                </a:lnTo>
                <a:lnTo>
                  <a:pt x="1051564" y="1546891"/>
                </a:lnTo>
                <a:close/>
                <a:moveTo>
                  <a:pt x="3636963" y="1546204"/>
                </a:moveTo>
                <a:lnTo>
                  <a:pt x="3636413" y="1546756"/>
                </a:lnTo>
                <a:lnTo>
                  <a:pt x="3622675" y="1552554"/>
                </a:lnTo>
                <a:lnTo>
                  <a:pt x="3636963" y="1546204"/>
                </a:lnTo>
                <a:close/>
                <a:moveTo>
                  <a:pt x="2004995" y="1545568"/>
                </a:moveTo>
                <a:lnTo>
                  <a:pt x="2015861" y="1548527"/>
                </a:lnTo>
                <a:lnTo>
                  <a:pt x="2017997" y="1548873"/>
                </a:lnTo>
                <a:lnTo>
                  <a:pt x="2007134" y="1545568"/>
                </a:lnTo>
                <a:lnTo>
                  <a:pt x="2004995" y="1545568"/>
                </a:lnTo>
                <a:close/>
                <a:moveTo>
                  <a:pt x="5350120" y="1537695"/>
                </a:moveTo>
                <a:lnTo>
                  <a:pt x="5351279" y="1549548"/>
                </a:lnTo>
                <a:lnTo>
                  <a:pt x="5351468" y="1548888"/>
                </a:lnTo>
                <a:lnTo>
                  <a:pt x="5350120" y="1537695"/>
                </a:lnTo>
                <a:close/>
                <a:moveTo>
                  <a:pt x="3652838" y="1536678"/>
                </a:moveTo>
                <a:lnTo>
                  <a:pt x="3659188" y="1540025"/>
                </a:lnTo>
                <a:lnTo>
                  <a:pt x="3658033" y="1540283"/>
                </a:lnTo>
                <a:lnTo>
                  <a:pt x="3646488" y="1546204"/>
                </a:lnTo>
                <a:lnTo>
                  <a:pt x="3652838" y="1536678"/>
                </a:lnTo>
                <a:close/>
                <a:moveTo>
                  <a:pt x="1036702" y="1525590"/>
                </a:moveTo>
                <a:lnTo>
                  <a:pt x="1038226" y="1526138"/>
                </a:lnTo>
                <a:lnTo>
                  <a:pt x="1037718" y="1526138"/>
                </a:lnTo>
                <a:lnTo>
                  <a:pt x="1025526" y="1533529"/>
                </a:lnTo>
                <a:lnTo>
                  <a:pt x="1036702" y="1525590"/>
                </a:lnTo>
                <a:close/>
                <a:moveTo>
                  <a:pt x="1059683" y="1520827"/>
                </a:moveTo>
                <a:lnTo>
                  <a:pt x="1060451" y="1521072"/>
                </a:lnTo>
                <a:lnTo>
                  <a:pt x="1060195" y="1521072"/>
                </a:lnTo>
                <a:lnTo>
                  <a:pt x="1052513" y="1524002"/>
                </a:lnTo>
                <a:lnTo>
                  <a:pt x="1059683" y="1520827"/>
                </a:lnTo>
                <a:close/>
                <a:moveTo>
                  <a:pt x="5303340" y="1515005"/>
                </a:moveTo>
                <a:lnTo>
                  <a:pt x="5302944" y="1515063"/>
                </a:lnTo>
                <a:lnTo>
                  <a:pt x="5299260" y="1520752"/>
                </a:lnTo>
                <a:lnTo>
                  <a:pt x="5300993" y="1518524"/>
                </a:lnTo>
                <a:lnTo>
                  <a:pt x="5303340" y="1515005"/>
                </a:lnTo>
                <a:close/>
                <a:moveTo>
                  <a:pt x="5291522" y="1513919"/>
                </a:moveTo>
                <a:lnTo>
                  <a:pt x="5291706" y="1514545"/>
                </a:lnTo>
                <a:lnTo>
                  <a:pt x="5293033" y="1517995"/>
                </a:lnTo>
                <a:lnTo>
                  <a:pt x="5293774" y="1519477"/>
                </a:lnTo>
                <a:lnTo>
                  <a:pt x="5291522" y="1513919"/>
                </a:lnTo>
                <a:close/>
                <a:moveTo>
                  <a:pt x="5289951" y="1510042"/>
                </a:moveTo>
                <a:lnTo>
                  <a:pt x="5289524" y="1510255"/>
                </a:lnTo>
                <a:lnTo>
                  <a:pt x="5289583" y="1510300"/>
                </a:lnTo>
                <a:lnTo>
                  <a:pt x="5289999" y="1510161"/>
                </a:lnTo>
                <a:lnTo>
                  <a:pt x="5289951" y="1510042"/>
                </a:lnTo>
                <a:close/>
                <a:moveTo>
                  <a:pt x="1003713" y="1509641"/>
                </a:moveTo>
                <a:lnTo>
                  <a:pt x="1004889" y="1511228"/>
                </a:lnTo>
                <a:lnTo>
                  <a:pt x="1004595" y="1511228"/>
                </a:lnTo>
                <a:lnTo>
                  <a:pt x="996951" y="1517579"/>
                </a:lnTo>
                <a:lnTo>
                  <a:pt x="1003713" y="1509641"/>
                </a:lnTo>
                <a:close/>
                <a:moveTo>
                  <a:pt x="1080409" y="1508801"/>
                </a:moveTo>
                <a:lnTo>
                  <a:pt x="1141008" y="1511182"/>
                </a:lnTo>
                <a:lnTo>
                  <a:pt x="1202137" y="1512769"/>
                </a:lnTo>
                <a:lnTo>
                  <a:pt x="1262737" y="1513563"/>
                </a:lnTo>
                <a:lnTo>
                  <a:pt x="1323866" y="1514091"/>
                </a:lnTo>
                <a:lnTo>
                  <a:pt x="1312487" y="1545833"/>
                </a:lnTo>
                <a:lnTo>
                  <a:pt x="1301108" y="1577574"/>
                </a:lnTo>
                <a:lnTo>
                  <a:pt x="1289994" y="1609051"/>
                </a:lnTo>
                <a:lnTo>
                  <a:pt x="1279144" y="1641057"/>
                </a:lnTo>
                <a:lnTo>
                  <a:pt x="1268559" y="1673063"/>
                </a:lnTo>
                <a:lnTo>
                  <a:pt x="1258503" y="1705068"/>
                </a:lnTo>
                <a:lnTo>
                  <a:pt x="1248447" y="1737339"/>
                </a:lnTo>
                <a:lnTo>
                  <a:pt x="1238391" y="1769344"/>
                </a:lnTo>
                <a:lnTo>
                  <a:pt x="1228865" y="1801350"/>
                </a:lnTo>
                <a:lnTo>
                  <a:pt x="1219338" y="1834150"/>
                </a:lnTo>
                <a:lnTo>
                  <a:pt x="1210341" y="1866156"/>
                </a:lnTo>
                <a:lnTo>
                  <a:pt x="1201079" y="1898955"/>
                </a:lnTo>
                <a:lnTo>
                  <a:pt x="1192346" y="1930960"/>
                </a:lnTo>
                <a:lnTo>
                  <a:pt x="1183878" y="1963495"/>
                </a:lnTo>
                <a:lnTo>
                  <a:pt x="1175410" y="1996558"/>
                </a:lnTo>
                <a:lnTo>
                  <a:pt x="1167471" y="2029092"/>
                </a:lnTo>
                <a:lnTo>
                  <a:pt x="1159532" y="2061891"/>
                </a:lnTo>
                <a:lnTo>
                  <a:pt x="1151594" y="2094425"/>
                </a:lnTo>
                <a:lnTo>
                  <a:pt x="1144184" y="2127217"/>
                </a:lnTo>
                <a:lnTo>
                  <a:pt x="1137039" y="2160024"/>
                </a:lnTo>
                <a:lnTo>
                  <a:pt x="1129894" y="2193085"/>
                </a:lnTo>
                <a:lnTo>
                  <a:pt x="1122749" y="2226151"/>
                </a:lnTo>
                <a:lnTo>
                  <a:pt x="1116134" y="2258948"/>
                </a:lnTo>
                <a:lnTo>
                  <a:pt x="1109518" y="2292008"/>
                </a:lnTo>
                <a:lnTo>
                  <a:pt x="1103431" y="2325072"/>
                </a:lnTo>
                <a:lnTo>
                  <a:pt x="1097345" y="2358399"/>
                </a:lnTo>
                <a:lnTo>
                  <a:pt x="1091523" y="2391464"/>
                </a:lnTo>
                <a:lnTo>
                  <a:pt x="1085966" y="2424528"/>
                </a:lnTo>
                <a:lnTo>
                  <a:pt x="1080409" y="2457597"/>
                </a:lnTo>
                <a:lnTo>
                  <a:pt x="1075116" y="2490927"/>
                </a:lnTo>
                <a:lnTo>
                  <a:pt x="1069824" y="2524256"/>
                </a:lnTo>
                <a:lnTo>
                  <a:pt x="1065060" y="2557319"/>
                </a:lnTo>
                <a:lnTo>
                  <a:pt x="1067442" y="2540656"/>
                </a:lnTo>
                <a:lnTo>
                  <a:pt x="1069030" y="2524787"/>
                </a:lnTo>
                <a:lnTo>
                  <a:pt x="1070618" y="2509973"/>
                </a:lnTo>
                <a:lnTo>
                  <a:pt x="1071411" y="2496218"/>
                </a:lnTo>
                <a:lnTo>
                  <a:pt x="1072205" y="2483520"/>
                </a:lnTo>
                <a:lnTo>
                  <a:pt x="1072470" y="2471351"/>
                </a:lnTo>
                <a:lnTo>
                  <a:pt x="1072470" y="2460506"/>
                </a:lnTo>
                <a:lnTo>
                  <a:pt x="1071676" y="2450718"/>
                </a:lnTo>
                <a:lnTo>
                  <a:pt x="1071147" y="2441459"/>
                </a:lnTo>
                <a:lnTo>
                  <a:pt x="1070088" y="2433260"/>
                </a:lnTo>
                <a:lnTo>
                  <a:pt x="1068501" y="2426118"/>
                </a:lnTo>
                <a:lnTo>
                  <a:pt x="1067177" y="2419239"/>
                </a:lnTo>
                <a:lnTo>
                  <a:pt x="1065325" y="2413419"/>
                </a:lnTo>
                <a:lnTo>
                  <a:pt x="1062943" y="2408393"/>
                </a:lnTo>
                <a:lnTo>
                  <a:pt x="1060826" y="2404161"/>
                </a:lnTo>
                <a:lnTo>
                  <a:pt x="1058180" y="2400458"/>
                </a:lnTo>
                <a:lnTo>
                  <a:pt x="1055534" y="2397547"/>
                </a:lnTo>
                <a:lnTo>
                  <a:pt x="1052623" y="2395167"/>
                </a:lnTo>
                <a:lnTo>
                  <a:pt x="1049712" y="2393844"/>
                </a:lnTo>
                <a:lnTo>
                  <a:pt x="1046801" y="2392523"/>
                </a:lnTo>
                <a:lnTo>
                  <a:pt x="1043626" y="2391992"/>
                </a:lnTo>
                <a:lnTo>
                  <a:pt x="1040186" y="2392257"/>
                </a:lnTo>
                <a:lnTo>
                  <a:pt x="1036746" y="2392787"/>
                </a:lnTo>
                <a:lnTo>
                  <a:pt x="1033570" y="2393844"/>
                </a:lnTo>
                <a:lnTo>
                  <a:pt x="1030130" y="2395430"/>
                </a:lnTo>
                <a:lnTo>
                  <a:pt x="1026689" y="2397547"/>
                </a:lnTo>
                <a:lnTo>
                  <a:pt x="1022985" y="2399929"/>
                </a:lnTo>
                <a:lnTo>
                  <a:pt x="1019809" y="2402839"/>
                </a:lnTo>
                <a:lnTo>
                  <a:pt x="1016369" y="2406013"/>
                </a:lnTo>
                <a:lnTo>
                  <a:pt x="1013194" y="2409716"/>
                </a:lnTo>
                <a:lnTo>
                  <a:pt x="1009754" y="2413684"/>
                </a:lnTo>
                <a:lnTo>
                  <a:pt x="1006578" y="2417917"/>
                </a:lnTo>
                <a:lnTo>
                  <a:pt x="1003667" y="2422149"/>
                </a:lnTo>
                <a:lnTo>
                  <a:pt x="1000756" y="2426911"/>
                </a:lnTo>
                <a:lnTo>
                  <a:pt x="998110" y="2431937"/>
                </a:lnTo>
                <a:lnTo>
                  <a:pt x="995463" y="2437227"/>
                </a:lnTo>
                <a:lnTo>
                  <a:pt x="993082" y="2442518"/>
                </a:lnTo>
                <a:lnTo>
                  <a:pt x="990700" y="2448073"/>
                </a:lnTo>
                <a:lnTo>
                  <a:pt x="989112" y="2453628"/>
                </a:lnTo>
                <a:lnTo>
                  <a:pt x="987260" y="2459184"/>
                </a:lnTo>
                <a:lnTo>
                  <a:pt x="985937" y="2465003"/>
                </a:lnTo>
                <a:lnTo>
                  <a:pt x="984614" y="2470558"/>
                </a:lnTo>
                <a:lnTo>
                  <a:pt x="983820" y="2476378"/>
                </a:lnTo>
                <a:lnTo>
                  <a:pt x="983291" y="2482461"/>
                </a:lnTo>
                <a:lnTo>
                  <a:pt x="982761" y="2488282"/>
                </a:lnTo>
                <a:lnTo>
                  <a:pt x="982761" y="2493839"/>
                </a:lnTo>
                <a:lnTo>
                  <a:pt x="983555" y="2499391"/>
                </a:lnTo>
                <a:lnTo>
                  <a:pt x="984349" y="2504947"/>
                </a:lnTo>
                <a:lnTo>
                  <a:pt x="985408" y="2510236"/>
                </a:lnTo>
                <a:lnTo>
                  <a:pt x="987260" y="2515524"/>
                </a:lnTo>
                <a:lnTo>
                  <a:pt x="989377" y="2520552"/>
                </a:lnTo>
                <a:lnTo>
                  <a:pt x="992023" y="2525316"/>
                </a:lnTo>
                <a:lnTo>
                  <a:pt x="994934" y="2529811"/>
                </a:lnTo>
                <a:lnTo>
                  <a:pt x="998374" y="2534308"/>
                </a:lnTo>
                <a:lnTo>
                  <a:pt x="1002608" y="2538276"/>
                </a:lnTo>
                <a:lnTo>
                  <a:pt x="1007107" y="2542243"/>
                </a:lnTo>
                <a:lnTo>
                  <a:pt x="1012135" y="2545417"/>
                </a:lnTo>
                <a:lnTo>
                  <a:pt x="1017692" y="2548327"/>
                </a:lnTo>
                <a:lnTo>
                  <a:pt x="1024308" y="2550972"/>
                </a:lnTo>
                <a:lnTo>
                  <a:pt x="1030923" y="2553351"/>
                </a:lnTo>
                <a:lnTo>
                  <a:pt x="1038598" y="2554939"/>
                </a:lnTo>
                <a:lnTo>
                  <a:pt x="1046536" y="2556261"/>
                </a:lnTo>
                <a:lnTo>
                  <a:pt x="1055269" y="2557054"/>
                </a:lnTo>
                <a:lnTo>
                  <a:pt x="1065060" y="2557319"/>
                </a:lnTo>
                <a:lnTo>
                  <a:pt x="993347" y="2557054"/>
                </a:lnTo>
                <a:lnTo>
                  <a:pt x="921632" y="2555997"/>
                </a:lnTo>
                <a:lnTo>
                  <a:pt x="849919" y="2554409"/>
                </a:lnTo>
                <a:lnTo>
                  <a:pt x="814194" y="2553351"/>
                </a:lnTo>
                <a:lnTo>
                  <a:pt x="778469" y="2552029"/>
                </a:lnTo>
                <a:lnTo>
                  <a:pt x="742480" y="2550707"/>
                </a:lnTo>
                <a:lnTo>
                  <a:pt x="706755" y="2548856"/>
                </a:lnTo>
                <a:lnTo>
                  <a:pt x="671295" y="2547005"/>
                </a:lnTo>
                <a:lnTo>
                  <a:pt x="635570" y="2545153"/>
                </a:lnTo>
                <a:lnTo>
                  <a:pt x="599846" y="2542772"/>
                </a:lnTo>
                <a:lnTo>
                  <a:pt x="563856" y="2540393"/>
                </a:lnTo>
                <a:lnTo>
                  <a:pt x="528131" y="2537747"/>
                </a:lnTo>
                <a:lnTo>
                  <a:pt x="492671" y="2534574"/>
                </a:lnTo>
                <a:lnTo>
                  <a:pt x="495053" y="2529283"/>
                </a:lnTo>
                <a:lnTo>
                  <a:pt x="496905" y="2523464"/>
                </a:lnTo>
                <a:lnTo>
                  <a:pt x="499022" y="2517906"/>
                </a:lnTo>
                <a:lnTo>
                  <a:pt x="500610" y="2512353"/>
                </a:lnTo>
                <a:lnTo>
                  <a:pt x="503521" y="2500714"/>
                </a:lnTo>
                <a:lnTo>
                  <a:pt x="506432" y="2489604"/>
                </a:lnTo>
                <a:lnTo>
                  <a:pt x="509607" y="2478494"/>
                </a:lnTo>
                <a:lnTo>
                  <a:pt x="511460" y="2473204"/>
                </a:lnTo>
                <a:lnTo>
                  <a:pt x="513577" y="2467648"/>
                </a:lnTo>
                <a:lnTo>
                  <a:pt x="515694" y="2462622"/>
                </a:lnTo>
                <a:lnTo>
                  <a:pt x="518340" y="2457332"/>
                </a:lnTo>
                <a:lnTo>
                  <a:pt x="521251" y="2452305"/>
                </a:lnTo>
                <a:lnTo>
                  <a:pt x="524956" y="2447808"/>
                </a:lnTo>
                <a:lnTo>
                  <a:pt x="523368" y="2468970"/>
                </a:lnTo>
                <a:lnTo>
                  <a:pt x="538716" y="2429027"/>
                </a:lnTo>
                <a:lnTo>
                  <a:pt x="536335" y="2429820"/>
                </a:lnTo>
                <a:lnTo>
                  <a:pt x="533689" y="2431407"/>
                </a:lnTo>
                <a:lnTo>
                  <a:pt x="528661" y="2435111"/>
                </a:lnTo>
                <a:lnTo>
                  <a:pt x="523898" y="2438815"/>
                </a:lnTo>
                <a:lnTo>
                  <a:pt x="520722" y="2441988"/>
                </a:lnTo>
                <a:lnTo>
                  <a:pt x="515429" y="2429820"/>
                </a:lnTo>
                <a:lnTo>
                  <a:pt x="521251" y="2427968"/>
                </a:lnTo>
                <a:lnTo>
                  <a:pt x="522839" y="2420561"/>
                </a:lnTo>
                <a:lnTo>
                  <a:pt x="524427" y="2412891"/>
                </a:lnTo>
                <a:lnTo>
                  <a:pt x="528131" y="2397019"/>
                </a:lnTo>
                <a:lnTo>
                  <a:pt x="532630" y="2380883"/>
                </a:lnTo>
                <a:lnTo>
                  <a:pt x="537393" y="2364747"/>
                </a:lnTo>
                <a:lnTo>
                  <a:pt x="543480" y="2348085"/>
                </a:lnTo>
                <a:lnTo>
                  <a:pt x="549831" y="2331422"/>
                </a:lnTo>
                <a:lnTo>
                  <a:pt x="556976" y="2314226"/>
                </a:lnTo>
                <a:lnTo>
                  <a:pt x="564385" y="2297296"/>
                </a:lnTo>
                <a:lnTo>
                  <a:pt x="572854" y="2280102"/>
                </a:lnTo>
                <a:lnTo>
                  <a:pt x="581586" y="2262915"/>
                </a:lnTo>
                <a:lnTo>
                  <a:pt x="590583" y="2245985"/>
                </a:lnTo>
                <a:lnTo>
                  <a:pt x="600375" y="2228794"/>
                </a:lnTo>
                <a:lnTo>
                  <a:pt x="610166" y="2211600"/>
                </a:lnTo>
                <a:lnTo>
                  <a:pt x="620751" y="2194938"/>
                </a:lnTo>
                <a:lnTo>
                  <a:pt x="631336" y="2178274"/>
                </a:lnTo>
                <a:lnTo>
                  <a:pt x="642450" y="2161877"/>
                </a:lnTo>
                <a:lnTo>
                  <a:pt x="653829" y="2145737"/>
                </a:lnTo>
                <a:lnTo>
                  <a:pt x="665473" y="2130126"/>
                </a:lnTo>
                <a:lnTo>
                  <a:pt x="677117" y="2114527"/>
                </a:lnTo>
                <a:lnTo>
                  <a:pt x="689025" y="2099714"/>
                </a:lnTo>
                <a:lnTo>
                  <a:pt x="700933" y="2084903"/>
                </a:lnTo>
                <a:lnTo>
                  <a:pt x="713371" y="2070884"/>
                </a:lnTo>
                <a:lnTo>
                  <a:pt x="725279" y="2057130"/>
                </a:lnTo>
                <a:lnTo>
                  <a:pt x="737717" y="2044169"/>
                </a:lnTo>
                <a:lnTo>
                  <a:pt x="749624" y="2032002"/>
                </a:lnTo>
                <a:lnTo>
                  <a:pt x="762062" y="2020099"/>
                </a:lnTo>
                <a:lnTo>
                  <a:pt x="773970" y="2008989"/>
                </a:lnTo>
                <a:lnTo>
                  <a:pt x="786143" y="1998938"/>
                </a:lnTo>
                <a:lnTo>
                  <a:pt x="797787" y="1989152"/>
                </a:lnTo>
                <a:lnTo>
                  <a:pt x="809430" y="1980687"/>
                </a:lnTo>
                <a:lnTo>
                  <a:pt x="820809" y="1972752"/>
                </a:lnTo>
                <a:lnTo>
                  <a:pt x="832189" y="1965875"/>
                </a:lnTo>
                <a:lnTo>
                  <a:pt x="826896" y="1966139"/>
                </a:lnTo>
                <a:lnTo>
                  <a:pt x="823456" y="1961908"/>
                </a:lnTo>
                <a:lnTo>
                  <a:pt x="832453" y="1949211"/>
                </a:lnTo>
                <a:lnTo>
                  <a:pt x="825837" y="1958998"/>
                </a:lnTo>
                <a:lnTo>
                  <a:pt x="844890" y="1942863"/>
                </a:lnTo>
                <a:lnTo>
                  <a:pt x="839333" y="1941011"/>
                </a:lnTo>
                <a:lnTo>
                  <a:pt x="855211" y="1928051"/>
                </a:lnTo>
                <a:lnTo>
                  <a:pt x="852300" y="1923554"/>
                </a:lnTo>
                <a:lnTo>
                  <a:pt x="848331" y="1927786"/>
                </a:lnTo>
                <a:lnTo>
                  <a:pt x="853094" y="1919322"/>
                </a:lnTo>
                <a:lnTo>
                  <a:pt x="857857" y="1910593"/>
                </a:lnTo>
                <a:lnTo>
                  <a:pt x="867119" y="1893929"/>
                </a:lnTo>
                <a:lnTo>
                  <a:pt x="871353" y="1885994"/>
                </a:lnTo>
                <a:lnTo>
                  <a:pt x="875852" y="1878588"/>
                </a:lnTo>
                <a:lnTo>
                  <a:pt x="880086" y="1872240"/>
                </a:lnTo>
                <a:lnTo>
                  <a:pt x="882468" y="1868801"/>
                </a:lnTo>
                <a:lnTo>
                  <a:pt x="884849" y="1866156"/>
                </a:lnTo>
                <a:lnTo>
                  <a:pt x="887495" y="1863510"/>
                </a:lnTo>
                <a:lnTo>
                  <a:pt x="890142" y="1861659"/>
                </a:lnTo>
                <a:lnTo>
                  <a:pt x="892788" y="1859543"/>
                </a:lnTo>
                <a:lnTo>
                  <a:pt x="895699" y="1857691"/>
                </a:lnTo>
                <a:lnTo>
                  <a:pt x="898610" y="1856633"/>
                </a:lnTo>
                <a:lnTo>
                  <a:pt x="901785" y="1855311"/>
                </a:lnTo>
                <a:lnTo>
                  <a:pt x="905225" y="1854782"/>
                </a:lnTo>
                <a:lnTo>
                  <a:pt x="908401" y="1854517"/>
                </a:lnTo>
                <a:lnTo>
                  <a:pt x="912106" y="1854517"/>
                </a:lnTo>
                <a:lnTo>
                  <a:pt x="916075" y="1854782"/>
                </a:lnTo>
                <a:lnTo>
                  <a:pt x="920045" y="1855840"/>
                </a:lnTo>
                <a:lnTo>
                  <a:pt x="924279" y="1856898"/>
                </a:lnTo>
                <a:lnTo>
                  <a:pt x="928513" y="1858749"/>
                </a:lnTo>
                <a:lnTo>
                  <a:pt x="933276" y="1861130"/>
                </a:lnTo>
                <a:lnTo>
                  <a:pt x="938304" y="1863510"/>
                </a:lnTo>
                <a:lnTo>
                  <a:pt x="943596" y="1866949"/>
                </a:lnTo>
                <a:lnTo>
                  <a:pt x="942009" y="1869594"/>
                </a:lnTo>
                <a:lnTo>
                  <a:pt x="940156" y="1872504"/>
                </a:lnTo>
                <a:lnTo>
                  <a:pt x="937775" y="1875414"/>
                </a:lnTo>
                <a:lnTo>
                  <a:pt x="935129" y="1878323"/>
                </a:lnTo>
                <a:lnTo>
                  <a:pt x="929306" y="1884672"/>
                </a:lnTo>
                <a:lnTo>
                  <a:pt x="922691" y="1891020"/>
                </a:lnTo>
                <a:lnTo>
                  <a:pt x="913985" y="1899085"/>
                </a:lnTo>
                <a:lnTo>
                  <a:pt x="901785" y="1907419"/>
                </a:lnTo>
                <a:lnTo>
                  <a:pt x="906813" y="1905303"/>
                </a:lnTo>
                <a:lnTo>
                  <a:pt x="911841" y="1901071"/>
                </a:lnTo>
                <a:lnTo>
                  <a:pt x="913985" y="1899085"/>
                </a:lnTo>
                <a:lnTo>
                  <a:pt x="938569" y="1882291"/>
                </a:lnTo>
                <a:lnTo>
                  <a:pt x="934864" y="1885994"/>
                </a:lnTo>
                <a:lnTo>
                  <a:pt x="930365" y="1889962"/>
                </a:lnTo>
                <a:lnTo>
                  <a:pt x="920045" y="1898955"/>
                </a:lnTo>
                <a:lnTo>
                  <a:pt x="915811" y="1902658"/>
                </a:lnTo>
                <a:lnTo>
                  <a:pt x="912635" y="1905832"/>
                </a:lnTo>
                <a:lnTo>
                  <a:pt x="911577" y="1907155"/>
                </a:lnTo>
                <a:lnTo>
                  <a:pt x="911047" y="1907948"/>
                </a:lnTo>
                <a:lnTo>
                  <a:pt x="911312" y="1908477"/>
                </a:lnTo>
                <a:lnTo>
                  <a:pt x="911841" y="1908742"/>
                </a:lnTo>
                <a:lnTo>
                  <a:pt x="901521" y="1915619"/>
                </a:lnTo>
                <a:lnTo>
                  <a:pt x="905490" y="1910593"/>
                </a:lnTo>
                <a:lnTo>
                  <a:pt x="902315" y="1912974"/>
                </a:lnTo>
                <a:lnTo>
                  <a:pt x="894905" y="1918528"/>
                </a:lnTo>
                <a:lnTo>
                  <a:pt x="891730" y="1920909"/>
                </a:lnTo>
                <a:lnTo>
                  <a:pt x="890142" y="1922496"/>
                </a:lnTo>
                <a:lnTo>
                  <a:pt x="890406" y="1922496"/>
                </a:lnTo>
                <a:lnTo>
                  <a:pt x="890936" y="1922232"/>
                </a:lnTo>
                <a:lnTo>
                  <a:pt x="895434" y="1920116"/>
                </a:lnTo>
                <a:lnTo>
                  <a:pt x="898080" y="1920645"/>
                </a:lnTo>
                <a:lnTo>
                  <a:pt x="900727" y="1920645"/>
                </a:lnTo>
                <a:lnTo>
                  <a:pt x="903373" y="1919851"/>
                </a:lnTo>
                <a:lnTo>
                  <a:pt x="906019" y="1919322"/>
                </a:lnTo>
                <a:lnTo>
                  <a:pt x="908930" y="1918528"/>
                </a:lnTo>
                <a:lnTo>
                  <a:pt x="911577" y="1916942"/>
                </a:lnTo>
                <a:lnTo>
                  <a:pt x="914223" y="1915619"/>
                </a:lnTo>
                <a:lnTo>
                  <a:pt x="916869" y="1914032"/>
                </a:lnTo>
                <a:lnTo>
                  <a:pt x="922162" y="1910064"/>
                </a:lnTo>
                <a:lnTo>
                  <a:pt x="927454" y="1905303"/>
                </a:lnTo>
                <a:lnTo>
                  <a:pt x="932217" y="1900013"/>
                </a:lnTo>
                <a:lnTo>
                  <a:pt x="936716" y="1894458"/>
                </a:lnTo>
                <a:lnTo>
                  <a:pt x="941215" y="1888375"/>
                </a:lnTo>
                <a:lnTo>
                  <a:pt x="945449" y="1882291"/>
                </a:lnTo>
                <a:lnTo>
                  <a:pt x="948889" y="1876472"/>
                </a:lnTo>
                <a:lnTo>
                  <a:pt x="952065" y="1870652"/>
                </a:lnTo>
                <a:lnTo>
                  <a:pt x="954976" y="1865098"/>
                </a:lnTo>
                <a:lnTo>
                  <a:pt x="957093" y="1860337"/>
                </a:lnTo>
                <a:lnTo>
                  <a:pt x="957532" y="1858930"/>
                </a:lnTo>
                <a:lnTo>
                  <a:pt x="953580" y="1861391"/>
                </a:lnTo>
                <a:lnTo>
                  <a:pt x="948500" y="1870968"/>
                </a:lnTo>
                <a:lnTo>
                  <a:pt x="948754" y="1870968"/>
                </a:lnTo>
                <a:lnTo>
                  <a:pt x="947992" y="1877956"/>
                </a:lnTo>
                <a:lnTo>
                  <a:pt x="947738" y="1875627"/>
                </a:lnTo>
                <a:lnTo>
                  <a:pt x="947992" y="1872780"/>
                </a:lnTo>
                <a:lnTo>
                  <a:pt x="948754" y="1869673"/>
                </a:lnTo>
                <a:lnTo>
                  <a:pt x="950024" y="1866309"/>
                </a:lnTo>
                <a:lnTo>
                  <a:pt x="952056" y="1862944"/>
                </a:lnTo>
                <a:lnTo>
                  <a:pt x="954088" y="1859579"/>
                </a:lnTo>
                <a:lnTo>
                  <a:pt x="957390" y="1856732"/>
                </a:lnTo>
                <a:lnTo>
                  <a:pt x="958660" y="1855179"/>
                </a:lnTo>
                <a:lnTo>
                  <a:pt x="958769" y="1855115"/>
                </a:lnTo>
                <a:lnTo>
                  <a:pt x="959739" y="1852401"/>
                </a:lnTo>
                <a:lnTo>
                  <a:pt x="962121" y="1851343"/>
                </a:lnTo>
                <a:lnTo>
                  <a:pt x="964502" y="1849756"/>
                </a:lnTo>
                <a:lnTo>
                  <a:pt x="966354" y="1848433"/>
                </a:lnTo>
                <a:lnTo>
                  <a:pt x="968736" y="1846582"/>
                </a:lnTo>
                <a:lnTo>
                  <a:pt x="970588" y="1844995"/>
                </a:lnTo>
                <a:lnTo>
                  <a:pt x="972705" y="1842879"/>
                </a:lnTo>
                <a:lnTo>
                  <a:pt x="974029" y="1840763"/>
                </a:lnTo>
                <a:lnTo>
                  <a:pt x="975616" y="1838647"/>
                </a:lnTo>
                <a:lnTo>
                  <a:pt x="976940" y="1836266"/>
                </a:lnTo>
                <a:lnTo>
                  <a:pt x="977998" y="1834414"/>
                </a:lnTo>
                <a:lnTo>
                  <a:pt x="978792" y="1832034"/>
                </a:lnTo>
                <a:lnTo>
                  <a:pt x="979321" y="1829653"/>
                </a:lnTo>
                <a:lnTo>
                  <a:pt x="979586" y="1827273"/>
                </a:lnTo>
                <a:lnTo>
                  <a:pt x="979586" y="1825157"/>
                </a:lnTo>
                <a:lnTo>
                  <a:pt x="979321" y="1822776"/>
                </a:lnTo>
                <a:lnTo>
                  <a:pt x="978792" y="1820924"/>
                </a:lnTo>
                <a:lnTo>
                  <a:pt x="973235" y="1821453"/>
                </a:lnTo>
                <a:lnTo>
                  <a:pt x="981967" y="1813518"/>
                </a:lnTo>
                <a:lnTo>
                  <a:pt x="977733" y="1815634"/>
                </a:lnTo>
                <a:lnTo>
                  <a:pt x="978527" y="1814312"/>
                </a:lnTo>
                <a:lnTo>
                  <a:pt x="979586" y="1813254"/>
                </a:lnTo>
                <a:lnTo>
                  <a:pt x="982761" y="1810873"/>
                </a:lnTo>
                <a:lnTo>
                  <a:pt x="989377" y="1807434"/>
                </a:lnTo>
                <a:lnTo>
                  <a:pt x="992023" y="1805583"/>
                </a:lnTo>
                <a:lnTo>
                  <a:pt x="992552" y="1805053"/>
                </a:lnTo>
                <a:lnTo>
                  <a:pt x="992817" y="1804525"/>
                </a:lnTo>
                <a:lnTo>
                  <a:pt x="992552" y="1803996"/>
                </a:lnTo>
                <a:lnTo>
                  <a:pt x="992023" y="1803467"/>
                </a:lnTo>
                <a:lnTo>
                  <a:pt x="990435" y="1803202"/>
                </a:lnTo>
                <a:lnTo>
                  <a:pt x="988054" y="1803202"/>
                </a:lnTo>
                <a:lnTo>
                  <a:pt x="999697" y="1787331"/>
                </a:lnTo>
                <a:lnTo>
                  <a:pt x="975087" y="1798441"/>
                </a:lnTo>
                <a:lnTo>
                  <a:pt x="974029" y="1787860"/>
                </a:lnTo>
                <a:lnTo>
                  <a:pt x="979056" y="1786274"/>
                </a:lnTo>
                <a:lnTo>
                  <a:pt x="977998" y="1791828"/>
                </a:lnTo>
                <a:lnTo>
                  <a:pt x="989642" y="1785216"/>
                </a:lnTo>
                <a:lnTo>
                  <a:pt x="984349" y="1783099"/>
                </a:lnTo>
                <a:lnTo>
                  <a:pt x="987790" y="1775957"/>
                </a:lnTo>
                <a:lnTo>
                  <a:pt x="990700" y="1770403"/>
                </a:lnTo>
                <a:lnTo>
                  <a:pt x="991683" y="1768816"/>
                </a:lnTo>
                <a:lnTo>
                  <a:pt x="995463" y="1766170"/>
                </a:lnTo>
                <a:lnTo>
                  <a:pt x="1001285" y="1762997"/>
                </a:lnTo>
                <a:lnTo>
                  <a:pt x="1001285" y="1760087"/>
                </a:lnTo>
                <a:lnTo>
                  <a:pt x="1001285" y="1758500"/>
                </a:lnTo>
                <a:lnTo>
                  <a:pt x="1001021" y="1757706"/>
                </a:lnTo>
                <a:lnTo>
                  <a:pt x="1000756" y="1757442"/>
                </a:lnTo>
                <a:lnTo>
                  <a:pt x="1000227" y="1757442"/>
                </a:lnTo>
                <a:lnTo>
                  <a:pt x="999962" y="1757706"/>
                </a:lnTo>
                <a:lnTo>
                  <a:pt x="998639" y="1758764"/>
                </a:lnTo>
                <a:lnTo>
                  <a:pt x="997316" y="1760087"/>
                </a:lnTo>
                <a:lnTo>
                  <a:pt x="994141" y="1764848"/>
                </a:lnTo>
                <a:lnTo>
                  <a:pt x="991683" y="1768816"/>
                </a:lnTo>
                <a:lnTo>
                  <a:pt x="990171" y="1769874"/>
                </a:lnTo>
                <a:lnTo>
                  <a:pt x="985408" y="1772783"/>
                </a:lnTo>
                <a:lnTo>
                  <a:pt x="981173" y="1775164"/>
                </a:lnTo>
                <a:lnTo>
                  <a:pt x="979321" y="1775957"/>
                </a:lnTo>
                <a:lnTo>
                  <a:pt x="977204" y="1776486"/>
                </a:lnTo>
                <a:lnTo>
                  <a:pt x="975616" y="1776751"/>
                </a:lnTo>
                <a:lnTo>
                  <a:pt x="974029" y="1776486"/>
                </a:lnTo>
                <a:lnTo>
                  <a:pt x="972705" y="1775957"/>
                </a:lnTo>
                <a:lnTo>
                  <a:pt x="971118" y="1775164"/>
                </a:lnTo>
                <a:lnTo>
                  <a:pt x="969794" y="1773577"/>
                </a:lnTo>
                <a:lnTo>
                  <a:pt x="968471" y="1771461"/>
                </a:lnTo>
                <a:lnTo>
                  <a:pt x="971383" y="1766170"/>
                </a:lnTo>
                <a:lnTo>
                  <a:pt x="974558" y="1761674"/>
                </a:lnTo>
                <a:lnTo>
                  <a:pt x="978263" y="1757442"/>
                </a:lnTo>
                <a:lnTo>
                  <a:pt x="982232" y="1753739"/>
                </a:lnTo>
                <a:lnTo>
                  <a:pt x="983204" y="1753010"/>
                </a:lnTo>
                <a:lnTo>
                  <a:pt x="981076" y="1754202"/>
                </a:lnTo>
                <a:lnTo>
                  <a:pt x="985839" y="1751026"/>
                </a:lnTo>
                <a:lnTo>
                  <a:pt x="985835" y="1751038"/>
                </a:lnTo>
                <a:lnTo>
                  <a:pt x="986466" y="1750565"/>
                </a:lnTo>
                <a:lnTo>
                  <a:pt x="991230" y="1747919"/>
                </a:lnTo>
                <a:lnTo>
                  <a:pt x="996258" y="1745538"/>
                </a:lnTo>
                <a:lnTo>
                  <a:pt x="1001550" y="1743423"/>
                </a:lnTo>
                <a:lnTo>
                  <a:pt x="985408" y="1748977"/>
                </a:lnTo>
                <a:lnTo>
                  <a:pt x="979586" y="1746861"/>
                </a:lnTo>
                <a:lnTo>
                  <a:pt x="988054" y="1739984"/>
                </a:lnTo>
                <a:lnTo>
                  <a:pt x="996787" y="1732842"/>
                </a:lnTo>
                <a:lnTo>
                  <a:pt x="1004990" y="1725436"/>
                </a:lnTo>
                <a:lnTo>
                  <a:pt x="1012929" y="1718294"/>
                </a:lnTo>
                <a:lnTo>
                  <a:pt x="1003402" y="1724378"/>
                </a:lnTo>
                <a:lnTo>
                  <a:pt x="993611" y="1730462"/>
                </a:lnTo>
                <a:lnTo>
                  <a:pt x="984085" y="1736281"/>
                </a:lnTo>
                <a:lnTo>
                  <a:pt x="974029" y="1741571"/>
                </a:lnTo>
                <a:lnTo>
                  <a:pt x="973989" y="1741591"/>
                </a:lnTo>
                <a:lnTo>
                  <a:pt x="974197" y="1741502"/>
                </a:lnTo>
                <a:lnTo>
                  <a:pt x="974726" y="1741729"/>
                </a:lnTo>
                <a:lnTo>
                  <a:pt x="974726" y="1742182"/>
                </a:lnTo>
                <a:lnTo>
                  <a:pt x="966788" y="1744677"/>
                </a:lnTo>
                <a:lnTo>
                  <a:pt x="971959" y="1742461"/>
                </a:lnTo>
                <a:lnTo>
                  <a:pt x="971118" y="1742629"/>
                </a:lnTo>
                <a:lnTo>
                  <a:pt x="970324" y="1742629"/>
                </a:lnTo>
                <a:lnTo>
                  <a:pt x="970059" y="1741835"/>
                </a:lnTo>
                <a:lnTo>
                  <a:pt x="970059" y="1741571"/>
                </a:lnTo>
                <a:lnTo>
                  <a:pt x="970324" y="1740777"/>
                </a:lnTo>
                <a:lnTo>
                  <a:pt x="971647" y="1738926"/>
                </a:lnTo>
                <a:lnTo>
                  <a:pt x="975352" y="1734694"/>
                </a:lnTo>
                <a:lnTo>
                  <a:pt x="977998" y="1732048"/>
                </a:lnTo>
                <a:lnTo>
                  <a:pt x="968471" y="1739191"/>
                </a:lnTo>
                <a:lnTo>
                  <a:pt x="951271" y="1739191"/>
                </a:lnTo>
                <a:lnTo>
                  <a:pt x="961591" y="1733635"/>
                </a:lnTo>
                <a:lnTo>
                  <a:pt x="956298" y="1732048"/>
                </a:lnTo>
                <a:lnTo>
                  <a:pt x="959739" y="1732048"/>
                </a:lnTo>
                <a:lnTo>
                  <a:pt x="962650" y="1732048"/>
                </a:lnTo>
                <a:lnTo>
                  <a:pt x="965825" y="1731520"/>
                </a:lnTo>
                <a:lnTo>
                  <a:pt x="968736" y="1730991"/>
                </a:lnTo>
                <a:lnTo>
                  <a:pt x="971647" y="1730197"/>
                </a:lnTo>
                <a:lnTo>
                  <a:pt x="974558" y="1729404"/>
                </a:lnTo>
                <a:lnTo>
                  <a:pt x="977204" y="1728346"/>
                </a:lnTo>
                <a:lnTo>
                  <a:pt x="979850" y="1727287"/>
                </a:lnTo>
                <a:lnTo>
                  <a:pt x="982497" y="1725701"/>
                </a:lnTo>
                <a:lnTo>
                  <a:pt x="984878" y="1724378"/>
                </a:lnTo>
                <a:lnTo>
                  <a:pt x="987260" y="1722526"/>
                </a:lnTo>
                <a:lnTo>
                  <a:pt x="989642" y="1720675"/>
                </a:lnTo>
                <a:lnTo>
                  <a:pt x="991759" y="1718559"/>
                </a:lnTo>
                <a:lnTo>
                  <a:pt x="993611" y="1716178"/>
                </a:lnTo>
                <a:lnTo>
                  <a:pt x="995728" y="1713797"/>
                </a:lnTo>
                <a:lnTo>
                  <a:pt x="997580" y="1711153"/>
                </a:lnTo>
                <a:lnTo>
                  <a:pt x="994669" y="1713004"/>
                </a:lnTo>
                <a:lnTo>
                  <a:pt x="989112" y="1715914"/>
                </a:lnTo>
                <a:lnTo>
                  <a:pt x="975087" y="1722526"/>
                </a:lnTo>
                <a:lnTo>
                  <a:pt x="964767" y="1727023"/>
                </a:lnTo>
                <a:lnTo>
                  <a:pt x="964238" y="1727287"/>
                </a:lnTo>
                <a:lnTo>
                  <a:pt x="967942" y="1725172"/>
                </a:lnTo>
                <a:lnTo>
                  <a:pt x="967148" y="1719617"/>
                </a:lnTo>
                <a:lnTo>
                  <a:pt x="961591" y="1719352"/>
                </a:lnTo>
                <a:lnTo>
                  <a:pt x="972970" y="1717501"/>
                </a:lnTo>
                <a:lnTo>
                  <a:pt x="972705" y="1717501"/>
                </a:lnTo>
                <a:lnTo>
                  <a:pt x="972441" y="1717501"/>
                </a:lnTo>
                <a:lnTo>
                  <a:pt x="971912" y="1717501"/>
                </a:lnTo>
                <a:lnTo>
                  <a:pt x="971647" y="1717501"/>
                </a:lnTo>
                <a:lnTo>
                  <a:pt x="971383" y="1717501"/>
                </a:lnTo>
                <a:lnTo>
                  <a:pt x="967148" y="1716178"/>
                </a:lnTo>
                <a:lnTo>
                  <a:pt x="969794" y="1710888"/>
                </a:lnTo>
                <a:lnTo>
                  <a:pt x="967942" y="1712210"/>
                </a:lnTo>
                <a:lnTo>
                  <a:pt x="965825" y="1713797"/>
                </a:lnTo>
                <a:lnTo>
                  <a:pt x="963708" y="1714855"/>
                </a:lnTo>
                <a:lnTo>
                  <a:pt x="961856" y="1716178"/>
                </a:lnTo>
                <a:lnTo>
                  <a:pt x="959739" y="1716707"/>
                </a:lnTo>
                <a:lnTo>
                  <a:pt x="957622" y="1717501"/>
                </a:lnTo>
                <a:lnTo>
                  <a:pt x="955505" y="1718030"/>
                </a:lnTo>
                <a:lnTo>
                  <a:pt x="953652" y="1718294"/>
                </a:lnTo>
                <a:lnTo>
                  <a:pt x="951536" y="1718294"/>
                </a:lnTo>
                <a:lnTo>
                  <a:pt x="949154" y="1718030"/>
                </a:lnTo>
                <a:lnTo>
                  <a:pt x="947301" y="1717236"/>
                </a:lnTo>
                <a:lnTo>
                  <a:pt x="945449" y="1716707"/>
                </a:lnTo>
                <a:lnTo>
                  <a:pt x="943332" y="1715914"/>
                </a:lnTo>
                <a:lnTo>
                  <a:pt x="941479" y="1714591"/>
                </a:lnTo>
                <a:lnTo>
                  <a:pt x="939362" y="1713268"/>
                </a:lnTo>
                <a:lnTo>
                  <a:pt x="937775" y="1711681"/>
                </a:lnTo>
                <a:lnTo>
                  <a:pt x="942009" y="1700836"/>
                </a:lnTo>
                <a:lnTo>
                  <a:pt x="948095" y="1698720"/>
                </a:lnTo>
                <a:lnTo>
                  <a:pt x="954182" y="1697133"/>
                </a:lnTo>
                <a:lnTo>
                  <a:pt x="960004" y="1695811"/>
                </a:lnTo>
                <a:lnTo>
                  <a:pt x="966090" y="1695017"/>
                </a:lnTo>
                <a:lnTo>
                  <a:pt x="949683" y="1694753"/>
                </a:lnTo>
                <a:lnTo>
                  <a:pt x="957886" y="1688669"/>
                </a:lnTo>
                <a:lnTo>
                  <a:pt x="961591" y="1686024"/>
                </a:lnTo>
                <a:lnTo>
                  <a:pt x="965296" y="1683907"/>
                </a:lnTo>
                <a:lnTo>
                  <a:pt x="968736" y="1681792"/>
                </a:lnTo>
                <a:lnTo>
                  <a:pt x="972970" y="1680469"/>
                </a:lnTo>
                <a:lnTo>
                  <a:pt x="977204" y="1679146"/>
                </a:lnTo>
                <a:lnTo>
                  <a:pt x="982232" y="1678617"/>
                </a:lnTo>
                <a:lnTo>
                  <a:pt x="985408" y="1679676"/>
                </a:lnTo>
                <a:lnTo>
                  <a:pt x="988583" y="1680205"/>
                </a:lnTo>
                <a:lnTo>
                  <a:pt x="991494" y="1680205"/>
                </a:lnTo>
                <a:lnTo>
                  <a:pt x="994141" y="1679676"/>
                </a:lnTo>
                <a:lnTo>
                  <a:pt x="996258" y="1678617"/>
                </a:lnTo>
                <a:lnTo>
                  <a:pt x="998639" y="1677030"/>
                </a:lnTo>
                <a:lnTo>
                  <a:pt x="1000756" y="1675179"/>
                </a:lnTo>
                <a:lnTo>
                  <a:pt x="1002608" y="1672534"/>
                </a:lnTo>
                <a:lnTo>
                  <a:pt x="1000492" y="1674385"/>
                </a:lnTo>
                <a:lnTo>
                  <a:pt x="998110" y="1675708"/>
                </a:lnTo>
                <a:lnTo>
                  <a:pt x="995728" y="1676501"/>
                </a:lnTo>
                <a:lnTo>
                  <a:pt x="993347" y="1676766"/>
                </a:lnTo>
                <a:lnTo>
                  <a:pt x="991230" y="1676766"/>
                </a:lnTo>
                <a:lnTo>
                  <a:pt x="989112" y="1676501"/>
                </a:lnTo>
                <a:lnTo>
                  <a:pt x="986995" y="1675972"/>
                </a:lnTo>
                <a:lnTo>
                  <a:pt x="985143" y="1675443"/>
                </a:lnTo>
                <a:lnTo>
                  <a:pt x="983820" y="1674385"/>
                </a:lnTo>
                <a:lnTo>
                  <a:pt x="982232" y="1673592"/>
                </a:lnTo>
                <a:lnTo>
                  <a:pt x="981438" y="1672798"/>
                </a:lnTo>
                <a:lnTo>
                  <a:pt x="981104" y="1672129"/>
                </a:lnTo>
                <a:lnTo>
                  <a:pt x="983291" y="1670947"/>
                </a:lnTo>
                <a:lnTo>
                  <a:pt x="981703" y="1670682"/>
                </a:lnTo>
                <a:lnTo>
                  <a:pt x="980909" y="1670682"/>
                </a:lnTo>
                <a:lnTo>
                  <a:pt x="980645" y="1671211"/>
                </a:lnTo>
                <a:lnTo>
                  <a:pt x="980909" y="1671740"/>
                </a:lnTo>
                <a:lnTo>
                  <a:pt x="981104" y="1672129"/>
                </a:lnTo>
                <a:lnTo>
                  <a:pt x="957357" y="1684966"/>
                </a:lnTo>
                <a:lnTo>
                  <a:pt x="959739" y="1681527"/>
                </a:lnTo>
                <a:lnTo>
                  <a:pt x="962385" y="1678088"/>
                </a:lnTo>
                <a:lnTo>
                  <a:pt x="965296" y="1674915"/>
                </a:lnTo>
                <a:lnTo>
                  <a:pt x="968471" y="1671476"/>
                </a:lnTo>
                <a:lnTo>
                  <a:pt x="971912" y="1668566"/>
                </a:lnTo>
                <a:lnTo>
                  <a:pt x="975616" y="1665656"/>
                </a:lnTo>
                <a:lnTo>
                  <a:pt x="979321" y="1663011"/>
                </a:lnTo>
                <a:lnTo>
                  <a:pt x="983291" y="1660366"/>
                </a:lnTo>
                <a:lnTo>
                  <a:pt x="991494" y="1655869"/>
                </a:lnTo>
                <a:lnTo>
                  <a:pt x="999962" y="1651637"/>
                </a:lnTo>
                <a:lnTo>
                  <a:pt x="1008165" y="1648463"/>
                </a:lnTo>
                <a:lnTo>
                  <a:pt x="1016369" y="1645554"/>
                </a:lnTo>
                <a:lnTo>
                  <a:pt x="1017692" y="1647140"/>
                </a:lnTo>
                <a:lnTo>
                  <a:pt x="1014252" y="1659573"/>
                </a:lnTo>
                <a:lnTo>
                  <a:pt x="1025102" y="1643173"/>
                </a:lnTo>
                <a:lnTo>
                  <a:pt x="1020074" y="1641057"/>
                </a:lnTo>
                <a:lnTo>
                  <a:pt x="1022985" y="1636031"/>
                </a:lnTo>
                <a:lnTo>
                  <a:pt x="990435" y="1648728"/>
                </a:lnTo>
                <a:lnTo>
                  <a:pt x="991996" y="1645435"/>
                </a:lnTo>
                <a:lnTo>
                  <a:pt x="985838" y="1649394"/>
                </a:lnTo>
                <a:lnTo>
                  <a:pt x="990664" y="1644630"/>
                </a:lnTo>
                <a:lnTo>
                  <a:pt x="992166" y="1645078"/>
                </a:lnTo>
                <a:lnTo>
                  <a:pt x="995199" y="1638676"/>
                </a:lnTo>
                <a:lnTo>
                  <a:pt x="980645" y="1645289"/>
                </a:lnTo>
                <a:lnTo>
                  <a:pt x="982232" y="1642909"/>
                </a:lnTo>
                <a:lnTo>
                  <a:pt x="1005255" y="1627303"/>
                </a:lnTo>
                <a:lnTo>
                  <a:pt x="1012929" y="1622012"/>
                </a:lnTo>
                <a:lnTo>
                  <a:pt x="1017692" y="1618309"/>
                </a:lnTo>
                <a:lnTo>
                  <a:pt x="1020074" y="1615928"/>
                </a:lnTo>
                <a:lnTo>
                  <a:pt x="1020074" y="1615399"/>
                </a:lnTo>
                <a:lnTo>
                  <a:pt x="1019809" y="1615399"/>
                </a:lnTo>
                <a:lnTo>
                  <a:pt x="1018751" y="1615664"/>
                </a:lnTo>
                <a:lnTo>
                  <a:pt x="1016634" y="1616193"/>
                </a:lnTo>
                <a:lnTo>
                  <a:pt x="1011076" y="1618838"/>
                </a:lnTo>
                <a:lnTo>
                  <a:pt x="1011027" y="1618777"/>
                </a:lnTo>
                <a:lnTo>
                  <a:pt x="998538" y="1628784"/>
                </a:lnTo>
                <a:lnTo>
                  <a:pt x="1005937" y="1620448"/>
                </a:lnTo>
                <a:lnTo>
                  <a:pt x="1010794" y="1618490"/>
                </a:lnTo>
                <a:lnTo>
                  <a:pt x="1007637" y="1614605"/>
                </a:lnTo>
                <a:lnTo>
                  <a:pt x="1019809" y="1602174"/>
                </a:lnTo>
                <a:lnTo>
                  <a:pt x="1019809" y="1599264"/>
                </a:lnTo>
                <a:lnTo>
                  <a:pt x="1020339" y="1595826"/>
                </a:lnTo>
                <a:lnTo>
                  <a:pt x="1021397" y="1592916"/>
                </a:lnTo>
                <a:lnTo>
                  <a:pt x="1022720" y="1590271"/>
                </a:lnTo>
                <a:lnTo>
                  <a:pt x="1024573" y="1587626"/>
                </a:lnTo>
                <a:lnTo>
                  <a:pt x="1026425" y="1585245"/>
                </a:lnTo>
                <a:lnTo>
                  <a:pt x="1028542" y="1583129"/>
                </a:lnTo>
                <a:lnTo>
                  <a:pt x="1030659" y="1581277"/>
                </a:lnTo>
                <a:lnTo>
                  <a:pt x="1032247" y="1584187"/>
                </a:lnTo>
                <a:lnTo>
                  <a:pt x="1035422" y="1589213"/>
                </a:lnTo>
                <a:lnTo>
                  <a:pt x="1040979" y="1587096"/>
                </a:lnTo>
                <a:lnTo>
                  <a:pt x="1040715" y="1587096"/>
                </a:lnTo>
                <a:lnTo>
                  <a:pt x="1040450" y="1587096"/>
                </a:lnTo>
                <a:lnTo>
                  <a:pt x="1040186" y="1587096"/>
                </a:lnTo>
                <a:lnTo>
                  <a:pt x="1036481" y="1586567"/>
                </a:lnTo>
                <a:lnTo>
                  <a:pt x="1038068" y="1581807"/>
                </a:lnTo>
                <a:lnTo>
                  <a:pt x="1039921" y="1577574"/>
                </a:lnTo>
                <a:lnTo>
                  <a:pt x="1041660" y="1574098"/>
                </a:lnTo>
                <a:lnTo>
                  <a:pt x="1044684" y="1572284"/>
                </a:lnTo>
                <a:lnTo>
                  <a:pt x="1051035" y="1568052"/>
                </a:lnTo>
                <a:lnTo>
                  <a:pt x="1056593" y="1563555"/>
                </a:lnTo>
                <a:lnTo>
                  <a:pt x="1060826" y="1559587"/>
                </a:lnTo>
                <a:lnTo>
                  <a:pt x="1056328" y="1561704"/>
                </a:lnTo>
                <a:lnTo>
                  <a:pt x="1052094" y="1564084"/>
                </a:lnTo>
                <a:lnTo>
                  <a:pt x="1048389" y="1566729"/>
                </a:lnTo>
                <a:lnTo>
                  <a:pt x="1045213" y="1569903"/>
                </a:lnTo>
                <a:lnTo>
                  <a:pt x="1042038" y="1573342"/>
                </a:lnTo>
                <a:lnTo>
                  <a:pt x="1041660" y="1574098"/>
                </a:lnTo>
                <a:lnTo>
                  <a:pt x="1038068" y="1576251"/>
                </a:lnTo>
                <a:lnTo>
                  <a:pt x="1030923" y="1580219"/>
                </a:lnTo>
                <a:lnTo>
                  <a:pt x="1024044" y="1583129"/>
                </a:lnTo>
                <a:lnTo>
                  <a:pt x="1020603" y="1584187"/>
                </a:lnTo>
                <a:lnTo>
                  <a:pt x="1017427" y="1584980"/>
                </a:lnTo>
                <a:lnTo>
                  <a:pt x="1014517" y="1585774"/>
                </a:lnTo>
                <a:lnTo>
                  <a:pt x="1011606" y="1586039"/>
                </a:lnTo>
                <a:lnTo>
                  <a:pt x="1012929" y="1579161"/>
                </a:lnTo>
                <a:lnTo>
                  <a:pt x="1014252" y="1573342"/>
                </a:lnTo>
                <a:lnTo>
                  <a:pt x="1015840" y="1568845"/>
                </a:lnTo>
                <a:lnTo>
                  <a:pt x="1017163" y="1565142"/>
                </a:lnTo>
                <a:lnTo>
                  <a:pt x="1018751" y="1562497"/>
                </a:lnTo>
                <a:lnTo>
                  <a:pt x="1020074" y="1560381"/>
                </a:lnTo>
                <a:lnTo>
                  <a:pt x="1021661" y="1559323"/>
                </a:lnTo>
                <a:lnTo>
                  <a:pt x="1022720" y="1558265"/>
                </a:lnTo>
                <a:lnTo>
                  <a:pt x="1024308" y="1558001"/>
                </a:lnTo>
                <a:lnTo>
                  <a:pt x="1025367" y="1558001"/>
                </a:lnTo>
                <a:lnTo>
                  <a:pt x="1026689" y="1558265"/>
                </a:lnTo>
                <a:lnTo>
                  <a:pt x="1027484" y="1559058"/>
                </a:lnTo>
                <a:lnTo>
                  <a:pt x="1029336" y="1559852"/>
                </a:lnTo>
                <a:lnTo>
                  <a:pt x="1029865" y="1560116"/>
                </a:lnTo>
                <a:lnTo>
                  <a:pt x="1030130" y="1560116"/>
                </a:lnTo>
                <a:lnTo>
                  <a:pt x="1040186" y="1549272"/>
                </a:lnTo>
                <a:lnTo>
                  <a:pt x="1029601" y="1546891"/>
                </a:lnTo>
                <a:lnTo>
                  <a:pt x="1045743" y="1531020"/>
                </a:lnTo>
                <a:lnTo>
                  <a:pt x="1041244" y="1543188"/>
                </a:lnTo>
                <a:lnTo>
                  <a:pt x="1050241" y="1534459"/>
                </a:lnTo>
                <a:lnTo>
                  <a:pt x="1051829" y="1533136"/>
                </a:lnTo>
                <a:lnTo>
                  <a:pt x="1049448" y="1534459"/>
                </a:lnTo>
                <a:lnTo>
                  <a:pt x="1048124" y="1529169"/>
                </a:lnTo>
                <a:lnTo>
                  <a:pt x="1052888" y="1524937"/>
                </a:lnTo>
                <a:lnTo>
                  <a:pt x="1058180" y="1526788"/>
                </a:lnTo>
                <a:lnTo>
                  <a:pt x="1059768" y="1524408"/>
                </a:lnTo>
                <a:lnTo>
                  <a:pt x="1061621" y="1522556"/>
                </a:lnTo>
                <a:lnTo>
                  <a:pt x="1063473" y="1521233"/>
                </a:lnTo>
                <a:lnTo>
                  <a:pt x="1065855" y="1520175"/>
                </a:lnTo>
                <a:lnTo>
                  <a:pt x="1068236" y="1519117"/>
                </a:lnTo>
                <a:lnTo>
                  <a:pt x="1070353" y="1518588"/>
                </a:lnTo>
                <a:lnTo>
                  <a:pt x="1074587" y="1517001"/>
                </a:lnTo>
                <a:lnTo>
                  <a:pt x="1078557" y="1515943"/>
                </a:lnTo>
                <a:lnTo>
                  <a:pt x="1079880" y="1515414"/>
                </a:lnTo>
                <a:lnTo>
                  <a:pt x="1080938" y="1514356"/>
                </a:lnTo>
                <a:lnTo>
                  <a:pt x="1081732" y="1513563"/>
                </a:lnTo>
                <a:lnTo>
                  <a:pt x="1081732" y="1512240"/>
                </a:lnTo>
                <a:lnTo>
                  <a:pt x="1081203" y="1510653"/>
                </a:lnTo>
                <a:lnTo>
                  <a:pt x="1080409" y="1508801"/>
                </a:lnTo>
                <a:close/>
                <a:moveTo>
                  <a:pt x="1074738" y="1508060"/>
                </a:moveTo>
                <a:lnTo>
                  <a:pt x="1058863" y="1519172"/>
                </a:lnTo>
                <a:lnTo>
                  <a:pt x="1074249" y="1508330"/>
                </a:lnTo>
                <a:lnTo>
                  <a:pt x="1074738" y="1508060"/>
                </a:lnTo>
                <a:close/>
                <a:moveTo>
                  <a:pt x="1046164" y="1508052"/>
                </a:moveTo>
                <a:lnTo>
                  <a:pt x="1045855" y="1508541"/>
                </a:lnTo>
                <a:lnTo>
                  <a:pt x="1035051" y="1511227"/>
                </a:lnTo>
                <a:lnTo>
                  <a:pt x="1046164" y="1508052"/>
                </a:lnTo>
                <a:close/>
                <a:moveTo>
                  <a:pt x="1055005" y="1507743"/>
                </a:moveTo>
                <a:lnTo>
                  <a:pt x="1071676" y="1508537"/>
                </a:lnTo>
                <a:lnTo>
                  <a:pt x="1070088" y="1509330"/>
                </a:lnTo>
                <a:lnTo>
                  <a:pt x="1047066" y="1520440"/>
                </a:lnTo>
                <a:lnTo>
                  <a:pt x="1056063" y="1511711"/>
                </a:lnTo>
                <a:lnTo>
                  <a:pt x="1042832" y="1519911"/>
                </a:lnTo>
                <a:lnTo>
                  <a:pt x="1055005" y="1507743"/>
                </a:lnTo>
                <a:close/>
                <a:moveTo>
                  <a:pt x="5283852" y="1506607"/>
                </a:moveTo>
                <a:lnTo>
                  <a:pt x="5281517" y="1514095"/>
                </a:lnTo>
                <a:lnTo>
                  <a:pt x="5284113" y="1506781"/>
                </a:lnTo>
                <a:lnTo>
                  <a:pt x="5283852" y="1506607"/>
                </a:lnTo>
                <a:close/>
                <a:moveTo>
                  <a:pt x="5314674" y="1505464"/>
                </a:moveTo>
                <a:lnTo>
                  <a:pt x="5314345" y="1505550"/>
                </a:lnTo>
                <a:lnTo>
                  <a:pt x="5313829" y="1513271"/>
                </a:lnTo>
                <a:lnTo>
                  <a:pt x="5314261" y="1513218"/>
                </a:lnTo>
                <a:lnTo>
                  <a:pt x="5314526" y="1505524"/>
                </a:lnTo>
                <a:lnTo>
                  <a:pt x="5314674" y="1505464"/>
                </a:lnTo>
                <a:close/>
                <a:moveTo>
                  <a:pt x="1014148" y="1504795"/>
                </a:moveTo>
                <a:lnTo>
                  <a:pt x="1023673" y="1505056"/>
                </a:lnTo>
                <a:lnTo>
                  <a:pt x="1020763" y="1506622"/>
                </a:lnTo>
                <a:lnTo>
                  <a:pt x="1027642" y="1505317"/>
                </a:lnTo>
                <a:lnTo>
                  <a:pt x="1027378" y="1505839"/>
                </a:lnTo>
                <a:lnTo>
                  <a:pt x="1004888" y="1517579"/>
                </a:lnTo>
                <a:lnTo>
                  <a:pt x="1009915" y="1514448"/>
                </a:lnTo>
                <a:lnTo>
                  <a:pt x="1007269" y="1514448"/>
                </a:lnTo>
                <a:lnTo>
                  <a:pt x="1007269" y="1514187"/>
                </a:lnTo>
                <a:lnTo>
                  <a:pt x="1010180" y="1511056"/>
                </a:lnTo>
                <a:lnTo>
                  <a:pt x="1012032" y="1505839"/>
                </a:lnTo>
                <a:lnTo>
                  <a:pt x="1011502" y="1505839"/>
                </a:lnTo>
                <a:lnTo>
                  <a:pt x="1014148" y="1504795"/>
                </a:lnTo>
                <a:close/>
                <a:moveTo>
                  <a:pt x="997729" y="1503291"/>
                </a:moveTo>
                <a:lnTo>
                  <a:pt x="1001713" y="1503577"/>
                </a:lnTo>
                <a:lnTo>
                  <a:pt x="1001215" y="1504436"/>
                </a:lnTo>
                <a:lnTo>
                  <a:pt x="992997" y="1520754"/>
                </a:lnTo>
                <a:lnTo>
                  <a:pt x="989013" y="1519609"/>
                </a:lnTo>
                <a:lnTo>
                  <a:pt x="997729" y="1503291"/>
                </a:lnTo>
                <a:close/>
                <a:moveTo>
                  <a:pt x="5913335" y="1500139"/>
                </a:moveTo>
                <a:lnTo>
                  <a:pt x="5917432" y="1506504"/>
                </a:lnTo>
                <a:lnTo>
                  <a:pt x="5920761" y="1512315"/>
                </a:lnTo>
                <a:lnTo>
                  <a:pt x="5926138" y="1530303"/>
                </a:lnTo>
                <a:lnTo>
                  <a:pt x="5925114" y="1529473"/>
                </a:lnTo>
                <a:lnTo>
                  <a:pt x="5922809" y="1526428"/>
                </a:lnTo>
                <a:lnTo>
                  <a:pt x="5920761" y="1522831"/>
                </a:lnTo>
                <a:lnTo>
                  <a:pt x="5918968" y="1521724"/>
                </a:lnTo>
                <a:lnTo>
                  <a:pt x="5917688" y="1523385"/>
                </a:lnTo>
                <a:lnTo>
                  <a:pt x="5917176" y="1524491"/>
                </a:lnTo>
                <a:lnTo>
                  <a:pt x="5916664" y="1525322"/>
                </a:lnTo>
                <a:lnTo>
                  <a:pt x="5915896" y="1525598"/>
                </a:lnTo>
                <a:lnTo>
                  <a:pt x="5915384" y="1525598"/>
                </a:lnTo>
                <a:lnTo>
                  <a:pt x="5914872" y="1525322"/>
                </a:lnTo>
                <a:lnTo>
                  <a:pt x="5914360" y="1524768"/>
                </a:lnTo>
                <a:lnTo>
                  <a:pt x="5912823" y="1522831"/>
                </a:lnTo>
                <a:lnTo>
                  <a:pt x="5909751" y="1517020"/>
                </a:lnTo>
                <a:lnTo>
                  <a:pt x="5908214" y="1513976"/>
                </a:lnTo>
                <a:lnTo>
                  <a:pt x="5906678" y="1510931"/>
                </a:lnTo>
                <a:lnTo>
                  <a:pt x="5908214" y="1512592"/>
                </a:lnTo>
                <a:lnTo>
                  <a:pt x="5902325" y="1502353"/>
                </a:lnTo>
                <a:lnTo>
                  <a:pt x="5906678" y="1507887"/>
                </a:lnTo>
                <a:lnTo>
                  <a:pt x="5905398" y="1502906"/>
                </a:lnTo>
                <a:lnTo>
                  <a:pt x="5912055" y="1512869"/>
                </a:lnTo>
                <a:lnTo>
                  <a:pt x="5912567" y="1512869"/>
                </a:lnTo>
                <a:lnTo>
                  <a:pt x="5910263" y="1506781"/>
                </a:lnTo>
                <a:lnTo>
                  <a:pt x="5910007" y="1504290"/>
                </a:lnTo>
                <a:lnTo>
                  <a:pt x="5912311" y="1504014"/>
                </a:lnTo>
                <a:lnTo>
                  <a:pt x="5911543" y="1500969"/>
                </a:lnTo>
                <a:lnTo>
                  <a:pt x="5917432" y="1509548"/>
                </a:lnTo>
                <a:lnTo>
                  <a:pt x="5917176" y="1508441"/>
                </a:lnTo>
                <a:lnTo>
                  <a:pt x="5913335" y="1500139"/>
                </a:lnTo>
                <a:close/>
                <a:moveTo>
                  <a:pt x="5580779" y="1498570"/>
                </a:moveTo>
                <a:lnTo>
                  <a:pt x="5588973" y="1508571"/>
                </a:lnTo>
                <a:lnTo>
                  <a:pt x="5594350" y="1510366"/>
                </a:lnTo>
                <a:lnTo>
                  <a:pt x="5602288" y="1530883"/>
                </a:lnTo>
                <a:lnTo>
                  <a:pt x="5601520" y="1531909"/>
                </a:lnTo>
                <a:lnTo>
                  <a:pt x="5595118" y="1531652"/>
                </a:lnTo>
                <a:lnTo>
                  <a:pt x="5590766" y="1528575"/>
                </a:lnTo>
                <a:lnTo>
                  <a:pt x="5587693" y="1525754"/>
                </a:lnTo>
                <a:lnTo>
                  <a:pt x="5585901" y="1526267"/>
                </a:lnTo>
                <a:lnTo>
                  <a:pt x="5584108" y="1526523"/>
                </a:lnTo>
                <a:lnTo>
                  <a:pt x="5582828" y="1526267"/>
                </a:lnTo>
                <a:lnTo>
                  <a:pt x="5581548" y="1525754"/>
                </a:lnTo>
                <a:lnTo>
                  <a:pt x="5580779" y="1524728"/>
                </a:lnTo>
                <a:lnTo>
                  <a:pt x="5580011" y="1523446"/>
                </a:lnTo>
                <a:lnTo>
                  <a:pt x="5579243" y="1521651"/>
                </a:lnTo>
                <a:lnTo>
                  <a:pt x="5578987" y="1519855"/>
                </a:lnTo>
                <a:lnTo>
                  <a:pt x="5578731" y="1517804"/>
                </a:lnTo>
                <a:lnTo>
                  <a:pt x="5578475" y="1515495"/>
                </a:lnTo>
                <a:lnTo>
                  <a:pt x="5578731" y="1510366"/>
                </a:lnTo>
                <a:lnTo>
                  <a:pt x="5579755" y="1504724"/>
                </a:lnTo>
                <a:lnTo>
                  <a:pt x="5580779" y="1498570"/>
                </a:lnTo>
                <a:close/>
                <a:moveTo>
                  <a:pt x="5588809" y="1484282"/>
                </a:moveTo>
                <a:lnTo>
                  <a:pt x="5602288" y="1493807"/>
                </a:lnTo>
                <a:lnTo>
                  <a:pt x="5588000" y="1488900"/>
                </a:lnTo>
                <a:lnTo>
                  <a:pt x="5588809" y="1484282"/>
                </a:lnTo>
                <a:close/>
                <a:moveTo>
                  <a:pt x="1014414" y="1477891"/>
                </a:moveTo>
                <a:lnTo>
                  <a:pt x="1014150" y="1478225"/>
                </a:lnTo>
                <a:lnTo>
                  <a:pt x="1008858" y="1484241"/>
                </a:lnTo>
                <a:lnTo>
                  <a:pt x="1006476" y="1483238"/>
                </a:lnTo>
                <a:lnTo>
                  <a:pt x="1014414" y="1477891"/>
                </a:lnTo>
                <a:close/>
                <a:moveTo>
                  <a:pt x="5876925" y="1474739"/>
                </a:moveTo>
                <a:lnTo>
                  <a:pt x="5878513" y="1475732"/>
                </a:lnTo>
                <a:lnTo>
                  <a:pt x="5878513" y="1476327"/>
                </a:lnTo>
                <a:lnTo>
                  <a:pt x="5876925" y="1474739"/>
                </a:lnTo>
                <a:close/>
                <a:moveTo>
                  <a:pt x="1029922" y="1466778"/>
                </a:moveTo>
                <a:lnTo>
                  <a:pt x="1035051" y="1467491"/>
                </a:lnTo>
                <a:lnTo>
                  <a:pt x="1034318" y="1467731"/>
                </a:lnTo>
                <a:lnTo>
                  <a:pt x="1028701" y="1469159"/>
                </a:lnTo>
                <a:lnTo>
                  <a:pt x="1025526" y="1471541"/>
                </a:lnTo>
                <a:lnTo>
                  <a:pt x="1029922" y="1466778"/>
                </a:lnTo>
                <a:close/>
                <a:moveTo>
                  <a:pt x="5889625" y="1462036"/>
                </a:moveTo>
                <a:lnTo>
                  <a:pt x="5897980" y="1473551"/>
                </a:lnTo>
                <a:lnTo>
                  <a:pt x="5905500" y="1484262"/>
                </a:lnTo>
                <a:lnTo>
                  <a:pt x="5889625" y="1462036"/>
                </a:lnTo>
                <a:close/>
                <a:moveTo>
                  <a:pt x="1030288" y="1460427"/>
                </a:moveTo>
                <a:lnTo>
                  <a:pt x="1029620" y="1460824"/>
                </a:lnTo>
                <a:lnTo>
                  <a:pt x="1023938" y="1462016"/>
                </a:lnTo>
                <a:lnTo>
                  <a:pt x="1030288" y="1460427"/>
                </a:lnTo>
                <a:close/>
                <a:moveTo>
                  <a:pt x="1020815" y="1458841"/>
                </a:moveTo>
                <a:lnTo>
                  <a:pt x="1022351" y="1461439"/>
                </a:lnTo>
                <a:lnTo>
                  <a:pt x="1021736" y="1461439"/>
                </a:lnTo>
                <a:lnTo>
                  <a:pt x="1012826" y="1465191"/>
                </a:lnTo>
                <a:lnTo>
                  <a:pt x="1020815" y="1458841"/>
                </a:lnTo>
                <a:close/>
                <a:moveTo>
                  <a:pt x="1110022" y="1455540"/>
                </a:moveTo>
                <a:lnTo>
                  <a:pt x="1104203" y="1458451"/>
                </a:lnTo>
                <a:lnTo>
                  <a:pt x="1097590" y="1461628"/>
                </a:lnTo>
                <a:lnTo>
                  <a:pt x="1093573" y="1463489"/>
                </a:lnTo>
                <a:lnTo>
                  <a:pt x="1093789" y="1469771"/>
                </a:lnTo>
                <a:lnTo>
                  <a:pt x="1091741" y="1473624"/>
                </a:lnTo>
                <a:lnTo>
                  <a:pt x="1093357" y="1471954"/>
                </a:lnTo>
                <a:lnTo>
                  <a:pt x="1101557" y="1463746"/>
                </a:lnTo>
                <a:lnTo>
                  <a:pt x="1110022" y="1455540"/>
                </a:lnTo>
                <a:close/>
                <a:moveTo>
                  <a:pt x="5781547" y="1452596"/>
                </a:moveTo>
                <a:lnTo>
                  <a:pt x="5782335" y="1452596"/>
                </a:lnTo>
                <a:lnTo>
                  <a:pt x="5783911" y="1455769"/>
                </a:lnTo>
                <a:lnTo>
                  <a:pt x="5791528" y="1470058"/>
                </a:lnTo>
                <a:lnTo>
                  <a:pt x="5797568" y="1481171"/>
                </a:lnTo>
                <a:lnTo>
                  <a:pt x="5802558" y="1490166"/>
                </a:lnTo>
                <a:lnTo>
                  <a:pt x="5806761" y="1496781"/>
                </a:lnTo>
                <a:lnTo>
                  <a:pt x="5809912" y="1501544"/>
                </a:lnTo>
                <a:lnTo>
                  <a:pt x="5812539" y="1504983"/>
                </a:lnTo>
                <a:lnTo>
                  <a:pt x="5814902" y="1507365"/>
                </a:lnTo>
                <a:lnTo>
                  <a:pt x="5816478" y="1509481"/>
                </a:lnTo>
                <a:lnTo>
                  <a:pt x="5824357" y="1518213"/>
                </a:lnTo>
                <a:lnTo>
                  <a:pt x="5835651" y="1537528"/>
                </a:lnTo>
                <a:lnTo>
                  <a:pt x="5831186" y="1541498"/>
                </a:lnTo>
                <a:lnTo>
                  <a:pt x="5815953" y="1528796"/>
                </a:lnTo>
                <a:lnTo>
                  <a:pt x="5805710" y="1526944"/>
                </a:lnTo>
                <a:lnTo>
                  <a:pt x="5789689" y="1517419"/>
                </a:lnTo>
                <a:lnTo>
                  <a:pt x="5782860" y="1517419"/>
                </a:lnTo>
                <a:lnTo>
                  <a:pt x="5781285" y="1517154"/>
                </a:lnTo>
                <a:lnTo>
                  <a:pt x="5778396" y="1513980"/>
                </a:lnTo>
                <a:lnTo>
                  <a:pt x="5775769" y="1510804"/>
                </a:lnTo>
                <a:lnTo>
                  <a:pt x="5773668" y="1507894"/>
                </a:lnTo>
                <a:lnTo>
                  <a:pt x="5771830" y="1504718"/>
                </a:lnTo>
                <a:lnTo>
                  <a:pt x="5768678" y="1497311"/>
                </a:lnTo>
                <a:lnTo>
                  <a:pt x="5764213" y="1488578"/>
                </a:lnTo>
                <a:lnTo>
                  <a:pt x="5769466" y="1492018"/>
                </a:lnTo>
                <a:lnTo>
                  <a:pt x="5769466" y="1481700"/>
                </a:lnTo>
                <a:lnTo>
                  <a:pt x="5779971" y="1484874"/>
                </a:lnTo>
                <a:lnTo>
                  <a:pt x="5783123" y="1477466"/>
                </a:lnTo>
                <a:lnTo>
                  <a:pt x="5780497" y="1464501"/>
                </a:lnTo>
                <a:lnTo>
                  <a:pt x="5783123" y="1464501"/>
                </a:lnTo>
                <a:lnTo>
                  <a:pt x="5783123" y="1461591"/>
                </a:lnTo>
                <a:lnTo>
                  <a:pt x="5781285" y="1452860"/>
                </a:lnTo>
                <a:lnTo>
                  <a:pt x="5781547" y="1452596"/>
                </a:lnTo>
                <a:close/>
                <a:moveTo>
                  <a:pt x="3580868" y="1450952"/>
                </a:moveTo>
                <a:lnTo>
                  <a:pt x="3588291" y="1456772"/>
                </a:lnTo>
                <a:lnTo>
                  <a:pt x="3588291" y="1452804"/>
                </a:lnTo>
                <a:lnTo>
                  <a:pt x="3597305" y="1455978"/>
                </a:lnTo>
                <a:lnTo>
                  <a:pt x="3586701" y="1463916"/>
                </a:lnTo>
                <a:lnTo>
                  <a:pt x="3577157" y="1474234"/>
                </a:lnTo>
                <a:lnTo>
                  <a:pt x="3588556" y="1473176"/>
                </a:lnTo>
                <a:lnTo>
                  <a:pt x="3575566" y="1495402"/>
                </a:lnTo>
                <a:lnTo>
                  <a:pt x="3573180" y="1492757"/>
                </a:lnTo>
                <a:lnTo>
                  <a:pt x="3571855" y="1500430"/>
                </a:lnTo>
                <a:lnTo>
                  <a:pt x="3571059" y="1503339"/>
                </a:lnTo>
                <a:lnTo>
                  <a:pt x="3570529" y="1506251"/>
                </a:lnTo>
                <a:lnTo>
                  <a:pt x="3569734" y="1509426"/>
                </a:lnTo>
                <a:lnTo>
                  <a:pt x="3568938" y="1512336"/>
                </a:lnTo>
                <a:lnTo>
                  <a:pt x="3566552" y="1517892"/>
                </a:lnTo>
                <a:lnTo>
                  <a:pt x="3563636" y="1523449"/>
                </a:lnTo>
                <a:lnTo>
                  <a:pt x="3560190" y="1529005"/>
                </a:lnTo>
                <a:lnTo>
                  <a:pt x="3557009" y="1534562"/>
                </a:lnTo>
                <a:lnTo>
                  <a:pt x="3550646" y="1545146"/>
                </a:lnTo>
                <a:lnTo>
                  <a:pt x="3544549" y="1554407"/>
                </a:lnTo>
                <a:lnTo>
                  <a:pt x="3547200" y="1563403"/>
                </a:lnTo>
                <a:lnTo>
                  <a:pt x="3546404" y="1564725"/>
                </a:lnTo>
                <a:lnTo>
                  <a:pt x="3571589" y="1531651"/>
                </a:lnTo>
                <a:lnTo>
                  <a:pt x="3573710" y="1538002"/>
                </a:lnTo>
                <a:lnTo>
                  <a:pt x="3577422" y="1538266"/>
                </a:lnTo>
                <a:lnTo>
                  <a:pt x="3580603" y="1538266"/>
                </a:lnTo>
                <a:lnTo>
                  <a:pt x="3583519" y="1538002"/>
                </a:lnTo>
                <a:lnTo>
                  <a:pt x="3586701" y="1537737"/>
                </a:lnTo>
                <a:lnTo>
                  <a:pt x="3589617" y="1536943"/>
                </a:lnTo>
                <a:lnTo>
                  <a:pt x="3592533" y="1535620"/>
                </a:lnTo>
                <a:lnTo>
                  <a:pt x="3595449" y="1534562"/>
                </a:lnTo>
                <a:lnTo>
                  <a:pt x="3598630" y="1532975"/>
                </a:lnTo>
                <a:lnTo>
                  <a:pt x="3598100" y="1534562"/>
                </a:lnTo>
                <a:lnTo>
                  <a:pt x="3597305" y="1536414"/>
                </a:lnTo>
                <a:lnTo>
                  <a:pt x="3596510" y="1538002"/>
                </a:lnTo>
                <a:lnTo>
                  <a:pt x="3594919" y="1540118"/>
                </a:lnTo>
                <a:lnTo>
                  <a:pt x="3591472" y="1544616"/>
                </a:lnTo>
                <a:lnTo>
                  <a:pt x="3588026" y="1548850"/>
                </a:lnTo>
                <a:lnTo>
                  <a:pt x="3582724" y="1554407"/>
                </a:lnTo>
                <a:lnTo>
                  <a:pt x="3582694" y="1554494"/>
                </a:lnTo>
                <a:lnTo>
                  <a:pt x="3582459" y="1554671"/>
                </a:lnTo>
                <a:lnTo>
                  <a:pt x="3582459" y="1555200"/>
                </a:lnTo>
                <a:lnTo>
                  <a:pt x="3582694" y="1554494"/>
                </a:lnTo>
                <a:lnTo>
                  <a:pt x="3584580" y="1553083"/>
                </a:lnTo>
                <a:lnTo>
                  <a:pt x="3573710" y="1568959"/>
                </a:lnTo>
                <a:lnTo>
                  <a:pt x="3582724" y="1562873"/>
                </a:lnTo>
                <a:lnTo>
                  <a:pt x="3595979" y="1562344"/>
                </a:lnTo>
                <a:lnTo>
                  <a:pt x="3596775" y="1568166"/>
                </a:lnTo>
                <a:lnTo>
                  <a:pt x="3602872" y="1559698"/>
                </a:lnTo>
                <a:lnTo>
                  <a:pt x="3606849" y="1568430"/>
                </a:lnTo>
                <a:lnTo>
                  <a:pt x="3611090" y="1555465"/>
                </a:lnTo>
                <a:lnTo>
                  <a:pt x="3609500" y="1573722"/>
                </a:lnTo>
                <a:lnTo>
                  <a:pt x="3612416" y="1572134"/>
                </a:lnTo>
                <a:lnTo>
                  <a:pt x="3615332" y="1570282"/>
                </a:lnTo>
                <a:lnTo>
                  <a:pt x="3617983" y="1568166"/>
                </a:lnTo>
                <a:lnTo>
                  <a:pt x="3620634" y="1566049"/>
                </a:lnTo>
                <a:lnTo>
                  <a:pt x="3624876" y="1561551"/>
                </a:lnTo>
                <a:lnTo>
                  <a:pt x="3629118" y="1557582"/>
                </a:lnTo>
                <a:lnTo>
                  <a:pt x="3630973" y="1556523"/>
                </a:lnTo>
                <a:lnTo>
                  <a:pt x="3632564" y="1555729"/>
                </a:lnTo>
                <a:lnTo>
                  <a:pt x="3634155" y="1555465"/>
                </a:lnTo>
                <a:lnTo>
                  <a:pt x="3634685" y="1555465"/>
                </a:lnTo>
                <a:lnTo>
                  <a:pt x="3635215" y="1555729"/>
                </a:lnTo>
                <a:lnTo>
                  <a:pt x="3636541" y="1556523"/>
                </a:lnTo>
                <a:lnTo>
                  <a:pt x="3637601" y="1558375"/>
                </a:lnTo>
                <a:lnTo>
                  <a:pt x="3638396" y="1561285"/>
                </a:lnTo>
                <a:lnTo>
                  <a:pt x="3639457" y="1564990"/>
                </a:lnTo>
                <a:lnTo>
                  <a:pt x="3643964" y="1560227"/>
                </a:lnTo>
                <a:lnTo>
                  <a:pt x="3646350" y="1558375"/>
                </a:lnTo>
                <a:lnTo>
                  <a:pt x="3648736" y="1556258"/>
                </a:lnTo>
                <a:lnTo>
                  <a:pt x="3651122" y="1554671"/>
                </a:lnTo>
                <a:lnTo>
                  <a:pt x="3653507" y="1553613"/>
                </a:lnTo>
                <a:lnTo>
                  <a:pt x="3655628" y="1552554"/>
                </a:lnTo>
                <a:lnTo>
                  <a:pt x="3658279" y="1551760"/>
                </a:lnTo>
                <a:lnTo>
                  <a:pt x="3660400" y="1551232"/>
                </a:lnTo>
                <a:lnTo>
                  <a:pt x="3662786" y="1551232"/>
                </a:lnTo>
                <a:lnTo>
                  <a:pt x="3665437" y="1551496"/>
                </a:lnTo>
                <a:lnTo>
                  <a:pt x="3668088" y="1552025"/>
                </a:lnTo>
                <a:lnTo>
                  <a:pt x="3671005" y="1553083"/>
                </a:lnTo>
                <a:lnTo>
                  <a:pt x="3673921" y="1554142"/>
                </a:lnTo>
                <a:lnTo>
                  <a:pt x="3677102" y="1555729"/>
                </a:lnTo>
                <a:lnTo>
                  <a:pt x="3680548" y="1557582"/>
                </a:lnTo>
                <a:lnTo>
                  <a:pt x="3678693" y="1559698"/>
                </a:lnTo>
                <a:lnTo>
                  <a:pt x="3676572" y="1562080"/>
                </a:lnTo>
                <a:lnTo>
                  <a:pt x="3671800" y="1567371"/>
                </a:lnTo>
                <a:lnTo>
                  <a:pt x="3666498" y="1572663"/>
                </a:lnTo>
                <a:lnTo>
                  <a:pt x="3661461" y="1577691"/>
                </a:lnTo>
                <a:lnTo>
                  <a:pt x="3659605" y="1579807"/>
                </a:lnTo>
                <a:lnTo>
                  <a:pt x="3658279" y="1581660"/>
                </a:lnTo>
                <a:lnTo>
                  <a:pt x="3657219" y="1583247"/>
                </a:lnTo>
                <a:lnTo>
                  <a:pt x="3657219" y="1583777"/>
                </a:lnTo>
                <a:lnTo>
                  <a:pt x="3657219" y="1584306"/>
                </a:lnTo>
                <a:lnTo>
                  <a:pt x="3657484" y="1585099"/>
                </a:lnTo>
                <a:lnTo>
                  <a:pt x="3658014" y="1585364"/>
                </a:lnTo>
                <a:lnTo>
                  <a:pt x="3659605" y="1585628"/>
                </a:lnTo>
                <a:lnTo>
                  <a:pt x="3662521" y="1585364"/>
                </a:lnTo>
                <a:lnTo>
                  <a:pt x="3666763" y="1584306"/>
                </a:lnTo>
                <a:lnTo>
                  <a:pt x="3660400" y="1588804"/>
                </a:lnTo>
                <a:lnTo>
                  <a:pt x="3663847" y="1595154"/>
                </a:lnTo>
                <a:lnTo>
                  <a:pt x="3667558" y="1588539"/>
                </a:lnTo>
                <a:lnTo>
                  <a:pt x="3675246" y="1589333"/>
                </a:lnTo>
                <a:lnTo>
                  <a:pt x="3664377" y="1597535"/>
                </a:lnTo>
                <a:lnTo>
                  <a:pt x="3663847" y="1597535"/>
                </a:lnTo>
                <a:lnTo>
                  <a:pt x="3667028" y="1598593"/>
                </a:lnTo>
                <a:lnTo>
                  <a:pt x="3656689" y="1610500"/>
                </a:lnTo>
                <a:lnTo>
                  <a:pt x="3667293" y="1604150"/>
                </a:lnTo>
                <a:lnTo>
                  <a:pt x="3666233" y="1607854"/>
                </a:lnTo>
                <a:lnTo>
                  <a:pt x="3672330" y="1599652"/>
                </a:lnTo>
                <a:lnTo>
                  <a:pt x="3673921" y="1604150"/>
                </a:lnTo>
                <a:lnTo>
                  <a:pt x="3685850" y="1592243"/>
                </a:lnTo>
                <a:lnTo>
                  <a:pt x="3691683" y="1594625"/>
                </a:lnTo>
                <a:lnTo>
                  <a:pt x="3696455" y="1587746"/>
                </a:lnTo>
                <a:lnTo>
                  <a:pt x="3700696" y="1591979"/>
                </a:lnTo>
                <a:lnTo>
                  <a:pt x="3691153" y="1604150"/>
                </a:lnTo>
                <a:lnTo>
                  <a:pt x="3678693" y="1615793"/>
                </a:lnTo>
                <a:lnTo>
                  <a:pt x="3665437" y="1618967"/>
                </a:lnTo>
                <a:lnTo>
                  <a:pt x="3667309" y="1619746"/>
                </a:lnTo>
                <a:lnTo>
                  <a:pt x="3679287" y="1616057"/>
                </a:lnTo>
                <a:lnTo>
                  <a:pt x="3679826" y="1616852"/>
                </a:lnTo>
                <a:lnTo>
                  <a:pt x="3668519" y="1620249"/>
                </a:lnTo>
                <a:lnTo>
                  <a:pt x="3674981" y="1622937"/>
                </a:lnTo>
                <a:lnTo>
                  <a:pt x="3667558" y="1627170"/>
                </a:lnTo>
                <a:lnTo>
                  <a:pt x="3675776" y="1625582"/>
                </a:lnTo>
                <a:lnTo>
                  <a:pt x="3667823" y="1637224"/>
                </a:lnTo>
                <a:lnTo>
                  <a:pt x="3671535" y="1645692"/>
                </a:lnTo>
                <a:lnTo>
                  <a:pt x="3675511" y="1644633"/>
                </a:lnTo>
                <a:lnTo>
                  <a:pt x="3678427" y="1652836"/>
                </a:lnTo>
                <a:lnTo>
                  <a:pt x="3683995" y="1642252"/>
                </a:lnTo>
                <a:lnTo>
                  <a:pt x="3685320" y="1636960"/>
                </a:lnTo>
                <a:lnTo>
                  <a:pt x="3686911" y="1631933"/>
                </a:lnTo>
                <a:lnTo>
                  <a:pt x="3687971" y="1629816"/>
                </a:lnTo>
                <a:lnTo>
                  <a:pt x="3689032" y="1627699"/>
                </a:lnTo>
                <a:lnTo>
                  <a:pt x="3690622" y="1625847"/>
                </a:lnTo>
                <a:lnTo>
                  <a:pt x="3691948" y="1623995"/>
                </a:lnTo>
                <a:lnTo>
                  <a:pt x="3693539" y="1622407"/>
                </a:lnTo>
                <a:lnTo>
                  <a:pt x="3695129" y="1620819"/>
                </a:lnTo>
                <a:lnTo>
                  <a:pt x="3696985" y="1619497"/>
                </a:lnTo>
                <a:lnTo>
                  <a:pt x="3699106" y="1618438"/>
                </a:lnTo>
                <a:lnTo>
                  <a:pt x="3701492" y="1617380"/>
                </a:lnTo>
                <a:lnTo>
                  <a:pt x="3703348" y="1616057"/>
                </a:lnTo>
                <a:lnTo>
                  <a:pt x="3708650" y="1614734"/>
                </a:lnTo>
                <a:lnTo>
                  <a:pt x="3705203" y="1617909"/>
                </a:lnTo>
                <a:lnTo>
                  <a:pt x="3702552" y="1620555"/>
                </a:lnTo>
                <a:lnTo>
                  <a:pt x="3700431" y="1622937"/>
                </a:lnTo>
                <a:lnTo>
                  <a:pt x="3699106" y="1625053"/>
                </a:lnTo>
                <a:lnTo>
                  <a:pt x="3698045" y="1627170"/>
                </a:lnTo>
                <a:lnTo>
                  <a:pt x="3697515" y="1629022"/>
                </a:lnTo>
                <a:lnTo>
                  <a:pt x="3697250" y="1630874"/>
                </a:lnTo>
                <a:lnTo>
                  <a:pt x="3697250" y="1632726"/>
                </a:lnTo>
                <a:lnTo>
                  <a:pt x="3697780" y="1636695"/>
                </a:lnTo>
                <a:lnTo>
                  <a:pt x="3698576" y="1640929"/>
                </a:lnTo>
                <a:lnTo>
                  <a:pt x="3698576" y="1643575"/>
                </a:lnTo>
                <a:lnTo>
                  <a:pt x="3698045" y="1646485"/>
                </a:lnTo>
                <a:lnTo>
                  <a:pt x="3697780" y="1649925"/>
                </a:lnTo>
                <a:lnTo>
                  <a:pt x="3696985" y="1653629"/>
                </a:lnTo>
                <a:lnTo>
                  <a:pt x="3714482" y="1632726"/>
                </a:lnTo>
                <a:lnTo>
                  <a:pt x="3715542" y="1638018"/>
                </a:lnTo>
                <a:lnTo>
                  <a:pt x="3716073" y="1643575"/>
                </a:lnTo>
                <a:lnTo>
                  <a:pt x="3716338" y="1649131"/>
                </a:lnTo>
                <a:lnTo>
                  <a:pt x="3716338" y="1654688"/>
                </a:lnTo>
                <a:lnTo>
                  <a:pt x="3716073" y="1659980"/>
                </a:lnTo>
                <a:lnTo>
                  <a:pt x="3715542" y="1665272"/>
                </a:lnTo>
                <a:lnTo>
                  <a:pt x="3714217" y="1670299"/>
                </a:lnTo>
                <a:lnTo>
                  <a:pt x="3713156" y="1675062"/>
                </a:lnTo>
                <a:lnTo>
                  <a:pt x="3711036" y="1679824"/>
                </a:lnTo>
                <a:lnTo>
                  <a:pt x="3708915" y="1684058"/>
                </a:lnTo>
                <a:lnTo>
                  <a:pt x="3705999" y="1688291"/>
                </a:lnTo>
                <a:lnTo>
                  <a:pt x="3702817" y="1691731"/>
                </a:lnTo>
                <a:lnTo>
                  <a:pt x="3699106" y="1695171"/>
                </a:lnTo>
                <a:lnTo>
                  <a:pt x="3694599" y="1698081"/>
                </a:lnTo>
                <a:lnTo>
                  <a:pt x="3689562" y="1700463"/>
                </a:lnTo>
                <a:lnTo>
                  <a:pt x="3683730" y="1702580"/>
                </a:lnTo>
                <a:lnTo>
                  <a:pt x="3685055" y="1682999"/>
                </a:lnTo>
                <a:lnTo>
                  <a:pt x="3680018" y="1681147"/>
                </a:lnTo>
                <a:lnTo>
                  <a:pt x="3683995" y="1672151"/>
                </a:lnTo>
                <a:lnTo>
                  <a:pt x="3681609" y="1676120"/>
                </a:lnTo>
                <a:lnTo>
                  <a:pt x="3678958" y="1680089"/>
                </a:lnTo>
                <a:lnTo>
                  <a:pt x="3676042" y="1683529"/>
                </a:lnTo>
                <a:lnTo>
                  <a:pt x="3672860" y="1686704"/>
                </a:lnTo>
                <a:lnTo>
                  <a:pt x="3669414" y="1689350"/>
                </a:lnTo>
                <a:lnTo>
                  <a:pt x="3665437" y="1691996"/>
                </a:lnTo>
                <a:lnTo>
                  <a:pt x="3661461" y="1694113"/>
                </a:lnTo>
                <a:lnTo>
                  <a:pt x="3656954" y="1695964"/>
                </a:lnTo>
                <a:lnTo>
                  <a:pt x="3657484" y="1691202"/>
                </a:lnTo>
                <a:lnTo>
                  <a:pt x="3658279" y="1686704"/>
                </a:lnTo>
                <a:lnTo>
                  <a:pt x="3659075" y="1682735"/>
                </a:lnTo>
                <a:lnTo>
                  <a:pt x="3660135" y="1679031"/>
                </a:lnTo>
                <a:lnTo>
                  <a:pt x="3662256" y="1672151"/>
                </a:lnTo>
                <a:lnTo>
                  <a:pt x="3664377" y="1666066"/>
                </a:lnTo>
                <a:lnTo>
                  <a:pt x="3665172" y="1662626"/>
                </a:lnTo>
                <a:lnTo>
                  <a:pt x="3665437" y="1659715"/>
                </a:lnTo>
                <a:lnTo>
                  <a:pt x="3665437" y="1656540"/>
                </a:lnTo>
                <a:lnTo>
                  <a:pt x="3664907" y="1653365"/>
                </a:lnTo>
                <a:lnTo>
                  <a:pt x="3664112" y="1649925"/>
                </a:lnTo>
                <a:lnTo>
                  <a:pt x="3662256" y="1645956"/>
                </a:lnTo>
                <a:lnTo>
                  <a:pt x="3659870" y="1641987"/>
                </a:lnTo>
                <a:lnTo>
                  <a:pt x="3656689" y="1637754"/>
                </a:lnTo>
                <a:lnTo>
                  <a:pt x="3649001" y="1650983"/>
                </a:lnTo>
                <a:lnTo>
                  <a:pt x="3647675" y="1654688"/>
                </a:lnTo>
                <a:lnTo>
                  <a:pt x="3645819" y="1659186"/>
                </a:lnTo>
                <a:lnTo>
                  <a:pt x="3642638" y="1666594"/>
                </a:lnTo>
                <a:lnTo>
                  <a:pt x="3641313" y="1668182"/>
                </a:lnTo>
                <a:lnTo>
                  <a:pt x="3641047" y="1668182"/>
                </a:lnTo>
                <a:lnTo>
                  <a:pt x="3641047" y="1667917"/>
                </a:lnTo>
                <a:lnTo>
                  <a:pt x="3642108" y="1665007"/>
                </a:lnTo>
                <a:lnTo>
                  <a:pt x="3643964" y="1659186"/>
                </a:lnTo>
                <a:lnTo>
                  <a:pt x="3625671" y="1675326"/>
                </a:lnTo>
                <a:lnTo>
                  <a:pt x="3614007" y="1695171"/>
                </a:lnTo>
                <a:lnTo>
                  <a:pt x="3611090" y="1697817"/>
                </a:lnTo>
                <a:lnTo>
                  <a:pt x="3594919" y="1704961"/>
                </a:lnTo>
                <a:lnTo>
                  <a:pt x="3594744" y="1704519"/>
                </a:lnTo>
                <a:lnTo>
                  <a:pt x="3594107" y="1704625"/>
                </a:lnTo>
                <a:lnTo>
                  <a:pt x="3594107" y="1704890"/>
                </a:lnTo>
                <a:lnTo>
                  <a:pt x="3593579" y="1704890"/>
                </a:lnTo>
                <a:lnTo>
                  <a:pt x="3593316" y="1704890"/>
                </a:lnTo>
                <a:lnTo>
                  <a:pt x="3593052" y="1704890"/>
                </a:lnTo>
                <a:lnTo>
                  <a:pt x="3585410" y="1704890"/>
                </a:lnTo>
                <a:lnTo>
                  <a:pt x="3590417" y="1692984"/>
                </a:lnTo>
                <a:lnTo>
                  <a:pt x="3591208" y="1692984"/>
                </a:lnTo>
                <a:lnTo>
                  <a:pt x="3591231" y="1693038"/>
                </a:lnTo>
                <a:lnTo>
                  <a:pt x="3592798" y="1691996"/>
                </a:lnTo>
                <a:lnTo>
                  <a:pt x="3596244" y="1690408"/>
                </a:lnTo>
                <a:lnTo>
                  <a:pt x="3604463" y="1684322"/>
                </a:lnTo>
                <a:lnTo>
                  <a:pt x="3613741" y="1677443"/>
                </a:lnTo>
                <a:lnTo>
                  <a:pt x="3622490" y="1670034"/>
                </a:lnTo>
                <a:lnTo>
                  <a:pt x="3626201" y="1666594"/>
                </a:lnTo>
                <a:lnTo>
                  <a:pt x="3629383" y="1663419"/>
                </a:lnTo>
                <a:lnTo>
                  <a:pt x="3631504" y="1661038"/>
                </a:lnTo>
                <a:lnTo>
                  <a:pt x="3632034" y="1659715"/>
                </a:lnTo>
                <a:lnTo>
                  <a:pt x="3632299" y="1658921"/>
                </a:lnTo>
                <a:lnTo>
                  <a:pt x="3632299" y="1658127"/>
                </a:lnTo>
                <a:lnTo>
                  <a:pt x="3631769" y="1657599"/>
                </a:lnTo>
                <a:lnTo>
                  <a:pt x="3631239" y="1657334"/>
                </a:lnTo>
                <a:lnTo>
                  <a:pt x="3629913" y="1657069"/>
                </a:lnTo>
                <a:lnTo>
                  <a:pt x="3628587" y="1657334"/>
                </a:lnTo>
                <a:lnTo>
                  <a:pt x="3626467" y="1658127"/>
                </a:lnTo>
                <a:lnTo>
                  <a:pt x="3620899" y="1659715"/>
                </a:lnTo>
                <a:lnTo>
                  <a:pt x="3620634" y="1659715"/>
                </a:lnTo>
                <a:lnTo>
                  <a:pt x="3620634" y="1659980"/>
                </a:lnTo>
                <a:lnTo>
                  <a:pt x="3620369" y="1659980"/>
                </a:lnTo>
                <a:lnTo>
                  <a:pt x="3624081" y="1649925"/>
                </a:lnTo>
                <a:lnTo>
                  <a:pt x="3619574" y="1654158"/>
                </a:lnTo>
                <a:lnTo>
                  <a:pt x="3615332" y="1658127"/>
                </a:lnTo>
                <a:lnTo>
                  <a:pt x="3610560" y="1661567"/>
                </a:lnTo>
                <a:lnTo>
                  <a:pt x="3605788" y="1664478"/>
                </a:lnTo>
                <a:lnTo>
                  <a:pt x="3601281" y="1667124"/>
                </a:lnTo>
                <a:lnTo>
                  <a:pt x="3596510" y="1669769"/>
                </a:lnTo>
                <a:lnTo>
                  <a:pt x="3592003" y="1671886"/>
                </a:lnTo>
                <a:lnTo>
                  <a:pt x="3587231" y="1673474"/>
                </a:lnTo>
                <a:lnTo>
                  <a:pt x="3588821" y="1668976"/>
                </a:lnTo>
                <a:lnTo>
                  <a:pt x="3576361" y="1675326"/>
                </a:lnTo>
                <a:lnTo>
                  <a:pt x="3588291" y="1663949"/>
                </a:lnTo>
                <a:lnTo>
                  <a:pt x="3587761" y="1661832"/>
                </a:lnTo>
                <a:lnTo>
                  <a:pt x="3586966" y="1659980"/>
                </a:lnTo>
                <a:lnTo>
                  <a:pt x="3586701" y="1656540"/>
                </a:lnTo>
                <a:lnTo>
                  <a:pt x="3586435" y="1653894"/>
                </a:lnTo>
                <a:lnTo>
                  <a:pt x="3586170" y="1651777"/>
                </a:lnTo>
                <a:lnTo>
                  <a:pt x="3586170" y="1651513"/>
                </a:lnTo>
                <a:lnTo>
                  <a:pt x="3585640" y="1651513"/>
                </a:lnTo>
                <a:lnTo>
                  <a:pt x="3585375" y="1651777"/>
                </a:lnTo>
                <a:lnTo>
                  <a:pt x="3584315" y="1652836"/>
                </a:lnTo>
                <a:lnTo>
                  <a:pt x="3582459" y="1656011"/>
                </a:lnTo>
                <a:lnTo>
                  <a:pt x="3578482" y="1661302"/>
                </a:lnTo>
                <a:lnTo>
                  <a:pt x="3574506" y="1658392"/>
                </a:lnTo>
                <a:lnTo>
                  <a:pt x="3567348" y="1667653"/>
                </a:lnTo>
                <a:lnTo>
                  <a:pt x="3567348" y="1666330"/>
                </a:lnTo>
                <a:lnTo>
                  <a:pt x="3562340" y="1669965"/>
                </a:lnTo>
                <a:lnTo>
                  <a:pt x="3562482" y="1669965"/>
                </a:lnTo>
                <a:lnTo>
                  <a:pt x="3560901" y="1671023"/>
                </a:lnTo>
                <a:lnTo>
                  <a:pt x="3550886" y="1674727"/>
                </a:lnTo>
                <a:lnTo>
                  <a:pt x="3547197" y="1676579"/>
                </a:lnTo>
                <a:lnTo>
                  <a:pt x="3537446" y="1676579"/>
                </a:lnTo>
                <a:lnTo>
                  <a:pt x="3529540" y="1677902"/>
                </a:lnTo>
                <a:lnTo>
                  <a:pt x="3529013" y="1677902"/>
                </a:lnTo>
                <a:lnTo>
                  <a:pt x="3536622" y="1674018"/>
                </a:lnTo>
                <a:lnTo>
                  <a:pt x="3525991" y="1678501"/>
                </a:lnTo>
                <a:lnTo>
                  <a:pt x="3524931" y="1675326"/>
                </a:lnTo>
                <a:lnTo>
                  <a:pt x="3518833" y="1677443"/>
                </a:lnTo>
                <a:lnTo>
                  <a:pt x="3513001" y="1678766"/>
                </a:lnTo>
                <a:lnTo>
                  <a:pt x="3507169" y="1680353"/>
                </a:lnTo>
                <a:lnTo>
                  <a:pt x="3501336" y="1680883"/>
                </a:lnTo>
                <a:lnTo>
                  <a:pt x="3496299" y="1681147"/>
                </a:lnTo>
                <a:lnTo>
                  <a:pt x="3493648" y="1681147"/>
                </a:lnTo>
                <a:lnTo>
                  <a:pt x="3491262" y="1680883"/>
                </a:lnTo>
                <a:lnTo>
                  <a:pt x="3489141" y="1680353"/>
                </a:lnTo>
                <a:lnTo>
                  <a:pt x="3487020" y="1679824"/>
                </a:lnTo>
                <a:lnTo>
                  <a:pt x="3485430" y="1678766"/>
                </a:lnTo>
                <a:lnTo>
                  <a:pt x="3483839" y="1677707"/>
                </a:lnTo>
                <a:lnTo>
                  <a:pt x="3478802" y="1682205"/>
                </a:lnTo>
                <a:lnTo>
                  <a:pt x="3474560" y="1685645"/>
                </a:lnTo>
                <a:lnTo>
                  <a:pt x="3470319" y="1688821"/>
                </a:lnTo>
                <a:lnTo>
                  <a:pt x="3466607" y="1691202"/>
                </a:lnTo>
                <a:lnTo>
                  <a:pt x="3462896" y="1693054"/>
                </a:lnTo>
                <a:lnTo>
                  <a:pt x="3459980" y="1694377"/>
                </a:lnTo>
                <a:lnTo>
                  <a:pt x="3457328" y="1695171"/>
                </a:lnTo>
                <a:lnTo>
                  <a:pt x="3455208" y="1695436"/>
                </a:lnTo>
                <a:lnTo>
                  <a:pt x="3453087" y="1695436"/>
                </a:lnTo>
                <a:lnTo>
                  <a:pt x="3451496" y="1694906"/>
                </a:lnTo>
                <a:lnTo>
                  <a:pt x="3450171" y="1694113"/>
                </a:lnTo>
                <a:lnTo>
                  <a:pt x="3449110" y="1693054"/>
                </a:lnTo>
                <a:lnTo>
                  <a:pt x="3448315" y="1691202"/>
                </a:lnTo>
                <a:lnTo>
                  <a:pt x="3448050" y="1689350"/>
                </a:lnTo>
                <a:lnTo>
                  <a:pt x="3448050" y="1686968"/>
                </a:lnTo>
                <a:lnTo>
                  <a:pt x="3448050" y="1684587"/>
                </a:lnTo>
                <a:lnTo>
                  <a:pt x="3448580" y="1682205"/>
                </a:lnTo>
                <a:lnTo>
                  <a:pt x="3449110" y="1679031"/>
                </a:lnTo>
                <a:lnTo>
                  <a:pt x="3450436" y="1676120"/>
                </a:lnTo>
                <a:lnTo>
                  <a:pt x="3451496" y="1672945"/>
                </a:lnTo>
                <a:lnTo>
                  <a:pt x="3453087" y="1669769"/>
                </a:lnTo>
                <a:lnTo>
                  <a:pt x="3454677" y="1666594"/>
                </a:lnTo>
                <a:lnTo>
                  <a:pt x="3456798" y="1662890"/>
                </a:lnTo>
                <a:lnTo>
                  <a:pt x="3459184" y="1659715"/>
                </a:lnTo>
                <a:lnTo>
                  <a:pt x="3461570" y="1656275"/>
                </a:lnTo>
                <a:lnTo>
                  <a:pt x="3464221" y="1653100"/>
                </a:lnTo>
                <a:lnTo>
                  <a:pt x="3467137" y="1649396"/>
                </a:lnTo>
                <a:lnTo>
                  <a:pt x="3470054" y="1646220"/>
                </a:lnTo>
                <a:lnTo>
                  <a:pt x="3473235" y="1643310"/>
                </a:lnTo>
                <a:lnTo>
                  <a:pt x="3476946" y="1640400"/>
                </a:lnTo>
                <a:lnTo>
                  <a:pt x="3480393" y="1637489"/>
                </a:lnTo>
                <a:lnTo>
                  <a:pt x="3484104" y="1635108"/>
                </a:lnTo>
                <a:lnTo>
                  <a:pt x="3475356" y="1636431"/>
                </a:lnTo>
                <a:lnTo>
                  <a:pt x="3466342" y="1638018"/>
                </a:lnTo>
                <a:lnTo>
                  <a:pt x="3457328" y="1640135"/>
                </a:lnTo>
                <a:lnTo>
                  <a:pt x="3448845" y="1642781"/>
                </a:lnTo>
                <a:lnTo>
                  <a:pt x="3448845" y="1639077"/>
                </a:lnTo>
                <a:lnTo>
                  <a:pt x="3449375" y="1635902"/>
                </a:lnTo>
                <a:lnTo>
                  <a:pt x="3450966" y="1633785"/>
                </a:lnTo>
                <a:lnTo>
                  <a:pt x="3452557" y="1631668"/>
                </a:lnTo>
                <a:lnTo>
                  <a:pt x="3454147" y="1630345"/>
                </a:lnTo>
                <a:lnTo>
                  <a:pt x="3456268" y="1629287"/>
                </a:lnTo>
                <a:lnTo>
                  <a:pt x="3458389" y="1629022"/>
                </a:lnTo>
                <a:lnTo>
                  <a:pt x="3459980" y="1628757"/>
                </a:lnTo>
                <a:lnTo>
                  <a:pt x="3461835" y="1629022"/>
                </a:lnTo>
                <a:lnTo>
                  <a:pt x="3463426" y="1629287"/>
                </a:lnTo>
                <a:lnTo>
                  <a:pt x="3464221" y="1629816"/>
                </a:lnTo>
                <a:lnTo>
                  <a:pt x="3464751" y="1630874"/>
                </a:lnTo>
                <a:lnTo>
                  <a:pt x="3464486" y="1631668"/>
                </a:lnTo>
                <a:lnTo>
                  <a:pt x="3463691" y="1632462"/>
                </a:lnTo>
                <a:lnTo>
                  <a:pt x="3461835" y="1633255"/>
                </a:lnTo>
                <a:lnTo>
                  <a:pt x="3458919" y="1634314"/>
                </a:lnTo>
                <a:lnTo>
                  <a:pt x="3467137" y="1634314"/>
                </a:lnTo>
                <a:lnTo>
                  <a:pt x="3468198" y="1633255"/>
                </a:lnTo>
                <a:lnTo>
                  <a:pt x="3480393" y="1607854"/>
                </a:lnTo>
                <a:lnTo>
                  <a:pt x="3501866" y="1606796"/>
                </a:lnTo>
                <a:lnTo>
                  <a:pt x="3496564" y="1606531"/>
                </a:lnTo>
                <a:lnTo>
                  <a:pt x="3499480" y="1598858"/>
                </a:lnTo>
                <a:lnTo>
                  <a:pt x="3497625" y="1598858"/>
                </a:lnTo>
                <a:lnTo>
                  <a:pt x="3496564" y="1597271"/>
                </a:lnTo>
                <a:lnTo>
                  <a:pt x="3498950" y="1594360"/>
                </a:lnTo>
                <a:lnTo>
                  <a:pt x="3496299" y="1594889"/>
                </a:lnTo>
                <a:lnTo>
                  <a:pt x="3494178" y="1594889"/>
                </a:lnTo>
                <a:lnTo>
                  <a:pt x="3492323" y="1594889"/>
                </a:lnTo>
                <a:lnTo>
                  <a:pt x="3491527" y="1594360"/>
                </a:lnTo>
                <a:lnTo>
                  <a:pt x="3490997" y="1593567"/>
                </a:lnTo>
                <a:lnTo>
                  <a:pt x="3490732" y="1592243"/>
                </a:lnTo>
                <a:lnTo>
                  <a:pt x="3490997" y="1591185"/>
                </a:lnTo>
                <a:lnTo>
                  <a:pt x="3491527" y="1589598"/>
                </a:lnTo>
                <a:lnTo>
                  <a:pt x="3492057" y="1588539"/>
                </a:lnTo>
                <a:lnTo>
                  <a:pt x="3493383" y="1586952"/>
                </a:lnTo>
                <a:lnTo>
                  <a:pt x="3496034" y="1584306"/>
                </a:lnTo>
                <a:lnTo>
                  <a:pt x="3497625" y="1582983"/>
                </a:lnTo>
                <a:lnTo>
                  <a:pt x="3499215" y="1581924"/>
                </a:lnTo>
                <a:lnTo>
                  <a:pt x="3500806" y="1581131"/>
                </a:lnTo>
                <a:lnTo>
                  <a:pt x="3502662" y="1580866"/>
                </a:lnTo>
                <a:lnTo>
                  <a:pt x="3503192" y="1562344"/>
                </a:lnTo>
                <a:lnTo>
                  <a:pt x="3514857" y="1537472"/>
                </a:lnTo>
                <a:lnTo>
                  <a:pt x="3515917" y="1534297"/>
                </a:lnTo>
                <a:lnTo>
                  <a:pt x="3516978" y="1531387"/>
                </a:lnTo>
                <a:lnTo>
                  <a:pt x="3518303" y="1529005"/>
                </a:lnTo>
                <a:lnTo>
                  <a:pt x="3519363" y="1526624"/>
                </a:lnTo>
                <a:lnTo>
                  <a:pt x="3521749" y="1523449"/>
                </a:lnTo>
                <a:lnTo>
                  <a:pt x="3523870" y="1520803"/>
                </a:lnTo>
                <a:lnTo>
                  <a:pt x="3525726" y="1518422"/>
                </a:lnTo>
                <a:lnTo>
                  <a:pt x="3526256" y="1517363"/>
                </a:lnTo>
                <a:lnTo>
                  <a:pt x="3526521" y="1516040"/>
                </a:lnTo>
                <a:lnTo>
                  <a:pt x="3526786" y="1514982"/>
                </a:lnTo>
                <a:lnTo>
                  <a:pt x="3526786" y="1513659"/>
                </a:lnTo>
                <a:lnTo>
                  <a:pt x="3526521" y="1512336"/>
                </a:lnTo>
                <a:lnTo>
                  <a:pt x="3525991" y="1510484"/>
                </a:lnTo>
                <a:lnTo>
                  <a:pt x="3529438" y="1508102"/>
                </a:lnTo>
                <a:lnTo>
                  <a:pt x="3533149" y="1505457"/>
                </a:lnTo>
                <a:lnTo>
                  <a:pt x="3536861" y="1502281"/>
                </a:lnTo>
                <a:lnTo>
                  <a:pt x="3540042" y="1498842"/>
                </a:lnTo>
                <a:lnTo>
                  <a:pt x="3542693" y="1495137"/>
                </a:lnTo>
                <a:lnTo>
                  <a:pt x="3545344" y="1491698"/>
                </a:lnTo>
                <a:lnTo>
                  <a:pt x="3547995" y="1487995"/>
                </a:lnTo>
                <a:lnTo>
                  <a:pt x="3553032" y="1480056"/>
                </a:lnTo>
                <a:lnTo>
                  <a:pt x="3558334" y="1471854"/>
                </a:lnTo>
                <a:lnTo>
                  <a:pt x="3560985" y="1467885"/>
                </a:lnTo>
                <a:lnTo>
                  <a:pt x="3564166" y="1464180"/>
                </a:lnTo>
                <a:lnTo>
                  <a:pt x="3567613" y="1460740"/>
                </a:lnTo>
                <a:lnTo>
                  <a:pt x="3571589" y="1457036"/>
                </a:lnTo>
                <a:lnTo>
                  <a:pt x="3575831" y="1453862"/>
                </a:lnTo>
                <a:lnTo>
                  <a:pt x="3580868" y="1450952"/>
                </a:lnTo>
                <a:close/>
                <a:moveTo>
                  <a:pt x="1033465" y="1449955"/>
                </a:moveTo>
                <a:lnTo>
                  <a:pt x="1030254" y="1453849"/>
                </a:lnTo>
                <a:lnTo>
                  <a:pt x="1027113" y="1455667"/>
                </a:lnTo>
                <a:lnTo>
                  <a:pt x="1033465" y="1449955"/>
                </a:lnTo>
                <a:close/>
                <a:moveTo>
                  <a:pt x="1036134" y="1447554"/>
                </a:moveTo>
                <a:lnTo>
                  <a:pt x="1033465" y="1449955"/>
                </a:lnTo>
                <a:lnTo>
                  <a:pt x="1034966" y="1448134"/>
                </a:lnTo>
                <a:lnTo>
                  <a:pt x="1036134" y="1447554"/>
                </a:lnTo>
                <a:close/>
                <a:moveTo>
                  <a:pt x="5880894" y="1445417"/>
                </a:moveTo>
                <a:lnTo>
                  <a:pt x="5884863" y="1450925"/>
                </a:lnTo>
                <a:lnTo>
                  <a:pt x="5881688" y="1447252"/>
                </a:lnTo>
                <a:lnTo>
                  <a:pt x="5880894" y="1445417"/>
                </a:lnTo>
                <a:close/>
                <a:moveTo>
                  <a:pt x="5867400" y="1442988"/>
                </a:moveTo>
                <a:lnTo>
                  <a:pt x="5868988" y="1444576"/>
                </a:lnTo>
                <a:lnTo>
                  <a:pt x="5867400" y="1443214"/>
                </a:lnTo>
                <a:lnTo>
                  <a:pt x="5867400" y="1442988"/>
                </a:lnTo>
                <a:close/>
                <a:moveTo>
                  <a:pt x="1087910" y="1442967"/>
                </a:moveTo>
                <a:lnTo>
                  <a:pt x="1089026" y="1443221"/>
                </a:lnTo>
                <a:lnTo>
                  <a:pt x="1081496" y="1448301"/>
                </a:lnTo>
                <a:lnTo>
                  <a:pt x="1084564" y="1452620"/>
                </a:lnTo>
                <a:lnTo>
                  <a:pt x="1084285" y="1452874"/>
                </a:lnTo>
                <a:lnTo>
                  <a:pt x="1068388" y="1462016"/>
                </a:lnTo>
                <a:lnTo>
                  <a:pt x="1072014" y="1450334"/>
                </a:lnTo>
                <a:lnTo>
                  <a:pt x="1087910" y="1442967"/>
                </a:lnTo>
                <a:close/>
                <a:moveTo>
                  <a:pt x="1068388" y="1442966"/>
                </a:moveTo>
                <a:lnTo>
                  <a:pt x="1056746" y="1455750"/>
                </a:lnTo>
                <a:lnTo>
                  <a:pt x="1058334" y="1466707"/>
                </a:lnTo>
                <a:lnTo>
                  <a:pt x="1046428" y="1485229"/>
                </a:lnTo>
                <a:lnTo>
                  <a:pt x="1033727" y="1484446"/>
                </a:lnTo>
                <a:lnTo>
                  <a:pt x="1043517" y="1485490"/>
                </a:lnTo>
                <a:lnTo>
                  <a:pt x="1036109" y="1487055"/>
                </a:lnTo>
                <a:lnTo>
                  <a:pt x="1038755" y="1487577"/>
                </a:lnTo>
                <a:lnTo>
                  <a:pt x="1023673" y="1486533"/>
                </a:lnTo>
                <a:lnTo>
                  <a:pt x="1035844" y="1474794"/>
                </a:lnTo>
                <a:lnTo>
                  <a:pt x="1025261" y="1477403"/>
                </a:lnTo>
                <a:lnTo>
                  <a:pt x="1029759" y="1471924"/>
                </a:lnTo>
                <a:lnTo>
                  <a:pt x="1033992" y="1469576"/>
                </a:lnTo>
                <a:lnTo>
                  <a:pt x="1037722" y="1467204"/>
                </a:lnTo>
                <a:lnTo>
                  <a:pt x="1041083" y="1463602"/>
                </a:lnTo>
                <a:lnTo>
                  <a:pt x="1042183" y="1464366"/>
                </a:lnTo>
                <a:lnTo>
                  <a:pt x="1042194" y="1464359"/>
                </a:lnTo>
                <a:lnTo>
                  <a:pt x="1041136" y="1463054"/>
                </a:lnTo>
                <a:lnTo>
                  <a:pt x="1052778" y="1453402"/>
                </a:lnTo>
                <a:lnTo>
                  <a:pt x="1031346" y="1461749"/>
                </a:lnTo>
                <a:lnTo>
                  <a:pt x="1046692" y="1453402"/>
                </a:lnTo>
                <a:lnTo>
                  <a:pt x="1055953" y="1449749"/>
                </a:lnTo>
                <a:lnTo>
                  <a:pt x="1050925" y="1447141"/>
                </a:lnTo>
                <a:lnTo>
                  <a:pt x="1058069" y="1443749"/>
                </a:lnTo>
                <a:lnTo>
                  <a:pt x="1067065" y="1443227"/>
                </a:lnTo>
                <a:lnTo>
                  <a:pt x="1068388" y="1442966"/>
                </a:lnTo>
                <a:close/>
                <a:moveTo>
                  <a:pt x="5862638" y="1439813"/>
                </a:moveTo>
                <a:lnTo>
                  <a:pt x="5863273" y="1440664"/>
                </a:lnTo>
                <a:lnTo>
                  <a:pt x="5867401" y="1447751"/>
                </a:lnTo>
                <a:lnTo>
                  <a:pt x="5863273" y="1442932"/>
                </a:lnTo>
                <a:lnTo>
                  <a:pt x="5864861" y="1443782"/>
                </a:lnTo>
                <a:lnTo>
                  <a:pt x="5862638" y="1439813"/>
                </a:lnTo>
                <a:close/>
                <a:moveTo>
                  <a:pt x="307976" y="1439797"/>
                </a:moveTo>
                <a:lnTo>
                  <a:pt x="307703" y="1440048"/>
                </a:lnTo>
                <a:lnTo>
                  <a:pt x="300038" y="1444560"/>
                </a:lnTo>
                <a:lnTo>
                  <a:pt x="307976" y="1439797"/>
                </a:lnTo>
                <a:close/>
                <a:moveTo>
                  <a:pt x="274638" y="1439797"/>
                </a:moveTo>
                <a:lnTo>
                  <a:pt x="271441" y="1445618"/>
                </a:lnTo>
                <a:lnTo>
                  <a:pt x="266112" y="1448529"/>
                </a:lnTo>
                <a:lnTo>
                  <a:pt x="261050" y="1451175"/>
                </a:lnTo>
                <a:lnTo>
                  <a:pt x="251991" y="1454614"/>
                </a:lnTo>
                <a:lnTo>
                  <a:pt x="236538" y="1460435"/>
                </a:lnTo>
                <a:lnTo>
                  <a:pt x="248527" y="1453820"/>
                </a:lnTo>
                <a:lnTo>
                  <a:pt x="254655" y="1450381"/>
                </a:lnTo>
                <a:lnTo>
                  <a:pt x="260517" y="1446941"/>
                </a:lnTo>
                <a:lnTo>
                  <a:pt x="274638" y="1439797"/>
                </a:lnTo>
                <a:close/>
                <a:moveTo>
                  <a:pt x="1087439" y="1436617"/>
                </a:moveTo>
                <a:lnTo>
                  <a:pt x="1086884" y="1437161"/>
                </a:lnTo>
                <a:lnTo>
                  <a:pt x="1069976" y="1446142"/>
                </a:lnTo>
                <a:lnTo>
                  <a:pt x="1074688" y="1438794"/>
                </a:lnTo>
                <a:lnTo>
                  <a:pt x="1087439" y="1436617"/>
                </a:lnTo>
                <a:close/>
                <a:moveTo>
                  <a:pt x="2565762" y="1436062"/>
                </a:moveTo>
                <a:lnTo>
                  <a:pt x="2584022" y="1436062"/>
                </a:lnTo>
                <a:lnTo>
                  <a:pt x="2602016" y="1436062"/>
                </a:lnTo>
                <a:lnTo>
                  <a:pt x="2620276" y="1436326"/>
                </a:lnTo>
                <a:lnTo>
                  <a:pt x="2617365" y="1443468"/>
                </a:lnTo>
                <a:lnTo>
                  <a:pt x="2614719" y="1451669"/>
                </a:lnTo>
                <a:lnTo>
                  <a:pt x="2611808" y="1460661"/>
                </a:lnTo>
                <a:lnTo>
                  <a:pt x="2609161" y="1470448"/>
                </a:lnTo>
                <a:lnTo>
                  <a:pt x="2603604" y="1491344"/>
                </a:lnTo>
                <a:lnTo>
                  <a:pt x="2598047" y="1512769"/>
                </a:lnTo>
                <a:lnTo>
                  <a:pt x="2595271" y="1522607"/>
                </a:lnTo>
                <a:lnTo>
                  <a:pt x="2596154" y="1522162"/>
                </a:lnTo>
                <a:lnTo>
                  <a:pt x="2599882" y="1521360"/>
                </a:lnTo>
                <a:lnTo>
                  <a:pt x="2603875" y="1520825"/>
                </a:lnTo>
                <a:lnTo>
                  <a:pt x="2608667" y="1521092"/>
                </a:lnTo>
                <a:lnTo>
                  <a:pt x="2623044" y="1521627"/>
                </a:lnTo>
                <a:lnTo>
                  <a:pt x="2628901" y="1537950"/>
                </a:lnTo>
                <a:lnTo>
                  <a:pt x="2617453" y="1544639"/>
                </a:lnTo>
                <a:lnTo>
                  <a:pt x="2590992" y="1537201"/>
                </a:lnTo>
                <a:lnTo>
                  <a:pt x="2589050" y="1543188"/>
                </a:lnTo>
                <a:lnTo>
                  <a:pt x="2585610" y="1552181"/>
                </a:lnTo>
                <a:lnTo>
                  <a:pt x="2582169" y="1560116"/>
                </a:lnTo>
                <a:lnTo>
                  <a:pt x="2580317" y="1564084"/>
                </a:lnTo>
                <a:lnTo>
                  <a:pt x="2578729" y="1567258"/>
                </a:lnTo>
                <a:lnTo>
                  <a:pt x="2576612" y="1570433"/>
                </a:lnTo>
                <a:lnTo>
                  <a:pt x="2574760" y="1573078"/>
                </a:lnTo>
                <a:lnTo>
                  <a:pt x="2572907" y="1575458"/>
                </a:lnTo>
                <a:lnTo>
                  <a:pt x="2570790" y="1577574"/>
                </a:lnTo>
                <a:lnTo>
                  <a:pt x="2579523" y="1575194"/>
                </a:lnTo>
                <a:lnTo>
                  <a:pt x="2583228" y="1575458"/>
                </a:lnTo>
                <a:lnTo>
                  <a:pt x="2586933" y="1575987"/>
                </a:lnTo>
                <a:lnTo>
                  <a:pt x="2590108" y="1576781"/>
                </a:lnTo>
                <a:lnTo>
                  <a:pt x="2593019" y="1577839"/>
                </a:lnTo>
                <a:lnTo>
                  <a:pt x="2595401" y="1578897"/>
                </a:lnTo>
                <a:lnTo>
                  <a:pt x="2597782" y="1580219"/>
                </a:lnTo>
                <a:lnTo>
                  <a:pt x="2599370" y="1581277"/>
                </a:lnTo>
                <a:lnTo>
                  <a:pt x="2601223" y="1583129"/>
                </a:lnTo>
                <a:lnTo>
                  <a:pt x="2602546" y="1584451"/>
                </a:lnTo>
                <a:lnTo>
                  <a:pt x="2603604" y="1586303"/>
                </a:lnTo>
                <a:lnTo>
                  <a:pt x="2604133" y="1587890"/>
                </a:lnTo>
                <a:lnTo>
                  <a:pt x="2604663" y="1590007"/>
                </a:lnTo>
                <a:lnTo>
                  <a:pt x="2604927" y="1592122"/>
                </a:lnTo>
                <a:lnTo>
                  <a:pt x="2604927" y="1594238"/>
                </a:lnTo>
                <a:lnTo>
                  <a:pt x="2604927" y="1596619"/>
                </a:lnTo>
                <a:lnTo>
                  <a:pt x="2604663" y="1598471"/>
                </a:lnTo>
                <a:lnTo>
                  <a:pt x="2603604" y="1603232"/>
                </a:lnTo>
                <a:lnTo>
                  <a:pt x="2601752" y="1607993"/>
                </a:lnTo>
                <a:lnTo>
                  <a:pt x="2599106" y="1613019"/>
                </a:lnTo>
                <a:lnTo>
                  <a:pt x="2596459" y="1617515"/>
                </a:lnTo>
                <a:lnTo>
                  <a:pt x="2593284" y="1622541"/>
                </a:lnTo>
                <a:lnTo>
                  <a:pt x="2589844" y="1627038"/>
                </a:lnTo>
                <a:lnTo>
                  <a:pt x="2585874" y="1631799"/>
                </a:lnTo>
                <a:lnTo>
                  <a:pt x="2582169" y="1635766"/>
                </a:lnTo>
                <a:lnTo>
                  <a:pt x="2592225" y="1629683"/>
                </a:lnTo>
                <a:lnTo>
                  <a:pt x="2600693" y="1624657"/>
                </a:lnTo>
                <a:lnTo>
                  <a:pt x="2604398" y="1622805"/>
                </a:lnTo>
                <a:lnTo>
                  <a:pt x="2608103" y="1621483"/>
                </a:lnTo>
                <a:lnTo>
                  <a:pt x="2611543" y="1620425"/>
                </a:lnTo>
                <a:lnTo>
                  <a:pt x="2614454" y="1619896"/>
                </a:lnTo>
                <a:lnTo>
                  <a:pt x="2617629" y="1620161"/>
                </a:lnTo>
                <a:lnTo>
                  <a:pt x="2620540" y="1620954"/>
                </a:lnTo>
                <a:lnTo>
                  <a:pt x="2623451" y="1622277"/>
                </a:lnTo>
                <a:lnTo>
                  <a:pt x="2626097" y="1624657"/>
                </a:lnTo>
                <a:lnTo>
                  <a:pt x="2629008" y="1627567"/>
                </a:lnTo>
                <a:lnTo>
                  <a:pt x="2631919" y="1631535"/>
                </a:lnTo>
                <a:lnTo>
                  <a:pt x="2635095" y="1635766"/>
                </a:lnTo>
                <a:lnTo>
                  <a:pt x="2636082" y="1637650"/>
                </a:lnTo>
                <a:lnTo>
                  <a:pt x="2636153" y="1637883"/>
                </a:lnTo>
                <a:lnTo>
                  <a:pt x="2638006" y="1641321"/>
                </a:lnTo>
                <a:lnTo>
                  <a:pt x="2636082" y="1637650"/>
                </a:lnTo>
                <a:lnTo>
                  <a:pt x="2635095" y="1634444"/>
                </a:lnTo>
                <a:lnTo>
                  <a:pt x="2633772" y="1631005"/>
                </a:lnTo>
                <a:lnTo>
                  <a:pt x="2633242" y="1627831"/>
                </a:lnTo>
                <a:lnTo>
                  <a:pt x="2632978" y="1624657"/>
                </a:lnTo>
                <a:lnTo>
                  <a:pt x="2633242" y="1621483"/>
                </a:lnTo>
                <a:lnTo>
                  <a:pt x="2633507" y="1618573"/>
                </a:lnTo>
                <a:lnTo>
                  <a:pt x="2634301" y="1615928"/>
                </a:lnTo>
                <a:lnTo>
                  <a:pt x="2635624" y="1613019"/>
                </a:lnTo>
                <a:lnTo>
                  <a:pt x="2636947" y="1610373"/>
                </a:lnTo>
                <a:lnTo>
                  <a:pt x="2638800" y="1607993"/>
                </a:lnTo>
                <a:lnTo>
                  <a:pt x="2641181" y="1605348"/>
                </a:lnTo>
                <a:lnTo>
                  <a:pt x="2643828" y="1603232"/>
                </a:lnTo>
                <a:lnTo>
                  <a:pt x="2646738" y="1600851"/>
                </a:lnTo>
                <a:lnTo>
                  <a:pt x="2649914" y="1598735"/>
                </a:lnTo>
                <a:lnTo>
                  <a:pt x="2653883" y="1596884"/>
                </a:lnTo>
                <a:lnTo>
                  <a:pt x="2654677" y="1597677"/>
                </a:lnTo>
                <a:lnTo>
                  <a:pt x="2655736" y="1598735"/>
                </a:lnTo>
                <a:lnTo>
                  <a:pt x="2658647" y="1602438"/>
                </a:lnTo>
                <a:lnTo>
                  <a:pt x="2665262" y="1610903"/>
                </a:lnTo>
                <a:lnTo>
                  <a:pt x="2667909" y="1613812"/>
                </a:lnTo>
                <a:lnTo>
                  <a:pt x="2668703" y="1614870"/>
                </a:lnTo>
                <a:lnTo>
                  <a:pt x="2668726" y="1614886"/>
                </a:lnTo>
                <a:lnTo>
                  <a:pt x="2682199" y="1744216"/>
                </a:lnTo>
                <a:lnTo>
                  <a:pt x="2697018" y="1882291"/>
                </a:lnTo>
                <a:lnTo>
                  <a:pt x="2712101" y="2023802"/>
                </a:lnTo>
                <a:lnTo>
                  <a:pt x="2727979" y="2167962"/>
                </a:lnTo>
                <a:lnTo>
                  <a:pt x="2724010" y="2170340"/>
                </a:lnTo>
                <a:lnTo>
                  <a:pt x="2706280" y="2180391"/>
                </a:lnTo>
                <a:lnTo>
                  <a:pt x="2698605" y="2185418"/>
                </a:lnTo>
                <a:lnTo>
                  <a:pt x="2695165" y="2187532"/>
                </a:lnTo>
                <a:lnTo>
                  <a:pt x="2692254" y="2189912"/>
                </a:lnTo>
                <a:lnTo>
                  <a:pt x="2689608" y="2192557"/>
                </a:lnTo>
                <a:lnTo>
                  <a:pt x="2687491" y="2194938"/>
                </a:lnTo>
                <a:lnTo>
                  <a:pt x="2685903" y="2197582"/>
                </a:lnTo>
                <a:lnTo>
                  <a:pt x="2685109" y="2200227"/>
                </a:lnTo>
                <a:lnTo>
                  <a:pt x="2685109" y="2200732"/>
                </a:lnTo>
                <a:lnTo>
                  <a:pt x="2687638" y="2198626"/>
                </a:lnTo>
                <a:lnTo>
                  <a:pt x="2687349" y="2198882"/>
                </a:lnTo>
                <a:lnTo>
                  <a:pt x="2685109" y="2200744"/>
                </a:lnTo>
                <a:lnTo>
                  <a:pt x="2685109" y="2202873"/>
                </a:lnTo>
                <a:lnTo>
                  <a:pt x="2685109" y="2204458"/>
                </a:lnTo>
                <a:lnTo>
                  <a:pt x="2685374" y="2205781"/>
                </a:lnTo>
                <a:lnTo>
                  <a:pt x="2686962" y="2208690"/>
                </a:lnTo>
                <a:lnTo>
                  <a:pt x="2689079" y="2211863"/>
                </a:lnTo>
                <a:lnTo>
                  <a:pt x="2686962" y="2223768"/>
                </a:lnTo>
                <a:lnTo>
                  <a:pt x="2685374" y="2230908"/>
                </a:lnTo>
                <a:lnTo>
                  <a:pt x="2683786" y="2237785"/>
                </a:lnTo>
                <a:lnTo>
                  <a:pt x="2682728" y="2240696"/>
                </a:lnTo>
                <a:lnTo>
                  <a:pt x="2681934" y="2243075"/>
                </a:lnTo>
                <a:lnTo>
                  <a:pt x="2681140" y="2244930"/>
                </a:lnTo>
                <a:lnTo>
                  <a:pt x="2679817" y="2245985"/>
                </a:lnTo>
                <a:lnTo>
                  <a:pt x="2679288" y="2245985"/>
                </a:lnTo>
                <a:lnTo>
                  <a:pt x="2678758" y="2245985"/>
                </a:lnTo>
                <a:lnTo>
                  <a:pt x="2678229" y="2245722"/>
                </a:lnTo>
                <a:lnTo>
                  <a:pt x="2677435" y="2245194"/>
                </a:lnTo>
                <a:lnTo>
                  <a:pt x="2676112" y="2243341"/>
                </a:lnTo>
                <a:lnTo>
                  <a:pt x="2674524" y="2239903"/>
                </a:lnTo>
                <a:lnTo>
                  <a:pt x="2664998" y="2255244"/>
                </a:lnTo>
                <a:lnTo>
                  <a:pt x="2659970" y="2262915"/>
                </a:lnTo>
                <a:lnTo>
                  <a:pt x="2657324" y="2266618"/>
                </a:lnTo>
                <a:lnTo>
                  <a:pt x="2654413" y="2270057"/>
                </a:lnTo>
                <a:lnTo>
                  <a:pt x="2652560" y="2270850"/>
                </a:lnTo>
                <a:lnTo>
                  <a:pt x="2647797" y="2277461"/>
                </a:lnTo>
                <a:lnTo>
                  <a:pt x="2643298" y="2284328"/>
                </a:lnTo>
                <a:lnTo>
                  <a:pt x="2638270" y="2291209"/>
                </a:lnTo>
                <a:lnTo>
                  <a:pt x="2633772" y="2297031"/>
                </a:lnTo>
                <a:lnTo>
                  <a:pt x="2631655" y="2299678"/>
                </a:lnTo>
                <a:lnTo>
                  <a:pt x="2629802" y="2301793"/>
                </a:lnTo>
                <a:lnTo>
                  <a:pt x="2627950" y="2303115"/>
                </a:lnTo>
                <a:lnTo>
                  <a:pt x="2626097" y="2304441"/>
                </a:lnTo>
                <a:lnTo>
                  <a:pt x="2624510" y="2304703"/>
                </a:lnTo>
                <a:lnTo>
                  <a:pt x="2623716" y="2304441"/>
                </a:lnTo>
                <a:lnTo>
                  <a:pt x="2623187" y="2304173"/>
                </a:lnTo>
                <a:lnTo>
                  <a:pt x="2622657" y="2303644"/>
                </a:lnTo>
                <a:lnTo>
                  <a:pt x="2622128" y="2302851"/>
                </a:lnTo>
                <a:lnTo>
                  <a:pt x="2621070" y="2300734"/>
                </a:lnTo>
                <a:lnTo>
                  <a:pt x="2618423" y="2295443"/>
                </a:lnTo>
                <a:lnTo>
                  <a:pt x="2616042" y="2290945"/>
                </a:lnTo>
                <a:lnTo>
                  <a:pt x="2613395" y="2286713"/>
                </a:lnTo>
                <a:lnTo>
                  <a:pt x="2610749" y="2283535"/>
                </a:lnTo>
                <a:lnTo>
                  <a:pt x="2605986" y="2278253"/>
                </a:lnTo>
                <a:lnTo>
                  <a:pt x="2604398" y="2275876"/>
                </a:lnTo>
                <a:lnTo>
                  <a:pt x="2603075" y="2273763"/>
                </a:lnTo>
                <a:lnTo>
                  <a:pt x="2602546" y="2272176"/>
                </a:lnTo>
                <a:lnTo>
                  <a:pt x="2602546" y="2270850"/>
                </a:lnTo>
                <a:lnTo>
                  <a:pt x="2602546" y="2270057"/>
                </a:lnTo>
                <a:lnTo>
                  <a:pt x="2602810" y="2268735"/>
                </a:lnTo>
                <a:lnTo>
                  <a:pt x="2603340" y="2267677"/>
                </a:lnTo>
                <a:lnTo>
                  <a:pt x="2604663" y="2265294"/>
                </a:lnTo>
                <a:lnTo>
                  <a:pt x="2607309" y="2262385"/>
                </a:lnTo>
                <a:lnTo>
                  <a:pt x="2611278" y="2259213"/>
                </a:lnTo>
                <a:lnTo>
                  <a:pt x="2616306" y="2255244"/>
                </a:lnTo>
                <a:lnTo>
                  <a:pt x="2622128" y="2250748"/>
                </a:lnTo>
                <a:lnTo>
                  <a:pt x="2618159" y="2253130"/>
                </a:lnTo>
                <a:lnTo>
                  <a:pt x="2614983" y="2255244"/>
                </a:lnTo>
                <a:lnTo>
                  <a:pt x="2612072" y="2257626"/>
                </a:lnTo>
                <a:lnTo>
                  <a:pt x="2609426" y="2259740"/>
                </a:lnTo>
                <a:lnTo>
                  <a:pt x="2607044" y="2262121"/>
                </a:lnTo>
                <a:lnTo>
                  <a:pt x="2604927" y="2264502"/>
                </a:lnTo>
                <a:lnTo>
                  <a:pt x="2603604" y="2266884"/>
                </a:lnTo>
                <a:lnTo>
                  <a:pt x="2602016" y="2269263"/>
                </a:lnTo>
                <a:lnTo>
                  <a:pt x="2601223" y="2271383"/>
                </a:lnTo>
                <a:lnTo>
                  <a:pt x="2600429" y="2273763"/>
                </a:lnTo>
                <a:lnTo>
                  <a:pt x="2599899" y="2276141"/>
                </a:lnTo>
                <a:lnTo>
                  <a:pt x="2599106" y="2278517"/>
                </a:lnTo>
                <a:lnTo>
                  <a:pt x="2599106" y="2283535"/>
                </a:lnTo>
                <a:lnTo>
                  <a:pt x="2599370" y="2288564"/>
                </a:lnTo>
                <a:lnTo>
                  <a:pt x="2600164" y="2293857"/>
                </a:lnTo>
                <a:lnTo>
                  <a:pt x="2601223" y="2299150"/>
                </a:lnTo>
                <a:lnTo>
                  <a:pt x="2602016" y="2304703"/>
                </a:lnTo>
                <a:lnTo>
                  <a:pt x="2603340" y="2310524"/>
                </a:lnTo>
                <a:lnTo>
                  <a:pt x="2603869" y="2316606"/>
                </a:lnTo>
                <a:lnTo>
                  <a:pt x="2604133" y="2323219"/>
                </a:lnTo>
                <a:lnTo>
                  <a:pt x="2603869" y="2329570"/>
                </a:lnTo>
                <a:lnTo>
                  <a:pt x="2603604" y="2333009"/>
                </a:lnTo>
                <a:lnTo>
                  <a:pt x="2603075" y="2336711"/>
                </a:lnTo>
                <a:lnTo>
                  <a:pt x="2601487" y="2343057"/>
                </a:lnTo>
                <a:lnTo>
                  <a:pt x="2599370" y="2349407"/>
                </a:lnTo>
                <a:lnTo>
                  <a:pt x="2596724" y="2355756"/>
                </a:lnTo>
                <a:lnTo>
                  <a:pt x="2593813" y="2361838"/>
                </a:lnTo>
                <a:lnTo>
                  <a:pt x="2590373" y="2367655"/>
                </a:lnTo>
                <a:lnTo>
                  <a:pt x="2586933" y="2373476"/>
                </a:lnTo>
                <a:lnTo>
                  <a:pt x="2582699" y="2379031"/>
                </a:lnTo>
                <a:lnTo>
                  <a:pt x="2578729" y="2384586"/>
                </a:lnTo>
                <a:lnTo>
                  <a:pt x="2574231" y="2390141"/>
                </a:lnTo>
                <a:lnTo>
                  <a:pt x="2569467" y="2395430"/>
                </a:lnTo>
                <a:lnTo>
                  <a:pt x="2564969" y="2400458"/>
                </a:lnTo>
                <a:lnTo>
                  <a:pt x="2559941" y="2405485"/>
                </a:lnTo>
                <a:lnTo>
                  <a:pt x="2550149" y="2415008"/>
                </a:lnTo>
                <a:lnTo>
                  <a:pt x="2540623" y="2423736"/>
                </a:lnTo>
                <a:lnTo>
                  <a:pt x="2540094" y="2423736"/>
                </a:lnTo>
                <a:lnTo>
                  <a:pt x="2540623" y="2420561"/>
                </a:lnTo>
                <a:lnTo>
                  <a:pt x="2541152" y="2416859"/>
                </a:lnTo>
                <a:lnTo>
                  <a:pt x="2541946" y="2412891"/>
                </a:lnTo>
                <a:lnTo>
                  <a:pt x="2543534" y="2408393"/>
                </a:lnTo>
                <a:lnTo>
                  <a:pt x="2546709" y="2398870"/>
                </a:lnTo>
                <a:lnTo>
                  <a:pt x="2550149" y="2389082"/>
                </a:lnTo>
                <a:lnTo>
                  <a:pt x="2554119" y="2380618"/>
                </a:lnTo>
                <a:lnTo>
                  <a:pt x="2557030" y="2373740"/>
                </a:lnTo>
                <a:lnTo>
                  <a:pt x="2558882" y="2370302"/>
                </a:lnTo>
                <a:lnTo>
                  <a:pt x="2558890" y="2370293"/>
                </a:lnTo>
                <a:lnTo>
                  <a:pt x="2558882" y="2370566"/>
                </a:lnTo>
                <a:lnTo>
                  <a:pt x="2559411" y="2369773"/>
                </a:lnTo>
                <a:lnTo>
                  <a:pt x="2558890" y="2370293"/>
                </a:lnTo>
                <a:lnTo>
                  <a:pt x="2559411" y="2352315"/>
                </a:lnTo>
                <a:lnTo>
                  <a:pt x="2552796" y="2357869"/>
                </a:lnTo>
                <a:lnTo>
                  <a:pt x="2546445" y="2352051"/>
                </a:lnTo>
                <a:lnTo>
                  <a:pt x="2547768" y="2335125"/>
                </a:lnTo>
                <a:lnTo>
                  <a:pt x="2555707" y="2332215"/>
                </a:lnTo>
                <a:lnTo>
                  <a:pt x="2552002" y="2323749"/>
                </a:lnTo>
                <a:lnTo>
                  <a:pt x="2558088" y="2317930"/>
                </a:lnTo>
                <a:lnTo>
                  <a:pt x="2550149" y="2313962"/>
                </a:lnTo>
                <a:lnTo>
                  <a:pt x="2562058" y="2302585"/>
                </a:lnTo>
                <a:lnTo>
                  <a:pt x="2557030" y="2307349"/>
                </a:lnTo>
                <a:lnTo>
                  <a:pt x="2557294" y="2304969"/>
                </a:lnTo>
                <a:lnTo>
                  <a:pt x="2558088" y="2302585"/>
                </a:lnTo>
                <a:lnTo>
                  <a:pt x="2558882" y="2300208"/>
                </a:lnTo>
                <a:lnTo>
                  <a:pt x="2560470" y="2297827"/>
                </a:lnTo>
                <a:lnTo>
                  <a:pt x="2563910" y="2293066"/>
                </a:lnTo>
                <a:lnTo>
                  <a:pt x="2567879" y="2288830"/>
                </a:lnTo>
                <a:lnTo>
                  <a:pt x="2571584" y="2285387"/>
                </a:lnTo>
                <a:lnTo>
                  <a:pt x="2574231" y="2283007"/>
                </a:lnTo>
                <a:lnTo>
                  <a:pt x="2575818" y="2281686"/>
                </a:lnTo>
                <a:lnTo>
                  <a:pt x="2575818" y="2281929"/>
                </a:lnTo>
                <a:lnTo>
                  <a:pt x="2575024" y="2282743"/>
                </a:lnTo>
                <a:lnTo>
                  <a:pt x="2575818" y="2281951"/>
                </a:lnTo>
                <a:lnTo>
                  <a:pt x="2575818" y="2281929"/>
                </a:lnTo>
                <a:lnTo>
                  <a:pt x="2581640" y="2275876"/>
                </a:lnTo>
                <a:lnTo>
                  <a:pt x="2573172" y="2276405"/>
                </a:lnTo>
                <a:lnTo>
                  <a:pt x="2569732" y="2280366"/>
                </a:lnTo>
                <a:lnTo>
                  <a:pt x="2566556" y="2283271"/>
                </a:lnTo>
                <a:lnTo>
                  <a:pt x="2563381" y="2285915"/>
                </a:lnTo>
                <a:lnTo>
                  <a:pt x="2559941" y="2288301"/>
                </a:lnTo>
                <a:lnTo>
                  <a:pt x="2556765" y="2290681"/>
                </a:lnTo>
                <a:lnTo>
                  <a:pt x="2553590" y="2293066"/>
                </a:lnTo>
                <a:lnTo>
                  <a:pt x="2550414" y="2295709"/>
                </a:lnTo>
                <a:lnTo>
                  <a:pt x="2547768" y="2299414"/>
                </a:lnTo>
                <a:lnTo>
                  <a:pt x="2542475" y="2298886"/>
                </a:lnTo>
                <a:lnTo>
                  <a:pt x="2545915" y="2307349"/>
                </a:lnTo>
                <a:lnTo>
                  <a:pt x="2543534" y="2310260"/>
                </a:lnTo>
                <a:lnTo>
                  <a:pt x="2541681" y="2313431"/>
                </a:lnTo>
                <a:lnTo>
                  <a:pt x="2540623" y="2316870"/>
                </a:lnTo>
                <a:lnTo>
                  <a:pt x="2539300" y="2320839"/>
                </a:lnTo>
                <a:lnTo>
                  <a:pt x="2538770" y="2324279"/>
                </a:lnTo>
                <a:lnTo>
                  <a:pt x="2538241" y="2327983"/>
                </a:lnTo>
                <a:lnTo>
                  <a:pt x="2536918" y="2335125"/>
                </a:lnTo>
                <a:lnTo>
                  <a:pt x="2536653" y="2338035"/>
                </a:lnTo>
                <a:lnTo>
                  <a:pt x="2536124" y="2340679"/>
                </a:lnTo>
                <a:lnTo>
                  <a:pt x="2535330" y="2342794"/>
                </a:lnTo>
                <a:lnTo>
                  <a:pt x="2534272" y="2344118"/>
                </a:lnTo>
                <a:lnTo>
                  <a:pt x="2533743" y="2344383"/>
                </a:lnTo>
                <a:lnTo>
                  <a:pt x="2532949" y="2344911"/>
                </a:lnTo>
                <a:lnTo>
                  <a:pt x="2532419" y="2344911"/>
                </a:lnTo>
                <a:lnTo>
                  <a:pt x="2531361" y="2344383"/>
                </a:lnTo>
                <a:lnTo>
                  <a:pt x="2528979" y="2343323"/>
                </a:lnTo>
                <a:lnTo>
                  <a:pt x="2526333" y="2340943"/>
                </a:lnTo>
                <a:lnTo>
                  <a:pt x="2534536" y="2357607"/>
                </a:lnTo>
                <a:lnTo>
                  <a:pt x="2532684" y="2366333"/>
                </a:lnTo>
                <a:lnTo>
                  <a:pt x="2527391" y="2363690"/>
                </a:lnTo>
                <a:lnTo>
                  <a:pt x="2522893" y="2361309"/>
                </a:lnTo>
                <a:lnTo>
                  <a:pt x="2514954" y="2357077"/>
                </a:lnTo>
                <a:lnTo>
                  <a:pt x="2511249" y="2355489"/>
                </a:lnTo>
                <a:lnTo>
                  <a:pt x="2507280" y="2354167"/>
                </a:lnTo>
                <a:lnTo>
                  <a:pt x="2503046" y="2353375"/>
                </a:lnTo>
                <a:lnTo>
                  <a:pt x="2500131" y="2353223"/>
                </a:lnTo>
                <a:lnTo>
                  <a:pt x="2500929" y="2350729"/>
                </a:lnTo>
                <a:lnTo>
                  <a:pt x="2504104" y="2342266"/>
                </a:lnTo>
                <a:lnTo>
                  <a:pt x="2512308" y="2322162"/>
                </a:lnTo>
                <a:lnTo>
                  <a:pt x="2505427" y="2337769"/>
                </a:lnTo>
                <a:lnTo>
                  <a:pt x="2498018" y="2353109"/>
                </a:lnTo>
                <a:lnTo>
                  <a:pt x="2500131" y="2353223"/>
                </a:lnTo>
                <a:lnTo>
                  <a:pt x="2498812" y="2357342"/>
                </a:lnTo>
                <a:lnTo>
                  <a:pt x="2499076" y="2357077"/>
                </a:lnTo>
                <a:lnTo>
                  <a:pt x="2499341" y="2357077"/>
                </a:lnTo>
                <a:lnTo>
                  <a:pt x="2500399" y="2357077"/>
                </a:lnTo>
                <a:lnTo>
                  <a:pt x="2509132" y="2362102"/>
                </a:lnTo>
                <a:lnTo>
                  <a:pt x="2514160" y="2365011"/>
                </a:lnTo>
                <a:lnTo>
                  <a:pt x="2519188" y="2367921"/>
                </a:lnTo>
                <a:lnTo>
                  <a:pt x="2524481" y="2371360"/>
                </a:lnTo>
                <a:lnTo>
                  <a:pt x="2528979" y="2375063"/>
                </a:lnTo>
                <a:lnTo>
                  <a:pt x="2531096" y="2377180"/>
                </a:lnTo>
                <a:lnTo>
                  <a:pt x="2532949" y="2378766"/>
                </a:lnTo>
                <a:lnTo>
                  <a:pt x="2534536" y="2380883"/>
                </a:lnTo>
                <a:lnTo>
                  <a:pt x="2536124" y="2382998"/>
                </a:lnTo>
                <a:lnTo>
                  <a:pt x="2522099" y="2393579"/>
                </a:lnTo>
                <a:lnTo>
                  <a:pt x="2507280" y="2381147"/>
                </a:lnTo>
                <a:lnTo>
                  <a:pt x="2508868" y="2383792"/>
                </a:lnTo>
                <a:lnTo>
                  <a:pt x="2510985" y="2386437"/>
                </a:lnTo>
                <a:lnTo>
                  <a:pt x="2512572" y="2388818"/>
                </a:lnTo>
                <a:lnTo>
                  <a:pt x="2514954" y="2390935"/>
                </a:lnTo>
                <a:lnTo>
                  <a:pt x="2519188" y="2394903"/>
                </a:lnTo>
                <a:lnTo>
                  <a:pt x="2522628" y="2398870"/>
                </a:lnTo>
                <a:lnTo>
                  <a:pt x="2523951" y="2400458"/>
                </a:lnTo>
                <a:lnTo>
                  <a:pt x="2525010" y="2402310"/>
                </a:lnTo>
                <a:lnTo>
                  <a:pt x="2525539" y="2403633"/>
                </a:lnTo>
                <a:lnTo>
                  <a:pt x="2525804" y="2405485"/>
                </a:lnTo>
                <a:lnTo>
                  <a:pt x="2525274" y="2407336"/>
                </a:lnTo>
                <a:lnTo>
                  <a:pt x="2523951" y="2408659"/>
                </a:lnTo>
                <a:lnTo>
                  <a:pt x="2522364" y="2410510"/>
                </a:lnTo>
                <a:lnTo>
                  <a:pt x="2519717" y="2412626"/>
                </a:lnTo>
                <a:lnTo>
                  <a:pt x="2521040" y="2433260"/>
                </a:lnTo>
                <a:lnTo>
                  <a:pt x="2502252" y="2427175"/>
                </a:lnTo>
                <a:lnTo>
                  <a:pt x="2498879" y="2426178"/>
                </a:lnTo>
                <a:lnTo>
                  <a:pt x="2496695" y="2425323"/>
                </a:lnTo>
                <a:lnTo>
                  <a:pt x="2490608" y="2423472"/>
                </a:lnTo>
                <a:lnTo>
                  <a:pt x="2483463" y="2421621"/>
                </a:lnTo>
                <a:lnTo>
                  <a:pt x="2498879" y="2426178"/>
                </a:lnTo>
                <a:lnTo>
                  <a:pt x="2502781" y="2427704"/>
                </a:lnTo>
                <a:lnTo>
                  <a:pt x="2508338" y="2430349"/>
                </a:lnTo>
                <a:lnTo>
                  <a:pt x="2513631" y="2432996"/>
                </a:lnTo>
                <a:lnTo>
                  <a:pt x="2519188" y="2435376"/>
                </a:lnTo>
                <a:lnTo>
                  <a:pt x="2525010" y="2437491"/>
                </a:lnTo>
                <a:lnTo>
                  <a:pt x="2531096" y="2439343"/>
                </a:lnTo>
                <a:lnTo>
                  <a:pt x="2533743" y="2443576"/>
                </a:lnTo>
                <a:lnTo>
                  <a:pt x="2536389" y="2448602"/>
                </a:lnTo>
                <a:lnTo>
                  <a:pt x="2538770" y="2453628"/>
                </a:lnTo>
                <a:lnTo>
                  <a:pt x="2540094" y="2458655"/>
                </a:lnTo>
                <a:lnTo>
                  <a:pt x="2540887" y="2461035"/>
                </a:lnTo>
                <a:lnTo>
                  <a:pt x="2540887" y="2462887"/>
                </a:lnTo>
                <a:lnTo>
                  <a:pt x="2540887" y="2464475"/>
                </a:lnTo>
                <a:lnTo>
                  <a:pt x="2540623" y="2465796"/>
                </a:lnTo>
                <a:lnTo>
                  <a:pt x="2539829" y="2466854"/>
                </a:lnTo>
                <a:lnTo>
                  <a:pt x="2538770" y="2467120"/>
                </a:lnTo>
                <a:lnTo>
                  <a:pt x="2537183" y="2467120"/>
                </a:lnTo>
                <a:lnTo>
                  <a:pt x="2535330" y="2466326"/>
                </a:lnTo>
                <a:lnTo>
                  <a:pt x="2531890" y="2456539"/>
                </a:lnTo>
                <a:lnTo>
                  <a:pt x="2531361" y="2473468"/>
                </a:lnTo>
                <a:lnTo>
                  <a:pt x="2441123" y="2482990"/>
                </a:lnTo>
                <a:lnTo>
                  <a:pt x="2350885" y="2491985"/>
                </a:lnTo>
                <a:lnTo>
                  <a:pt x="2260647" y="2500450"/>
                </a:lnTo>
                <a:lnTo>
                  <a:pt x="2170144" y="2508651"/>
                </a:lnTo>
                <a:lnTo>
                  <a:pt x="2079906" y="2516055"/>
                </a:lnTo>
                <a:lnTo>
                  <a:pt x="1989139" y="2523200"/>
                </a:lnTo>
                <a:lnTo>
                  <a:pt x="1898637" y="2529547"/>
                </a:lnTo>
                <a:lnTo>
                  <a:pt x="1808134" y="2535368"/>
                </a:lnTo>
                <a:lnTo>
                  <a:pt x="1717632" y="2540393"/>
                </a:lnTo>
                <a:lnTo>
                  <a:pt x="1626864" y="2545153"/>
                </a:lnTo>
                <a:lnTo>
                  <a:pt x="1536097" y="2548856"/>
                </a:lnTo>
                <a:lnTo>
                  <a:pt x="1445595" y="2552029"/>
                </a:lnTo>
                <a:lnTo>
                  <a:pt x="1400079" y="2553351"/>
                </a:lnTo>
                <a:lnTo>
                  <a:pt x="1354827" y="2554409"/>
                </a:lnTo>
                <a:lnTo>
                  <a:pt x="1309312" y="2555732"/>
                </a:lnTo>
                <a:lnTo>
                  <a:pt x="1264060" y="2556261"/>
                </a:lnTo>
                <a:lnTo>
                  <a:pt x="1218809" y="2556790"/>
                </a:lnTo>
                <a:lnTo>
                  <a:pt x="1173293" y="2557319"/>
                </a:lnTo>
                <a:lnTo>
                  <a:pt x="1128042" y="2557583"/>
                </a:lnTo>
                <a:lnTo>
                  <a:pt x="1082526" y="2557583"/>
                </a:lnTo>
                <a:lnTo>
                  <a:pt x="1088612" y="2518170"/>
                </a:lnTo>
                <a:lnTo>
                  <a:pt x="1094434" y="2478230"/>
                </a:lnTo>
                <a:lnTo>
                  <a:pt x="1100785" y="2438815"/>
                </a:lnTo>
                <a:lnTo>
                  <a:pt x="1107401" y="2399400"/>
                </a:lnTo>
                <a:lnTo>
                  <a:pt x="1114281" y="2359720"/>
                </a:lnTo>
                <a:lnTo>
                  <a:pt x="1121426" y="2320574"/>
                </a:lnTo>
                <a:lnTo>
                  <a:pt x="1129101" y="2280894"/>
                </a:lnTo>
                <a:lnTo>
                  <a:pt x="1136510" y="2241490"/>
                </a:lnTo>
                <a:lnTo>
                  <a:pt x="1144449" y="2202344"/>
                </a:lnTo>
                <a:lnTo>
                  <a:pt x="1152652" y="2163198"/>
                </a:lnTo>
                <a:lnTo>
                  <a:pt x="1161650" y="2124045"/>
                </a:lnTo>
                <a:lnTo>
                  <a:pt x="1170382" y="2084903"/>
                </a:lnTo>
                <a:lnTo>
                  <a:pt x="1179379" y="2046020"/>
                </a:lnTo>
                <a:lnTo>
                  <a:pt x="1188906" y="2007138"/>
                </a:lnTo>
                <a:lnTo>
                  <a:pt x="1198433" y="1968256"/>
                </a:lnTo>
                <a:lnTo>
                  <a:pt x="1208753" y="1929373"/>
                </a:lnTo>
                <a:lnTo>
                  <a:pt x="1218545" y="1892342"/>
                </a:lnTo>
                <a:lnTo>
                  <a:pt x="1228865" y="1855311"/>
                </a:lnTo>
                <a:lnTo>
                  <a:pt x="1238921" y="1818544"/>
                </a:lnTo>
                <a:lnTo>
                  <a:pt x="1249771" y="1781777"/>
                </a:lnTo>
                <a:lnTo>
                  <a:pt x="1260620" y="1745010"/>
                </a:lnTo>
                <a:lnTo>
                  <a:pt x="1272264" y="1708242"/>
                </a:lnTo>
                <a:lnTo>
                  <a:pt x="1283908" y="1671740"/>
                </a:lnTo>
                <a:lnTo>
                  <a:pt x="1295551" y="1635237"/>
                </a:lnTo>
                <a:lnTo>
                  <a:pt x="1305871" y="1605083"/>
                </a:lnTo>
                <a:lnTo>
                  <a:pt x="1316192" y="1574400"/>
                </a:lnTo>
                <a:lnTo>
                  <a:pt x="1326777" y="1544246"/>
                </a:lnTo>
                <a:lnTo>
                  <a:pt x="1337627" y="1514091"/>
                </a:lnTo>
                <a:lnTo>
                  <a:pt x="1398755" y="1513827"/>
                </a:lnTo>
                <a:lnTo>
                  <a:pt x="1459620" y="1513298"/>
                </a:lnTo>
                <a:lnTo>
                  <a:pt x="1531334" y="1511975"/>
                </a:lnTo>
                <a:lnTo>
                  <a:pt x="1602783" y="1510124"/>
                </a:lnTo>
                <a:lnTo>
                  <a:pt x="1674497" y="1507743"/>
                </a:lnTo>
                <a:lnTo>
                  <a:pt x="1745947" y="1504833"/>
                </a:lnTo>
                <a:lnTo>
                  <a:pt x="1817925" y="1501130"/>
                </a:lnTo>
                <a:lnTo>
                  <a:pt x="1889110" y="1497163"/>
                </a:lnTo>
                <a:lnTo>
                  <a:pt x="1960824" y="1492666"/>
                </a:lnTo>
                <a:lnTo>
                  <a:pt x="2032274" y="1487642"/>
                </a:lnTo>
                <a:lnTo>
                  <a:pt x="2068792" y="1484731"/>
                </a:lnTo>
                <a:lnTo>
                  <a:pt x="2105046" y="1481293"/>
                </a:lnTo>
                <a:lnTo>
                  <a:pt x="2141829" y="1477589"/>
                </a:lnTo>
                <a:lnTo>
                  <a:pt x="2178348" y="1473093"/>
                </a:lnTo>
                <a:lnTo>
                  <a:pt x="2252444" y="1464100"/>
                </a:lnTo>
                <a:lnTo>
                  <a:pt x="2326275" y="1454843"/>
                </a:lnTo>
                <a:lnTo>
                  <a:pt x="2363322" y="1450875"/>
                </a:lnTo>
                <a:lnTo>
                  <a:pt x="2400370" y="1446642"/>
                </a:lnTo>
                <a:lnTo>
                  <a:pt x="2437153" y="1443204"/>
                </a:lnTo>
                <a:lnTo>
                  <a:pt x="2474201" y="1440295"/>
                </a:lnTo>
                <a:lnTo>
                  <a:pt x="2492461" y="1438971"/>
                </a:lnTo>
                <a:lnTo>
                  <a:pt x="2510985" y="1438178"/>
                </a:lnTo>
                <a:lnTo>
                  <a:pt x="2528979" y="1437384"/>
                </a:lnTo>
                <a:lnTo>
                  <a:pt x="2547503" y="1436591"/>
                </a:lnTo>
                <a:lnTo>
                  <a:pt x="2565762" y="1436062"/>
                </a:lnTo>
                <a:close/>
                <a:moveTo>
                  <a:pt x="334540" y="1435033"/>
                </a:moveTo>
                <a:lnTo>
                  <a:pt x="334963" y="1435351"/>
                </a:lnTo>
                <a:lnTo>
                  <a:pt x="334751" y="1435351"/>
                </a:lnTo>
                <a:lnTo>
                  <a:pt x="331788" y="1436621"/>
                </a:lnTo>
                <a:lnTo>
                  <a:pt x="334540" y="1435033"/>
                </a:lnTo>
                <a:close/>
                <a:moveTo>
                  <a:pt x="5862638" y="1433462"/>
                </a:moveTo>
                <a:lnTo>
                  <a:pt x="5864225" y="1435504"/>
                </a:lnTo>
                <a:lnTo>
                  <a:pt x="5865813" y="1438225"/>
                </a:lnTo>
                <a:lnTo>
                  <a:pt x="5863273" y="1435163"/>
                </a:lnTo>
                <a:lnTo>
                  <a:pt x="5862638" y="1433802"/>
                </a:lnTo>
                <a:lnTo>
                  <a:pt x="5862638" y="1433462"/>
                </a:lnTo>
                <a:close/>
                <a:moveTo>
                  <a:pt x="330201" y="1433446"/>
                </a:moveTo>
                <a:lnTo>
                  <a:pt x="329407" y="1434890"/>
                </a:lnTo>
                <a:lnTo>
                  <a:pt x="327026" y="1436621"/>
                </a:lnTo>
                <a:lnTo>
                  <a:pt x="327026" y="1434312"/>
                </a:lnTo>
                <a:lnTo>
                  <a:pt x="330201" y="1433446"/>
                </a:lnTo>
                <a:close/>
                <a:moveTo>
                  <a:pt x="382325" y="1431857"/>
                </a:moveTo>
                <a:lnTo>
                  <a:pt x="382589" y="1434056"/>
                </a:lnTo>
                <a:lnTo>
                  <a:pt x="382325" y="1434300"/>
                </a:lnTo>
                <a:lnTo>
                  <a:pt x="377826" y="1435033"/>
                </a:lnTo>
                <a:lnTo>
                  <a:pt x="382325" y="1431857"/>
                </a:lnTo>
                <a:close/>
                <a:moveTo>
                  <a:pt x="310408" y="1430272"/>
                </a:moveTo>
                <a:lnTo>
                  <a:pt x="302119" y="1437788"/>
                </a:lnTo>
                <a:lnTo>
                  <a:pt x="312739" y="1432604"/>
                </a:lnTo>
                <a:lnTo>
                  <a:pt x="310667" y="1435455"/>
                </a:lnTo>
                <a:lnTo>
                  <a:pt x="296680" y="1443231"/>
                </a:lnTo>
                <a:lnTo>
                  <a:pt x="300565" y="1442453"/>
                </a:lnTo>
                <a:lnTo>
                  <a:pt x="289428" y="1449711"/>
                </a:lnTo>
                <a:lnTo>
                  <a:pt x="286837" y="1450488"/>
                </a:lnTo>
                <a:lnTo>
                  <a:pt x="279067" y="1452045"/>
                </a:lnTo>
                <a:lnTo>
                  <a:pt x="267670" y="1455672"/>
                </a:lnTo>
                <a:lnTo>
                  <a:pt x="263526" y="1454376"/>
                </a:lnTo>
                <a:lnTo>
                  <a:pt x="264044" y="1452045"/>
                </a:lnTo>
                <a:lnTo>
                  <a:pt x="286320" y="1443231"/>
                </a:lnTo>
                <a:lnTo>
                  <a:pt x="286578" y="1443231"/>
                </a:lnTo>
                <a:lnTo>
                  <a:pt x="292277" y="1440898"/>
                </a:lnTo>
                <a:lnTo>
                  <a:pt x="294349" y="1442453"/>
                </a:lnTo>
                <a:lnTo>
                  <a:pt x="295385" y="1441935"/>
                </a:lnTo>
                <a:lnTo>
                  <a:pt x="310408" y="1430272"/>
                </a:lnTo>
                <a:close/>
                <a:moveTo>
                  <a:pt x="5854944" y="1427113"/>
                </a:moveTo>
                <a:lnTo>
                  <a:pt x="5855921" y="1428303"/>
                </a:lnTo>
                <a:lnTo>
                  <a:pt x="5857875" y="1431876"/>
                </a:lnTo>
                <a:lnTo>
                  <a:pt x="5854700" y="1427410"/>
                </a:lnTo>
                <a:lnTo>
                  <a:pt x="5854944" y="1427113"/>
                </a:lnTo>
                <a:close/>
                <a:moveTo>
                  <a:pt x="328613" y="1425508"/>
                </a:moveTo>
                <a:lnTo>
                  <a:pt x="326357" y="1429614"/>
                </a:lnTo>
                <a:lnTo>
                  <a:pt x="327610" y="1430983"/>
                </a:lnTo>
                <a:lnTo>
                  <a:pt x="326858" y="1431257"/>
                </a:lnTo>
                <a:lnTo>
                  <a:pt x="320341" y="1433446"/>
                </a:lnTo>
                <a:lnTo>
                  <a:pt x="319088" y="1432351"/>
                </a:lnTo>
                <a:lnTo>
                  <a:pt x="328613" y="1425508"/>
                </a:lnTo>
                <a:close/>
                <a:moveTo>
                  <a:pt x="338138" y="1425508"/>
                </a:moveTo>
                <a:lnTo>
                  <a:pt x="337873" y="1425802"/>
                </a:lnTo>
                <a:lnTo>
                  <a:pt x="328613" y="1433446"/>
                </a:lnTo>
                <a:lnTo>
                  <a:pt x="338138" y="1425508"/>
                </a:lnTo>
                <a:close/>
                <a:moveTo>
                  <a:pt x="458538" y="1425506"/>
                </a:moveTo>
                <a:lnTo>
                  <a:pt x="458789" y="1425770"/>
                </a:lnTo>
                <a:lnTo>
                  <a:pt x="454026" y="1428680"/>
                </a:lnTo>
                <a:lnTo>
                  <a:pt x="458538" y="1425506"/>
                </a:lnTo>
                <a:close/>
                <a:moveTo>
                  <a:pt x="5819775" y="1422351"/>
                </a:moveTo>
                <a:lnTo>
                  <a:pt x="5824538" y="1426706"/>
                </a:lnTo>
                <a:lnTo>
                  <a:pt x="5827713" y="1431877"/>
                </a:lnTo>
                <a:lnTo>
                  <a:pt x="5819775" y="1422351"/>
                </a:lnTo>
                <a:close/>
                <a:moveTo>
                  <a:pt x="447217" y="1422331"/>
                </a:moveTo>
                <a:lnTo>
                  <a:pt x="449264" y="1423389"/>
                </a:lnTo>
                <a:lnTo>
                  <a:pt x="448972" y="1423389"/>
                </a:lnTo>
                <a:lnTo>
                  <a:pt x="438151" y="1428681"/>
                </a:lnTo>
                <a:lnTo>
                  <a:pt x="447217" y="1422331"/>
                </a:lnTo>
                <a:close/>
                <a:moveTo>
                  <a:pt x="5864225" y="1420760"/>
                </a:moveTo>
                <a:lnTo>
                  <a:pt x="5866342" y="1423645"/>
                </a:lnTo>
                <a:lnTo>
                  <a:pt x="5867400" y="1425482"/>
                </a:lnTo>
                <a:lnTo>
                  <a:pt x="5868988" y="1428104"/>
                </a:lnTo>
                <a:lnTo>
                  <a:pt x="5864225" y="1421022"/>
                </a:lnTo>
                <a:lnTo>
                  <a:pt x="5864225" y="1420760"/>
                </a:lnTo>
                <a:close/>
                <a:moveTo>
                  <a:pt x="1102272" y="1420746"/>
                </a:moveTo>
                <a:lnTo>
                  <a:pt x="1103313" y="1421275"/>
                </a:lnTo>
                <a:lnTo>
                  <a:pt x="1102792" y="1422069"/>
                </a:lnTo>
                <a:lnTo>
                  <a:pt x="1096286" y="1431595"/>
                </a:lnTo>
                <a:lnTo>
                  <a:pt x="1087438" y="1435035"/>
                </a:lnTo>
                <a:lnTo>
                  <a:pt x="1092643" y="1426832"/>
                </a:lnTo>
                <a:lnTo>
                  <a:pt x="1097848" y="1423392"/>
                </a:lnTo>
                <a:lnTo>
                  <a:pt x="1102272" y="1420746"/>
                </a:lnTo>
                <a:close/>
                <a:moveTo>
                  <a:pt x="5854700" y="1419174"/>
                </a:moveTo>
                <a:lnTo>
                  <a:pt x="5855017" y="1419408"/>
                </a:lnTo>
                <a:lnTo>
                  <a:pt x="5861050" y="1427113"/>
                </a:lnTo>
                <a:lnTo>
                  <a:pt x="5854700" y="1419174"/>
                </a:lnTo>
                <a:close/>
                <a:moveTo>
                  <a:pt x="5848350" y="1414413"/>
                </a:moveTo>
                <a:lnTo>
                  <a:pt x="5851236" y="1418281"/>
                </a:lnTo>
                <a:lnTo>
                  <a:pt x="5854700" y="1423937"/>
                </a:lnTo>
                <a:lnTo>
                  <a:pt x="5848350" y="1414413"/>
                </a:lnTo>
                <a:close/>
                <a:moveTo>
                  <a:pt x="415378" y="1414397"/>
                </a:moveTo>
                <a:lnTo>
                  <a:pt x="415926" y="1414661"/>
                </a:lnTo>
                <a:lnTo>
                  <a:pt x="415378" y="1415190"/>
                </a:lnTo>
                <a:lnTo>
                  <a:pt x="407988" y="1419158"/>
                </a:lnTo>
                <a:lnTo>
                  <a:pt x="415378" y="1414397"/>
                </a:lnTo>
                <a:close/>
                <a:moveTo>
                  <a:pt x="407726" y="1410406"/>
                </a:moveTo>
                <a:lnTo>
                  <a:pt x="412489" y="1411728"/>
                </a:lnTo>
                <a:lnTo>
                  <a:pt x="411960" y="1411992"/>
                </a:lnTo>
                <a:lnTo>
                  <a:pt x="410108" y="1411728"/>
                </a:lnTo>
                <a:lnTo>
                  <a:pt x="404550" y="1414108"/>
                </a:lnTo>
                <a:lnTo>
                  <a:pt x="407726" y="1410406"/>
                </a:lnTo>
                <a:close/>
                <a:moveTo>
                  <a:pt x="5846763" y="1409652"/>
                </a:moveTo>
                <a:lnTo>
                  <a:pt x="5847278" y="1409652"/>
                </a:lnTo>
                <a:lnTo>
                  <a:pt x="5849337" y="1413155"/>
                </a:lnTo>
                <a:lnTo>
                  <a:pt x="5856288" y="1423937"/>
                </a:lnTo>
                <a:lnTo>
                  <a:pt x="5846763" y="1409652"/>
                </a:lnTo>
                <a:close/>
                <a:moveTo>
                  <a:pt x="402963" y="1408554"/>
                </a:moveTo>
                <a:lnTo>
                  <a:pt x="404815" y="1409348"/>
                </a:lnTo>
                <a:lnTo>
                  <a:pt x="404550" y="1410141"/>
                </a:lnTo>
                <a:lnTo>
                  <a:pt x="392113" y="1416488"/>
                </a:lnTo>
                <a:lnTo>
                  <a:pt x="402963" y="1408554"/>
                </a:lnTo>
                <a:close/>
                <a:moveTo>
                  <a:pt x="1101197" y="1408044"/>
                </a:moveTo>
                <a:lnTo>
                  <a:pt x="1102784" y="1408309"/>
                </a:lnTo>
                <a:lnTo>
                  <a:pt x="1103843" y="1409102"/>
                </a:lnTo>
                <a:lnTo>
                  <a:pt x="1104372" y="1409895"/>
                </a:lnTo>
                <a:lnTo>
                  <a:pt x="1104901" y="1410954"/>
                </a:lnTo>
                <a:lnTo>
                  <a:pt x="1104372" y="1412805"/>
                </a:lnTo>
                <a:lnTo>
                  <a:pt x="1103313" y="1414922"/>
                </a:lnTo>
                <a:lnTo>
                  <a:pt x="1089555" y="1425239"/>
                </a:lnTo>
                <a:lnTo>
                  <a:pt x="1089820" y="1420212"/>
                </a:lnTo>
                <a:lnTo>
                  <a:pt x="1082676" y="1428150"/>
                </a:lnTo>
                <a:lnTo>
                  <a:pt x="1081618" y="1431854"/>
                </a:lnTo>
                <a:lnTo>
                  <a:pt x="1063626" y="1436617"/>
                </a:lnTo>
                <a:lnTo>
                  <a:pt x="1068948" y="1429013"/>
                </a:lnTo>
                <a:lnTo>
                  <a:pt x="1067688" y="1429170"/>
                </a:lnTo>
                <a:lnTo>
                  <a:pt x="1060096" y="1433586"/>
                </a:lnTo>
                <a:lnTo>
                  <a:pt x="1055646" y="1438002"/>
                </a:lnTo>
                <a:lnTo>
                  <a:pt x="1039416" y="1447874"/>
                </a:lnTo>
                <a:lnTo>
                  <a:pt x="1042819" y="1443718"/>
                </a:lnTo>
                <a:lnTo>
                  <a:pt x="1041772" y="1444757"/>
                </a:lnTo>
                <a:lnTo>
                  <a:pt x="1036134" y="1447554"/>
                </a:lnTo>
                <a:lnTo>
                  <a:pt x="1043866" y="1440601"/>
                </a:lnTo>
                <a:lnTo>
                  <a:pt x="1041772" y="1440860"/>
                </a:lnTo>
                <a:lnTo>
                  <a:pt x="1053290" y="1434625"/>
                </a:lnTo>
                <a:lnTo>
                  <a:pt x="1053290" y="1429689"/>
                </a:lnTo>
                <a:lnTo>
                  <a:pt x="1061405" y="1423974"/>
                </a:lnTo>
                <a:lnTo>
                  <a:pt x="1058526" y="1423974"/>
                </a:lnTo>
                <a:lnTo>
                  <a:pt x="1067949" y="1417739"/>
                </a:lnTo>
                <a:lnTo>
                  <a:pt x="1067688" y="1418779"/>
                </a:lnTo>
                <a:lnTo>
                  <a:pt x="1072399" y="1416441"/>
                </a:lnTo>
                <a:lnTo>
                  <a:pt x="1076064" y="1412805"/>
                </a:lnTo>
                <a:lnTo>
                  <a:pt x="1065331" y="1426312"/>
                </a:lnTo>
                <a:lnTo>
                  <a:pt x="1076064" y="1422415"/>
                </a:lnTo>
                <a:lnTo>
                  <a:pt x="1076326" y="1422415"/>
                </a:lnTo>
                <a:lnTo>
                  <a:pt x="1076064" y="1422934"/>
                </a:lnTo>
                <a:lnTo>
                  <a:pt x="1074360" y="1424556"/>
                </a:lnTo>
                <a:lnTo>
                  <a:pt x="1083470" y="1417303"/>
                </a:lnTo>
                <a:lnTo>
                  <a:pt x="1079501" y="1417832"/>
                </a:lnTo>
                <a:lnTo>
                  <a:pt x="1083999" y="1415186"/>
                </a:lnTo>
                <a:lnTo>
                  <a:pt x="1086116" y="1413599"/>
                </a:lnTo>
                <a:lnTo>
                  <a:pt x="1089555" y="1411747"/>
                </a:lnTo>
                <a:lnTo>
                  <a:pt x="1093524" y="1409895"/>
                </a:lnTo>
                <a:lnTo>
                  <a:pt x="1097757" y="1408573"/>
                </a:lnTo>
                <a:lnTo>
                  <a:pt x="1099609" y="1408309"/>
                </a:lnTo>
                <a:lnTo>
                  <a:pt x="1101197" y="1408044"/>
                </a:lnTo>
                <a:close/>
                <a:moveTo>
                  <a:pt x="5851525" y="1406480"/>
                </a:moveTo>
                <a:lnTo>
                  <a:pt x="5852341" y="1407018"/>
                </a:lnTo>
                <a:lnTo>
                  <a:pt x="5861050" y="1420765"/>
                </a:lnTo>
                <a:lnTo>
                  <a:pt x="5851525" y="1406480"/>
                </a:lnTo>
                <a:close/>
                <a:moveTo>
                  <a:pt x="396152" y="1404873"/>
                </a:moveTo>
                <a:lnTo>
                  <a:pt x="400051" y="1406421"/>
                </a:lnTo>
                <a:lnTo>
                  <a:pt x="390173" y="1418028"/>
                </a:lnTo>
                <a:lnTo>
                  <a:pt x="390433" y="1418543"/>
                </a:lnTo>
                <a:lnTo>
                  <a:pt x="390953" y="1418801"/>
                </a:lnTo>
                <a:lnTo>
                  <a:pt x="390433" y="1419833"/>
                </a:lnTo>
                <a:lnTo>
                  <a:pt x="386794" y="1420607"/>
                </a:lnTo>
                <a:lnTo>
                  <a:pt x="386794" y="1418285"/>
                </a:lnTo>
                <a:lnTo>
                  <a:pt x="383415" y="1420090"/>
                </a:lnTo>
                <a:lnTo>
                  <a:pt x="379776" y="1421380"/>
                </a:lnTo>
                <a:lnTo>
                  <a:pt x="373017" y="1419833"/>
                </a:lnTo>
                <a:lnTo>
                  <a:pt x="362619" y="1423187"/>
                </a:lnTo>
                <a:lnTo>
                  <a:pt x="355861" y="1425508"/>
                </a:lnTo>
                <a:lnTo>
                  <a:pt x="355601" y="1425250"/>
                </a:lnTo>
                <a:lnTo>
                  <a:pt x="360020" y="1416996"/>
                </a:lnTo>
                <a:lnTo>
                  <a:pt x="361839" y="1415706"/>
                </a:lnTo>
                <a:lnTo>
                  <a:pt x="364439" y="1414932"/>
                </a:lnTo>
                <a:lnTo>
                  <a:pt x="370158" y="1411580"/>
                </a:lnTo>
                <a:lnTo>
                  <a:pt x="382375" y="1405390"/>
                </a:lnTo>
                <a:lnTo>
                  <a:pt x="387314" y="1406936"/>
                </a:lnTo>
                <a:lnTo>
                  <a:pt x="396152" y="1404873"/>
                </a:lnTo>
                <a:close/>
                <a:moveTo>
                  <a:pt x="568326" y="1404872"/>
                </a:moveTo>
                <a:lnTo>
                  <a:pt x="568070" y="1405077"/>
                </a:lnTo>
                <a:lnTo>
                  <a:pt x="560388" y="1409633"/>
                </a:lnTo>
                <a:lnTo>
                  <a:pt x="568326" y="1404872"/>
                </a:lnTo>
                <a:close/>
                <a:moveTo>
                  <a:pt x="469650" y="1404872"/>
                </a:moveTo>
                <a:lnTo>
                  <a:pt x="469901" y="1405401"/>
                </a:lnTo>
                <a:lnTo>
                  <a:pt x="469901" y="1405577"/>
                </a:lnTo>
                <a:lnTo>
                  <a:pt x="465138" y="1406460"/>
                </a:lnTo>
                <a:lnTo>
                  <a:pt x="469650" y="1404872"/>
                </a:lnTo>
                <a:close/>
                <a:moveTo>
                  <a:pt x="460376" y="1404872"/>
                </a:moveTo>
                <a:lnTo>
                  <a:pt x="459846" y="1405507"/>
                </a:lnTo>
                <a:lnTo>
                  <a:pt x="458788" y="1405189"/>
                </a:lnTo>
                <a:lnTo>
                  <a:pt x="460376" y="1404872"/>
                </a:lnTo>
                <a:close/>
                <a:moveTo>
                  <a:pt x="5848350" y="1403302"/>
                </a:moveTo>
                <a:lnTo>
                  <a:pt x="5848577" y="1403302"/>
                </a:lnTo>
                <a:lnTo>
                  <a:pt x="5851525" y="1409651"/>
                </a:lnTo>
                <a:lnTo>
                  <a:pt x="5848350" y="1403302"/>
                </a:lnTo>
                <a:close/>
                <a:moveTo>
                  <a:pt x="5826804" y="1400809"/>
                </a:moveTo>
                <a:lnTo>
                  <a:pt x="5830888" y="1404892"/>
                </a:lnTo>
                <a:lnTo>
                  <a:pt x="5827224" y="1401383"/>
                </a:lnTo>
                <a:lnTo>
                  <a:pt x="5826804" y="1400809"/>
                </a:lnTo>
                <a:close/>
                <a:moveTo>
                  <a:pt x="5826125" y="1400128"/>
                </a:moveTo>
                <a:lnTo>
                  <a:pt x="5826491" y="1400379"/>
                </a:lnTo>
                <a:lnTo>
                  <a:pt x="5826804" y="1400809"/>
                </a:lnTo>
                <a:lnTo>
                  <a:pt x="5826125" y="1400128"/>
                </a:lnTo>
                <a:close/>
                <a:moveTo>
                  <a:pt x="5843588" y="1398538"/>
                </a:moveTo>
                <a:lnTo>
                  <a:pt x="5844743" y="1399067"/>
                </a:lnTo>
                <a:lnTo>
                  <a:pt x="5846763" y="1401714"/>
                </a:lnTo>
                <a:lnTo>
                  <a:pt x="5843588" y="1398538"/>
                </a:lnTo>
                <a:close/>
                <a:moveTo>
                  <a:pt x="5829300" y="1396952"/>
                </a:moveTo>
                <a:lnTo>
                  <a:pt x="5830812" y="1398488"/>
                </a:lnTo>
                <a:lnTo>
                  <a:pt x="5835650" y="1404892"/>
                </a:lnTo>
                <a:lnTo>
                  <a:pt x="5829300" y="1396952"/>
                </a:lnTo>
                <a:close/>
                <a:moveTo>
                  <a:pt x="491204" y="1395636"/>
                </a:moveTo>
                <a:lnTo>
                  <a:pt x="491053" y="1397301"/>
                </a:lnTo>
                <a:lnTo>
                  <a:pt x="489730" y="1397036"/>
                </a:lnTo>
                <a:lnTo>
                  <a:pt x="489465" y="1396771"/>
                </a:lnTo>
                <a:lnTo>
                  <a:pt x="489465" y="1396507"/>
                </a:lnTo>
                <a:lnTo>
                  <a:pt x="490524" y="1395977"/>
                </a:lnTo>
                <a:lnTo>
                  <a:pt x="491204" y="1395636"/>
                </a:lnTo>
                <a:close/>
                <a:moveTo>
                  <a:pt x="5797550" y="1395366"/>
                </a:moveTo>
                <a:lnTo>
                  <a:pt x="5798571" y="1396171"/>
                </a:lnTo>
                <a:lnTo>
                  <a:pt x="5804439" y="1403158"/>
                </a:lnTo>
                <a:lnTo>
                  <a:pt x="5809031" y="1407993"/>
                </a:lnTo>
                <a:lnTo>
                  <a:pt x="5811838" y="1411217"/>
                </a:lnTo>
                <a:lnTo>
                  <a:pt x="5810562" y="1412828"/>
                </a:lnTo>
                <a:lnTo>
                  <a:pt x="5806990" y="1408800"/>
                </a:lnTo>
                <a:lnTo>
                  <a:pt x="5808266" y="1412290"/>
                </a:lnTo>
                <a:lnTo>
                  <a:pt x="5800612" y="1399396"/>
                </a:lnTo>
                <a:lnTo>
                  <a:pt x="5797550" y="1395366"/>
                </a:lnTo>
                <a:close/>
                <a:moveTo>
                  <a:pt x="5835650" y="1395363"/>
                </a:moveTo>
                <a:lnTo>
                  <a:pt x="5835915" y="1395363"/>
                </a:lnTo>
                <a:lnTo>
                  <a:pt x="5838825" y="1400127"/>
                </a:lnTo>
                <a:lnTo>
                  <a:pt x="5835650" y="1395363"/>
                </a:lnTo>
                <a:close/>
                <a:moveTo>
                  <a:pt x="5797550" y="1393778"/>
                </a:moveTo>
                <a:lnTo>
                  <a:pt x="5803900" y="1401716"/>
                </a:lnTo>
                <a:lnTo>
                  <a:pt x="5803392" y="1401150"/>
                </a:lnTo>
                <a:lnTo>
                  <a:pt x="5797550" y="1393778"/>
                </a:lnTo>
                <a:close/>
                <a:moveTo>
                  <a:pt x="1060451" y="1392167"/>
                </a:moveTo>
                <a:lnTo>
                  <a:pt x="1059193" y="1395934"/>
                </a:lnTo>
                <a:lnTo>
                  <a:pt x="1039813" y="1408044"/>
                </a:lnTo>
                <a:lnTo>
                  <a:pt x="1060451" y="1392167"/>
                </a:lnTo>
                <a:close/>
                <a:moveTo>
                  <a:pt x="5418428" y="1390952"/>
                </a:moveTo>
                <a:lnTo>
                  <a:pt x="5417139" y="1393013"/>
                </a:lnTo>
                <a:lnTo>
                  <a:pt x="5418553" y="1391132"/>
                </a:lnTo>
                <a:lnTo>
                  <a:pt x="5426243" y="1394039"/>
                </a:lnTo>
                <a:lnTo>
                  <a:pt x="5426609" y="1393848"/>
                </a:lnTo>
                <a:lnTo>
                  <a:pt x="5418428" y="1390952"/>
                </a:lnTo>
                <a:close/>
                <a:moveTo>
                  <a:pt x="5829300" y="1390602"/>
                </a:moveTo>
                <a:lnTo>
                  <a:pt x="5834063" y="1394805"/>
                </a:lnTo>
                <a:lnTo>
                  <a:pt x="5833783" y="1395364"/>
                </a:lnTo>
                <a:lnTo>
                  <a:pt x="5829300" y="1390602"/>
                </a:lnTo>
                <a:close/>
                <a:moveTo>
                  <a:pt x="1085758" y="1388992"/>
                </a:moveTo>
                <a:lnTo>
                  <a:pt x="1087439" y="1390580"/>
                </a:lnTo>
                <a:lnTo>
                  <a:pt x="1082676" y="1395343"/>
                </a:lnTo>
                <a:lnTo>
                  <a:pt x="1083516" y="1390580"/>
                </a:lnTo>
                <a:lnTo>
                  <a:pt x="1085758" y="1388992"/>
                </a:lnTo>
                <a:close/>
                <a:moveTo>
                  <a:pt x="1065519" y="1387690"/>
                </a:moveTo>
                <a:lnTo>
                  <a:pt x="1065198" y="1388721"/>
                </a:lnTo>
                <a:lnTo>
                  <a:pt x="1065136" y="1387954"/>
                </a:lnTo>
                <a:lnTo>
                  <a:pt x="1065519" y="1387690"/>
                </a:lnTo>
                <a:close/>
                <a:moveTo>
                  <a:pt x="1077828" y="1385818"/>
                </a:moveTo>
                <a:lnTo>
                  <a:pt x="1078367" y="1385818"/>
                </a:lnTo>
                <a:lnTo>
                  <a:pt x="1078906" y="1386354"/>
                </a:lnTo>
                <a:lnTo>
                  <a:pt x="1078367" y="1386621"/>
                </a:lnTo>
                <a:lnTo>
                  <a:pt x="1078906" y="1386621"/>
                </a:lnTo>
                <a:lnTo>
                  <a:pt x="1082676" y="1390910"/>
                </a:lnTo>
                <a:lnTo>
                  <a:pt x="1080252" y="1393322"/>
                </a:lnTo>
                <a:lnTo>
                  <a:pt x="1068133" y="1408333"/>
                </a:lnTo>
                <a:lnTo>
                  <a:pt x="1061131" y="1416104"/>
                </a:lnTo>
                <a:lnTo>
                  <a:pt x="1054129" y="1423875"/>
                </a:lnTo>
                <a:lnTo>
                  <a:pt x="1046589" y="1430845"/>
                </a:lnTo>
                <a:lnTo>
                  <a:pt x="1042549" y="1434597"/>
                </a:lnTo>
                <a:lnTo>
                  <a:pt x="1038779" y="1437546"/>
                </a:lnTo>
                <a:lnTo>
                  <a:pt x="1035008" y="1440494"/>
                </a:lnTo>
                <a:lnTo>
                  <a:pt x="1030700" y="1443174"/>
                </a:lnTo>
                <a:lnTo>
                  <a:pt x="1026660" y="1445586"/>
                </a:lnTo>
                <a:lnTo>
                  <a:pt x="1022351" y="1447731"/>
                </a:lnTo>
                <a:lnTo>
                  <a:pt x="1024505" y="1443709"/>
                </a:lnTo>
                <a:lnTo>
                  <a:pt x="1026660" y="1439958"/>
                </a:lnTo>
                <a:lnTo>
                  <a:pt x="1029353" y="1436742"/>
                </a:lnTo>
                <a:lnTo>
                  <a:pt x="1032315" y="1433256"/>
                </a:lnTo>
                <a:lnTo>
                  <a:pt x="1035278" y="1430308"/>
                </a:lnTo>
                <a:lnTo>
                  <a:pt x="1038779" y="1427896"/>
                </a:lnTo>
                <a:lnTo>
                  <a:pt x="1042280" y="1425752"/>
                </a:lnTo>
                <a:lnTo>
                  <a:pt x="1046319" y="1423607"/>
                </a:lnTo>
                <a:lnTo>
                  <a:pt x="1035278" y="1427629"/>
                </a:lnTo>
                <a:lnTo>
                  <a:pt x="1043626" y="1420928"/>
                </a:lnTo>
                <a:lnTo>
                  <a:pt x="1040664" y="1422000"/>
                </a:lnTo>
                <a:lnTo>
                  <a:pt x="1044704" y="1416908"/>
                </a:lnTo>
                <a:lnTo>
                  <a:pt x="1042549" y="1415300"/>
                </a:lnTo>
                <a:lnTo>
                  <a:pt x="1061131" y="1400560"/>
                </a:lnTo>
                <a:lnTo>
                  <a:pt x="1058707" y="1401095"/>
                </a:lnTo>
                <a:lnTo>
                  <a:pt x="1063824" y="1396807"/>
                </a:lnTo>
                <a:lnTo>
                  <a:pt x="1062747" y="1396271"/>
                </a:lnTo>
                <a:lnTo>
                  <a:pt x="1077828" y="1385818"/>
                </a:lnTo>
                <a:close/>
                <a:moveTo>
                  <a:pt x="1064936" y="1385479"/>
                </a:moveTo>
                <a:lnTo>
                  <a:pt x="1065136" y="1387954"/>
                </a:lnTo>
                <a:lnTo>
                  <a:pt x="1063626" y="1388992"/>
                </a:lnTo>
                <a:lnTo>
                  <a:pt x="1064936" y="1385479"/>
                </a:lnTo>
                <a:close/>
                <a:moveTo>
                  <a:pt x="461162" y="1383269"/>
                </a:moveTo>
                <a:lnTo>
                  <a:pt x="453491" y="1394124"/>
                </a:lnTo>
                <a:lnTo>
                  <a:pt x="444762" y="1399683"/>
                </a:lnTo>
                <a:lnTo>
                  <a:pt x="433388" y="1396241"/>
                </a:lnTo>
                <a:lnTo>
                  <a:pt x="447407" y="1389093"/>
                </a:lnTo>
                <a:lnTo>
                  <a:pt x="454020" y="1385916"/>
                </a:lnTo>
                <a:lnTo>
                  <a:pt x="461162" y="1383269"/>
                </a:lnTo>
                <a:close/>
                <a:moveTo>
                  <a:pt x="634173" y="1382644"/>
                </a:moveTo>
                <a:lnTo>
                  <a:pt x="635001" y="1382870"/>
                </a:lnTo>
                <a:lnTo>
                  <a:pt x="634725" y="1382870"/>
                </a:lnTo>
                <a:lnTo>
                  <a:pt x="628651" y="1384232"/>
                </a:lnTo>
                <a:lnTo>
                  <a:pt x="634173" y="1382644"/>
                </a:lnTo>
                <a:close/>
                <a:moveTo>
                  <a:pt x="5381549" y="1380098"/>
                </a:moveTo>
                <a:lnTo>
                  <a:pt x="5378319" y="1380358"/>
                </a:lnTo>
                <a:lnTo>
                  <a:pt x="5390977" y="1390868"/>
                </a:lnTo>
                <a:lnTo>
                  <a:pt x="5390977" y="1390565"/>
                </a:lnTo>
                <a:lnTo>
                  <a:pt x="5386325" y="1385923"/>
                </a:lnTo>
                <a:lnTo>
                  <a:pt x="5381549" y="1380098"/>
                </a:lnTo>
                <a:close/>
                <a:moveTo>
                  <a:pt x="632355" y="1379469"/>
                </a:moveTo>
                <a:lnTo>
                  <a:pt x="633413" y="1380107"/>
                </a:lnTo>
                <a:lnTo>
                  <a:pt x="632884" y="1380424"/>
                </a:lnTo>
                <a:lnTo>
                  <a:pt x="623888" y="1384233"/>
                </a:lnTo>
                <a:lnTo>
                  <a:pt x="632355" y="1379469"/>
                </a:lnTo>
                <a:close/>
                <a:moveTo>
                  <a:pt x="625783" y="1379469"/>
                </a:moveTo>
                <a:lnTo>
                  <a:pt x="627063" y="1380290"/>
                </a:lnTo>
                <a:lnTo>
                  <a:pt x="626551" y="1380838"/>
                </a:lnTo>
                <a:lnTo>
                  <a:pt x="611188" y="1387407"/>
                </a:lnTo>
                <a:lnTo>
                  <a:pt x="625783" y="1379469"/>
                </a:lnTo>
                <a:close/>
                <a:moveTo>
                  <a:pt x="5470634" y="1376685"/>
                </a:moveTo>
                <a:lnTo>
                  <a:pt x="5473890" y="1380508"/>
                </a:lnTo>
                <a:lnTo>
                  <a:pt x="5476876" y="1384077"/>
                </a:lnTo>
                <a:lnTo>
                  <a:pt x="5474162" y="1385606"/>
                </a:lnTo>
                <a:lnTo>
                  <a:pt x="5469819" y="1387391"/>
                </a:lnTo>
                <a:lnTo>
                  <a:pt x="5462490" y="1383822"/>
                </a:lnTo>
                <a:lnTo>
                  <a:pt x="5458418" y="1380508"/>
                </a:lnTo>
                <a:lnTo>
                  <a:pt x="5456993" y="1381641"/>
                </a:lnTo>
                <a:lnTo>
                  <a:pt x="5461000" y="1382938"/>
                </a:lnTo>
                <a:lnTo>
                  <a:pt x="5461000" y="1391952"/>
                </a:lnTo>
                <a:lnTo>
                  <a:pt x="5461525" y="1392300"/>
                </a:lnTo>
                <a:lnTo>
                  <a:pt x="5462049" y="1386134"/>
                </a:lnTo>
                <a:lnTo>
                  <a:pt x="5472791" y="1388960"/>
                </a:lnTo>
                <a:lnTo>
                  <a:pt x="5477508" y="1387675"/>
                </a:lnTo>
                <a:lnTo>
                  <a:pt x="5487988" y="1415682"/>
                </a:lnTo>
                <a:lnTo>
                  <a:pt x="5487464" y="1418251"/>
                </a:lnTo>
                <a:lnTo>
                  <a:pt x="5486416" y="1420563"/>
                </a:lnTo>
                <a:lnTo>
                  <a:pt x="5485368" y="1421848"/>
                </a:lnTo>
                <a:lnTo>
                  <a:pt x="5483796" y="1423132"/>
                </a:lnTo>
                <a:lnTo>
                  <a:pt x="5482486" y="1423646"/>
                </a:lnTo>
                <a:lnTo>
                  <a:pt x="5480652" y="1423903"/>
                </a:lnTo>
                <a:lnTo>
                  <a:pt x="5478556" y="1423646"/>
                </a:lnTo>
                <a:lnTo>
                  <a:pt x="5476722" y="1422875"/>
                </a:lnTo>
                <a:lnTo>
                  <a:pt x="5474626" y="1421848"/>
                </a:lnTo>
                <a:lnTo>
                  <a:pt x="5472267" y="1420563"/>
                </a:lnTo>
                <a:lnTo>
                  <a:pt x="5467551" y="1417223"/>
                </a:lnTo>
                <a:lnTo>
                  <a:pt x="5462573" y="1412855"/>
                </a:lnTo>
                <a:lnTo>
                  <a:pt x="5457857" y="1407974"/>
                </a:lnTo>
                <a:lnTo>
                  <a:pt x="5453140" y="1402835"/>
                </a:lnTo>
                <a:lnTo>
                  <a:pt x="5448424" y="1397696"/>
                </a:lnTo>
                <a:lnTo>
                  <a:pt x="5440564" y="1388189"/>
                </a:lnTo>
                <a:lnTo>
                  <a:pt x="5435323" y="1381252"/>
                </a:lnTo>
                <a:lnTo>
                  <a:pt x="5435202" y="1381086"/>
                </a:lnTo>
                <a:lnTo>
                  <a:pt x="5436054" y="1382679"/>
                </a:lnTo>
                <a:lnTo>
                  <a:pt x="5440562" y="1389282"/>
                </a:lnTo>
                <a:lnTo>
                  <a:pt x="5446925" y="1398001"/>
                </a:lnTo>
                <a:lnTo>
                  <a:pt x="5450903" y="1402759"/>
                </a:lnTo>
                <a:lnTo>
                  <a:pt x="5454615" y="1407251"/>
                </a:lnTo>
                <a:lnTo>
                  <a:pt x="5458858" y="1411479"/>
                </a:lnTo>
                <a:lnTo>
                  <a:pt x="5462835" y="1415442"/>
                </a:lnTo>
                <a:lnTo>
                  <a:pt x="5467343" y="1418875"/>
                </a:lnTo>
                <a:lnTo>
                  <a:pt x="5471585" y="1421517"/>
                </a:lnTo>
                <a:lnTo>
                  <a:pt x="5473441" y="1422310"/>
                </a:lnTo>
                <a:lnTo>
                  <a:pt x="5475563" y="1423367"/>
                </a:lnTo>
                <a:lnTo>
                  <a:pt x="5477419" y="1423896"/>
                </a:lnTo>
                <a:lnTo>
                  <a:pt x="5479275" y="1424160"/>
                </a:lnTo>
                <a:lnTo>
                  <a:pt x="5481131" y="1423896"/>
                </a:lnTo>
                <a:lnTo>
                  <a:pt x="5482987" y="1423631"/>
                </a:lnTo>
                <a:lnTo>
                  <a:pt x="5484578" y="1423103"/>
                </a:lnTo>
                <a:lnTo>
                  <a:pt x="5486434" y="1421781"/>
                </a:lnTo>
                <a:lnTo>
                  <a:pt x="5486699" y="1421253"/>
                </a:lnTo>
                <a:lnTo>
                  <a:pt x="5487230" y="1420725"/>
                </a:lnTo>
                <a:lnTo>
                  <a:pt x="5488025" y="1418611"/>
                </a:lnTo>
                <a:lnTo>
                  <a:pt x="5488290" y="1415970"/>
                </a:lnTo>
                <a:lnTo>
                  <a:pt x="5488290" y="1413063"/>
                </a:lnTo>
                <a:lnTo>
                  <a:pt x="5487495" y="1405932"/>
                </a:lnTo>
                <a:lnTo>
                  <a:pt x="5486699" y="1398530"/>
                </a:lnTo>
                <a:lnTo>
                  <a:pt x="5485639" y="1391132"/>
                </a:lnTo>
                <a:lnTo>
                  <a:pt x="5484048" y="1384524"/>
                </a:lnTo>
                <a:lnTo>
                  <a:pt x="5483532" y="1381958"/>
                </a:lnTo>
                <a:lnTo>
                  <a:pt x="5483430" y="1383275"/>
                </a:lnTo>
                <a:lnTo>
                  <a:pt x="5470960" y="1376922"/>
                </a:lnTo>
                <a:lnTo>
                  <a:pt x="5470634" y="1376685"/>
                </a:lnTo>
                <a:close/>
                <a:moveTo>
                  <a:pt x="5826125" y="1376313"/>
                </a:moveTo>
                <a:lnTo>
                  <a:pt x="5834063" y="1389012"/>
                </a:lnTo>
                <a:lnTo>
                  <a:pt x="5826409" y="1376865"/>
                </a:lnTo>
                <a:lnTo>
                  <a:pt x="5826125" y="1376313"/>
                </a:lnTo>
                <a:close/>
                <a:moveTo>
                  <a:pt x="5818188" y="1376313"/>
                </a:moveTo>
                <a:lnTo>
                  <a:pt x="5826717" y="1386479"/>
                </a:lnTo>
                <a:lnTo>
                  <a:pt x="5829301" y="1390602"/>
                </a:lnTo>
                <a:lnTo>
                  <a:pt x="5818188" y="1376313"/>
                </a:lnTo>
                <a:close/>
                <a:moveTo>
                  <a:pt x="5783263" y="1374730"/>
                </a:moveTo>
                <a:lnTo>
                  <a:pt x="5783552" y="1374730"/>
                </a:lnTo>
                <a:lnTo>
                  <a:pt x="5788170" y="1380374"/>
                </a:lnTo>
                <a:lnTo>
                  <a:pt x="5792788" y="1387428"/>
                </a:lnTo>
                <a:lnTo>
                  <a:pt x="5783263" y="1374730"/>
                </a:lnTo>
                <a:close/>
                <a:moveTo>
                  <a:pt x="5613663" y="1373223"/>
                </a:moveTo>
                <a:lnTo>
                  <a:pt x="5620739" y="1376630"/>
                </a:lnTo>
                <a:lnTo>
                  <a:pt x="5621263" y="1376368"/>
                </a:lnTo>
                <a:lnTo>
                  <a:pt x="5621263" y="1375846"/>
                </a:lnTo>
                <a:lnTo>
                  <a:pt x="5626242" y="1380302"/>
                </a:lnTo>
                <a:lnTo>
                  <a:pt x="5627552" y="1384496"/>
                </a:lnTo>
                <a:lnTo>
                  <a:pt x="5628077" y="1384496"/>
                </a:lnTo>
                <a:lnTo>
                  <a:pt x="5650090" y="1407050"/>
                </a:lnTo>
                <a:lnTo>
                  <a:pt x="5655855" y="1418326"/>
                </a:lnTo>
                <a:lnTo>
                  <a:pt x="5667124" y="1430652"/>
                </a:lnTo>
                <a:lnTo>
                  <a:pt x="5692282" y="1466844"/>
                </a:lnTo>
                <a:lnTo>
                  <a:pt x="5694117" y="1472614"/>
                </a:lnTo>
                <a:lnTo>
                  <a:pt x="5687565" y="1473138"/>
                </a:lnTo>
                <a:lnTo>
                  <a:pt x="5691234" y="1480745"/>
                </a:lnTo>
                <a:lnTo>
                  <a:pt x="5695951" y="1491234"/>
                </a:lnTo>
                <a:lnTo>
                  <a:pt x="5686255" y="1487300"/>
                </a:lnTo>
                <a:lnTo>
                  <a:pt x="5688613" y="1492284"/>
                </a:lnTo>
                <a:lnTo>
                  <a:pt x="5684682" y="1488088"/>
                </a:lnTo>
                <a:lnTo>
                  <a:pt x="5680751" y="1483104"/>
                </a:lnTo>
                <a:lnTo>
                  <a:pt x="5673938" y="1473138"/>
                </a:lnTo>
                <a:lnTo>
                  <a:pt x="5660048" y="1453208"/>
                </a:lnTo>
                <a:lnTo>
                  <a:pt x="5663455" y="1455568"/>
                </a:lnTo>
                <a:lnTo>
                  <a:pt x="5661097" y="1452422"/>
                </a:lnTo>
                <a:lnTo>
                  <a:pt x="5658214" y="1448224"/>
                </a:lnTo>
                <a:lnTo>
                  <a:pt x="5650876" y="1442716"/>
                </a:lnTo>
                <a:lnTo>
                  <a:pt x="5646945" y="1436685"/>
                </a:lnTo>
                <a:lnTo>
                  <a:pt x="5642228" y="1431176"/>
                </a:lnTo>
                <a:lnTo>
                  <a:pt x="5637511" y="1425669"/>
                </a:lnTo>
                <a:lnTo>
                  <a:pt x="5632794" y="1420422"/>
                </a:lnTo>
                <a:lnTo>
                  <a:pt x="5623097" y="1409937"/>
                </a:lnTo>
                <a:lnTo>
                  <a:pt x="5618118" y="1404429"/>
                </a:lnTo>
                <a:lnTo>
                  <a:pt x="5613401" y="1398921"/>
                </a:lnTo>
                <a:lnTo>
                  <a:pt x="5620215" y="1395510"/>
                </a:lnTo>
                <a:lnTo>
                  <a:pt x="5614973" y="1379513"/>
                </a:lnTo>
                <a:lnTo>
                  <a:pt x="5613663" y="1373223"/>
                </a:lnTo>
                <a:close/>
                <a:moveTo>
                  <a:pt x="5430321" y="1371343"/>
                </a:moveTo>
                <a:lnTo>
                  <a:pt x="5430102" y="1377451"/>
                </a:lnTo>
                <a:lnTo>
                  <a:pt x="5429306" y="1384066"/>
                </a:lnTo>
                <a:lnTo>
                  <a:pt x="5429041" y="1387247"/>
                </a:lnTo>
                <a:lnTo>
                  <a:pt x="5427979" y="1389891"/>
                </a:lnTo>
                <a:lnTo>
                  <a:pt x="5427449" y="1392011"/>
                </a:lnTo>
                <a:lnTo>
                  <a:pt x="5426674" y="1393815"/>
                </a:lnTo>
                <a:lnTo>
                  <a:pt x="5438440" y="1387696"/>
                </a:lnTo>
                <a:lnTo>
                  <a:pt x="5434953" y="1380743"/>
                </a:lnTo>
                <a:lnTo>
                  <a:pt x="5434013" y="1379453"/>
                </a:lnTo>
                <a:lnTo>
                  <a:pt x="5434335" y="1379512"/>
                </a:lnTo>
                <a:lnTo>
                  <a:pt x="5433933" y="1378709"/>
                </a:lnTo>
                <a:lnTo>
                  <a:pt x="5434364" y="1379517"/>
                </a:lnTo>
                <a:lnTo>
                  <a:pt x="5445280" y="1381509"/>
                </a:lnTo>
                <a:lnTo>
                  <a:pt x="5460621" y="1391700"/>
                </a:lnTo>
                <a:lnTo>
                  <a:pt x="5454650" y="1384564"/>
                </a:lnTo>
                <a:lnTo>
                  <a:pt x="5454826" y="1383293"/>
                </a:lnTo>
                <a:lnTo>
                  <a:pt x="5445389" y="1380508"/>
                </a:lnTo>
                <a:lnTo>
                  <a:pt x="5444032" y="1379743"/>
                </a:lnTo>
                <a:lnTo>
                  <a:pt x="5442675" y="1378468"/>
                </a:lnTo>
                <a:lnTo>
                  <a:pt x="5438603" y="1376173"/>
                </a:lnTo>
                <a:lnTo>
                  <a:pt x="5433989" y="1373625"/>
                </a:lnTo>
                <a:lnTo>
                  <a:pt x="5431546" y="1372350"/>
                </a:lnTo>
                <a:lnTo>
                  <a:pt x="5430321" y="1371343"/>
                </a:lnTo>
                <a:close/>
                <a:moveTo>
                  <a:pt x="578717" y="1369944"/>
                </a:moveTo>
                <a:lnTo>
                  <a:pt x="581026" y="1370341"/>
                </a:lnTo>
                <a:lnTo>
                  <a:pt x="580449" y="1370540"/>
                </a:lnTo>
                <a:lnTo>
                  <a:pt x="574676" y="1371532"/>
                </a:lnTo>
                <a:lnTo>
                  <a:pt x="578717" y="1369944"/>
                </a:lnTo>
                <a:close/>
                <a:moveTo>
                  <a:pt x="1146260" y="1369238"/>
                </a:moveTo>
                <a:lnTo>
                  <a:pt x="1154460" y="1371357"/>
                </a:lnTo>
                <a:lnTo>
                  <a:pt x="1154196" y="1370827"/>
                </a:lnTo>
                <a:lnTo>
                  <a:pt x="1146260" y="1369238"/>
                </a:lnTo>
                <a:close/>
                <a:moveTo>
                  <a:pt x="2762251" y="1362070"/>
                </a:moveTo>
                <a:lnTo>
                  <a:pt x="2752726" y="1376361"/>
                </a:lnTo>
                <a:lnTo>
                  <a:pt x="2761690" y="1362609"/>
                </a:lnTo>
                <a:lnTo>
                  <a:pt x="2762251" y="1362070"/>
                </a:lnTo>
                <a:close/>
                <a:moveTo>
                  <a:pt x="682243" y="1358833"/>
                </a:moveTo>
                <a:lnTo>
                  <a:pt x="684214" y="1361570"/>
                </a:lnTo>
                <a:lnTo>
                  <a:pt x="683721" y="1361844"/>
                </a:lnTo>
                <a:lnTo>
                  <a:pt x="669926" y="1366770"/>
                </a:lnTo>
                <a:lnTo>
                  <a:pt x="682243" y="1358833"/>
                </a:lnTo>
                <a:close/>
                <a:moveTo>
                  <a:pt x="3580040" y="1355702"/>
                </a:moveTo>
                <a:lnTo>
                  <a:pt x="3584576" y="1355702"/>
                </a:lnTo>
                <a:lnTo>
                  <a:pt x="3584292" y="1356099"/>
                </a:lnTo>
                <a:lnTo>
                  <a:pt x="3576638" y="1357290"/>
                </a:lnTo>
                <a:lnTo>
                  <a:pt x="3580040" y="1355702"/>
                </a:lnTo>
                <a:close/>
                <a:moveTo>
                  <a:pt x="2765302" y="1354136"/>
                </a:moveTo>
                <a:lnTo>
                  <a:pt x="2765302" y="1354665"/>
                </a:lnTo>
                <a:lnTo>
                  <a:pt x="2755014" y="1367630"/>
                </a:lnTo>
                <a:lnTo>
                  <a:pt x="2765045" y="1354665"/>
                </a:lnTo>
                <a:lnTo>
                  <a:pt x="2765302" y="1354136"/>
                </a:lnTo>
                <a:close/>
                <a:moveTo>
                  <a:pt x="5435143" y="1351239"/>
                </a:moveTo>
                <a:lnTo>
                  <a:pt x="5434612" y="1351504"/>
                </a:lnTo>
                <a:lnTo>
                  <a:pt x="5433551" y="1352826"/>
                </a:lnTo>
                <a:lnTo>
                  <a:pt x="5433538" y="1352862"/>
                </a:lnTo>
                <a:lnTo>
                  <a:pt x="5433989" y="1352720"/>
                </a:lnTo>
                <a:lnTo>
                  <a:pt x="5437246" y="1352466"/>
                </a:lnTo>
                <a:lnTo>
                  <a:pt x="5437374" y="1352476"/>
                </a:lnTo>
                <a:lnTo>
                  <a:pt x="5435674" y="1351239"/>
                </a:lnTo>
                <a:lnTo>
                  <a:pt x="5435143" y="1351239"/>
                </a:lnTo>
                <a:close/>
                <a:moveTo>
                  <a:pt x="1106322" y="1350893"/>
                </a:moveTo>
                <a:lnTo>
                  <a:pt x="1112609" y="1353325"/>
                </a:lnTo>
                <a:lnTo>
                  <a:pt x="1096630" y="1364403"/>
                </a:lnTo>
                <a:lnTo>
                  <a:pt x="1113395" y="1357108"/>
                </a:lnTo>
                <a:lnTo>
                  <a:pt x="1116014" y="1363323"/>
                </a:lnTo>
                <a:lnTo>
                  <a:pt x="1114704" y="1364403"/>
                </a:lnTo>
                <a:lnTo>
                  <a:pt x="1105798" y="1367645"/>
                </a:lnTo>
                <a:lnTo>
                  <a:pt x="1105537" y="1371970"/>
                </a:lnTo>
                <a:lnTo>
                  <a:pt x="1098726" y="1370077"/>
                </a:lnTo>
                <a:lnTo>
                  <a:pt x="1094535" y="1365755"/>
                </a:lnTo>
                <a:lnTo>
                  <a:pt x="1094273" y="1365755"/>
                </a:lnTo>
                <a:lnTo>
                  <a:pt x="1094273" y="1374942"/>
                </a:lnTo>
                <a:lnTo>
                  <a:pt x="1097940" y="1375212"/>
                </a:lnTo>
                <a:lnTo>
                  <a:pt x="1101869" y="1376023"/>
                </a:lnTo>
                <a:lnTo>
                  <a:pt x="1086677" y="1388721"/>
                </a:lnTo>
                <a:lnTo>
                  <a:pt x="1083796" y="1378993"/>
                </a:lnTo>
                <a:lnTo>
                  <a:pt x="1082224" y="1372780"/>
                </a:lnTo>
                <a:lnTo>
                  <a:pt x="1076985" y="1378183"/>
                </a:lnTo>
                <a:lnTo>
                  <a:pt x="1078557" y="1378723"/>
                </a:lnTo>
                <a:lnTo>
                  <a:pt x="1065519" y="1387690"/>
                </a:lnTo>
                <a:lnTo>
                  <a:pt x="1067555" y="1381158"/>
                </a:lnTo>
                <a:lnTo>
                  <a:pt x="1070698" y="1380076"/>
                </a:lnTo>
                <a:lnTo>
                  <a:pt x="1075675" y="1366565"/>
                </a:lnTo>
                <a:lnTo>
                  <a:pt x="1072794" y="1367916"/>
                </a:lnTo>
                <a:lnTo>
                  <a:pt x="1085367" y="1356838"/>
                </a:lnTo>
                <a:lnTo>
                  <a:pt x="1080128" y="1362782"/>
                </a:lnTo>
                <a:lnTo>
                  <a:pt x="1082224" y="1367916"/>
                </a:lnTo>
                <a:lnTo>
                  <a:pt x="1086415" y="1359270"/>
                </a:lnTo>
                <a:lnTo>
                  <a:pt x="1095321" y="1352514"/>
                </a:lnTo>
                <a:lnTo>
                  <a:pt x="1095583" y="1352784"/>
                </a:lnTo>
                <a:lnTo>
                  <a:pt x="1093487" y="1356297"/>
                </a:lnTo>
                <a:lnTo>
                  <a:pt x="1106322" y="1350893"/>
                </a:lnTo>
                <a:close/>
                <a:moveTo>
                  <a:pt x="3553363" y="1348854"/>
                </a:moveTo>
                <a:lnTo>
                  <a:pt x="3553363" y="1349119"/>
                </a:lnTo>
                <a:lnTo>
                  <a:pt x="3553098" y="1349649"/>
                </a:lnTo>
                <a:lnTo>
                  <a:pt x="3551511" y="1350708"/>
                </a:lnTo>
                <a:lnTo>
                  <a:pt x="3550794" y="1351174"/>
                </a:lnTo>
                <a:lnTo>
                  <a:pt x="3549395" y="1350708"/>
                </a:lnTo>
                <a:lnTo>
                  <a:pt x="3552040" y="1349119"/>
                </a:lnTo>
                <a:lnTo>
                  <a:pt x="3553363" y="1348854"/>
                </a:lnTo>
                <a:close/>
                <a:moveTo>
                  <a:pt x="1138458" y="1347723"/>
                </a:moveTo>
                <a:lnTo>
                  <a:pt x="1138725" y="1347723"/>
                </a:lnTo>
                <a:lnTo>
                  <a:pt x="1133393" y="1356267"/>
                </a:lnTo>
                <a:lnTo>
                  <a:pt x="1144589" y="1357067"/>
                </a:lnTo>
                <a:lnTo>
                  <a:pt x="1141923" y="1359470"/>
                </a:lnTo>
                <a:lnTo>
                  <a:pt x="1121665" y="1382965"/>
                </a:lnTo>
                <a:lnTo>
                  <a:pt x="1136326" y="1361606"/>
                </a:lnTo>
                <a:lnTo>
                  <a:pt x="1125930" y="1370952"/>
                </a:lnTo>
                <a:lnTo>
                  <a:pt x="1116334" y="1385101"/>
                </a:lnTo>
                <a:lnTo>
                  <a:pt x="1109136" y="1389106"/>
                </a:lnTo>
                <a:lnTo>
                  <a:pt x="1108870" y="1389106"/>
                </a:lnTo>
                <a:lnTo>
                  <a:pt x="1109670" y="1392310"/>
                </a:lnTo>
                <a:lnTo>
                  <a:pt x="1098208" y="1395782"/>
                </a:lnTo>
                <a:lnTo>
                  <a:pt x="1086212" y="1404059"/>
                </a:lnTo>
                <a:lnTo>
                  <a:pt x="1081681" y="1406462"/>
                </a:lnTo>
                <a:lnTo>
                  <a:pt x="1078216" y="1406462"/>
                </a:lnTo>
                <a:lnTo>
                  <a:pt x="1075550" y="1406195"/>
                </a:lnTo>
                <a:lnTo>
                  <a:pt x="1073951" y="1405662"/>
                </a:lnTo>
                <a:lnTo>
                  <a:pt x="1073418" y="1405394"/>
                </a:lnTo>
                <a:lnTo>
                  <a:pt x="1073418" y="1405127"/>
                </a:lnTo>
                <a:lnTo>
                  <a:pt x="1073151" y="1404860"/>
                </a:lnTo>
                <a:lnTo>
                  <a:pt x="1073418" y="1404059"/>
                </a:lnTo>
                <a:lnTo>
                  <a:pt x="1074217" y="1403257"/>
                </a:lnTo>
                <a:lnTo>
                  <a:pt x="1075817" y="1402189"/>
                </a:lnTo>
                <a:lnTo>
                  <a:pt x="1077949" y="1400854"/>
                </a:lnTo>
                <a:lnTo>
                  <a:pt x="1082480" y="1398451"/>
                </a:lnTo>
                <a:lnTo>
                  <a:pt x="1088078" y="1396049"/>
                </a:lnTo>
                <a:lnTo>
                  <a:pt x="1097408" y="1392577"/>
                </a:lnTo>
                <a:lnTo>
                  <a:pt x="1095542" y="1391776"/>
                </a:lnTo>
                <a:lnTo>
                  <a:pt x="1095009" y="1390975"/>
                </a:lnTo>
                <a:lnTo>
                  <a:pt x="1105405" y="1384834"/>
                </a:lnTo>
                <a:lnTo>
                  <a:pt x="1104605" y="1383766"/>
                </a:lnTo>
                <a:lnTo>
                  <a:pt x="1104338" y="1382432"/>
                </a:lnTo>
                <a:lnTo>
                  <a:pt x="1104605" y="1381098"/>
                </a:lnTo>
                <a:lnTo>
                  <a:pt x="1105671" y="1379494"/>
                </a:lnTo>
                <a:lnTo>
                  <a:pt x="1106471" y="1378159"/>
                </a:lnTo>
                <a:lnTo>
                  <a:pt x="1108070" y="1376291"/>
                </a:lnTo>
                <a:lnTo>
                  <a:pt x="1111269" y="1372820"/>
                </a:lnTo>
                <a:lnTo>
                  <a:pt x="1115801" y="1368549"/>
                </a:lnTo>
                <a:lnTo>
                  <a:pt x="1120599" y="1364543"/>
                </a:lnTo>
                <a:lnTo>
                  <a:pt x="1131794" y="1355199"/>
                </a:lnTo>
                <a:lnTo>
                  <a:pt x="1128595" y="1356267"/>
                </a:lnTo>
                <a:lnTo>
                  <a:pt x="1138458" y="1347723"/>
                </a:lnTo>
                <a:close/>
                <a:moveTo>
                  <a:pt x="1144853" y="1347718"/>
                </a:moveTo>
                <a:lnTo>
                  <a:pt x="1145647" y="1347983"/>
                </a:lnTo>
                <a:lnTo>
                  <a:pt x="1146176" y="1352216"/>
                </a:lnTo>
                <a:lnTo>
                  <a:pt x="1145647" y="1352481"/>
                </a:lnTo>
                <a:lnTo>
                  <a:pt x="1141413" y="1350364"/>
                </a:lnTo>
                <a:lnTo>
                  <a:pt x="1144853" y="1347718"/>
                </a:lnTo>
                <a:close/>
                <a:moveTo>
                  <a:pt x="2779515" y="1343024"/>
                </a:moveTo>
                <a:lnTo>
                  <a:pt x="2781301" y="1343286"/>
                </a:lnTo>
                <a:lnTo>
                  <a:pt x="2781301" y="1343806"/>
                </a:lnTo>
                <a:lnTo>
                  <a:pt x="2779515" y="1347968"/>
                </a:lnTo>
                <a:lnTo>
                  <a:pt x="2777729" y="1351090"/>
                </a:lnTo>
                <a:lnTo>
                  <a:pt x="2775943" y="1353433"/>
                </a:lnTo>
                <a:lnTo>
                  <a:pt x="2773902" y="1355515"/>
                </a:lnTo>
                <a:lnTo>
                  <a:pt x="2771605" y="1356816"/>
                </a:lnTo>
                <a:lnTo>
                  <a:pt x="2769819" y="1357856"/>
                </a:lnTo>
                <a:lnTo>
                  <a:pt x="2767013" y="1358896"/>
                </a:lnTo>
                <a:lnTo>
                  <a:pt x="2779515" y="1343024"/>
                </a:lnTo>
                <a:close/>
                <a:moveTo>
                  <a:pt x="2752726" y="1341438"/>
                </a:moveTo>
                <a:lnTo>
                  <a:pt x="2752178" y="1342278"/>
                </a:lnTo>
                <a:lnTo>
                  <a:pt x="2728913" y="1360484"/>
                </a:lnTo>
                <a:lnTo>
                  <a:pt x="2743967" y="1347319"/>
                </a:lnTo>
                <a:lnTo>
                  <a:pt x="2752726" y="1341438"/>
                </a:lnTo>
                <a:close/>
                <a:moveTo>
                  <a:pt x="5780351" y="1341392"/>
                </a:moveTo>
                <a:lnTo>
                  <a:pt x="5781139" y="1341652"/>
                </a:lnTo>
                <a:lnTo>
                  <a:pt x="5786131" y="1346872"/>
                </a:lnTo>
                <a:lnTo>
                  <a:pt x="5791124" y="1351307"/>
                </a:lnTo>
                <a:lnTo>
                  <a:pt x="5791912" y="1351046"/>
                </a:lnTo>
                <a:lnTo>
                  <a:pt x="5794540" y="1352090"/>
                </a:lnTo>
                <a:lnTo>
                  <a:pt x="5808466" y="1368790"/>
                </a:lnTo>
                <a:lnTo>
                  <a:pt x="5813721" y="1373228"/>
                </a:lnTo>
                <a:lnTo>
                  <a:pt x="5817662" y="1378185"/>
                </a:lnTo>
                <a:lnTo>
                  <a:pt x="5818188" y="1379228"/>
                </a:lnTo>
                <a:lnTo>
                  <a:pt x="5817925" y="1379488"/>
                </a:lnTo>
                <a:lnTo>
                  <a:pt x="5812670" y="1374794"/>
                </a:lnTo>
                <a:lnTo>
                  <a:pt x="5806101" y="1367225"/>
                </a:lnTo>
                <a:lnTo>
                  <a:pt x="5803999" y="1364875"/>
                </a:lnTo>
                <a:lnTo>
                  <a:pt x="5803474" y="1365397"/>
                </a:lnTo>
                <a:lnTo>
                  <a:pt x="5803474" y="1367486"/>
                </a:lnTo>
                <a:lnTo>
                  <a:pt x="5800058" y="1364092"/>
                </a:lnTo>
                <a:lnTo>
                  <a:pt x="5795328" y="1358613"/>
                </a:lnTo>
                <a:lnTo>
                  <a:pt x="5786657" y="1351568"/>
                </a:lnTo>
                <a:lnTo>
                  <a:pt x="5787182" y="1354177"/>
                </a:lnTo>
                <a:lnTo>
                  <a:pt x="5780088" y="1341652"/>
                </a:lnTo>
                <a:lnTo>
                  <a:pt x="5780351" y="1341392"/>
                </a:lnTo>
                <a:close/>
                <a:moveTo>
                  <a:pt x="2766331" y="1338267"/>
                </a:moveTo>
                <a:lnTo>
                  <a:pt x="2766845" y="1338267"/>
                </a:lnTo>
                <a:lnTo>
                  <a:pt x="2770189" y="1348316"/>
                </a:lnTo>
                <a:lnTo>
                  <a:pt x="2765302" y="1354136"/>
                </a:lnTo>
                <a:lnTo>
                  <a:pt x="2766074" y="1347786"/>
                </a:lnTo>
                <a:lnTo>
                  <a:pt x="2750127" y="1370540"/>
                </a:lnTo>
                <a:lnTo>
                  <a:pt x="2757072" y="1357047"/>
                </a:lnTo>
                <a:lnTo>
                  <a:pt x="2751413" y="1364187"/>
                </a:lnTo>
                <a:lnTo>
                  <a:pt x="2748327" y="1367102"/>
                </a:lnTo>
                <a:lnTo>
                  <a:pt x="2745498" y="1370009"/>
                </a:lnTo>
                <a:lnTo>
                  <a:pt x="2742412" y="1372393"/>
                </a:lnTo>
                <a:lnTo>
                  <a:pt x="2739068" y="1374512"/>
                </a:lnTo>
                <a:lnTo>
                  <a:pt x="2735210" y="1376626"/>
                </a:lnTo>
                <a:lnTo>
                  <a:pt x="2731095" y="1377949"/>
                </a:lnTo>
                <a:lnTo>
                  <a:pt x="2739840" y="1369217"/>
                </a:lnTo>
                <a:lnTo>
                  <a:pt x="2740869" y="1367102"/>
                </a:lnTo>
                <a:lnTo>
                  <a:pt x="2741897" y="1365515"/>
                </a:lnTo>
                <a:lnTo>
                  <a:pt x="2743183" y="1362336"/>
                </a:lnTo>
                <a:lnTo>
                  <a:pt x="2740869" y="1367102"/>
                </a:lnTo>
                <a:lnTo>
                  <a:pt x="2739840" y="1368688"/>
                </a:lnTo>
                <a:lnTo>
                  <a:pt x="2737782" y="1370540"/>
                </a:lnTo>
                <a:lnTo>
                  <a:pt x="2735725" y="1372658"/>
                </a:lnTo>
                <a:lnTo>
                  <a:pt x="2733153" y="1373981"/>
                </a:lnTo>
                <a:lnTo>
                  <a:pt x="2730066" y="1374777"/>
                </a:lnTo>
                <a:lnTo>
                  <a:pt x="2727237" y="1375040"/>
                </a:lnTo>
                <a:lnTo>
                  <a:pt x="2724151" y="1375040"/>
                </a:lnTo>
                <a:lnTo>
                  <a:pt x="2731867" y="1366570"/>
                </a:lnTo>
                <a:lnTo>
                  <a:pt x="2739840" y="1358104"/>
                </a:lnTo>
                <a:lnTo>
                  <a:pt x="2747813" y="1350167"/>
                </a:lnTo>
                <a:lnTo>
                  <a:pt x="2756043" y="1341968"/>
                </a:lnTo>
                <a:lnTo>
                  <a:pt x="2743955" y="1360749"/>
                </a:lnTo>
                <a:lnTo>
                  <a:pt x="2766331" y="1338267"/>
                </a:lnTo>
                <a:close/>
                <a:moveTo>
                  <a:pt x="5745163" y="1338218"/>
                </a:moveTo>
                <a:lnTo>
                  <a:pt x="5751052" y="1344138"/>
                </a:lnTo>
                <a:lnTo>
                  <a:pt x="5761038" y="1354091"/>
                </a:lnTo>
                <a:lnTo>
                  <a:pt x="5758478" y="1353553"/>
                </a:lnTo>
                <a:lnTo>
                  <a:pt x="5745163" y="1338218"/>
                </a:lnTo>
                <a:close/>
                <a:moveTo>
                  <a:pt x="5781675" y="1333454"/>
                </a:moveTo>
                <a:lnTo>
                  <a:pt x="5789319" y="1340400"/>
                </a:lnTo>
                <a:lnTo>
                  <a:pt x="5789613" y="1341393"/>
                </a:lnTo>
                <a:lnTo>
                  <a:pt x="5781675" y="1333454"/>
                </a:lnTo>
                <a:close/>
                <a:moveTo>
                  <a:pt x="5775325" y="1331869"/>
                </a:moveTo>
                <a:lnTo>
                  <a:pt x="5775854" y="1331869"/>
                </a:lnTo>
                <a:lnTo>
                  <a:pt x="5776383" y="1332662"/>
                </a:lnTo>
                <a:lnTo>
                  <a:pt x="5777442" y="1333456"/>
                </a:lnTo>
                <a:lnTo>
                  <a:pt x="5777442" y="1333719"/>
                </a:lnTo>
                <a:lnTo>
                  <a:pt x="5778500" y="1335041"/>
                </a:lnTo>
                <a:lnTo>
                  <a:pt x="5775590" y="1332662"/>
                </a:lnTo>
                <a:lnTo>
                  <a:pt x="5775325" y="1331869"/>
                </a:lnTo>
                <a:close/>
                <a:moveTo>
                  <a:pt x="659135" y="1329341"/>
                </a:moveTo>
                <a:lnTo>
                  <a:pt x="659021" y="1329529"/>
                </a:lnTo>
                <a:lnTo>
                  <a:pt x="659076" y="1329508"/>
                </a:lnTo>
                <a:lnTo>
                  <a:pt x="659135" y="1329341"/>
                </a:lnTo>
                <a:close/>
                <a:moveTo>
                  <a:pt x="739459" y="1328670"/>
                </a:moveTo>
                <a:lnTo>
                  <a:pt x="739776" y="1329861"/>
                </a:lnTo>
                <a:lnTo>
                  <a:pt x="738188" y="1330259"/>
                </a:lnTo>
                <a:lnTo>
                  <a:pt x="739459" y="1328670"/>
                </a:lnTo>
                <a:close/>
                <a:moveTo>
                  <a:pt x="728573" y="1323905"/>
                </a:moveTo>
                <a:lnTo>
                  <a:pt x="728840" y="1330590"/>
                </a:lnTo>
                <a:lnTo>
                  <a:pt x="721080" y="1336472"/>
                </a:lnTo>
                <a:lnTo>
                  <a:pt x="736066" y="1329521"/>
                </a:lnTo>
                <a:lnTo>
                  <a:pt x="736601" y="1331124"/>
                </a:lnTo>
                <a:lnTo>
                  <a:pt x="733925" y="1334334"/>
                </a:lnTo>
                <a:lnTo>
                  <a:pt x="722685" y="1342890"/>
                </a:lnTo>
                <a:lnTo>
                  <a:pt x="724291" y="1343691"/>
                </a:lnTo>
                <a:lnTo>
                  <a:pt x="725629" y="1344761"/>
                </a:lnTo>
                <a:lnTo>
                  <a:pt x="726164" y="1345563"/>
                </a:lnTo>
                <a:lnTo>
                  <a:pt x="726164" y="1346365"/>
                </a:lnTo>
                <a:lnTo>
                  <a:pt x="725629" y="1347435"/>
                </a:lnTo>
                <a:lnTo>
                  <a:pt x="724826" y="1348236"/>
                </a:lnTo>
                <a:lnTo>
                  <a:pt x="723756" y="1348771"/>
                </a:lnTo>
                <a:lnTo>
                  <a:pt x="722418" y="1349841"/>
                </a:lnTo>
                <a:lnTo>
                  <a:pt x="718939" y="1350643"/>
                </a:lnTo>
                <a:lnTo>
                  <a:pt x="715460" y="1351445"/>
                </a:lnTo>
                <a:lnTo>
                  <a:pt x="712248" y="1351445"/>
                </a:lnTo>
                <a:lnTo>
                  <a:pt x="710643" y="1351445"/>
                </a:lnTo>
                <a:lnTo>
                  <a:pt x="709840" y="1351178"/>
                </a:lnTo>
                <a:lnTo>
                  <a:pt x="705558" y="1348236"/>
                </a:lnTo>
                <a:lnTo>
                  <a:pt x="701277" y="1348236"/>
                </a:lnTo>
                <a:lnTo>
                  <a:pt x="704221" y="1351445"/>
                </a:lnTo>
                <a:lnTo>
                  <a:pt x="698601" y="1355723"/>
                </a:lnTo>
                <a:lnTo>
                  <a:pt x="691108" y="1352782"/>
                </a:lnTo>
                <a:lnTo>
                  <a:pt x="688431" y="1357327"/>
                </a:lnTo>
                <a:lnTo>
                  <a:pt x="663811" y="1363209"/>
                </a:lnTo>
                <a:lnTo>
                  <a:pt x="663544" y="1364279"/>
                </a:lnTo>
                <a:lnTo>
                  <a:pt x="662741" y="1365348"/>
                </a:lnTo>
                <a:lnTo>
                  <a:pt x="660332" y="1367754"/>
                </a:lnTo>
                <a:lnTo>
                  <a:pt x="657121" y="1370161"/>
                </a:lnTo>
                <a:lnTo>
                  <a:pt x="653375" y="1372300"/>
                </a:lnTo>
                <a:lnTo>
                  <a:pt x="649896" y="1373637"/>
                </a:lnTo>
                <a:lnTo>
                  <a:pt x="648022" y="1374439"/>
                </a:lnTo>
                <a:lnTo>
                  <a:pt x="646684" y="1374707"/>
                </a:lnTo>
                <a:lnTo>
                  <a:pt x="645346" y="1374707"/>
                </a:lnTo>
                <a:lnTo>
                  <a:pt x="644276" y="1374439"/>
                </a:lnTo>
                <a:lnTo>
                  <a:pt x="643741" y="1373637"/>
                </a:lnTo>
                <a:lnTo>
                  <a:pt x="642938" y="1372567"/>
                </a:lnTo>
                <a:lnTo>
                  <a:pt x="660600" y="1364279"/>
                </a:lnTo>
                <a:lnTo>
                  <a:pt x="658192" y="1364279"/>
                </a:lnTo>
                <a:lnTo>
                  <a:pt x="669431" y="1358397"/>
                </a:lnTo>
                <a:lnTo>
                  <a:pt x="656319" y="1362675"/>
                </a:lnTo>
                <a:lnTo>
                  <a:pt x="663811" y="1358931"/>
                </a:lnTo>
                <a:lnTo>
                  <a:pt x="659591" y="1359669"/>
                </a:lnTo>
                <a:lnTo>
                  <a:pt x="661135" y="1358931"/>
                </a:lnTo>
                <a:lnTo>
                  <a:pt x="653107" y="1360803"/>
                </a:lnTo>
                <a:lnTo>
                  <a:pt x="659591" y="1359669"/>
                </a:lnTo>
                <a:lnTo>
                  <a:pt x="648826" y="1364813"/>
                </a:lnTo>
                <a:lnTo>
                  <a:pt x="648022" y="1364279"/>
                </a:lnTo>
                <a:lnTo>
                  <a:pt x="668628" y="1344494"/>
                </a:lnTo>
                <a:lnTo>
                  <a:pt x="691375" y="1335937"/>
                </a:lnTo>
                <a:lnTo>
                  <a:pt x="686023" y="1344494"/>
                </a:lnTo>
                <a:lnTo>
                  <a:pt x="680136" y="1352514"/>
                </a:lnTo>
                <a:lnTo>
                  <a:pt x="694051" y="1342087"/>
                </a:lnTo>
                <a:lnTo>
                  <a:pt x="694051" y="1342354"/>
                </a:lnTo>
                <a:lnTo>
                  <a:pt x="696460" y="1337542"/>
                </a:lnTo>
                <a:lnTo>
                  <a:pt x="702079" y="1336472"/>
                </a:lnTo>
                <a:lnTo>
                  <a:pt x="702615" y="1331927"/>
                </a:lnTo>
                <a:lnTo>
                  <a:pt x="714390" y="1327916"/>
                </a:lnTo>
                <a:lnTo>
                  <a:pt x="707432" y="1335135"/>
                </a:lnTo>
                <a:lnTo>
                  <a:pt x="710910" y="1335403"/>
                </a:lnTo>
                <a:lnTo>
                  <a:pt x="718403" y="1331660"/>
                </a:lnTo>
                <a:lnTo>
                  <a:pt x="720583" y="1329998"/>
                </a:lnTo>
                <a:lnTo>
                  <a:pt x="719138" y="1329304"/>
                </a:lnTo>
                <a:lnTo>
                  <a:pt x="722313" y="1325493"/>
                </a:lnTo>
                <a:lnTo>
                  <a:pt x="721329" y="1329428"/>
                </a:lnTo>
                <a:lnTo>
                  <a:pt x="728573" y="1323905"/>
                </a:lnTo>
                <a:close/>
                <a:moveTo>
                  <a:pt x="2752726" y="1322382"/>
                </a:moveTo>
                <a:lnTo>
                  <a:pt x="2752726" y="1322610"/>
                </a:lnTo>
                <a:lnTo>
                  <a:pt x="2747963" y="1325561"/>
                </a:lnTo>
                <a:lnTo>
                  <a:pt x="2752726" y="1322382"/>
                </a:lnTo>
                <a:close/>
                <a:moveTo>
                  <a:pt x="736601" y="1319145"/>
                </a:moveTo>
                <a:lnTo>
                  <a:pt x="734869" y="1323907"/>
                </a:lnTo>
                <a:lnTo>
                  <a:pt x="734581" y="1323907"/>
                </a:lnTo>
                <a:lnTo>
                  <a:pt x="730251" y="1322787"/>
                </a:lnTo>
                <a:lnTo>
                  <a:pt x="736601" y="1319145"/>
                </a:lnTo>
                <a:close/>
                <a:moveTo>
                  <a:pt x="1111080" y="1317879"/>
                </a:moveTo>
                <a:lnTo>
                  <a:pt x="1110286" y="1318409"/>
                </a:lnTo>
                <a:lnTo>
                  <a:pt x="1110551" y="1318409"/>
                </a:lnTo>
                <a:lnTo>
                  <a:pt x="1111080" y="1317879"/>
                </a:lnTo>
                <a:close/>
                <a:moveTo>
                  <a:pt x="675341" y="1317647"/>
                </a:moveTo>
                <a:lnTo>
                  <a:pt x="676159" y="1319184"/>
                </a:lnTo>
                <a:lnTo>
                  <a:pt x="677008" y="1318674"/>
                </a:lnTo>
                <a:lnTo>
                  <a:pt x="675341" y="1317647"/>
                </a:lnTo>
                <a:close/>
                <a:moveTo>
                  <a:pt x="5624513" y="1314362"/>
                </a:moveTo>
                <a:lnTo>
                  <a:pt x="5625307" y="1314362"/>
                </a:lnTo>
                <a:lnTo>
                  <a:pt x="5625704" y="1315421"/>
                </a:lnTo>
                <a:lnTo>
                  <a:pt x="5626101" y="1315950"/>
                </a:lnTo>
                <a:lnTo>
                  <a:pt x="5625704" y="1315950"/>
                </a:lnTo>
                <a:lnTo>
                  <a:pt x="5624513" y="1314362"/>
                </a:lnTo>
                <a:close/>
                <a:moveTo>
                  <a:pt x="5335120" y="1312594"/>
                </a:moveTo>
                <a:lnTo>
                  <a:pt x="5349977" y="1331128"/>
                </a:lnTo>
                <a:lnTo>
                  <a:pt x="5365365" y="1349914"/>
                </a:lnTo>
                <a:lnTo>
                  <a:pt x="5395611" y="1387511"/>
                </a:lnTo>
                <a:lnTo>
                  <a:pt x="5391631" y="1388041"/>
                </a:lnTo>
                <a:lnTo>
                  <a:pt x="5391598" y="1388411"/>
                </a:lnTo>
                <a:lnTo>
                  <a:pt x="5395219" y="1387961"/>
                </a:lnTo>
                <a:lnTo>
                  <a:pt x="5420409" y="1420196"/>
                </a:lnTo>
                <a:lnTo>
                  <a:pt x="5445069" y="1452701"/>
                </a:lnTo>
                <a:lnTo>
                  <a:pt x="5469464" y="1485467"/>
                </a:lnTo>
                <a:lnTo>
                  <a:pt x="5493859" y="1518499"/>
                </a:lnTo>
                <a:lnTo>
                  <a:pt x="5517723" y="1551794"/>
                </a:lnTo>
                <a:lnTo>
                  <a:pt x="5540792" y="1585619"/>
                </a:lnTo>
                <a:lnTo>
                  <a:pt x="5564126" y="1619444"/>
                </a:lnTo>
                <a:lnTo>
                  <a:pt x="5586929" y="1653533"/>
                </a:lnTo>
                <a:lnTo>
                  <a:pt x="5590111" y="1658818"/>
                </a:lnTo>
                <a:lnTo>
                  <a:pt x="5592763" y="1664631"/>
                </a:lnTo>
                <a:lnTo>
                  <a:pt x="5591172" y="1668331"/>
                </a:lnTo>
                <a:lnTo>
                  <a:pt x="5589846" y="1672031"/>
                </a:lnTo>
                <a:lnTo>
                  <a:pt x="5588786" y="1675730"/>
                </a:lnTo>
                <a:lnTo>
                  <a:pt x="5587990" y="1679694"/>
                </a:lnTo>
                <a:lnTo>
                  <a:pt x="5586929" y="1683393"/>
                </a:lnTo>
                <a:lnTo>
                  <a:pt x="5586664" y="1687621"/>
                </a:lnTo>
                <a:lnTo>
                  <a:pt x="5586399" y="1691321"/>
                </a:lnTo>
                <a:lnTo>
                  <a:pt x="5586399" y="1695021"/>
                </a:lnTo>
                <a:lnTo>
                  <a:pt x="5586399" y="1699249"/>
                </a:lnTo>
                <a:lnTo>
                  <a:pt x="5586929" y="1702948"/>
                </a:lnTo>
                <a:lnTo>
                  <a:pt x="5588255" y="1710347"/>
                </a:lnTo>
                <a:lnTo>
                  <a:pt x="5589581" y="1717482"/>
                </a:lnTo>
                <a:lnTo>
                  <a:pt x="5591968" y="1723824"/>
                </a:lnTo>
                <a:lnTo>
                  <a:pt x="5587195" y="1721974"/>
                </a:lnTo>
                <a:lnTo>
                  <a:pt x="5583482" y="1733073"/>
                </a:lnTo>
                <a:lnTo>
                  <a:pt x="5571020" y="1739151"/>
                </a:lnTo>
                <a:lnTo>
                  <a:pt x="5549012" y="1751042"/>
                </a:lnTo>
                <a:lnTo>
                  <a:pt x="5545565" y="1768483"/>
                </a:lnTo>
                <a:lnTo>
                  <a:pt x="5536019" y="1761877"/>
                </a:lnTo>
                <a:lnTo>
                  <a:pt x="5532307" y="1760555"/>
                </a:lnTo>
                <a:lnTo>
                  <a:pt x="5530451" y="1760291"/>
                </a:lnTo>
                <a:lnTo>
                  <a:pt x="5528860" y="1759762"/>
                </a:lnTo>
                <a:lnTo>
                  <a:pt x="5527269" y="1759762"/>
                </a:lnTo>
                <a:lnTo>
                  <a:pt x="5525943" y="1759762"/>
                </a:lnTo>
                <a:lnTo>
                  <a:pt x="5524352" y="1760291"/>
                </a:lnTo>
                <a:lnTo>
                  <a:pt x="5523291" y="1760820"/>
                </a:lnTo>
                <a:lnTo>
                  <a:pt x="5520905" y="1761877"/>
                </a:lnTo>
                <a:lnTo>
                  <a:pt x="5519049" y="1763991"/>
                </a:lnTo>
                <a:lnTo>
                  <a:pt x="5518175" y="1765384"/>
                </a:lnTo>
                <a:lnTo>
                  <a:pt x="5518374" y="1765185"/>
                </a:lnTo>
                <a:lnTo>
                  <a:pt x="5521260" y="1762038"/>
                </a:lnTo>
                <a:lnTo>
                  <a:pt x="5545138" y="1769382"/>
                </a:lnTo>
                <a:lnTo>
                  <a:pt x="5544613" y="1770169"/>
                </a:lnTo>
                <a:lnTo>
                  <a:pt x="5540152" y="1781185"/>
                </a:lnTo>
                <a:lnTo>
                  <a:pt x="5517587" y="1792201"/>
                </a:lnTo>
                <a:lnTo>
                  <a:pt x="5516498" y="1790024"/>
                </a:lnTo>
                <a:lnTo>
                  <a:pt x="5516662" y="1790681"/>
                </a:lnTo>
                <a:lnTo>
                  <a:pt x="5511624" y="1785396"/>
                </a:lnTo>
                <a:lnTo>
                  <a:pt x="5512420" y="1782753"/>
                </a:lnTo>
                <a:lnTo>
                  <a:pt x="5507382" y="1777732"/>
                </a:lnTo>
                <a:lnTo>
                  <a:pt x="5501813" y="1772976"/>
                </a:lnTo>
                <a:lnTo>
                  <a:pt x="5495980" y="1768483"/>
                </a:lnTo>
                <a:lnTo>
                  <a:pt x="5489881" y="1763991"/>
                </a:lnTo>
                <a:lnTo>
                  <a:pt x="5484313" y="1760291"/>
                </a:lnTo>
                <a:lnTo>
                  <a:pt x="5479010" y="1757385"/>
                </a:lnTo>
                <a:lnTo>
                  <a:pt x="5474767" y="1755271"/>
                </a:lnTo>
                <a:lnTo>
                  <a:pt x="5472911" y="1754742"/>
                </a:lnTo>
                <a:lnTo>
                  <a:pt x="5471585" y="1754213"/>
                </a:lnTo>
                <a:lnTo>
                  <a:pt x="5469464" y="1755535"/>
                </a:lnTo>
                <a:lnTo>
                  <a:pt x="5467343" y="1756327"/>
                </a:lnTo>
                <a:lnTo>
                  <a:pt x="5465221" y="1756856"/>
                </a:lnTo>
                <a:lnTo>
                  <a:pt x="5463630" y="1756856"/>
                </a:lnTo>
                <a:lnTo>
                  <a:pt x="5461774" y="1756856"/>
                </a:lnTo>
                <a:lnTo>
                  <a:pt x="5459918" y="1756327"/>
                </a:lnTo>
                <a:lnTo>
                  <a:pt x="5458592" y="1755535"/>
                </a:lnTo>
                <a:lnTo>
                  <a:pt x="5457001" y="1754213"/>
                </a:lnTo>
                <a:lnTo>
                  <a:pt x="5455676" y="1752892"/>
                </a:lnTo>
                <a:lnTo>
                  <a:pt x="5454085" y="1751042"/>
                </a:lnTo>
                <a:lnTo>
                  <a:pt x="5453567" y="1750239"/>
                </a:lnTo>
                <a:lnTo>
                  <a:pt x="5457552" y="1758651"/>
                </a:lnTo>
                <a:lnTo>
                  <a:pt x="5459674" y="1763957"/>
                </a:lnTo>
                <a:lnTo>
                  <a:pt x="5461001" y="1768999"/>
                </a:lnTo>
                <a:lnTo>
                  <a:pt x="5449326" y="1775101"/>
                </a:lnTo>
                <a:lnTo>
                  <a:pt x="5445611" y="1774572"/>
                </a:lnTo>
                <a:lnTo>
                  <a:pt x="5442427" y="1774836"/>
                </a:lnTo>
                <a:lnTo>
                  <a:pt x="5439773" y="1775367"/>
                </a:lnTo>
                <a:lnTo>
                  <a:pt x="5437119" y="1776428"/>
                </a:lnTo>
                <a:lnTo>
                  <a:pt x="5434997" y="1778550"/>
                </a:lnTo>
                <a:lnTo>
                  <a:pt x="5433139" y="1780939"/>
                </a:lnTo>
                <a:lnTo>
                  <a:pt x="5431812" y="1784123"/>
                </a:lnTo>
                <a:lnTo>
                  <a:pt x="5430751" y="1787572"/>
                </a:lnTo>
                <a:lnTo>
                  <a:pt x="5424648" y="1773510"/>
                </a:lnTo>
                <a:lnTo>
                  <a:pt x="5423056" y="1768999"/>
                </a:lnTo>
                <a:lnTo>
                  <a:pt x="5421464" y="1763957"/>
                </a:lnTo>
                <a:lnTo>
                  <a:pt x="5419341" y="1759182"/>
                </a:lnTo>
                <a:lnTo>
                  <a:pt x="5417218" y="1754405"/>
                </a:lnTo>
                <a:lnTo>
                  <a:pt x="5412707" y="1745385"/>
                </a:lnTo>
                <a:lnTo>
                  <a:pt x="5407665" y="1736099"/>
                </a:lnTo>
                <a:lnTo>
                  <a:pt x="5397582" y="1718587"/>
                </a:lnTo>
                <a:lnTo>
                  <a:pt x="5392540" y="1709565"/>
                </a:lnTo>
                <a:lnTo>
                  <a:pt x="5388294" y="1700278"/>
                </a:lnTo>
                <a:lnTo>
                  <a:pt x="5380865" y="1713811"/>
                </a:lnTo>
                <a:lnTo>
                  <a:pt x="5373965" y="1699748"/>
                </a:lnTo>
                <a:lnTo>
                  <a:pt x="5377150" y="1699483"/>
                </a:lnTo>
                <a:lnTo>
                  <a:pt x="5369985" y="1682500"/>
                </a:lnTo>
                <a:lnTo>
                  <a:pt x="5371047" y="1685418"/>
                </a:lnTo>
                <a:lnTo>
                  <a:pt x="5372108" y="1688073"/>
                </a:lnTo>
                <a:lnTo>
                  <a:pt x="5372639" y="1690726"/>
                </a:lnTo>
                <a:lnTo>
                  <a:pt x="5372639" y="1693114"/>
                </a:lnTo>
                <a:lnTo>
                  <a:pt x="5372373" y="1695502"/>
                </a:lnTo>
                <a:lnTo>
                  <a:pt x="5371577" y="1697890"/>
                </a:lnTo>
                <a:lnTo>
                  <a:pt x="5370516" y="1700278"/>
                </a:lnTo>
                <a:lnTo>
                  <a:pt x="5368924" y="1702401"/>
                </a:lnTo>
                <a:lnTo>
                  <a:pt x="5367597" y="1701605"/>
                </a:lnTo>
                <a:lnTo>
                  <a:pt x="5365739" y="1700278"/>
                </a:lnTo>
                <a:lnTo>
                  <a:pt x="5364147" y="1698686"/>
                </a:lnTo>
                <a:lnTo>
                  <a:pt x="5362555" y="1696298"/>
                </a:lnTo>
                <a:lnTo>
                  <a:pt x="5359106" y="1690992"/>
                </a:lnTo>
                <a:lnTo>
                  <a:pt x="5355921" y="1684623"/>
                </a:lnTo>
                <a:lnTo>
                  <a:pt x="5352737" y="1678520"/>
                </a:lnTo>
                <a:lnTo>
                  <a:pt x="5350614" y="1672418"/>
                </a:lnTo>
                <a:lnTo>
                  <a:pt x="5346899" y="1663927"/>
                </a:lnTo>
                <a:lnTo>
                  <a:pt x="5347961" y="1662069"/>
                </a:lnTo>
                <a:lnTo>
                  <a:pt x="5348757" y="1659947"/>
                </a:lnTo>
                <a:lnTo>
                  <a:pt x="5349288" y="1658089"/>
                </a:lnTo>
                <a:lnTo>
                  <a:pt x="5349553" y="1655700"/>
                </a:lnTo>
                <a:lnTo>
                  <a:pt x="5349553" y="1653048"/>
                </a:lnTo>
                <a:lnTo>
                  <a:pt x="5349288" y="1650394"/>
                </a:lnTo>
                <a:lnTo>
                  <a:pt x="5348491" y="1644556"/>
                </a:lnTo>
                <a:lnTo>
                  <a:pt x="5346634" y="1638188"/>
                </a:lnTo>
                <a:lnTo>
                  <a:pt x="5344246" y="1631819"/>
                </a:lnTo>
                <a:lnTo>
                  <a:pt x="5341592" y="1625452"/>
                </a:lnTo>
                <a:lnTo>
                  <a:pt x="5338673" y="1618819"/>
                </a:lnTo>
                <a:lnTo>
                  <a:pt x="5335489" y="1612716"/>
                </a:lnTo>
                <a:lnTo>
                  <a:pt x="5332570" y="1606881"/>
                </a:lnTo>
                <a:lnTo>
                  <a:pt x="5326733" y="1596798"/>
                </a:lnTo>
                <a:lnTo>
                  <a:pt x="5322222" y="1589634"/>
                </a:lnTo>
                <a:lnTo>
                  <a:pt x="5320895" y="1586980"/>
                </a:lnTo>
                <a:lnTo>
                  <a:pt x="5315853" y="1578755"/>
                </a:lnTo>
                <a:lnTo>
                  <a:pt x="5310546" y="1570794"/>
                </a:lnTo>
                <a:lnTo>
                  <a:pt x="5299667" y="1555141"/>
                </a:lnTo>
                <a:lnTo>
                  <a:pt x="5288787" y="1539220"/>
                </a:lnTo>
                <a:lnTo>
                  <a:pt x="5283480" y="1530994"/>
                </a:lnTo>
                <a:lnTo>
                  <a:pt x="5278685" y="1523173"/>
                </a:lnTo>
                <a:lnTo>
                  <a:pt x="5277753" y="1526162"/>
                </a:lnTo>
                <a:lnTo>
                  <a:pt x="5268208" y="1501851"/>
                </a:lnTo>
                <a:lnTo>
                  <a:pt x="5265556" y="1508193"/>
                </a:lnTo>
                <a:lnTo>
                  <a:pt x="5263700" y="1498944"/>
                </a:lnTo>
                <a:lnTo>
                  <a:pt x="5261314" y="1499737"/>
                </a:lnTo>
                <a:lnTo>
                  <a:pt x="5259988" y="1498944"/>
                </a:lnTo>
                <a:lnTo>
                  <a:pt x="5258927" y="1497622"/>
                </a:lnTo>
                <a:lnTo>
                  <a:pt x="5257601" y="1496302"/>
                </a:lnTo>
                <a:lnTo>
                  <a:pt x="5256806" y="1494716"/>
                </a:lnTo>
                <a:lnTo>
                  <a:pt x="5254950" y="1491545"/>
                </a:lnTo>
                <a:lnTo>
                  <a:pt x="5253889" y="1488902"/>
                </a:lnTo>
                <a:lnTo>
                  <a:pt x="5253094" y="1487053"/>
                </a:lnTo>
                <a:lnTo>
                  <a:pt x="5252828" y="1487581"/>
                </a:lnTo>
                <a:lnTo>
                  <a:pt x="5252828" y="1489695"/>
                </a:lnTo>
                <a:lnTo>
                  <a:pt x="5253094" y="1495245"/>
                </a:lnTo>
                <a:lnTo>
                  <a:pt x="5246465" y="1479389"/>
                </a:lnTo>
                <a:lnTo>
                  <a:pt x="5244078" y="1483618"/>
                </a:lnTo>
                <a:lnTo>
                  <a:pt x="5238510" y="1480182"/>
                </a:lnTo>
                <a:lnTo>
                  <a:pt x="5237449" y="1477804"/>
                </a:lnTo>
                <a:lnTo>
                  <a:pt x="5235593" y="1477540"/>
                </a:lnTo>
                <a:lnTo>
                  <a:pt x="5234002" y="1477540"/>
                </a:lnTo>
                <a:lnTo>
                  <a:pt x="5232676" y="1477011"/>
                </a:lnTo>
                <a:lnTo>
                  <a:pt x="5231616" y="1476218"/>
                </a:lnTo>
                <a:lnTo>
                  <a:pt x="5230290" y="1475690"/>
                </a:lnTo>
                <a:lnTo>
                  <a:pt x="5229760" y="1474897"/>
                </a:lnTo>
                <a:lnTo>
                  <a:pt x="5228964" y="1474105"/>
                </a:lnTo>
                <a:lnTo>
                  <a:pt x="5228699" y="1473048"/>
                </a:lnTo>
                <a:lnTo>
                  <a:pt x="5227903" y="1470670"/>
                </a:lnTo>
                <a:lnTo>
                  <a:pt x="5227638" y="1468027"/>
                </a:lnTo>
                <a:lnTo>
                  <a:pt x="5228434" y="1465120"/>
                </a:lnTo>
                <a:lnTo>
                  <a:pt x="5228964" y="1462213"/>
                </a:lnTo>
                <a:lnTo>
                  <a:pt x="5230025" y="1459042"/>
                </a:lnTo>
                <a:lnTo>
                  <a:pt x="5231616" y="1456135"/>
                </a:lnTo>
                <a:lnTo>
                  <a:pt x="5232941" y="1453230"/>
                </a:lnTo>
                <a:lnTo>
                  <a:pt x="5234532" y="1450322"/>
                </a:lnTo>
                <a:lnTo>
                  <a:pt x="5237979" y="1445565"/>
                </a:lnTo>
                <a:lnTo>
                  <a:pt x="5239570" y="1443716"/>
                </a:lnTo>
                <a:lnTo>
                  <a:pt x="5240896" y="1442395"/>
                </a:lnTo>
                <a:lnTo>
                  <a:pt x="5238245" y="1441865"/>
                </a:lnTo>
                <a:lnTo>
                  <a:pt x="5237979" y="1439488"/>
                </a:lnTo>
                <a:lnTo>
                  <a:pt x="5237184" y="1441074"/>
                </a:lnTo>
                <a:lnTo>
                  <a:pt x="5234267" y="1424953"/>
                </a:lnTo>
                <a:lnTo>
                  <a:pt x="5236654" y="1424425"/>
                </a:lnTo>
                <a:lnTo>
                  <a:pt x="5238510" y="1425746"/>
                </a:lnTo>
                <a:lnTo>
                  <a:pt x="5239570" y="1420460"/>
                </a:lnTo>
                <a:lnTo>
                  <a:pt x="5239570" y="1419404"/>
                </a:lnTo>
                <a:lnTo>
                  <a:pt x="5262904" y="1426803"/>
                </a:lnTo>
                <a:lnTo>
                  <a:pt x="5284382" y="1409630"/>
                </a:lnTo>
                <a:lnTo>
                  <a:pt x="5308777" y="1407251"/>
                </a:lnTo>
                <a:lnTo>
                  <a:pt x="5332111" y="1392189"/>
                </a:lnTo>
                <a:lnTo>
                  <a:pt x="5346430" y="1394039"/>
                </a:lnTo>
                <a:lnTo>
                  <a:pt x="5348816" y="1387961"/>
                </a:lnTo>
                <a:lnTo>
                  <a:pt x="5377897" y="1380391"/>
                </a:lnTo>
                <a:lnTo>
                  <a:pt x="5374917" y="1380630"/>
                </a:lnTo>
                <a:lnTo>
                  <a:pt x="5372264" y="1379568"/>
                </a:lnTo>
                <a:lnTo>
                  <a:pt x="5372264" y="1375068"/>
                </a:lnTo>
                <a:lnTo>
                  <a:pt x="5371468" y="1370566"/>
                </a:lnTo>
                <a:lnTo>
                  <a:pt x="5370406" y="1366330"/>
                </a:lnTo>
                <a:lnTo>
                  <a:pt x="5368549" y="1361829"/>
                </a:lnTo>
                <a:lnTo>
                  <a:pt x="5366692" y="1357593"/>
                </a:lnTo>
                <a:lnTo>
                  <a:pt x="5364039" y="1353091"/>
                </a:lnTo>
                <a:lnTo>
                  <a:pt x="5361386" y="1348593"/>
                </a:lnTo>
                <a:lnTo>
                  <a:pt x="5358467" y="1344623"/>
                </a:lnTo>
                <a:lnTo>
                  <a:pt x="5352100" y="1336150"/>
                </a:lnTo>
                <a:lnTo>
                  <a:pt x="5345732" y="1327946"/>
                </a:lnTo>
                <a:lnTo>
                  <a:pt x="5339895" y="1319999"/>
                </a:lnTo>
                <a:lnTo>
                  <a:pt x="5337242" y="1316032"/>
                </a:lnTo>
                <a:lnTo>
                  <a:pt x="5335120" y="1312594"/>
                </a:lnTo>
                <a:close/>
                <a:moveTo>
                  <a:pt x="666692" y="1312321"/>
                </a:moveTo>
                <a:lnTo>
                  <a:pt x="665677" y="1315451"/>
                </a:lnTo>
                <a:lnTo>
                  <a:pt x="667288" y="1313318"/>
                </a:lnTo>
                <a:lnTo>
                  <a:pt x="667742" y="1312967"/>
                </a:lnTo>
                <a:lnTo>
                  <a:pt x="666692" y="1312321"/>
                </a:lnTo>
                <a:close/>
                <a:moveTo>
                  <a:pt x="3529580" y="1309668"/>
                </a:moveTo>
                <a:lnTo>
                  <a:pt x="3530601" y="1311688"/>
                </a:lnTo>
                <a:lnTo>
                  <a:pt x="3525838" y="1312844"/>
                </a:lnTo>
                <a:lnTo>
                  <a:pt x="3529580" y="1309668"/>
                </a:lnTo>
                <a:close/>
                <a:moveTo>
                  <a:pt x="5775667" y="1309558"/>
                </a:moveTo>
                <a:lnTo>
                  <a:pt x="5775908" y="1309558"/>
                </a:lnTo>
                <a:lnTo>
                  <a:pt x="5775908" y="1309828"/>
                </a:lnTo>
                <a:lnTo>
                  <a:pt x="5775667" y="1309558"/>
                </a:lnTo>
                <a:close/>
                <a:moveTo>
                  <a:pt x="764169" y="1308029"/>
                </a:moveTo>
                <a:lnTo>
                  <a:pt x="763352" y="1313345"/>
                </a:lnTo>
                <a:lnTo>
                  <a:pt x="768529" y="1312079"/>
                </a:lnTo>
                <a:lnTo>
                  <a:pt x="771526" y="1312838"/>
                </a:lnTo>
                <a:lnTo>
                  <a:pt x="763079" y="1317647"/>
                </a:lnTo>
                <a:lnTo>
                  <a:pt x="769618" y="1315369"/>
                </a:lnTo>
                <a:lnTo>
                  <a:pt x="768801" y="1316128"/>
                </a:lnTo>
                <a:lnTo>
                  <a:pt x="758992" y="1320178"/>
                </a:lnTo>
                <a:lnTo>
                  <a:pt x="761989" y="1316128"/>
                </a:lnTo>
                <a:lnTo>
                  <a:pt x="748093" y="1320937"/>
                </a:lnTo>
                <a:lnTo>
                  <a:pt x="753270" y="1317901"/>
                </a:lnTo>
                <a:lnTo>
                  <a:pt x="749455" y="1319671"/>
                </a:lnTo>
                <a:lnTo>
                  <a:pt x="741553" y="1323216"/>
                </a:lnTo>
                <a:lnTo>
                  <a:pt x="737465" y="1324734"/>
                </a:lnTo>
                <a:lnTo>
                  <a:pt x="735013" y="1325493"/>
                </a:lnTo>
                <a:lnTo>
                  <a:pt x="744823" y="1317394"/>
                </a:lnTo>
                <a:lnTo>
                  <a:pt x="748093" y="1313092"/>
                </a:lnTo>
                <a:lnTo>
                  <a:pt x="749182" y="1312838"/>
                </a:lnTo>
                <a:lnTo>
                  <a:pt x="753542" y="1313597"/>
                </a:lnTo>
                <a:lnTo>
                  <a:pt x="756539" y="1311826"/>
                </a:lnTo>
                <a:lnTo>
                  <a:pt x="764169" y="1308029"/>
                </a:lnTo>
                <a:close/>
                <a:moveTo>
                  <a:pt x="3507047" y="1302523"/>
                </a:moveTo>
                <a:lnTo>
                  <a:pt x="3505718" y="1303053"/>
                </a:lnTo>
                <a:lnTo>
                  <a:pt x="3505718" y="1302846"/>
                </a:lnTo>
                <a:lnTo>
                  <a:pt x="3507047" y="1302523"/>
                </a:lnTo>
                <a:close/>
                <a:moveTo>
                  <a:pt x="3508376" y="1301995"/>
                </a:moveTo>
                <a:lnTo>
                  <a:pt x="3508134" y="1302259"/>
                </a:lnTo>
                <a:lnTo>
                  <a:pt x="3507047" y="1302523"/>
                </a:lnTo>
                <a:lnTo>
                  <a:pt x="3508376" y="1301995"/>
                </a:lnTo>
                <a:close/>
                <a:moveTo>
                  <a:pt x="778460" y="1301681"/>
                </a:moveTo>
                <a:lnTo>
                  <a:pt x="779463" y="1302588"/>
                </a:lnTo>
                <a:lnTo>
                  <a:pt x="779212" y="1302816"/>
                </a:lnTo>
                <a:lnTo>
                  <a:pt x="769938" y="1306444"/>
                </a:lnTo>
                <a:lnTo>
                  <a:pt x="778460" y="1301681"/>
                </a:lnTo>
                <a:close/>
                <a:moveTo>
                  <a:pt x="3470569" y="1299878"/>
                </a:moveTo>
                <a:lnTo>
                  <a:pt x="3472421" y="1304378"/>
                </a:lnTo>
                <a:lnTo>
                  <a:pt x="3486176" y="1305702"/>
                </a:lnTo>
                <a:lnTo>
                  <a:pt x="3500724" y="1307555"/>
                </a:lnTo>
                <a:lnTo>
                  <a:pt x="3507866" y="1308349"/>
                </a:lnTo>
                <a:lnTo>
                  <a:pt x="3514479" y="1309938"/>
                </a:lnTo>
                <a:lnTo>
                  <a:pt x="3520563" y="1311261"/>
                </a:lnTo>
                <a:lnTo>
                  <a:pt x="3522943" y="1312321"/>
                </a:lnTo>
                <a:lnTo>
                  <a:pt x="3525060" y="1313379"/>
                </a:lnTo>
                <a:lnTo>
                  <a:pt x="3515801" y="1318144"/>
                </a:lnTo>
                <a:lnTo>
                  <a:pt x="3520827" y="1318409"/>
                </a:lnTo>
                <a:lnTo>
                  <a:pt x="3512363" y="1323704"/>
                </a:lnTo>
                <a:lnTo>
                  <a:pt x="3503369" y="1328470"/>
                </a:lnTo>
                <a:lnTo>
                  <a:pt x="3494376" y="1332970"/>
                </a:lnTo>
                <a:lnTo>
                  <a:pt x="3489518" y="1335475"/>
                </a:lnTo>
                <a:lnTo>
                  <a:pt x="3489614" y="1335352"/>
                </a:lnTo>
                <a:lnTo>
                  <a:pt x="3488909" y="1335789"/>
                </a:lnTo>
                <a:lnTo>
                  <a:pt x="3485647" y="1337470"/>
                </a:lnTo>
                <a:lnTo>
                  <a:pt x="3476124" y="1341706"/>
                </a:lnTo>
                <a:lnTo>
                  <a:pt x="3467130" y="1345678"/>
                </a:lnTo>
                <a:lnTo>
                  <a:pt x="3457608" y="1349119"/>
                </a:lnTo>
                <a:lnTo>
                  <a:pt x="3448085" y="1352561"/>
                </a:lnTo>
                <a:lnTo>
                  <a:pt x="3450730" y="1352561"/>
                </a:lnTo>
                <a:lnTo>
                  <a:pt x="3453640" y="1352296"/>
                </a:lnTo>
                <a:lnTo>
                  <a:pt x="3456285" y="1351502"/>
                </a:lnTo>
                <a:lnTo>
                  <a:pt x="3459195" y="1350972"/>
                </a:lnTo>
                <a:lnTo>
                  <a:pt x="3464750" y="1349119"/>
                </a:lnTo>
                <a:lnTo>
                  <a:pt x="3470040" y="1346472"/>
                </a:lnTo>
                <a:lnTo>
                  <a:pt x="3475330" y="1343824"/>
                </a:lnTo>
                <a:lnTo>
                  <a:pt x="3480621" y="1340912"/>
                </a:lnTo>
                <a:lnTo>
                  <a:pt x="3488909" y="1335789"/>
                </a:lnTo>
                <a:lnTo>
                  <a:pt x="3489518" y="1335475"/>
                </a:lnTo>
                <a:lnTo>
                  <a:pt x="3485647" y="1340383"/>
                </a:lnTo>
                <a:lnTo>
                  <a:pt x="3481150" y="1345148"/>
                </a:lnTo>
                <a:lnTo>
                  <a:pt x="3476124" y="1349649"/>
                </a:lnTo>
                <a:lnTo>
                  <a:pt x="3471098" y="1353885"/>
                </a:lnTo>
                <a:lnTo>
                  <a:pt x="3465808" y="1357855"/>
                </a:lnTo>
                <a:lnTo>
                  <a:pt x="3460253" y="1361562"/>
                </a:lnTo>
                <a:lnTo>
                  <a:pt x="3454434" y="1365003"/>
                </a:lnTo>
                <a:lnTo>
                  <a:pt x="3448614" y="1367915"/>
                </a:lnTo>
                <a:lnTo>
                  <a:pt x="3442530" y="1370562"/>
                </a:lnTo>
                <a:lnTo>
                  <a:pt x="3436182" y="1372945"/>
                </a:lnTo>
                <a:lnTo>
                  <a:pt x="3430098" y="1374798"/>
                </a:lnTo>
                <a:lnTo>
                  <a:pt x="3424014" y="1376122"/>
                </a:lnTo>
                <a:lnTo>
                  <a:pt x="3417930" y="1377180"/>
                </a:lnTo>
                <a:lnTo>
                  <a:pt x="3411317" y="1377445"/>
                </a:lnTo>
                <a:lnTo>
                  <a:pt x="3405233" y="1377180"/>
                </a:lnTo>
                <a:lnTo>
                  <a:pt x="3399414" y="1375857"/>
                </a:lnTo>
                <a:lnTo>
                  <a:pt x="3427453" y="1385651"/>
                </a:lnTo>
                <a:lnTo>
                  <a:pt x="3425866" y="1386181"/>
                </a:lnTo>
                <a:lnTo>
                  <a:pt x="3417137" y="1393064"/>
                </a:lnTo>
                <a:lnTo>
                  <a:pt x="3421898" y="1393858"/>
                </a:lnTo>
                <a:lnTo>
                  <a:pt x="3417930" y="1397301"/>
                </a:lnTo>
                <a:lnTo>
                  <a:pt x="3421369" y="1395712"/>
                </a:lnTo>
                <a:lnTo>
                  <a:pt x="3426659" y="1392005"/>
                </a:lnTo>
                <a:lnTo>
                  <a:pt x="3433008" y="1388035"/>
                </a:lnTo>
                <a:lnTo>
                  <a:pt x="3439885" y="1383269"/>
                </a:lnTo>
                <a:lnTo>
                  <a:pt x="3452317" y="1374004"/>
                </a:lnTo>
                <a:lnTo>
                  <a:pt x="3460517" y="1367650"/>
                </a:lnTo>
                <a:lnTo>
                  <a:pt x="3466337" y="1364739"/>
                </a:lnTo>
                <a:lnTo>
                  <a:pt x="3474537" y="1360768"/>
                </a:lnTo>
                <a:lnTo>
                  <a:pt x="3484059" y="1355738"/>
                </a:lnTo>
                <a:lnTo>
                  <a:pt x="3493317" y="1350708"/>
                </a:lnTo>
                <a:lnTo>
                  <a:pt x="3497021" y="1348324"/>
                </a:lnTo>
                <a:lnTo>
                  <a:pt x="3500195" y="1346207"/>
                </a:lnTo>
                <a:lnTo>
                  <a:pt x="3502311" y="1344353"/>
                </a:lnTo>
                <a:lnTo>
                  <a:pt x="3502840" y="1343295"/>
                </a:lnTo>
                <a:lnTo>
                  <a:pt x="3503105" y="1342501"/>
                </a:lnTo>
                <a:lnTo>
                  <a:pt x="3503105" y="1341971"/>
                </a:lnTo>
                <a:lnTo>
                  <a:pt x="3502840" y="1341177"/>
                </a:lnTo>
                <a:lnTo>
                  <a:pt x="3502047" y="1340912"/>
                </a:lnTo>
                <a:lnTo>
                  <a:pt x="3500724" y="1340383"/>
                </a:lnTo>
                <a:lnTo>
                  <a:pt x="3499137" y="1340383"/>
                </a:lnTo>
                <a:lnTo>
                  <a:pt x="3497021" y="1340383"/>
                </a:lnTo>
                <a:lnTo>
                  <a:pt x="3491201" y="1340648"/>
                </a:lnTo>
                <a:lnTo>
                  <a:pt x="3491730" y="1335352"/>
                </a:lnTo>
                <a:lnTo>
                  <a:pt x="3497814" y="1332970"/>
                </a:lnTo>
                <a:lnTo>
                  <a:pt x="3503105" y="1331381"/>
                </a:lnTo>
                <a:lnTo>
                  <a:pt x="3508130" y="1330322"/>
                </a:lnTo>
                <a:lnTo>
                  <a:pt x="3512627" y="1329793"/>
                </a:lnTo>
                <a:lnTo>
                  <a:pt x="3516595" y="1330058"/>
                </a:lnTo>
                <a:lnTo>
                  <a:pt x="3519769" y="1330852"/>
                </a:lnTo>
                <a:lnTo>
                  <a:pt x="3522943" y="1332176"/>
                </a:lnTo>
                <a:lnTo>
                  <a:pt x="3524001" y="1332706"/>
                </a:lnTo>
                <a:lnTo>
                  <a:pt x="3524795" y="1334029"/>
                </a:lnTo>
                <a:lnTo>
                  <a:pt x="3525853" y="1334823"/>
                </a:lnTo>
                <a:lnTo>
                  <a:pt x="3526647" y="1336147"/>
                </a:lnTo>
                <a:lnTo>
                  <a:pt x="3527705" y="1338794"/>
                </a:lnTo>
                <a:lnTo>
                  <a:pt x="3528498" y="1341706"/>
                </a:lnTo>
                <a:lnTo>
                  <a:pt x="3527969" y="1344883"/>
                </a:lnTo>
                <a:lnTo>
                  <a:pt x="3527440" y="1348324"/>
                </a:lnTo>
                <a:lnTo>
                  <a:pt x="3526118" y="1352296"/>
                </a:lnTo>
                <a:lnTo>
                  <a:pt x="3524266" y="1356002"/>
                </a:lnTo>
                <a:lnTo>
                  <a:pt x="3521621" y="1360503"/>
                </a:lnTo>
                <a:lnTo>
                  <a:pt x="3526118" y="1359709"/>
                </a:lnTo>
                <a:lnTo>
                  <a:pt x="3528763" y="1364209"/>
                </a:lnTo>
                <a:lnTo>
                  <a:pt x="3525060" y="1366856"/>
                </a:lnTo>
                <a:lnTo>
                  <a:pt x="3525060" y="1367121"/>
                </a:lnTo>
                <a:lnTo>
                  <a:pt x="3525324" y="1366856"/>
                </a:lnTo>
                <a:lnTo>
                  <a:pt x="3526647" y="1366327"/>
                </a:lnTo>
                <a:lnTo>
                  <a:pt x="3539343" y="1358914"/>
                </a:lnTo>
                <a:lnTo>
                  <a:pt x="3546221" y="1354149"/>
                </a:lnTo>
                <a:lnTo>
                  <a:pt x="3550794" y="1351174"/>
                </a:lnTo>
                <a:lnTo>
                  <a:pt x="3568440" y="1357061"/>
                </a:lnTo>
                <a:lnTo>
                  <a:pt x="3574524" y="1359444"/>
                </a:lnTo>
                <a:lnTo>
                  <a:pt x="3578492" y="1361297"/>
                </a:lnTo>
                <a:lnTo>
                  <a:pt x="3581137" y="1362621"/>
                </a:lnTo>
                <a:lnTo>
                  <a:pt x="3581931" y="1363680"/>
                </a:lnTo>
                <a:lnTo>
                  <a:pt x="3582724" y="1364474"/>
                </a:lnTo>
                <a:lnTo>
                  <a:pt x="3583518" y="1366327"/>
                </a:lnTo>
                <a:lnTo>
                  <a:pt x="3584047" y="1368180"/>
                </a:lnTo>
                <a:lnTo>
                  <a:pt x="3570027" y="1379828"/>
                </a:lnTo>
                <a:lnTo>
                  <a:pt x="3581137" y="1387504"/>
                </a:lnTo>
                <a:lnTo>
                  <a:pt x="3572937" y="1393064"/>
                </a:lnTo>
                <a:lnTo>
                  <a:pt x="3583782" y="1395182"/>
                </a:lnTo>
                <a:lnTo>
                  <a:pt x="3581402" y="1399419"/>
                </a:lnTo>
                <a:lnTo>
                  <a:pt x="3575847" y="1399154"/>
                </a:lnTo>
                <a:lnTo>
                  <a:pt x="3574524" y="1401272"/>
                </a:lnTo>
                <a:lnTo>
                  <a:pt x="3572673" y="1402595"/>
                </a:lnTo>
                <a:lnTo>
                  <a:pt x="3570556" y="1404184"/>
                </a:lnTo>
                <a:lnTo>
                  <a:pt x="3569717" y="1404499"/>
                </a:lnTo>
                <a:lnTo>
                  <a:pt x="3558389" y="1404979"/>
                </a:lnTo>
                <a:lnTo>
                  <a:pt x="3561298" y="1405508"/>
                </a:lnTo>
                <a:lnTo>
                  <a:pt x="3563943" y="1405508"/>
                </a:lnTo>
                <a:lnTo>
                  <a:pt x="3566324" y="1405508"/>
                </a:lnTo>
                <a:lnTo>
                  <a:pt x="3568440" y="1404979"/>
                </a:lnTo>
                <a:lnTo>
                  <a:pt x="3569717" y="1404499"/>
                </a:lnTo>
                <a:lnTo>
                  <a:pt x="3577169" y="1404184"/>
                </a:lnTo>
                <a:lnTo>
                  <a:pt x="3581666" y="1404184"/>
                </a:lnTo>
                <a:lnTo>
                  <a:pt x="3583253" y="1404449"/>
                </a:lnTo>
                <a:lnTo>
                  <a:pt x="3584047" y="1404714"/>
                </a:lnTo>
                <a:lnTo>
                  <a:pt x="3584311" y="1404979"/>
                </a:lnTo>
                <a:lnTo>
                  <a:pt x="3584047" y="1405508"/>
                </a:lnTo>
                <a:lnTo>
                  <a:pt x="3582460" y="1407097"/>
                </a:lnTo>
                <a:lnTo>
                  <a:pt x="3574789" y="1412125"/>
                </a:lnTo>
                <a:lnTo>
                  <a:pt x="3585898" y="1416360"/>
                </a:lnTo>
                <a:lnTo>
                  <a:pt x="3586163" y="1420330"/>
                </a:lnTo>
                <a:lnTo>
                  <a:pt x="3586163" y="1424036"/>
                </a:lnTo>
                <a:lnTo>
                  <a:pt x="3585369" y="1427478"/>
                </a:lnTo>
                <a:lnTo>
                  <a:pt x="3584047" y="1431184"/>
                </a:lnTo>
                <a:lnTo>
                  <a:pt x="3582460" y="1434362"/>
                </a:lnTo>
                <a:lnTo>
                  <a:pt x="3580079" y="1437538"/>
                </a:lnTo>
                <a:lnTo>
                  <a:pt x="3577434" y="1440715"/>
                </a:lnTo>
                <a:lnTo>
                  <a:pt x="3574524" y="1443627"/>
                </a:lnTo>
                <a:lnTo>
                  <a:pt x="3571085" y="1447069"/>
                </a:lnTo>
                <a:lnTo>
                  <a:pt x="3567382" y="1449716"/>
                </a:lnTo>
                <a:lnTo>
                  <a:pt x="3563679" y="1452629"/>
                </a:lnTo>
                <a:lnTo>
                  <a:pt x="3559447" y="1455275"/>
                </a:lnTo>
                <a:lnTo>
                  <a:pt x="3550718" y="1460040"/>
                </a:lnTo>
                <a:lnTo>
                  <a:pt x="3541195" y="1465071"/>
                </a:lnTo>
                <a:lnTo>
                  <a:pt x="3531672" y="1469571"/>
                </a:lnTo>
                <a:lnTo>
                  <a:pt x="3521621" y="1473541"/>
                </a:lnTo>
                <a:lnTo>
                  <a:pt x="3503105" y="1481219"/>
                </a:lnTo>
                <a:lnTo>
                  <a:pt x="3494905" y="1484925"/>
                </a:lnTo>
                <a:lnTo>
                  <a:pt x="3487498" y="1488102"/>
                </a:lnTo>
                <a:lnTo>
                  <a:pt x="3481414" y="1491014"/>
                </a:lnTo>
                <a:lnTo>
                  <a:pt x="3479034" y="1492338"/>
                </a:lnTo>
                <a:lnTo>
                  <a:pt x="3477182" y="1493926"/>
                </a:lnTo>
                <a:lnTo>
                  <a:pt x="3471892" y="1501073"/>
                </a:lnTo>
                <a:lnTo>
                  <a:pt x="3466866" y="1507427"/>
                </a:lnTo>
                <a:lnTo>
                  <a:pt x="3464485" y="1510339"/>
                </a:lnTo>
                <a:lnTo>
                  <a:pt x="3462105" y="1512722"/>
                </a:lnTo>
                <a:lnTo>
                  <a:pt x="3459459" y="1515104"/>
                </a:lnTo>
                <a:lnTo>
                  <a:pt x="3456550" y="1516428"/>
                </a:lnTo>
                <a:lnTo>
                  <a:pt x="3444911" y="1527017"/>
                </a:lnTo>
                <a:lnTo>
                  <a:pt x="3438563" y="1532312"/>
                </a:lnTo>
                <a:lnTo>
                  <a:pt x="3432214" y="1537341"/>
                </a:lnTo>
                <a:lnTo>
                  <a:pt x="3425866" y="1542371"/>
                </a:lnTo>
                <a:lnTo>
                  <a:pt x="3419253" y="1546607"/>
                </a:lnTo>
                <a:lnTo>
                  <a:pt x="3412904" y="1551108"/>
                </a:lnTo>
                <a:lnTo>
                  <a:pt x="3406027" y="1555343"/>
                </a:lnTo>
                <a:lnTo>
                  <a:pt x="3399414" y="1558785"/>
                </a:lnTo>
                <a:lnTo>
                  <a:pt x="3392801" y="1561962"/>
                </a:lnTo>
                <a:lnTo>
                  <a:pt x="3386188" y="1564609"/>
                </a:lnTo>
                <a:lnTo>
                  <a:pt x="3379575" y="1566727"/>
                </a:lnTo>
                <a:lnTo>
                  <a:pt x="3373227" y="1568050"/>
                </a:lnTo>
                <a:lnTo>
                  <a:pt x="3367143" y="1569109"/>
                </a:lnTo>
                <a:lnTo>
                  <a:pt x="3363969" y="1569375"/>
                </a:lnTo>
                <a:lnTo>
                  <a:pt x="3361059" y="1569375"/>
                </a:lnTo>
                <a:lnTo>
                  <a:pt x="3357885" y="1569109"/>
                </a:lnTo>
                <a:lnTo>
                  <a:pt x="3354975" y="1568845"/>
                </a:lnTo>
                <a:lnTo>
                  <a:pt x="3349949" y="1570962"/>
                </a:lnTo>
                <a:lnTo>
                  <a:pt x="3344924" y="1573080"/>
                </a:lnTo>
                <a:lnTo>
                  <a:pt x="3339633" y="1574933"/>
                </a:lnTo>
                <a:lnTo>
                  <a:pt x="3334078" y="1577052"/>
                </a:lnTo>
                <a:lnTo>
                  <a:pt x="3328259" y="1578375"/>
                </a:lnTo>
                <a:lnTo>
                  <a:pt x="3322440" y="1579963"/>
                </a:lnTo>
                <a:lnTo>
                  <a:pt x="3310272" y="1582611"/>
                </a:lnTo>
                <a:lnTo>
                  <a:pt x="3297311" y="1584464"/>
                </a:lnTo>
                <a:lnTo>
                  <a:pt x="3283820" y="1586582"/>
                </a:lnTo>
                <a:lnTo>
                  <a:pt x="3270330" y="1588170"/>
                </a:lnTo>
                <a:lnTo>
                  <a:pt x="3256575" y="1589229"/>
                </a:lnTo>
                <a:lnTo>
                  <a:pt x="3228536" y="1591347"/>
                </a:lnTo>
                <a:lnTo>
                  <a:pt x="3201291" y="1593465"/>
                </a:lnTo>
                <a:lnTo>
                  <a:pt x="3188065" y="1594524"/>
                </a:lnTo>
                <a:lnTo>
                  <a:pt x="3175633" y="1596112"/>
                </a:lnTo>
                <a:lnTo>
                  <a:pt x="3163465" y="1597436"/>
                </a:lnTo>
                <a:lnTo>
                  <a:pt x="3152355" y="1599554"/>
                </a:lnTo>
                <a:lnTo>
                  <a:pt x="3152884" y="1604054"/>
                </a:lnTo>
                <a:lnTo>
                  <a:pt x="3066123" y="1672620"/>
                </a:lnTo>
                <a:lnTo>
                  <a:pt x="3060833" y="1671826"/>
                </a:lnTo>
                <a:lnTo>
                  <a:pt x="3058187" y="1676061"/>
                </a:lnTo>
                <a:lnTo>
                  <a:pt x="3054749" y="1680826"/>
                </a:lnTo>
                <a:lnTo>
                  <a:pt x="3050516" y="1685592"/>
                </a:lnTo>
                <a:lnTo>
                  <a:pt x="3046284" y="1690622"/>
                </a:lnTo>
                <a:lnTo>
                  <a:pt x="3041523" y="1695387"/>
                </a:lnTo>
                <a:lnTo>
                  <a:pt x="3036233" y="1700417"/>
                </a:lnTo>
                <a:lnTo>
                  <a:pt x="3025652" y="1709947"/>
                </a:lnTo>
                <a:lnTo>
                  <a:pt x="3015336" y="1718683"/>
                </a:lnTo>
                <a:lnTo>
                  <a:pt x="3005813" y="1726361"/>
                </a:lnTo>
                <a:lnTo>
                  <a:pt x="2993381" y="1736420"/>
                </a:lnTo>
                <a:lnTo>
                  <a:pt x="2989942" y="1742774"/>
                </a:lnTo>
                <a:lnTo>
                  <a:pt x="2985710" y="1749128"/>
                </a:lnTo>
                <a:lnTo>
                  <a:pt x="2981478" y="1755481"/>
                </a:lnTo>
                <a:lnTo>
                  <a:pt x="2976716" y="1761570"/>
                </a:lnTo>
                <a:lnTo>
                  <a:pt x="2971690" y="1767394"/>
                </a:lnTo>
                <a:lnTo>
                  <a:pt x="2966136" y="1773218"/>
                </a:lnTo>
                <a:lnTo>
                  <a:pt x="2960581" y="1778778"/>
                </a:lnTo>
                <a:lnTo>
                  <a:pt x="2955026" y="1784072"/>
                </a:lnTo>
                <a:lnTo>
                  <a:pt x="2949207" y="1789367"/>
                </a:lnTo>
                <a:lnTo>
                  <a:pt x="2943123" y="1794662"/>
                </a:lnTo>
                <a:lnTo>
                  <a:pt x="2930955" y="1804721"/>
                </a:lnTo>
                <a:lnTo>
                  <a:pt x="2907148" y="1823517"/>
                </a:lnTo>
                <a:lnTo>
                  <a:pt x="2912703" y="1820341"/>
                </a:lnTo>
                <a:lnTo>
                  <a:pt x="2919581" y="1815840"/>
                </a:lnTo>
                <a:lnTo>
                  <a:pt x="2926987" y="1810546"/>
                </a:lnTo>
                <a:lnTo>
                  <a:pt x="2934923" y="1804457"/>
                </a:lnTo>
                <a:lnTo>
                  <a:pt x="2952910" y="1789632"/>
                </a:lnTo>
                <a:lnTo>
                  <a:pt x="2973542" y="1772689"/>
                </a:lnTo>
                <a:lnTo>
                  <a:pt x="2995762" y="1753893"/>
                </a:lnTo>
                <a:lnTo>
                  <a:pt x="3019568" y="1734303"/>
                </a:lnTo>
                <a:lnTo>
                  <a:pt x="3032000" y="1724243"/>
                </a:lnTo>
                <a:lnTo>
                  <a:pt x="3044433" y="1714712"/>
                </a:lnTo>
                <a:lnTo>
                  <a:pt x="3057129" y="1704917"/>
                </a:lnTo>
                <a:lnTo>
                  <a:pt x="3069826" y="1695387"/>
                </a:lnTo>
                <a:lnTo>
                  <a:pt x="3082258" y="1686651"/>
                </a:lnTo>
                <a:lnTo>
                  <a:pt x="3094955" y="1677915"/>
                </a:lnTo>
                <a:lnTo>
                  <a:pt x="3107652" y="1669972"/>
                </a:lnTo>
                <a:lnTo>
                  <a:pt x="3119820" y="1662560"/>
                </a:lnTo>
                <a:lnTo>
                  <a:pt x="3132252" y="1656206"/>
                </a:lnTo>
                <a:lnTo>
                  <a:pt x="3143891" y="1650383"/>
                </a:lnTo>
                <a:lnTo>
                  <a:pt x="3149710" y="1648000"/>
                </a:lnTo>
                <a:lnTo>
                  <a:pt x="3155530" y="1645617"/>
                </a:lnTo>
                <a:lnTo>
                  <a:pt x="3161084" y="1643499"/>
                </a:lnTo>
                <a:lnTo>
                  <a:pt x="3166904" y="1641911"/>
                </a:lnTo>
                <a:lnTo>
                  <a:pt x="3172459" y="1640587"/>
                </a:lnTo>
                <a:lnTo>
                  <a:pt x="3177749" y="1639528"/>
                </a:lnTo>
                <a:lnTo>
                  <a:pt x="3183039" y="1638469"/>
                </a:lnTo>
                <a:lnTo>
                  <a:pt x="3188065" y="1637940"/>
                </a:lnTo>
                <a:lnTo>
                  <a:pt x="3192826" y="1637940"/>
                </a:lnTo>
                <a:lnTo>
                  <a:pt x="3197852" y="1637940"/>
                </a:lnTo>
                <a:lnTo>
                  <a:pt x="3202614" y="1638469"/>
                </a:lnTo>
                <a:lnTo>
                  <a:pt x="3206846" y="1639528"/>
                </a:lnTo>
                <a:lnTo>
                  <a:pt x="3211343" y="1640587"/>
                </a:lnTo>
                <a:lnTo>
                  <a:pt x="3215575" y="1642441"/>
                </a:lnTo>
                <a:lnTo>
                  <a:pt x="3219543" y="1644558"/>
                </a:lnTo>
                <a:lnTo>
                  <a:pt x="3223510" y="1647206"/>
                </a:lnTo>
                <a:lnTo>
                  <a:pt x="3227214" y="1650118"/>
                </a:lnTo>
                <a:lnTo>
                  <a:pt x="3230388" y="1653295"/>
                </a:lnTo>
                <a:lnTo>
                  <a:pt x="3233562" y="1657001"/>
                </a:lnTo>
                <a:lnTo>
                  <a:pt x="3237001" y="1661501"/>
                </a:lnTo>
                <a:lnTo>
                  <a:pt x="3226420" y="1662031"/>
                </a:lnTo>
                <a:lnTo>
                  <a:pt x="3234885" y="1668119"/>
                </a:lnTo>
                <a:lnTo>
                  <a:pt x="3234620" y="1671826"/>
                </a:lnTo>
                <a:lnTo>
                  <a:pt x="3234356" y="1675003"/>
                </a:lnTo>
                <a:lnTo>
                  <a:pt x="3233298" y="1677915"/>
                </a:lnTo>
                <a:lnTo>
                  <a:pt x="3232504" y="1680826"/>
                </a:lnTo>
                <a:lnTo>
                  <a:pt x="3231181" y="1683739"/>
                </a:lnTo>
                <a:lnTo>
                  <a:pt x="3229859" y="1686386"/>
                </a:lnTo>
                <a:lnTo>
                  <a:pt x="3228007" y="1688769"/>
                </a:lnTo>
                <a:lnTo>
                  <a:pt x="3225891" y="1691151"/>
                </a:lnTo>
                <a:lnTo>
                  <a:pt x="3224039" y="1693269"/>
                </a:lnTo>
                <a:lnTo>
                  <a:pt x="3221659" y="1695122"/>
                </a:lnTo>
                <a:lnTo>
                  <a:pt x="3219014" y="1697241"/>
                </a:lnTo>
                <a:lnTo>
                  <a:pt x="3216368" y="1699093"/>
                </a:lnTo>
                <a:lnTo>
                  <a:pt x="3210814" y="1702005"/>
                </a:lnTo>
                <a:lnTo>
                  <a:pt x="3204730" y="1704652"/>
                </a:lnTo>
                <a:lnTo>
                  <a:pt x="3198117" y="1706770"/>
                </a:lnTo>
                <a:lnTo>
                  <a:pt x="3191768" y="1708359"/>
                </a:lnTo>
                <a:lnTo>
                  <a:pt x="3184891" y="1709682"/>
                </a:lnTo>
                <a:lnTo>
                  <a:pt x="3178278" y="1710477"/>
                </a:lnTo>
                <a:lnTo>
                  <a:pt x="3171665" y="1710741"/>
                </a:lnTo>
                <a:lnTo>
                  <a:pt x="3165581" y="1710741"/>
                </a:lnTo>
                <a:lnTo>
                  <a:pt x="3159762" y="1710477"/>
                </a:lnTo>
                <a:lnTo>
                  <a:pt x="3154472" y="1709947"/>
                </a:lnTo>
                <a:lnTo>
                  <a:pt x="3139923" y="1714183"/>
                </a:lnTo>
                <a:lnTo>
                  <a:pt x="3139394" y="1714183"/>
                </a:lnTo>
                <a:lnTo>
                  <a:pt x="3138601" y="1714183"/>
                </a:lnTo>
                <a:lnTo>
                  <a:pt x="3138336" y="1714712"/>
                </a:lnTo>
                <a:lnTo>
                  <a:pt x="3117175" y="1724508"/>
                </a:lnTo>
                <a:lnTo>
                  <a:pt x="3123788" y="1724243"/>
                </a:lnTo>
                <a:lnTo>
                  <a:pt x="3130136" y="1724243"/>
                </a:lnTo>
                <a:lnTo>
                  <a:pt x="3142039" y="1724508"/>
                </a:lnTo>
                <a:lnTo>
                  <a:pt x="3153678" y="1725566"/>
                </a:lnTo>
                <a:lnTo>
                  <a:pt x="3164523" y="1726361"/>
                </a:lnTo>
                <a:lnTo>
                  <a:pt x="3175104" y="1726890"/>
                </a:lnTo>
                <a:lnTo>
                  <a:pt x="3180394" y="1727155"/>
                </a:lnTo>
                <a:lnTo>
                  <a:pt x="3185949" y="1726890"/>
                </a:lnTo>
                <a:lnTo>
                  <a:pt x="3191239" y="1726625"/>
                </a:lnTo>
                <a:lnTo>
                  <a:pt x="3196794" y="1726096"/>
                </a:lnTo>
                <a:lnTo>
                  <a:pt x="3202614" y="1725037"/>
                </a:lnTo>
                <a:lnTo>
                  <a:pt x="3208433" y="1723978"/>
                </a:lnTo>
                <a:lnTo>
                  <a:pt x="3176691" y="1766071"/>
                </a:lnTo>
                <a:lnTo>
                  <a:pt x="3191239" y="1762629"/>
                </a:lnTo>
                <a:lnTo>
                  <a:pt x="3195472" y="1765541"/>
                </a:lnTo>
                <a:lnTo>
                  <a:pt x="3203407" y="1806839"/>
                </a:lnTo>
                <a:lnTo>
                  <a:pt x="3210020" y="1807369"/>
                </a:lnTo>
                <a:lnTo>
                  <a:pt x="3216104" y="1807634"/>
                </a:lnTo>
                <a:lnTo>
                  <a:pt x="3221394" y="1807898"/>
                </a:lnTo>
                <a:lnTo>
                  <a:pt x="3225627" y="1808428"/>
                </a:lnTo>
                <a:lnTo>
                  <a:pt x="3227478" y="1809222"/>
                </a:lnTo>
                <a:lnTo>
                  <a:pt x="3228536" y="1809752"/>
                </a:lnTo>
                <a:lnTo>
                  <a:pt x="3229594" y="1810546"/>
                </a:lnTo>
                <a:lnTo>
                  <a:pt x="3229859" y="1811604"/>
                </a:lnTo>
                <a:lnTo>
                  <a:pt x="3229594" y="1812928"/>
                </a:lnTo>
                <a:lnTo>
                  <a:pt x="3228536" y="1814782"/>
                </a:lnTo>
                <a:lnTo>
                  <a:pt x="3227214" y="1816635"/>
                </a:lnTo>
                <a:lnTo>
                  <a:pt x="3224833" y="1819017"/>
                </a:lnTo>
                <a:lnTo>
                  <a:pt x="3228007" y="1820076"/>
                </a:lnTo>
                <a:lnTo>
                  <a:pt x="3231710" y="1820870"/>
                </a:lnTo>
                <a:lnTo>
                  <a:pt x="3238852" y="1822194"/>
                </a:lnTo>
                <a:lnTo>
                  <a:pt x="3246788" y="1823253"/>
                </a:lnTo>
                <a:lnTo>
                  <a:pt x="3254459" y="1824047"/>
                </a:lnTo>
                <a:lnTo>
                  <a:pt x="3262130" y="1824841"/>
                </a:lnTo>
                <a:lnTo>
                  <a:pt x="3269007" y="1826165"/>
                </a:lnTo>
                <a:lnTo>
                  <a:pt x="3272446" y="1826694"/>
                </a:lnTo>
                <a:lnTo>
                  <a:pt x="3275356" y="1827488"/>
                </a:lnTo>
                <a:lnTo>
                  <a:pt x="3277736" y="1828812"/>
                </a:lnTo>
                <a:lnTo>
                  <a:pt x="3279588" y="1829871"/>
                </a:lnTo>
                <a:lnTo>
                  <a:pt x="3280117" y="1829871"/>
                </a:lnTo>
                <a:lnTo>
                  <a:pt x="3280382" y="1829871"/>
                </a:lnTo>
                <a:lnTo>
                  <a:pt x="3285143" y="1828547"/>
                </a:lnTo>
                <a:lnTo>
                  <a:pt x="3289904" y="1826959"/>
                </a:lnTo>
                <a:lnTo>
                  <a:pt x="3293872" y="1824841"/>
                </a:lnTo>
                <a:lnTo>
                  <a:pt x="3297575" y="1823253"/>
                </a:lnTo>
                <a:lnTo>
                  <a:pt x="3303394" y="1819017"/>
                </a:lnTo>
                <a:lnTo>
                  <a:pt x="3308420" y="1815840"/>
                </a:lnTo>
                <a:lnTo>
                  <a:pt x="3310536" y="1814782"/>
                </a:lnTo>
                <a:lnTo>
                  <a:pt x="3312653" y="1813722"/>
                </a:lnTo>
                <a:lnTo>
                  <a:pt x="3314504" y="1813458"/>
                </a:lnTo>
                <a:lnTo>
                  <a:pt x="3316620" y="1813722"/>
                </a:lnTo>
                <a:lnTo>
                  <a:pt x="3318736" y="1815046"/>
                </a:lnTo>
                <a:lnTo>
                  <a:pt x="3321117" y="1816635"/>
                </a:lnTo>
                <a:lnTo>
                  <a:pt x="3323762" y="1819282"/>
                </a:lnTo>
                <a:lnTo>
                  <a:pt x="3326672" y="1822988"/>
                </a:lnTo>
                <a:lnTo>
                  <a:pt x="3334607" y="1817958"/>
                </a:lnTo>
                <a:lnTo>
                  <a:pt x="3343601" y="1828812"/>
                </a:lnTo>
                <a:lnTo>
                  <a:pt x="3338575" y="1831989"/>
                </a:lnTo>
                <a:lnTo>
                  <a:pt x="3338311" y="1831989"/>
                </a:lnTo>
                <a:lnTo>
                  <a:pt x="3339104" y="1833048"/>
                </a:lnTo>
                <a:lnTo>
                  <a:pt x="3343072" y="1833842"/>
                </a:lnTo>
                <a:lnTo>
                  <a:pt x="3347040" y="1834371"/>
                </a:lnTo>
                <a:lnTo>
                  <a:pt x="3351007" y="1834107"/>
                </a:lnTo>
                <a:lnTo>
                  <a:pt x="3354975" y="1833842"/>
                </a:lnTo>
                <a:lnTo>
                  <a:pt x="3353124" y="1837284"/>
                </a:lnTo>
                <a:lnTo>
                  <a:pt x="3350743" y="1840725"/>
                </a:lnTo>
                <a:lnTo>
                  <a:pt x="3348098" y="1843902"/>
                </a:lnTo>
                <a:lnTo>
                  <a:pt x="3345188" y="1847078"/>
                </a:lnTo>
                <a:lnTo>
                  <a:pt x="3341749" y="1849461"/>
                </a:lnTo>
                <a:lnTo>
                  <a:pt x="3338575" y="1852109"/>
                </a:lnTo>
                <a:lnTo>
                  <a:pt x="3334872" y="1854756"/>
                </a:lnTo>
                <a:lnTo>
                  <a:pt x="3330904" y="1856874"/>
                </a:lnTo>
                <a:lnTo>
                  <a:pt x="3326936" y="1859256"/>
                </a:lnTo>
                <a:lnTo>
                  <a:pt x="3322440" y="1861109"/>
                </a:lnTo>
                <a:lnTo>
                  <a:pt x="3313711" y="1864816"/>
                </a:lnTo>
                <a:lnTo>
                  <a:pt x="3304453" y="1868257"/>
                </a:lnTo>
                <a:lnTo>
                  <a:pt x="3294930" y="1871434"/>
                </a:lnTo>
                <a:lnTo>
                  <a:pt x="3275885" y="1877523"/>
                </a:lnTo>
                <a:lnTo>
                  <a:pt x="3266891" y="1880435"/>
                </a:lnTo>
                <a:lnTo>
                  <a:pt x="3258162" y="1883877"/>
                </a:lnTo>
                <a:lnTo>
                  <a:pt x="3250491" y="1887318"/>
                </a:lnTo>
                <a:lnTo>
                  <a:pt x="3246523" y="1889436"/>
                </a:lnTo>
                <a:lnTo>
                  <a:pt x="3243349" y="1891554"/>
                </a:lnTo>
                <a:lnTo>
                  <a:pt x="3240175" y="1893936"/>
                </a:lnTo>
                <a:lnTo>
                  <a:pt x="3237265" y="1896319"/>
                </a:lnTo>
                <a:lnTo>
                  <a:pt x="3234885" y="1898966"/>
                </a:lnTo>
                <a:lnTo>
                  <a:pt x="3232504" y="1901614"/>
                </a:lnTo>
                <a:lnTo>
                  <a:pt x="3218749" y="1898701"/>
                </a:lnTo>
                <a:lnTo>
                  <a:pt x="3219278" y="1892613"/>
                </a:lnTo>
                <a:lnTo>
                  <a:pt x="3211078" y="1897907"/>
                </a:lnTo>
                <a:lnTo>
                  <a:pt x="3211078" y="1902937"/>
                </a:lnTo>
                <a:lnTo>
                  <a:pt x="3207904" y="1906114"/>
                </a:lnTo>
                <a:lnTo>
                  <a:pt x="3205523" y="1902143"/>
                </a:lnTo>
                <a:lnTo>
                  <a:pt x="3197852" y="1918027"/>
                </a:lnTo>
                <a:lnTo>
                  <a:pt x="3194414" y="1919350"/>
                </a:lnTo>
                <a:lnTo>
                  <a:pt x="3191239" y="1921203"/>
                </a:lnTo>
                <a:lnTo>
                  <a:pt x="3187801" y="1923321"/>
                </a:lnTo>
                <a:lnTo>
                  <a:pt x="3184626" y="1925704"/>
                </a:lnTo>
                <a:lnTo>
                  <a:pt x="3178278" y="1931263"/>
                </a:lnTo>
                <a:lnTo>
                  <a:pt x="3171930" y="1936822"/>
                </a:lnTo>
                <a:lnTo>
                  <a:pt x="3166110" y="1942646"/>
                </a:lnTo>
                <a:lnTo>
                  <a:pt x="3160555" y="1947676"/>
                </a:lnTo>
                <a:lnTo>
                  <a:pt x="3157646" y="1950058"/>
                </a:lnTo>
                <a:lnTo>
                  <a:pt x="3155001" y="1951912"/>
                </a:lnTo>
                <a:lnTo>
                  <a:pt x="3152355" y="1953500"/>
                </a:lnTo>
                <a:lnTo>
                  <a:pt x="3149710" y="1954824"/>
                </a:lnTo>
                <a:lnTo>
                  <a:pt x="3148123" y="1960118"/>
                </a:lnTo>
                <a:lnTo>
                  <a:pt x="3142833" y="1958265"/>
                </a:lnTo>
                <a:lnTo>
                  <a:pt x="3141775" y="1961972"/>
                </a:lnTo>
                <a:lnTo>
                  <a:pt x="3140717" y="1965148"/>
                </a:lnTo>
                <a:lnTo>
                  <a:pt x="3138865" y="1967795"/>
                </a:lnTo>
                <a:lnTo>
                  <a:pt x="3137807" y="1968855"/>
                </a:lnTo>
                <a:lnTo>
                  <a:pt x="3136749" y="1969913"/>
                </a:lnTo>
                <a:lnTo>
                  <a:pt x="3135426" y="1970443"/>
                </a:lnTo>
                <a:lnTo>
                  <a:pt x="3134104" y="1970972"/>
                </a:lnTo>
                <a:lnTo>
                  <a:pt x="3131194" y="1972031"/>
                </a:lnTo>
                <a:lnTo>
                  <a:pt x="3127755" y="1972295"/>
                </a:lnTo>
                <a:lnTo>
                  <a:pt x="3124052" y="1972031"/>
                </a:lnTo>
                <a:lnTo>
                  <a:pt x="3117704" y="1958265"/>
                </a:lnTo>
                <a:lnTo>
                  <a:pt x="3111091" y="1965677"/>
                </a:lnTo>
                <a:lnTo>
                  <a:pt x="3110297" y="1964354"/>
                </a:lnTo>
                <a:lnTo>
                  <a:pt x="3109504" y="1962765"/>
                </a:lnTo>
                <a:lnTo>
                  <a:pt x="3108446" y="1959853"/>
                </a:lnTo>
                <a:lnTo>
                  <a:pt x="3107917" y="1956412"/>
                </a:lnTo>
                <a:lnTo>
                  <a:pt x="3108181" y="1952971"/>
                </a:lnTo>
                <a:lnTo>
                  <a:pt x="3108446" y="1949265"/>
                </a:lnTo>
                <a:lnTo>
                  <a:pt x="3109504" y="1945558"/>
                </a:lnTo>
                <a:lnTo>
                  <a:pt x="3110826" y="1941852"/>
                </a:lnTo>
                <a:lnTo>
                  <a:pt x="3112149" y="1937881"/>
                </a:lnTo>
                <a:lnTo>
                  <a:pt x="3116117" y="1930998"/>
                </a:lnTo>
                <a:lnTo>
                  <a:pt x="3119820" y="1924115"/>
                </a:lnTo>
                <a:lnTo>
                  <a:pt x="3123259" y="1918027"/>
                </a:lnTo>
                <a:lnTo>
                  <a:pt x="3125839" y="1914152"/>
                </a:lnTo>
                <a:lnTo>
                  <a:pt x="3146536" y="1900554"/>
                </a:lnTo>
                <a:lnTo>
                  <a:pt x="3137542" y="1904790"/>
                </a:lnTo>
                <a:lnTo>
                  <a:pt x="3140717" y="1900290"/>
                </a:lnTo>
                <a:lnTo>
                  <a:pt x="3144420" y="1896319"/>
                </a:lnTo>
                <a:lnTo>
                  <a:pt x="3148388" y="1891818"/>
                </a:lnTo>
                <a:lnTo>
                  <a:pt x="3152620" y="1888112"/>
                </a:lnTo>
                <a:lnTo>
                  <a:pt x="3157381" y="1884141"/>
                </a:lnTo>
                <a:lnTo>
                  <a:pt x="3162407" y="1880700"/>
                </a:lnTo>
                <a:lnTo>
                  <a:pt x="3167433" y="1877523"/>
                </a:lnTo>
                <a:lnTo>
                  <a:pt x="3172459" y="1874876"/>
                </a:lnTo>
                <a:lnTo>
                  <a:pt x="3177749" y="1872758"/>
                </a:lnTo>
                <a:lnTo>
                  <a:pt x="3182510" y="1870905"/>
                </a:lnTo>
                <a:lnTo>
                  <a:pt x="3187801" y="1869846"/>
                </a:lnTo>
                <a:lnTo>
                  <a:pt x="3190446" y="1869581"/>
                </a:lnTo>
                <a:lnTo>
                  <a:pt x="3193091" y="1869581"/>
                </a:lnTo>
                <a:lnTo>
                  <a:pt x="3195472" y="1869581"/>
                </a:lnTo>
                <a:lnTo>
                  <a:pt x="3198117" y="1869846"/>
                </a:lnTo>
                <a:lnTo>
                  <a:pt x="3200497" y="1870375"/>
                </a:lnTo>
                <a:lnTo>
                  <a:pt x="3202878" y="1870905"/>
                </a:lnTo>
                <a:lnTo>
                  <a:pt x="3205259" y="1871964"/>
                </a:lnTo>
                <a:lnTo>
                  <a:pt x="3207639" y="1873023"/>
                </a:lnTo>
                <a:lnTo>
                  <a:pt x="3210020" y="1874611"/>
                </a:lnTo>
                <a:lnTo>
                  <a:pt x="3211872" y="1875934"/>
                </a:lnTo>
                <a:lnTo>
                  <a:pt x="3211872" y="1875140"/>
                </a:lnTo>
                <a:lnTo>
                  <a:pt x="3212136" y="1874346"/>
                </a:lnTo>
                <a:lnTo>
                  <a:pt x="3213459" y="1872493"/>
                </a:lnTo>
                <a:lnTo>
                  <a:pt x="3215046" y="1870375"/>
                </a:lnTo>
                <a:lnTo>
                  <a:pt x="3217691" y="1867993"/>
                </a:lnTo>
                <a:lnTo>
                  <a:pt x="3221130" y="1865610"/>
                </a:lnTo>
                <a:lnTo>
                  <a:pt x="3224304" y="1863492"/>
                </a:lnTo>
                <a:lnTo>
                  <a:pt x="3231975" y="1858727"/>
                </a:lnTo>
                <a:lnTo>
                  <a:pt x="3239117" y="1854227"/>
                </a:lnTo>
                <a:lnTo>
                  <a:pt x="3245201" y="1851314"/>
                </a:lnTo>
                <a:lnTo>
                  <a:pt x="3248904" y="1849461"/>
                </a:lnTo>
                <a:lnTo>
                  <a:pt x="3242556" y="1850255"/>
                </a:lnTo>
                <a:lnTo>
                  <a:pt x="3233562" y="1851050"/>
                </a:lnTo>
                <a:lnTo>
                  <a:pt x="3211872" y="1853961"/>
                </a:lnTo>
                <a:lnTo>
                  <a:pt x="3191504" y="1856874"/>
                </a:lnTo>
                <a:lnTo>
                  <a:pt x="3183833" y="1857933"/>
                </a:lnTo>
                <a:lnTo>
                  <a:pt x="3179601" y="1858198"/>
                </a:lnTo>
                <a:lnTo>
                  <a:pt x="3179601" y="1857138"/>
                </a:lnTo>
                <a:lnTo>
                  <a:pt x="3180394" y="1856344"/>
                </a:lnTo>
                <a:lnTo>
                  <a:pt x="3181717" y="1854227"/>
                </a:lnTo>
                <a:lnTo>
                  <a:pt x="3184097" y="1851844"/>
                </a:lnTo>
                <a:lnTo>
                  <a:pt x="3187007" y="1849196"/>
                </a:lnTo>
                <a:lnTo>
                  <a:pt x="3194149" y="1843373"/>
                </a:lnTo>
                <a:lnTo>
                  <a:pt x="3201291" y="1837813"/>
                </a:lnTo>
                <a:lnTo>
                  <a:pt x="3207375" y="1833577"/>
                </a:lnTo>
                <a:lnTo>
                  <a:pt x="3210549" y="1830930"/>
                </a:lnTo>
                <a:lnTo>
                  <a:pt x="3210549" y="1830401"/>
                </a:lnTo>
                <a:lnTo>
                  <a:pt x="3210549" y="1830135"/>
                </a:lnTo>
                <a:lnTo>
                  <a:pt x="3209227" y="1830930"/>
                </a:lnTo>
                <a:lnTo>
                  <a:pt x="3202614" y="1834371"/>
                </a:lnTo>
                <a:lnTo>
                  <a:pt x="3194943" y="1824577"/>
                </a:lnTo>
                <a:lnTo>
                  <a:pt x="3194678" y="1827753"/>
                </a:lnTo>
                <a:lnTo>
                  <a:pt x="3194414" y="1831195"/>
                </a:lnTo>
                <a:lnTo>
                  <a:pt x="3193356" y="1834107"/>
                </a:lnTo>
                <a:lnTo>
                  <a:pt x="3192562" y="1837019"/>
                </a:lnTo>
                <a:lnTo>
                  <a:pt x="3191239" y="1839931"/>
                </a:lnTo>
                <a:lnTo>
                  <a:pt x="3189652" y="1842578"/>
                </a:lnTo>
                <a:lnTo>
                  <a:pt x="3187801" y="1844961"/>
                </a:lnTo>
                <a:lnTo>
                  <a:pt x="3185949" y="1847608"/>
                </a:lnTo>
                <a:lnTo>
                  <a:pt x="3183833" y="1849461"/>
                </a:lnTo>
                <a:lnTo>
                  <a:pt x="3181452" y="1851844"/>
                </a:lnTo>
                <a:lnTo>
                  <a:pt x="3179072" y="1853697"/>
                </a:lnTo>
                <a:lnTo>
                  <a:pt x="3176426" y="1855815"/>
                </a:lnTo>
                <a:lnTo>
                  <a:pt x="3170872" y="1858992"/>
                </a:lnTo>
                <a:lnTo>
                  <a:pt x="3165317" y="1861904"/>
                </a:lnTo>
                <a:lnTo>
                  <a:pt x="3159497" y="1864286"/>
                </a:lnTo>
                <a:lnTo>
                  <a:pt x="3153678" y="1866140"/>
                </a:lnTo>
                <a:lnTo>
                  <a:pt x="3147594" y="1867198"/>
                </a:lnTo>
                <a:lnTo>
                  <a:pt x="3142568" y="1867728"/>
                </a:lnTo>
                <a:lnTo>
                  <a:pt x="3137807" y="1867993"/>
                </a:lnTo>
                <a:lnTo>
                  <a:pt x="3133310" y="1867463"/>
                </a:lnTo>
                <a:lnTo>
                  <a:pt x="3131459" y="1867198"/>
                </a:lnTo>
                <a:lnTo>
                  <a:pt x="3130136" y="1866669"/>
                </a:lnTo>
                <a:lnTo>
                  <a:pt x="3128549" y="1865610"/>
                </a:lnTo>
                <a:lnTo>
                  <a:pt x="3127755" y="1864816"/>
                </a:lnTo>
                <a:lnTo>
                  <a:pt x="3119555" y="1870905"/>
                </a:lnTo>
                <a:lnTo>
                  <a:pt x="3122465" y="1875934"/>
                </a:lnTo>
                <a:lnTo>
                  <a:pt x="3116117" y="1879111"/>
                </a:lnTo>
                <a:lnTo>
                  <a:pt x="3109768" y="1881494"/>
                </a:lnTo>
                <a:lnTo>
                  <a:pt x="3103949" y="1883612"/>
                </a:lnTo>
                <a:lnTo>
                  <a:pt x="3098129" y="1884936"/>
                </a:lnTo>
                <a:lnTo>
                  <a:pt x="3092046" y="1885730"/>
                </a:lnTo>
                <a:lnTo>
                  <a:pt x="3085962" y="1886259"/>
                </a:lnTo>
                <a:lnTo>
                  <a:pt x="3079084" y="1886524"/>
                </a:lnTo>
                <a:lnTo>
                  <a:pt x="3071413" y="1886789"/>
                </a:lnTo>
                <a:lnTo>
                  <a:pt x="3072736" y="1887847"/>
                </a:lnTo>
                <a:lnTo>
                  <a:pt x="3073529" y="1888906"/>
                </a:lnTo>
                <a:lnTo>
                  <a:pt x="3075117" y="1891289"/>
                </a:lnTo>
                <a:lnTo>
                  <a:pt x="3075910" y="1893936"/>
                </a:lnTo>
                <a:lnTo>
                  <a:pt x="3076704" y="1896319"/>
                </a:lnTo>
                <a:lnTo>
                  <a:pt x="3077233" y="1900819"/>
                </a:lnTo>
                <a:lnTo>
                  <a:pt x="3077497" y="1902408"/>
                </a:lnTo>
                <a:lnTo>
                  <a:pt x="3078026" y="1903202"/>
                </a:lnTo>
                <a:lnTo>
                  <a:pt x="3041787" y="1928880"/>
                </a:lnTo>
                <a:lnTo>
                  <a:pt x="3039142" y="1924645"/>
                </a:lnTo>
                <a:lnTo>
                  <a:pt x="3023007" y="1938411"/>
                </a:lnTo>
                <a:lnTo>
                  <a:pt x="3020097" y="1932851"/>
                </a:lnTo>
                <a:lnTo>
                  <a:pt x="3011368" y="1937087"/>
                </a:lnTo>
                <a:lnTo>
                  <a:pt x="3002639" y="1939205"/>
                </a:lnTo>
                <a:lnTo>
                  <a:pt x="3002374" y="1939205"/>
                </a:lnTo>
                <a:lnTo>
                  <a:pt x="3001052" y="1939734"/>
                </a:lnTo>
                <a:lnTo>
                  <a:pt x="2997878" y="1948735"/>
                </a:lnTo>
                <a:lnTo>
                  <a:pt x="2991794" y="1934440"/>
                </a:lnTo>
                <a:lnTo>
                  <a:pt x="2980155" y="1947147"/>
                </a:lnTo>
                <a:lnTo>
                  <a:pt x="2974336" y="1953235"/>
                </a:lnTo>
                <a:lnTo>
                  <a:pt x="2968516" y="1959059"/>
                </a:lnTo>
                <a:lnTo>
                  <a:pt x="2962961" y="1964354"/>
                </a:lnTo>
                <a:lnTo>
                  <a:pt x="2957671" y="1968325"/>
                </a:lnTo>
                <a:lnTo>
                  <a:pt x="2955026" y="1970178"/>
                </a:lnTo>
                <a:lnTo>
                  <a:pt x="2952645" y="1971501"/>
                </a:lnTo>
                <a:lnTo>
                  <a:pt x="2950529" y="1972295"/>
                </a:lnTo>
                <a:lnTo>
                  <a:pt x="2948678" y="1972825"/>
                </a:lnTo>
                <a:lnTo>
                  <a:pt x="2938097" y="1980767"/>
                </a:lnTo>
                <a:lnTo>
                  <a:pt x="2938626" y="1970178"/>
                </a:lnTo>
                <a:lnTo>
                  <a:pt x="2935981" y="1974149"/>
                </a:lnTo>
                <a:lnTo>
                  <a:pt x="2932807" y="1988444"/>
                </a:lnTo>
                <a:lnTo>
                  <a:pt x="2931219" y="1983679"/>
                </a:lnTo>
                <a:lnTo>
                  <a:pt x="2925929" y="1986062"/>
                </a:lnTo>
                <a:lnTo>
                  <a:pt x="2927516" y="1981296"/>
                </a:lnTo>
                <a:lnTo>
                  <a:pt x="2922226" y="1985797"/>
                </a:lnTo>
                <a:lnTo>
                  <a:pt x="2916936" y="1990827"/>
                </a:lnTo>
                <a:lnTo>
                  <a:pt x="2911645" y="1996121"/>
                </a:lnTo>
                <a:lnTo>
                  <a:pt x="2906090" y="2001945"/>
                </a:lnTo>
                <a:lnTo>
                  <a:pt x="2900800" y="2008034"/>
                </a:lnTo>
                <a:lnTo>
                  <a:pt x="2895510" y="2014388"/>
                </a:lnTo>
                <a:lnTo>
                  <a:pt x="2890484" y="2021006"/>
                </a:lnTo>
                <a:lnTo>
                  <a:pt x="2885458" y="2027624"/>
                </a:lnTo>
                <a:lnTo>
                  <a:pt x="2880961" y="2034771"/>
                </a:lnTo>
                <a:lnTo>
                  <a:pt x="2876464" y="2041919"/>
                </a:lnTo>
                <a:lnTo>
                  <a:pt x="2872761" y="2048537"/>
                </a:lnTo>
                <a:lnTo>
                  <a:pt x="2869058" y="2055420"/>
                </a:lnTo>
                <a:lnTo>
                  <a:pt x="2865884" y="2062039"/>
                </a:lnTo>
                <a:lnTo>
                  <a:pt x="2863239" y="2068392"/>
                </a:lnTo>
                <a:lnTo>
                  <a:pt x="2861122" y="2075010"/>
                </a:lnTo>
                <a:lnTo>
                  <a:pt x="2859800" y="2080834"/>
                </a:lnTo>
                <a:lnTo>
                  <a:pt x="2862974" y="2082687"/>
                </a:lnTo>
                <a:lnTo>
                  <a:pt x="2866148" y="2085599"/>
                </a:lnTo>
                <a:lnTo>
                  <a:pt x="2869323" y="2088776"/>
                </a:lnTo>
                <a:lnTo>
                  <a:pt x="2873026" y="2092217"/>
                </a:lnTo>
                <a:lnTo>
                  <a:pt x="2879374" y="2099629"/>
                </a:lnTo>
                <a:lnTo>
                  <a:pt x="2882548" y="2103072"/>
                </a:lnTo>
                <a:lnTo>
                  <a:pt x="2885458" y="2105985"/>
                </a:lnTo>
                <a:lnTo>
                  <a:pt x="2888103" y="2108368"/>
                </a:lnTo>
                <a:lnTo>
                  <a:pt x="2890484" y="2109957"/>
                </a:lnTo>
                <a:lnTo>
                  <a:pt x="2891277" y="2110219"/>
                </a:lnTo>
                <a:lnTo>
                  <a:pt x="2892335" y="2110219"/>
                </a:lnTo>
                <a:lnTo>
                  <a:pt x="2893129" y="2109957"/>
                </a:lnTo>
                <a:lnTo>
                  <a:pt x="2893658" y="2109426"/>
                </a:lnTo>
                <a:lnTo>
                  <a:pt x="2894452" y="2108368"/>
                </a:lnTo>
                <a:lnTo>
                  <a:pt x="2894981" y="2107044"/>
                </a:lnTo>
                <a:lnTo>
                  <a:pt x="2895245" y="2104927"/>
                </a:lnTo>
                <a:lnTo>
                  <a:pt x="2895245" y="2102807"/>
                </a:lnTo>
                <a:lnTo>
                  <a:pt x="2895245" y="2096718"/>
                </a:lnTo>
                <a:lnTo>
                  <a:pt x="2894452" y="2088511"/>
                </a:lnTo>
                <a:lnTo>
                  <a:pt x="2894716" y="2088511"/>
                </a:lnTo>
                <a:lnTo>
                  <a:pt x="2900535" y="2090100"/>
                </a:lnTo>
                <a:lnTo>
                  <a:pt x="2903181" y="2095394"/>
                </a:lnTo>
                <a:lnTo>
                  <a:pt x="2903710" y="2097777"/>
                </a:lnTo>
                <a:lnTo>
                  <a:pt x="2904239" y="2100159"/>
                </a:lnTo>
                <a:lnTo>
                  <a:pt x="2904239" y="2102279"/>
                </a:lnTo>
                <a:lnTo>
                  <a:pt x="2904239" y="2104396"/>
                </a:lnTo>
                <a:lnTo>
                  <a:pt x="2903974" y="2105985"/>
                </a:lnTo>
                <a:lnTo>
                  <a:pt x="2903445" y="2107574"/>
                </a:lnTo>
                <a:lnTo>
                  <a:pt x="2902652" y="2109426"/>
                </a:lnTo>
                <a:lnTo>
                  <a:pt x="2901594" y="2110485"/>
                </a:lnTo>
                <a:lnTo>
                  <a:pt x="2900800" y="2111541"/>
                </a:lnTo>
                <a:lnTo>
                  <a:pt x="2899742" y="2112868"/>
                </a:lnTo>
                <a:lnTo>
                  <a:pt x="2897097" y="2114983"/>
                </a:lnTo>
                <a:lnTo>
                  <a:pt x="2893658" y="2116041"/>
                </a:lnTo>
                <a:lnTo>
                  <a:pt x="2890484" y="2117100"/>
                </a:lnTo>
                <a:lnTo>
                  <a:pt x="2886781" y="2117892"/>
                </a:lnTo>
                <a:lnTo>
                  <a:pt x="2883077" y="2118158"/>
                </a:lnTo>
                <a:lnTo>
                  <a:pt x="2879639" y="2118158"/>
                </a:lnTo>
                <a:lnTo>
                  <a:pt x="2876200" y="2117892"/>
                </a:lnTo>
                <a:lnTo>
                  <a:pt x="2873026" y="2117100"/>
                </a:lnTo>
                <a:lnTo>
                  <a:pt x="2870116" y="2116571"/>
                </a:lnTo>
                <a:lnTo>
                  <a:pt x="2867735" y="2116041"/>
                </a:lnTo>
                <a:lnTo>
                  <a:pt x="2865884" y="2115247"/>
                </a:lnTo>
                <a:lnTo>
                  <a:pt x="2860593" y="2118689"/>
                </a:lnTo>
                <a:lnTo>
                  <a:pt x="2855568" y="2122126"/>
                </a:lnTo>
                <a:lnTo>
                  <a:pt x="2850806" y="2124774"/>
                </a:lnTo>
                <a:lnTo>
                  <a:pt x="2848955" y="2125833"/>
                </a:lnTo>
                <a:lnTo>
                  <a:pt x="2847103" y="2126363"/>
                </a:lnTo>
                <a:lnTo>
                  <a:pt x="2845781" y="2126628"/>
                </a:lnTo>
                <a:lnTo>
                  <a:pt x="2844193" y="2126628"/>
                </a:lnTo>
                <a:lnTo>
                  <a:pt x="2843400" y="2126098"/>
                </a:lnTo>
                <a:lnTo>
                  <a:pt x="2842606" y="2124774"/>
                </a:lnTo>
                <a:lnTo>
                  <a:pt x="2842606" y="2123186"/>
                </a:lnTo>
                <a:lnTo>
                  <a:pt x="2842606" y="2121069"/>
                </a:lnTo>
                <a:lnTo>
                  <a:pt x="2843664" y="2118158"/>
                </a:lnTo>
                <a:lnTo>
                  <a:pt x="2844722" y="2114719"/>
                </a:lnTo>
                <a:lnTo>
                  <a:pt x="2835729" y="2120277"/>
                </a:lnTo>
                <a:lnTo>
                  <a:pt x="2833348" y="2116041"/>
                </a:lnTo>
                <a:lnTo>
                  <a:pt x="2831232" y="2119217"/>
                </a:lnTo>
                <a:lnTo>
                  <a:pt x="2829645" y="2122126"/>
                </a:lnTo>
                <a:lnTo>
                  <a:pt x="2827529" y="2124774"/>
                </a:lnTo>
                <a:lnTo>
                  <a:pt x="2825148" y="2127420"/>
                </a:lnTo>
                <a:lnTo>
                  <a:pt x="2820916" y="2131920"/>
                </a:lnTo>
                <a:lnTo>
                  <a:pt x="2816419" y="2135628"/>
                </a:lnTo>
                <a:lnTo>
                  <a:pt x="2811393" y="2139070"/>
                </a:lnTo>
                <a:lnTo>
                  <a:pt x="2806368" y="2141453"/>
                </a:lnTo>
                <a:lnTo>
                  <a:pt x="2801342" y="2143572"/>
                </a:lnTo>
                <a:lnTo>
                  <a:pt x="2795787" y="2145425"/>
                </a:lnTo>
                <a:lnTo>
                  <a:pt x="2790232" y="2147280"/>
                </a:lnTo>
                <a:lnTo>
                  <a:pt x="2784677" y="2148339"/>
                </a:lnTo>
                <a:lnTo>
                  <a:pt x="2773038" y="2150988"/>
                </a:lnTo>
                <a:lnTo>
                  <a:pt x="2760871" y="2153634"/>
                </a:lnTo>
                <a:lnTo>
                  <a:pt x="2754787" y="2155489"/>
                </a:lnTo>
                <a:lnTo>
                  <a:pt x="2748174" y="2157342"/>
                </a:lnTo>
                <a:lnTo>
                  <a:pt x="2725161" y="1953235"/>
                </a:lnTo>
                <a:lnTo>
                  <a:pt x="2702148" y="1748598"/>
                </a:lnTo>
                <a:lnTo>
                  <a:pt x="2683367" y="1575728"/>
                </a:lnTo>
                <a:lnTo>
                  <a:pt x="2687070" y="1573345"/>
                </a:lnTo>
                <a:lnTo>
                  <a:pt x="2689980" y="1570698"/>
                </a:lnTo>
                <a:lnTo>
                  <a:pt x="2692890" y="1567786"/>
                </a:lnTo>
                <a:lnTo>
                  <a:pt x="2695271" y="1564874"/>
                </a:lnTo>
                <a:lnTo>
                  <a:pt x="2697387" y="1561962"/>
                </a:lnTo>
                <a:lnTo>
                  <a:pt x="2698974" y="1558520"/>
                </a:lnTo>
                <a:lnTo>
                  <a:pt x="2700825" y="1555343"/>
                </a:lnTo>
                <a:lnTo>
                  <a:pt x="2701883" y="1551637"/>
                </a:lnTo>
                <a:lnTo>
                  <a:pt x="2702941" y="1548196"/>
                </a:lnTo>
                <a:lnTo>
                  <a:pt x="2703735" y="1544489"/>
                </a:lnTo>
                <a:lnTo>
                  <a:pt x="2704264" y="1540783"/>
                </a:lnTo>
                <a:lnTo>
                  <a:pt x="2704793" y="1537077"/>
                </a:lnTo>
                <a:lnTo>
                  <a:pt x="2705058" y="1529135"/>
                </a:lnTo>
                <a:lnTo>
                  <a:pt x="2704529" y="1521193"/>
                </a:lnTo>
                <a:lnTo>
                  <a:pt x="2700561" y="1519605"/>
                </a:lnTo>
                <a:lnTo>
                  <a:pt x="2701883" y="1516692"/>
                </a:lnTo>
                <a:lnTo>
                  <a:pt x="2703471" y="1514045"/>
                </a:lnTo>
                <a:lnTo>
                  <a:pt x="2704529" y="1511397"/>
                </a:lnTo>
                <a:lnTo>
                  <a:pt x="2705587" y="1508750"/>
                </a:lnTo>
                <a:lnTo>
                  <a:pt x="2706909" y="1503191"/>
                </a:lnTo>
                <a:lnTo>
                  <a:pt x="2708496" y="1497896"/>
                </a:lnTo>
                <a:lnTo>
                  <a:pt x="2709554" y="1492338"/>
                </a:lnTo>
                <a:lnTo>
                  <a:pt x="2711142" y="1487042"/>
                </a:lnTo>
                <a:lnTo>
                  <a:pt x="2712200" y="1484395"/>
                </a:lnTo>
                <a:lnTo>
                  <a:pt x="2713258" y="1481749"/>
                </a:lnTo>
                <a:lnTo>
                  <a:pt x="2714580" y="1479366"/>
                </a:lnTo>
                <a:lnTo>
                  <a:pt x="2716432" y="1476983"/>
                </a:lnTo>
                <a:lnTo>
                  <a:pt x="2715109" y="1467188"/>
                </a:lnTo>
                <a:lnTo>
                  <a:pt x="2712993" y="1456863"/>
                </a:lnTo>
                <a:lnTo>
                  <a:pt x="2710877" y="1447333"/>
                </a:lnTo>
                <a:lnTo>
                  <a:pt x="2709290" y="1442833"/>
                </a:lnTo>
                <a:lnTo>
                  <a:pt x="2707703" y="1438862"/>
                </a:lnTo>
                <a:lnTo>
                  <a:pt x="2711142" y="1435420"/>
                </a:lnTo>
                <a:lnTo>
                  <a:pt x="2714316" y="1432244"/>
                </a:lnTo>
                <a:lnTo>
                  <a:pt x="2718019" y="1429332"/>
                </a:lnTo>
                <a:lnTo>
                  <a:pt x="2721987" y="1426684"/>
                </a:lnTo>
                <a:lnTo>
                  <a:pt x="2725690" y="1423771"/>
                </a:lnTo>
                <a:lnTo>
                  <a:pt x="2730187" y="1421124"/>
                </a:lnTo>
                <a:lnTo>
                  <a:pt x="2734419" y="1418477"/>
                </a:lnTo>
                <a:lnTo>
                  <a:pt x="2739180" y="1416095"/>
                </a:lnTo>
                <a:lnTo>
                  <a:pt x="2748967" y="1411331"/>
                </a:lnTo>
                <a:lnTo>
                  <a:pt x="2759019" y="1407361"/>
                </a:lnTo>
                <a:lnTo>
                  <a:pt x="2770393" y="1403389"/>
                </a:lnTo>
                <a:lnTo>
                  <a:pt x="2781767" y="1399948"/>
                </a:lnTo>
                <a:lnTo>
                  <a:pt x="2793671" y="1396771"/>
                </a:lnTo>
                <a:lnTo>
                  <a:pt x="2806368" y="1393858"/>
                </a:lnTo>
                <a:lnTo>
                  <a:pt x="2819329" y="1391211"/>
                </a:lnTo>
                <a:lnTo>
                  <a:pt x="2832555" y="1388828"/>
                </a:lnTo>
                <a:lnTo>
                  <a:pt x="2846045" y="1386711"/>
                </a:lnTo>
                <a:lnTo>
                  <a:pt x="2859800" y="1384857"/>
                </a:lnTo>
                <a:lnTo>
                  <a:pt x="2873555" y="1383005"/>
                </a:lnTo>
                <a:lnTo>
                  <a:pt x="2887574" y="1381417"/>
                </a:lnTo>
                <a:lnTo>
                  <a:pt x="2916142" y="1378767"/>
                </a:lnTo>
                <a:lnTo>
                  <a:pt x="2943916" y="1376915"/>
                </a:lnTo>
                <a:lnTo>
                  <a:pt x="2971426" y="1375063"/>
                </a:lnTo>
                <a:lnTo>
                  <a:pt x="2998142" y="1373209"/>
                </a:lnTo>
                <a:lnTo>
                  <a:pt x="3023271" y="1371886"/>
                </a:lnTo>
                <a:lnTo>
                  <a:pt x="3046813" y="1370033"/>
                </a:lnTo>
                <a:lnTo>
                  <a:pt x="3067975" y="1367915"/>
                </a:lnTo>
                <a:lnTo>
                  <a:pt x="3077497" y="1367121"/>
                </a:lnTo>
                <a:lnTo>
                  <a:pt x="3086491" y="1365533"/>
                </a:lnTo>
                <a:lnTo>
                  <a:pt x="3131459" y="1358385"/>
                </a:lnTo>
                <a:lnTo>
                  <a:pt x="3176426" y="1350443"/>
                </a:lnTo>
                <a:lnTo>
                  <a:pt x="3266891" y="1334029"/>
                </a:lnTo>
                <a:lnTo>
                  <a:pt x="3311595" y="1325822"/>
                </a:lnTo>
                <a:lnTo>
                  <a:pt x="3356827" y="1317879"/>
                </a:lnTo>
                <a:lnTo>
                  <a:pt x="3379311" y="1313909"/>
                </a:lnTo>
                <a:lnTo>
                  <a:pt x="3402059" y="1310467"/>
                </a:lnTo>
                <a:lnTo>
                  <a:pt x="3424543" y="1307290"/>
                </a:lnTo>
                <a:lnTo>
                  <a:pt x="3447027" y="1304113"/>
                </a:lnTo>
                <a:lnTo>
                  <a:pt x="3437769" y="1317879"/>
                </a:lnTo>
                <a:lnTo>
                  <a:pt x="3450995" y="1302790"/>
                </a:lnTo>
                <a:lnTo>
                  <a:pt x="3458666" y="1301466"/>
                </a:lnTo>
                <a:lnTo>
                  <a:pt x="3470569" y="1299878"/>
                </a:lnTo>
                <a:close/>
                <a:moveTo>
                  <a:pt x="3505718" y="1298554"/>
                </a:moveTo>
                <a:lnTo>
                  <a:pt x="3505718" y="1302846"/>
                </a:lnTo>
                <a:lnTo>
                  <a:pt x="3497263" y="1304904"/>
                </a:lnTo>
                <a:lnTo>
                  <a:pt x="3505718" y="1298554"/>
                </a:lnTo>
                <a:close/>
                <a:moveTo>
                  <a:pt x="5765800" y="1298526"/>
                </a:moveTo>
                <a:lnTo>
                  <a:pt x="5775667" y="1309558"/>
                </a:lnTo>
                <a:lnTo>
                  <a:pt x="5775390" y="1309558"/>
                </a:lnTo>
                <a:lnTo>
                  <a:pt x="5775908" y="1310635"/>
                </a:lnTo>
                <a:lnTo>
                  <a:pt x="5778500" y="1314401"/>
                </a:lnTo>
                <a:lnTo>
                  <a:pt x="5772798" y="1308212"/>
                </a:lnTo>
                <a:lnTo>
                  <a:pt x="5773835" y="1310635"/>
                </a:lnTo>
                <a:lnTo>
                  <a:pt x="5773316" y="1310635"/>
                </a:lnTo>
                <a:lnTo>
                  <a:pt x="5765800" y="1298795"/>
                </a:lnTo>
                <a:lnTo>
                  <a:pt x="5765800" y="1298526"/>
                </a:lnTo>
                <a:close/>
                <a:moveTo>
                  <a:pt x="2768601" y="1289050"/>
                </a:moveTo>
                <a:lnTo>
                  <a:pt x="2768601" y="1289248"/>
                </a:lnTo>
                <a:lnTo>
                  <a:pt x="2765426" y="1292227"/>
                </a:lnTo>
                <a:lnTo>
                  <a:pt x="2768601" y="1289050"/>
                </a:lnTo>
                <a:close/>
                <a:moveTo>
                  <a:pt x="802142" y="1287393"/>
                </a:moveTo>
                <a:lnTo>
                  <a:pt x="803276" y="1288385"/>
                </a:lnTo>
                <a:lnTo>
                  <a:pt x="803049" y="1288385"/>
                </a:lnTo>
                <a:lnTo>
                  <a:pt x="798513" y="1288980"/>
                </a:lnTo>
                <a:lnTo>
                  <a:pt x="802142" y="1287393"/>
                </a:lnTo>
                <a:close/>
                <a:moveTo>
                  <a:pt x="5313891" y="1287319"/>
                </a:moveTo>
                <a:lnTo>
                  <a:pt x="5330874" y="1307555"/>
                </a:lnTo>
                <a:lnTo>
                  <a:pt x="5333262" y="1312594"/>
                </a:lnTo>
                <a:lnTo>
                  <a:pt x="5329283" y="1307555"/>
                </a:lnTo>
                <a:lnTo>
                  <a:pt x="5328752" y="1306762"/>
                </a:lnTo>
                <a:lnTo>
                  <a:pt x="5313891" y="1287319"/>
                </a:lnTo>
                <a:close/>
                <a:moveTo>
                  <a:pt x="5546726" y="1285921"/>
                </a:moveTo>
                <a:lnTo>
                  <a:pt x="5578586" y="1321514"/>
                </a:lnTo>
                <a:lnTo>
                  <a:pt x="5582242" y="1326533"/>
                </a:lnTo>
                <a:lnTo>
                  <a:pt x="5585898" y="1332074"/>
                </a:lnTo>
                <a:lnTo>
                  <a:pt x="5593732" y="1343936"/>
                </a:lnTo>
                <a:lnTo>
                  <a:pt x="5601045" y="1356064"/>
                </a:lnTo>
                <a:lnTo>
                  <a:pt x="5607051" y="1366880"/>
                </a:lnTo>
                <a:lnTo>
                  <a:pt x="5595038" y="1360022"/>
                </a:lnTo>
                <a:lnTo>
                  <a:pt x="5591904" y="1354483"/>
                </a:lnTo>
                <a:lnTo>
                  <a:pt x="5587465" y="1353427"/>
                </a:lnTo>
                <a:lnTo>
                  <a:pt x="5582242" y="1343936"/>
                </a:lnTo>
                <a:lnTo>
                  <a:pt x="5581720" y="1344726"/>
                </a:lnTo>
                <a:lnTo>
                  <a:pt x="5581197" y="1344990"/>
                </a:lnTo>
                <a:lnTo>
                  <a:pt x="5574669" y="1337078"/>
                </a:lnTo>
                <a:lnTo>
                  <a:pt x="5567357" y="1328115"/>
                </a:lnTo>
                <a:lnTo>
                  <a:pt x="5556911" y="1315192"/>
                </a:lnTo>
                <a:lnTo>
                  <a:pt x="5556388" y="1313879"/>
                </a:lnTo>
                <a:lnTo>
                  <a:pt x="5554822" y="1300425"/>
                </a:lnTo>
                <a:lnTo>
                  <a:pt x="5549599" y="1291987"/>
                </a:lnTo>
                <a:lnTo>
                  <a:pt x="5546726" y="1285921"/>
                </a:lnTo>
                <a:close/>
                <a:moveTo>
                  <a:pt x="5311772" y="1284790"/>
                </a:moveTo>
                <a:lnTo>
                  <a:pt x="5312568" y="1285586"/>
                </a:lnTo>
                <a:lnTo>
                  <a:pt x="5313891" y="1287319"/>
                </a:lnTo>
                <a:lnTo>
                  <a:pt x="5311772" y="1284790"/>
                </a:lnTo>
                <a:close/>
                <a:moveTo>
                  <a:pt x="5561013" y="1282741"/>
                </a:moveTo>
                <a:lnTo>
                  <a:pt x="5564453" y="1286243"/>
                </a:lnTo>
                <a:lnTo>
                  <a:pt x="5567363" y="1289090"/>
                </a:lnTo>
                <a:lnTo>
                  <a:pt x="5561542" y="1288871"/>
                </a:lnTo>
                <a:lnTo>
                  <a:pt x="5561013" y="1282741"/>
                </a:lnTo>
                <a:close/>
                <a:moveTo>
                  <a:pt x="858309" y="1274694"/>
                </a:moveTo>
                <a:lnTo>
                  <a:pt x="858838" y="1274871"/>
                </a:lnTo>
                <a:lnTo>
                  <a:pt x="858838" y="1275048"/>
                </a:lnTo>
                <a:lnTo>
                  <a:pt x="852488" y="1276283"/>
                </a:lnTo>
                <a:lnTo>
                  <a:pt x="858309" y="1274694"/>
                </a:lnTo>
                <a:close/>
                <a:moveTo>
                  <a:pt x="5740400" y="1273126"/>
                </a:moveTo>
                <a:lnTo>
                  <a:pt x="5741316" y="1273960"/>
                </a:lnTo>
                <a:lnTo>
                  <a:pt x="5748338" y="1282573"/>
                </a:lnTo>
                <a:lnTo>
                  <a:pt x="5748033" y="1283406"/>
                </a:lnTo>
                <a:lnTo>
                  <a:pt x="5748033" y="1284240"/>
                </a:lnTo>
                <a:lnTo>
                  <a:pt x="5741621" y="1275626"/>
                </a:lnTo>
                <a:lnTo>
                  <a:pt x="5740400" y="1273126"/>
                </a:lnTo>
                <a:close/>
                <a:moveTo>
                  <a:pt x="5493941" y="1270509"/>
                </a:moveTo>
                <a:lnTo>
                  <a:pt x="5494338" y="1271236"/>
                </a:lnTo>
                <a:lnTo>
                  <a:pt x="5494338" y="1271500"/>
                </a:lnTo>
                <a:lnTo>
                  <a:pt x="5493941" y="1270509"/>
                </a:lnTo>
                <a:close/>
                <a:moveTo>
                  <a:pt x="5492750" y="1268325"/>
                </a:moveTo>
                <a:lnTo>
                  <a:pt x="5493280" y="1268855"/>
                </a:lnTo>
                <a:lnTo>
                  <a:pt x="5493941" y="1270509"/>
                </a:lnTo>
                <a:lnTo>
                  <a:pt x="5492750" y="1268325"/>
                </a:lnTo>
                <a:close/>
                <a:moveTo>
                  <a:pt x="650876" y="1266754"/>
                </a:moveTo>
                <a:lnTo>
                  <a:pt x="650326" y="1267299"/>
                </a:lnTo>
                <a:lnTo>
                  <a:pt x="642071" y="1272198"/>
                </a:lnTo>
                <a:lnTo>
                  <a:pt x="636292" y="1275190"/>
                </a:lnTo>
                <a:lnTo>
                  <a:pt x="634090" y="1276007"/>
                </a:lnTo>
                <a:lnTo>
                  <a:pt x="632714" y="1276280"/>
                </a:lnTo>
                <a:lnTo>
                  <a:pt x="631339" y="1276280"/>
                </a:lnTo>
                <a:lnTo>
                  <a:pt x="630238" y="1275735"/>
                </a:lnTo>
                <a:lnTo>
                  <a:pt x="635741" y="1271653"/>
                </a:lnTo>
                <a:lnTo>
                  <a:pt x="650876" y="1266754"/>
                </a:lnTo>
                <a:close/>
                <a:moveTo>
                  <a:pt x="808038" y="1266753"/>
                </a:moveTo>
                <a:lnTo>
                  <a:pt x="807530" y="1266912"/>
                </a:lnTo>
                <a:lnTo>
                  <a:pt x="801688" y="1268341"/>
                </a:lnTo>
                <a:lnTo>
                  <a:pt x="808038" y="1266753"/>
                </a:lnTo>
                <a:close/>
                <a:moveTo>
                  <a:pt x="1020763" y="1260406"/>
                </a:moveTo>
                <a:lnTo>
                  <a:pt x="1022351" y="1260699"/>
                </a:lnTo>
                <a:lnTo>
                  <a:pt x="1021822" y="1260699"/>
                </a:lnTo>
                <a:lnTo>
                  <a:pt x="1004888" y="1268343"/>
                </a:lnTo>
                <a:lnTo>
                  <a:pt x="1020763" y="1260406"/>
                </a:lnTo>
                <a:close/>
                <a:moveTo>
                  <a:pt x="778482" y="1259909"/>
                </a:moveTo>
                <a:lnTo>
                  <a:pt x="770245" y="1261468"/>
                </a:lnTo>
                <a:lnTo>
                  <a:pt x="760931" y="1261714"/>
                </a:lnTo>
                <a:lnTo>
                  <a:pt x="760860" y="1261755"/>
                </a:lnTo>
                <a:lnTo>
                  <a:pt x="762976" y="1263079"/>
                </a:lnTo>
                <a:lnTo>
                  <a:pt x="780699" y="1260696"/>
                </a:lnTo>
                <a:lnTo>
                  <a:pt x="785546" y="1261751"/>
                </a:lnTo>
                <a:lnTo>
                  <a:pt x="778482" y="1259909"/>
                </a:lnTo>
                <a:close/>
                <a:moveTo>
                  <a:pt x="793131" y="1259638"/>
                </a:moveTo>
                <a:lnTo>
                  <a:pt x="792764" y="1259674"/>
                </a:lnTo>
                <a:lnTo>
                  <a:pt x="786521" y="1261963"/>
                </a:lnTo>
                <a:lnTo>
                  <a:pt x="786782" y="1262021"/>
                </a:lnTo>
                <a:lnTo>
                  <a:pt x="787576" y="1261755"/>
                </a:lnTo>
                <a:lnTo>
                  <a:pt x="793131" y="1259638"/>
                </a:lnTo>
                <a:close/>
                <a:moveTo>
                  <a:pt x="5289751" y="1258838"/>
                </a:moveTo>
                <a:lnTo>
                  <a:pt x="5290016" y="1259102"/>
                </a:lnTo>
                <a:lnTo>
                  <a:pt x="5289751" y="1259102"/>
                </a:lnTo>
                <a:lnTo>
                  <a:pt x="5289751" y="1258838"/>
                </a:lnTo>
                <a:close/>
                <a:moveTo>
                  <a:pt x="802724" y="1255783"/>
                </a:moveTo>
                <a:lnTo>
                  <a:pt x="790174" y="1259909"/>
                </a:lnTo>
                <a:lnTo>
                  <a:pt x="790583" y="1259869"/>
                </a:lnTo>
                <a:lnTo>
                  <a:pt x="802724" y="1255783"/>
                </a:lnTo>
                <a:close/>
                <a:moveTo>
                  <a:pt x="3398549" y="1255689"/>
                </a:moveTo>
                <a:lnTo>
                  <a:pt x="3402013" y="1258864"/>
                </a:lnTo>
                <a:lnTo>
                  <a:pt x="3395663" y="1263627"/>
                </a:lnTo>
                <a:lnTo>
                  <a:pt x="3398549" y="1255689"/>
                </a:lnTo>
                <a:close/>
                <a:moveTo>
                  <a:pt x="5280778" y="1249399"/>
                </a:moveTo>
                <a:lnTo>
                  <a:pt x="5281280" y="1249399"/>
                </a:lnTo>
                <a:lnTo>
                  <a:pt x="5284789" y="1252576"/>
                </a:lnTo>
                <a:lnTo>
                  <a:pt x="5280026" y="1250392"/>
                </a:lnTo>
                <a:lnTo>
                  <a:pt x="5280778" y="1249399"/>
                </a:lnTo>
                <a:close/>
                <a:moveTo>
                  <a:pt x="5721773" y="1249310"/>
                </a:moveTo>
                <a:lnTo>
                  <a:pt x="5724525" y="1253544"/>
                </a:lnTo>
                <a:lnTo>
                  <a:pt x="5724525" y="1254074"/>
                </a:lnTo>
                <a:lnTo>
                  <a:pt x="5721350" y="1249575"/>
                </a:lnTo>
                <a:lnTo>
                  <a:pt x="5721773" y="1249310"/>
                </a:lnTo>
                <a:close/>
                <a:moveTo>
                  <a:pt x="954089" y="1249292"/>
                </a:moveTo>
                <a:lnTo>
                  <a:pt x="953584" y="1249519"/>
                </a:lnTo>
                <a:lnTo>
                  <a:pt x="942976" y="1254055"/>
                </a:lnTo>
                <a:lnTo>
                  <a:pt x="954089" y="1249292"/>
                </a:lnTo>
                <a:close/>
                <a:moveTo>
                  <a:pt x="5570288" y="1248647"/>
                </a:moveTo>
                <a:lnTo>
                  <a:pt x="5570051" y="1249042"/>
                </a:lnTo>
                <a:lnTo>
                  <a:pt x="5570308" y="1249013"/>
                </a:lnTo>
                <a:lnTo>
                  <a:pt x="5570288" y="1248647"/>
                </a:lnTo>
                <a:close/>
                <a:moveTo>
                  <a:pt x="819817" y="1248622"/>
                </a:moveTo>
                <a:lnTo>
                  <a:pt x="822123" y="1248969"/>
                </a:lnTo>
                <a:lnTo>
                  <a:pt x="822492" y="1248784"/>
                </a:lnTo>
                <a:lnTo>
                  <a:pt x="819817" y="1248622"/>
                </a:lnTo>
                <a:close/>
                <a:moveTo>
                  <a:pt x="5489504" y="1247982"/>
                </a:moveTo>
                <a:lnTo>
                  <a:pt x="5489716" y="1248221"/>
                </a:lnTo>
                <a:lnTo>
                  <a:pt x="5491830" y="1251129"/>
                </a:lnTo>
                <a:lnTo>
                  <a:pt x="5493943" y="1254304"/>
                </a:lnTo>
                <a:lnTo>
                  <a:pt x="5495793" y="1258268"/>
                </a:lnTo>
                <a:lnTo>
                  <a:pt x="5493151" y="1254568"/>
                </a:lnTo>
                <a:lnTo>
                  <a:pt x="5491301" y="1251129"/>
                </a:lnTo>
                <a:lnTo>
                  <a:pt x="5489504" y="1247982"/>
                </a:lnTo>
                <a:close/>
                <a:moveTo>
                  <a:pt x="3387725" y="1247751"/>
                </a:moveTo>
                <a:lnTo>
                  <a:pt x="3387725" y="1248809"/>
                </a:lnTo>
                <a:lnTo>
                  <a:pt x="3375025" y="1249339"/>
                </a:lnTo>
                <a:lnTo>
                  <a:pt x="3387725" y="1247751"/>
                </a:lnTo>
                <a:close/>
                <a:moveTo>
                  <a:pt x="805034" y="1247726"/>
                </a:moveTo>
                <a:lnTo>
                  <a:pt x="789428" y="1251167"/>
                </a:lnTo>
                <a:lnTo>
                  <a:pt x="776466" y="1252755"/>
                </a:lnTo>
                <a:lnTo>
                  <a:pt x="776251" y="1252879"/>
                </a:lnTo>
                <a:lnTo>
                  <a:pt x="790971" y="1251337"/>
                </a:lnTo>
                <a:lnTo>
                  <a:pt x="806229" y="1247798"/>
                </a:lnTo>
                <a:lnTo>
                  <a:pt x="805034" y="1247726"/>
                </a:lnTo>
                <a:close/>
                <a:moveTo>
                  <a:pt x="952501" y="1247704"/>
                </a:moveTo>
                <a:lnTo>
                  <a:pt x="947622" y="1250879"/>
                </a:lnTo>
                <a:lnTo>
                  <a:pt x="941388" y="1252466"/>
                </a:lnTo>
                <a:lnTo>
                  <a:pt x="952501" y="1247704"/>
                </a:lnTo>
                <a:close/>
                <a:moveTo>
                  <a:pt x="5711825" y="1244549"/>
                </a:moveTo>
                <a:lnTo>
                  <a:pt x="5712073" y="1244549"/>
                </a:lnTo>
                <a:lnTo>
                  <a:pt x="5712817" y="1245264"/>
                </a:lnTo>
                <a:lnTo>
                  <a:pt x="5715794" y="1248598"/>
                </a:lnTo>
                <a:lnTo>
                  <a:pt x="5719763" y="1254075"/>
                </a:lnTo>
                <a:lnTo>
                  <a:pt x="5711825" y="1244549"/>
                </a:lnTo>
                <a:close/>
                <a:moveTo>
                  <a:pt x="5459703" y="1242741"/>
                </a:moveTo>
                <a:lnTo>
                  <a:pt x="5460042" y="1243184"/>
                </a:lnTo>
                <a:lnTo>
                  <a:pt x="5469995" y="1247266"/>
                </a:lnTo>
                <a:lnTo>
                  <a:pt x="5459988" y="1242829"/>
                </a:lnTo>
                <a:lnTo>
                  <a:pt x="5459857" y="1242931"/>
                </a:lnTo>
                <a:lnTo>
                  <a:pt x="5459703" y="1242741"/>
                </a:lnTo>
                <a:close/>
                <a:moveTo>
                  <a:pt x="3384363" y="1241399"/>
                </a:moveTo>
                <a:lnTo>
                  <a:pt x="3394075" y="1244046"/>
                </a:lnTo>
                <a:lnTo>
                  <a:pt x="3393826" y="1244046"/>
                </a:lnTo>
                <a:lnTo>
                  <a:pt x="3385857" y="1244575"/>
                </a:lnTo>
                <a:lnTo>
                  <a:pt x="3381375" y="1244046"/>
                </a:lnTo>
                <a:lnTo>
                  <a:pt x="3384363" y="1241399"/>
                </a:lnTo>
                <a:close/>
                <a:moveTo>
                  <a:pt x="5270417" y="1239872"/>
                </a:moveTo>
                <a:lnTo>
                  <a:pt x="5273426" y="1240190"/>
                </a:lnTo>
                <a:lnTo>
                  <a:pt x="5273676" y="1241144"/>
                </a:lnTo>
                <a:lnTo>
                  <a:pt x="5268913" y="1241461"/>
                </a:lnTo>
                <a:lnTo>
                  <a:pt x="5270417" y="1239872"/>
                </a:lnTo>
                <a:close/>
                <a:moveTo>
                  <a:pt x="984251" y="1239771"/>
                </a:moveTo>
                <a:lnTo>
                  <a:pt x="980113" y="1243602"/>
                </a:lnTo>
                <a:lnTo>
                  <a:pt x="982441" y="1243602"/>
                </a:lnTo>
                <a:lnTo>
                  <a:pt x="981147" y="1244971"/>
                </a:lnTo>
                <a:lnTo>
                  <a:pt x="976492" y="1247707"/>
                </a:lnTo>
                <a:lnTo>
                  <a:pt x="962784" y="1252908"/>
                </a:lnTo>
                <a:lnTo>
                  <a:pt x="949852" y="1260297"/>
                </a:lnTo>
                <a:lnTo>
                  <a:pt x="938213" y="1263582"/>
                </a:lnTo>
                <a:lnTo>
                  <a:pt x="945196" y="1259203"/>
                </a:lnTo>
                <a:lnTo>
                  <a:pt x="952179" y="1254823"/>
                </a:lnTo>
                <a:lnTo>
                  <a:pt x="963301" y="1251266"/>
                </a:lnTo>
                <a:lnTo>
                  <a:pt x="984251" y="1239771"/>
                </a:lnTo>
                <a:close/>
                <a:moveTo>
                  <a:pt x="1003866" y="1238181"/>
                </a:moveTo>
                <a:lnTo>
                  <a:pt x="1006476" y="1241719"/>
                </a:lnTo>
                <a:lnTo>
                  <a:pt x="1005432" y="1241719"/>
                </a:lnTo>
                <a:lnTo>
                  <a:pt x="987426" y="1247707"/>
                </a:lnTo>
                <a:lnTo>
                  <a:pt x="995255" y="1243080"/>
                </a:lnTo>
                <a:lnTo>
                  <a:pt x="993428" y="1242535"/>
                </a:lnTo>
                <a:lnTo>
                  <a:pt x="1003866" y="1238181"/>
                </a:lnTo>
                <a:close/>
                <a:moveTo>
                  <a:pt x="981076" y="1233421"/>
                </a:moveTo>
                <a:lnTo>
                  <a:pt x="978287" y="1236850"/>
                </a:lnTo>
                <a:lnTo>
                  <a:pt x="960438" y="1247707"/>
                </a:lnTo>
                <a:lnTo>
                  <a:pt x="981076" y="1233421"/>
                </a:lnTo>
                <a:close/>
                <a:moveTo>
                  <a:pt x="5713383" y="1231380"/>
                </a:moveTo>
                <a:lnTo>
                  <a:pt x="5721243" y="1242412"/>
                </a:lnTo>
                <a:lnTo>
                  <a:pt x="5737226" y="1263684"/>
                </a:lnTo>
                <a:lnTo>
                  <a:pt x="5734082" y="1261319"/>
                </a:lnTo>
                <a:lnTo>
                  <a:pt x="5734014" y="1261252"/>
                </a:lnTo>
                <a:lnTo>
                  <a:pt x="5737225" y="1266776"/>
                </a:lnTo>
                <a:lnTo>
                  <a:pt x="5732591" y="1259824"/>
                </a:lnTo>
                <a:lnTo>
                  <a:pt x="5731200" y="1258431"/>
                </a:lnTo>
                <a:lnTo>
                  <a:pt x="5728579" y="1255541"/>
                </a:lnTo>
                <a:lnTo>
                  <a:pt x="5725959" y="1251865"/>
                </a:lnTo>
                <a:lnTo>
                  <a:pt x="5720719" y="1244774"/>
                </a:lnTo>
                <a:lnTo>
                  <a:pt x="5715815" y="1237272"/>
                </a:lnTo>
                <a:lnTo>
                  <a:pt x="5713383" y="1231380"/>
                </a:lnTo>
                <a:close/>
                <a:moveTo>
                  <a:pt x="5684500" y="1227436"/>
                </a:moveTo>
                <a:lnTo>
                  <a:pt x="5688183" y="1232427"/>
                </a:lnTo>
                <a:lnTo>
                  <a:pt x="5689474" y="1234806"/>
                </a:lnTo>
                <a:lnTo>
                  <a:pt x="5690106" y="1234806"/>
                </a:lnTo>
                <a:lnTo>
                  <a:pt x="5690106" y="1234542"/>
                </a:lnTo>
                <a:lnTo>
                  <a:pt x="5690370" y="1234542"/>
                </a:lnTo>
                <a:lnTo>
                  <a:pt x="5691956" y="1234542"/>
                </a:lnTo>
                <a:lnTo>
                  <a:pt x="5691850" y="1234258"/>
                </a:lnTo>
                <a:lnTo>
                  <a:pt x="5687496" y="1230560"/>
                </a:lnTo>
                <a:lnTo>
                  <a:pt x="5684500" y="1227436"/>
                </a:lnTo>
                <a:close/>
                <a:moveTo>
                  <a:pt x="3387861" y="1222349"/>
                </a:moveTo>
                <a:lnTo>
                  <a:pt x="3392488" y="1222856"/>
                </a:lnTo>
                <a:lnTo>
                  <a:pt x="3392216" y="1223619"/>
                </a:lnTo>
                <a:lnTo>
                  <a:pt x="3386501" y="1229461"/>
                </a:lnTo>
                <a:lnTo>
                  <a:pt x="3389766" y="1235050"/>
                </a:lnTo>
                <a:lnTo>
                  <a:pt x="3382963" y="1229461"/>
                </a:lnTo>
                <a:lnTo>
                  <a:pt x="3387861" y="1222349"/>
                </a:lnTo>
                <a:close/>
                <a:moveTo>
                  <a:pt x="5618163" y="1219219"/>
                </a:moveTo>
                <a:lnTo>
                  <a:pt x="5621338" y="1220410"/>
                </a:lnTo>
                <a:lnTo>
                  <a:pt x="5618163" y="1220807"/>
                </a:lnTo>
                <a:lnTo>
                  <a:pt x="5618163" y="1219219"/>
                </a:lnTo>
                <a:close/>
                <a:moveTo>
                  <a:pt x="5541037" y="1217405"/>
                </a:moveTo>
                <a:lnTo>
                  <a:pt x="5541523" y="1218279"/>
                </a:lnTo>
                <a:lnTo>
                  <a:pt x="5544004" y="1219908"/>
                </a:lnTo>
                <a:lnTo>
                  <a:pt x="5546188" y="1223094"/>
                </a:lnTo>
                <a:lnTo>
                  <a:pt x="5544198" y="1219776"/>
                </a:lnTo>
                <a:lnTo>
                  <a:pt x="5541037" y="1217405"/>
                </a:lnTo>
                <a:close/>
                <a:moveTo>
                  <a:pt x="1000126" y="1215958"/>
                </a:moveTo>
                <a:lnTo>
                  <a:pt x="999854" y="1216261"/>
                </a:lnTo>
                <a:lnTo>
                  <a:pt x="990601" y="1222308"/>
                </a:lnTo>
                <a:lnTo>
                  <a:pt x="1000126" y="1215958"/>
                </a:lnTo>
                <a:close/>
                <a:moveTo>
                  <a:pt x="1732959" y="1215166"/>
                </a:moveTo>
                <a:lnTo>
                  <a:pt x="1733856" y="1215904"/>
                </a:lnTo>
                <a:lnTo>
                  <a:pt x="1735075" y="1218343"/>
                </a:lnTo>
                <a:lnTo>
                  <a:pt x="1736133" y="1220725"/>
                </a:lnTo>
                <a:lnTo>
                  <a:pt x="1737984" y="1222843"/>
                </a:lnTo>
                <a:lnTo>
                  <a:pt x="1739307" y="1224696"/>
                </a:lnTo>
                <a:lnTo>
                  <a:pt x="1741423" y="1226549"/>
                </a:lnTo>
                <a:lnTo>
                  <a:pt x="1743539" y="1228403"/>
                </a:lnTo>
                <a:lnTo>
                  <a:pt x="1743700" y="1228503"/>
                </a:lnTo>
                <a:lnTo>
                  <a:pt x="1741988" y="1226984"/>
                </a:lnTo>
                <a:lnTo>
                  <a:pt x="1739878" y="1225113"/>
                </a:lnTo>
                <a:lnTo>
                  <a:pt x="1738560" y="1223243"/>
                </a:lnTo>
                <a:lnTo>
                  <a:pt x="1736715" y="1221104"/>
                </a:lnTo>
                <a:lnTo>
                  <a:pt x="1735660" y="1218699"/>
                </a:lnTo>
                <a:lnTo>
                  <a:pt x="1734572" y="1216493"/>
                </a:lnTo>
                <a:lnTo>
                  <a:pt x="1733856" y="1215904"/>
                </a:lnTo>
                <a:lnTo>
                  <a:pt x="1733752" y="1215696"/>
                </a:lnTo>
                <a:lnTo>
                  <a:pt x="1732959" y="1215166"/>
                </a:lnTo>
                <a:close/>
                <a:moveTo>
                  <a:pt x="5605463" y="1214455"/>
                </a:moveTo>
                <a:lnTo>
                  <a:pt x="5609908" y="1214455"/>
                </a:lnTo>
                <a:lnTo>
                  <a:pt x="5610226" y="1214683"/>
                </a:lnTo>
                <a:lnTo>
                  <a:pt x="5609591" y="1216043"/>
                </a:lnTo>
                <a:lnTo>
                  <a:pt x="5609908" y="1218539"/>
                </a:lnTo>
                <a:lnTo>
                  <a:pt x="5607051" y="1219219"/>
                </a:lnTo>
                <a:lnTo>
                  <a:pt x="5605463" y="1214455"/>
                </a:lnTo>
                <a:close/>
                <a:moveTo>
                  <a:pt x="5686436" y="1214145"/>
                </a:moveTo>
                <a:lnTo>
                  <a:pt x="5688521" y="1216004"/>
                </a:lnTo>
                <a:lnTo>
                  <a:pt x="5688521" y="1215894"/>
                </a:lnTo>
                <a:lnTo>
                  <a:pt x="5686436" y="1214145"/>
                </a:lnTo>
                <a:close/>
                <a:moveTo>
                  <a:pt x="5226647" y="1211291"/>
                </a:moveTo>
                <a:lnTo>
                  <a:pt x="5230814" y="1214467"/>
                </a:lnTo>
                <a:lnTo>
                  <a:pt x="5226051" y="1212085"/>
                </a:lnTo>
                <a:lnTo>
                  <a:pt x="5226647" y="1211291"/>
                </a:lnTo>
                <a:close/>
                <a:moveTo>
                  <a:pt x="5615136" y="1210694"/>
                </a:moveTo>
                <a:lnTo>
                  <a:pt x="5617205" y="1212166"/>
                </a:lnTo>
                <a:lnTo>
                  <a:pt x="5628850" y="1218936"/>
                </a:lnTo>
                <a:lnTo>
                  <a:pt x="5615136" y="1210694"/>
                </a:lnTo>
                <a:close/>
                <a:moveTo>
                  <a:pt x="1003157" y="1209872"/>
                </a:moveTo>
                <a:lnTo>
                  <a:pt x="996280" y="1211990"/>
                </a:lnTo>
                <a:lnTo>
                  <a:pt x="1003422" y="1209872"/>
                </a:lnTo>
                <a:lnTo>
                  <a:pt x="1003157" y="1209872"/>
                </a:lnTo>
                <a:close/>
                <a:moveTo>
                  <a:pt x="5681160" y="1209725"/>
                </a:moveTo>
                <a:lnTo>
                  <a:pt x="5681282" y="1209962"/>
                </a:lnTo>
                <a:lnTo>
                  <a:pt x="5681316" y="1209857"/>
                </a:lnTo>
                <a:lnTo>
                  <a:pt x="5681160" y="1209725"/>
                </a:lnTo>
                <a:close/>
                <a:moveTo>
                  <a:pt x="5635078" y="1207088"/>
                </a:moveTo>
                <a:lnTo>
                  <a:pt x="5635849" y="1207790"/>
                </a:lnTo>
                <a:lnTo>
                  <a:pt x="5637025" y="1208622"/>
                </a:lnTo>
                <a:lnTo>
                  <a:pt x="5635078" y="1207088"/>
                </a:lnTo>
                <a:close/>
                <a:moveTo>
                  <a:pt x="5636959" y="1205640"/>
                </a:moveTo>
                <a:lnTo>
                  <a:pt x="5638313" y="1208138"/>
                </a:lnTo>
                <a:lnTo>
                  <a:pt x="5638857" y="1208551"/>
                </a:lnTo>
                <a:lnTo>
                  <a:pt x="5636959" y="1205640"/>
                </a:lnTo>
                <a:close/>
                <a:moveTo>
                  <a:pt x="5601230" y="1204929"/>
                </a:moveTo>
                <a:lnTo>
                  <a:pt x="5602288" y="1206835"/>
                </a:lnTo>
                <a:lnTo>
                  <a:pt x="5595938" y="1209693"/>
                </a:lnTo>
                <a:lnTo>
                  <a:pt x="5596467" y="1207311"/>
                </a:lnTo>
                <a:lnTo>
                  <a:pt x="5601230" y="1205167"/>
                </a:lnTo>
                <a:lnTo>
                  <a:pt x="5601230" y="1204929"/>
                </a:lnTo>
                <a:close/>
                <a:moveTo>
                  <a:pt x="5632242" y="1204852"/>
                </a:moveTo>
                <a:lnTo>
                  <a:pt x="5638118" y="1214270"/>
                </a:lnTo>
                <a:lnTo>
                  <a:pt x="5641672" y="1218762"/>
                </a:lnTo>
                <a:lnTo>
                  <a:pt x="5637418" y="1212817"/>
                </a:lnTo>
                <a:lnTo>
                  <a:pt x="5632619" y="1205150"/>
                </a:lnTo>
                <a:lnTo>
                  <a:pt x="5632242" y="1204852"/>
                </a:lnTo>
                <a:close/>
                <a:moveTo>
                  <a:pt x="5616277" y="1203448"/>
                </a:moveTo>
                <a:lnTo>
                  <a:pt x="5629263" y="1219176"/>
                </a:lnTo>
                <a:lnTo>
                  <a:pt x="5629371" y="1219239"/>
                </a:lnTo>
                <a:lnTo>
                  <a:pt x="5629275" y="1219167"/>
                </a:lnTo>
                <a:lnTo>
                  <a:pt x="5630194" y="1219167"/>
                </a:lnTo>
                <a:lnTo>
                  <a:pt x="5624212" y="1211999"/>
                </a:lnTo>
                <a:lnTo>
                  <a:pt x="5616277" y="1203448"/>
                </a:lnTo>
                <a:close/>
                <a:moveTo>
                  <a:pt x="5648745" y="1200359"/>
                </a:moveTo>
                <a:lnTo>
                  <a:pt x="5650972" y="1203310"/>
                </a:lnTo>
                <a:lnTo>
                  <a:pt x="5652295" y="1205738"/>
                </a:lnTo>
                <a:lnTo>
                  <a:pt x="5653353" y="1207356"/>
                </a:lnTo>
                <a:lnTo>
                  <a:pt x="5657313" y="1213546"/>
                </a:lnTo>
                <a:lnTo>
                  <a:pt x="5657789" y="1213383"/>
                </a:lnTo>
                <a:lnTo>
                  <a:pt x="5651501" y="1204266"/>
                </a:lnTo>
                <a:lnTo>
                  <a:pt x="5651763" y="1203996"/>
                </a:lnTo>
                <a:lnTo>
                  <a:pt x="5651972" y="1204068"/>
                </a:lnTo>
                <a:lnTo>
                  <a:pt x="5648745" y="1200359"/>
                </a:lnTo>
                <a:close/>
                <a:moveTo>
                  <a:pt x="5631059" y="1199163"/>
                </a:moveTo>
                <a:lnTo>
                  <a:pt x="5631329" y="1199428"/>
                </a:lnTo>
                <a:lnTo>
                  <a:pt x="5631330" y="1199429"/>
                </a:lnTo>
                <a:lnTo>
                  <a:pt x="5631059" y="1199163"/>
                </a:lnTo>
                <a:close/>
                <a:moveTo>
                  <a:pt x="5591811" y="1198579"/>
                </a:moveTo>
                <a:lnTo>
                  <a:pt x="5592445" y="1199215"/>
                </a:lnTo>
                <a:lnTo>
                  <a:pt x="5592763" y="1204929"/>
                </a:lnTo>
                <a:lnTo>
                  <a:pt x="5586413" y="1200166"/>
                </a:lnTo>
                <a:lnTo>
                  <a:pt x="5586731" y="1199851"/>
                </a:lnTo>
                <a:lnTo>
                  <a:pt x="5591811" y="1198579"/>
                </a:lnTo>
                <a:close/>
                <a:moveTo>
                  <a:pt x="1799636" y="1198567"/>
                </a:moveTo>
                <a:lnTo>
                  <a:pt x="1796443" y="1200342"/>
                </a:lnTo>
                <a:lnTo>
                  <a:pt x="1791681" y="1203784"/>
                </a:lnTo>
                <a:lnTo>
                  <a:pt x="1787714" y="1206961"/>
                </a:lnTo>
                <a:lnTo>
                  <a:pt x="1784275" y="1210137"/>
                </a:lnTo>
                <a:lnTo>
                  <a:pt x="1781894" y="1213049"/>
                </a:lnTo>
                <a:lnTo>
                  <a:pt x="1764965" y="1213578"/>
                </a:lnTo>
                <a:lnTo>
                  <a:pt x="1748036" y="1220196"/>
                </a:lnTo>
                <a:lnTo>
                  <a:pt x="1740457" y="1221243"/>
                </a:lnTo>
                <a:lnTo>
                  <a:pt x="1740933" y="1221639"/>
                </a:lnTo>
                <a:lnTo>
                  <a:pt x="1748579" y="1220570"/>
                </a:lnTo>
                <a:lnTo>
                  <a:pt x="1750952" y="1219234"/>
                </a:lnTo>
                <a:lnTo>
                  <a:pt x="1752797" y="1218431"/>
                </a:lnTo>
                <a:lnTo>
                  <a:pt x="1754907" y="1217630"/>
                </a:lnTo>
                <a:lnTo>
                  <a:pt x="1757016" y="1216829"/>
                </a:lnTo>
                <a:lnTo>
                  <a:pt x="1760971" y="1216294"/>
                </a:lnTo>
                <a:lnTo>
                  <a:pt x="1765189" y="1216294"/>
                </a:lnTo>
                <a:lnTo>
                  <a:pt x="1769144" y="1216026"/>
                </a:lnTo>
                <a:lnTo>
                  <a:pt x="1773099" y="1215759"/>
                </a:lnTo>
                <a:lnTo>
                  <a:pt x="1777054" y="1215225"/>
                </a:lnTo>
                <a:lnTo>
                  <a:pt x="1779163" y="1214423"/>
                </a:lnTo>
                <a:lnTo>
                  <a:pt x="1781272" y="1213889"/>
                </a:lnTo>
                <a:lnTo>
                  <a:pt x="1784172" y="1210681"/>
                </a:lnTo>
                <a:lnTo>
                  <a:pt x="1787600" y="1207206"/>
                </a:lnTo>
                <a:lnTo>
                  <a:pt x="1791818" y="1203998"/>
                </a:lnTo>
                <a:lnTo>
                  <a:pt x="1796300" y="1200524"/>
                </a:lnTo>
                <a:lnTo>
                  <a:pt x="1799636" y="1198567"/>
                </a:lnTo>
                <a:close/>
                <a:moveTo>
                  <a:pt x="3381375" y="1198536"/>
                </a:moveTo>
                <a:lnTo>
                  <a:pt x="3381110" y="1199330"/>
                </a:lnTo>
                <a:lnTo>
                  <a:pt x="3378200" y="1200124"/>
                </a:lnTo>
                <a:lnTo>
                  <a:pt x="3381375" y="1198536"/>
                </a:lnTo>
                <a:close/>
                <a:moveTo>
                  <a:pt x="3382963" y="1193773"/>
                </a:moveTo>
                <a:lnTo>
                  <a:pt x="3382963" y="1194024"/>
                </a:lnTo>
                <a:lnTo>
                  <a:pt x="3378200" y="1198536"/>
                </a:lnTo>
                <a:lnTo>
                  <a:pt x="3382963" y="1193773"/>
                </a:lnTo>
                <a:close/>
                <a:moveTo>
                  <a:pt x="3376083" y="1193773"/>
                </a:moveTo>
                <a:lnTo>
                  <a:pt x="3379788" y="1193773"/>
                </a:lnTo>
                <a:lnTo>
                  <a:pt x="3379523" y="1194077"/>
                </a:lnTo>
                <a:lnTo>
                  <a:pt x="3375025" y="1200124"/>
                </a:lnTo>
                <a:lnTo>
                  <a:pt x="3376083" y="1193773"/>
                </a:lnTo>
                <a:close/>
                <a:moveTo>
                  <a:pt x="5626459" y="1192830"/>
                </a:moveTo>
                <a:lnTo>
                  <a:pt x="5627438" y="1195171"/>
                </a:lnTo>
                <a:lnTo>
                  <a:pt x="5627902" y="1195724"/>
                </a:lnTo>
                <a:lnTo>
                  <a:pt x="5627688" y="1195356"/>
                </a:lnTo>
                <a:lnTo>
                  <a:pt x="5629011" y="1196717"/>
                </a:lnTo>
                <a:lnTo>
                  <a:pt x="5629011" y="1196944"/>
                </a:lnTo>
                <a:lnTo>
                  <a:pt x="5630863" y="1198531"/>
                </a:lnTo>
                <a:lnTo>
                  <a:pt x="5629190" y="1197257"/>
                </a:lnTo>
                <a:lnTo>
                  <a:pt x="5630373" y="1198665"/>
                </a:lnTo>
                <a:lnTo>
                  <a:pt x="5638222" y="1209471"/>
                </a:lnTo>
                <a:lnTo>
                  <a:pt x="5638464" y="1209641"/>
                </a:lnTo>
                <a:lnTo>
                  <a:pt x="5638202" y="1208055"/>
                </a:lnTo>
                <a:lnTo>
                  <a:pt x="5638278" y="1208112"/>
                </a:lnTo>
                <a:lnTo>
                  <a:pt x="5631330" y="1199429"/>
                </a:lnTo>
                <a:lnTo>
                  <a:pt x="5635742" y="1203773"/>
                </a:lnTo>
                <a:lnTo>
                  <a:pt x="5635626" y="1203595"/>
                </a:lnTo>
                <a:lnTo>
                  <a:pt x="5635626" y="1203328"/>
                </a:lnTo>
                <a:lnTo>
                  <a:pt x="5636154" y="1203328"/>
                </a:lnTo>
                <a:lnTo>
                  <a:pt x="5636305" y="1203442"/>
                </a:lnTo>
                <a:lnTo>
                  <a:pt x="5627688" y="1195222"/>
                </a:lnTo>
                <a:lnTo>
                  <a:pt x="5626459" y="1192830"/>
                </a:lnTo>
                <a:close/>
                <a:moveTo>
                  <a:pt x="5512862" y="1190688"/>
                </a:moveTo>
                <a:lnTo>
                  <a:pt x="5515875" y="1196918"/>
                </a:lnTo>
                <a:lnTo>
                  <a:pt x="5521160" y="1206436"/>
                </a:lnTo>
                <a:lnTo>
                  <a:pt x="5524066" y="1211722"/>
                </a:lnTo>
                <a:lnTo>
                  <a:pt x="5527501" y="1217013"/>
                </a:lnTo>
                <a:lnTo>
                  <a:pt x="5530937" y="1222302"/>
                </a:lnTo>
                <a:lnTo>
                  <a:pt x="5534900" y="1227590"/>
                </a:lnTo>
                <a:lnTo>
                  <a:pt x="5538864" y="1232351"/>
                </a:lnTo>
                <a:lnTo>
                  <a:pt x="5543091" y="1236848"/>
                </a:lnTo>
                <a:lnTo>
                  <a:pt x="5547583" y="1240815"/>
                </a:lnTo>
                <a:lnTo>
                  <a:pt x="5551811" y="1243989"/>
                </a:lnTo>
                <a:lnTo>
                  <a:pt x="5554189" y="1245576"/>
                </a:lnTo>
                <a:lnTo>
                  <a:pt x="5556567" y="1246633"/>
                </a:lnTo>
                <a:lnTo>
                  <a:pt x="5558945" y="1247956"/>
                </a:lnTo>
                <a:lnTo>
                  <a:pt x="5559924" y="1248201"/>
                </a:lnTo>
                <a:lnTo>
                  <a:pt x="5558422" y="1246913"/>
                </a:lnTo>
                <a:lnTo>
                  <a:pt x="5553944" y="1243224"/>
                </a:lnTo>
                <a:lnTo>
                  <a:pt x="5548939" y="1238218"/>
                </a:lnTo>
                <a:lnTo>
                  <a:pt x="5543935" y="1232949"/>
                </a:lnTo>
                <a:lnTo>
                  <a:pt x="5539194" y="1226889"/>
                </a:lnTo>
                <a:lnTo>
                  <a:pt x="5534189" y="1220830"/>
                </a:lnTo>
                <a:lnTo>
                  <a:pt x="5529448" y="1214507"/>
                </a:lnTo>
                <a:lnTo>
                  <a:pt x="5521019" y="1202915"/>
                </a:lnTo>
                <a:lnTo>
                  <a:pt x="5514698" y="1193694"/>
                </a:lnTo>
                <a:lnTo>
                  <a:pt x="5512862" y="1190688"/>
                </a:lnTo>
                <a:close/>
                <a:moveTo>
                  <a:pt x="5559426" y="1189059"/>
                </a:moveTo>
                <a:lnTo>
                  <a:pt x="5567364" y="1193819"/>
                </a:lnTo>
                <a:lnTo>
                  <a:pt x="5567070" y="1193819"/>
                </a:lnTo>
                <a:lnTo>
                  <a:pt x="5559426" y="1189059"/>
                </a:lnTo>
                <a:close/>
                <a:moveTo>
                  <a:pt x="5415539" y="1189046"/>
                </a:moveTo>
                <a:lnTo>
                  <a:pt x="5415834" y="1189387"/>
                </a:lnTo>
                <a:lnTo>
                  <a:pt x="5415729" y="1189252"/>
                </a:lnTo>
                <a:lnTo>
                  <a:pt x="5415539" y="1189046"/>
                </a:lnTo>
                <a:close/>
                <a:moveTo>
                  <a:pt x="5193442" y="1186819"/>
                </a:moveTo>
                <a:lnTo>
                  <a:pt x="5192381" y="1191317"/>
                </a:lnTo>
                <a:lnTo>
                  <a:pt x="5194503" y="1187613"/>
                </a:lnTo>
                <a:lnTo>
                  <a:pt x="5193442" y="1186819"/>
                </a:lnTo>
                <a:close/>
                <a:moveTo>
                  <a:pt x="657817" y="1185794"/>
                </a:moveTo>
                <a:lnTo>
                  <a:pt x="664387" y="1186571"/>
                </a:lnTo>
                <a:lnTo>
                  <a:pt x="665174" y="1188643"/>
                </a:lnTo>
                <a:lnTo>
                  <a:pt x="666751" y="1189418"/>
                </a:lnTo>
                <a:lnTo>
                  <a:pt x="664387" y="1191748"/>
                </a:lnTo>
                <a:lnTo>
                  <a:pt x="658343" y="1196925"/>
                </a:lnTo>
                <a:lnTo>
                  <a:pt x="653613" y="1200549"/>
                </a:lnTo>
                <a:lnTo>
                  <a:pt x="649934" y="1203137"/>
                </a:lnTo>
                <a:lnTo>
                  <a:pt x="647044" y="1204949"/>
                </a:lnTo>
                <a:lnTo>
                  <a:pt x="644680" y="1205726"/>
                </a:lnTo>
                <a:lnTo>
                  <a:pt x="643103" y="1205984"/>
                </a:lnTo>
                <a:lnTo>
                  <a:pt x="642052" y="1205984"/>
                </a:lnTo>
                <a:lnTo>
                  <a:pt x="640738" y="1205726"/>
                </a:lnTo>
                <a:lnTo>
                  <a:pt x="628651" y="1209608"/>
                </a:lnTo>
                <a:lnTo>
                  <a:pt x="629702" y="1197184"/>
                </a:lnTo>
                <a:lnTo>
                  <a:pt x="638373" y="1188901"/>
                </a:lnTo>
                <a:lnTo>
                  <a:pt x="646518" y="1189677"/>
                </a:lnTo>
                <a:lnTo>
                  <a:pt x="650197" y="1188384"/>
                </a:lnTo>
                <a:lnTo>
                  <a:pt x="657817" y="1185794"/>
                </a:lnTo>
                <a:close/>
                <a:moveTo>
                  <a:pt x="5641262" y="1182191"/>
                </a:moveTo>
                <a:lnTo>
                  <a:pt x="5643034" y="1184566"/>
                </a:lnTo>
                <a:lnTo>
                  <a:pt x="5645680" y="1189354"/>
                </a:lnTo>
                <a:lnTo>
                  <a:pt x="5648326" y="1194407"/>
                </a:lnTo>
                <a:lnTo>
                  <a:pt x="5650707" y="1199726"/>
                </a:lnTo>
                <a:lnTo>
                  <a:pt x="5652507" y="1204250"/>
                </a:lnTo>
                <a:lnTo>
                  <a:pt x="5652549" y="1204266"/>
                </a:lnTo>
                <a:lnTo>
                  <a:pt x="5652811" y="1203729"/>
                </a:lnTo>
                <a:lnTo>
                  <a:pt x="5652549" y="1201584"/>
                </a:lnTo>
                <a:lnTo>
                  <a:pt x="5652811" y="1199439"/>
                </a:lnTo>
                <a:lnTo>
                  <a:pt x="5652811" y="1198096"/>
                </a:lnTo>
                <a:lnTo>
                  <a:pt x="5653335" y="1196757"/>
                </a:lnTo>
                <a:lnTo>
                  <a:pt x="5653859" y="1195953"/>
                </a:lnTo>
                <a:lnTo>
                  <a:pt x="5654204" y="1195776"/>
                </a:lnTo>
                <a:lnTo>
                  <a:pt x="5641262" y="1182191"/>
                </a:lnTo>
                <a:close/>
                <a:moveTo>
                  <a:pt x="5548313" y="1181124"/>
                </a:moveTo>
                <a:lnTo>
                  <a:pt x="5552395" y="1183432"/>
                </a:lnTo>
                <a:lnTo>
                  <a:pt x="5557838" y="1187472"/>
                </a:lnTo>
                <a:lnTo>
                  <a:pt x="5557566" y="1187472"/>
                </a:lnTo>
                <a:lnTo>
                  <a:pt x="5552395" y="1184010"/>
                </a:lnTo>
                <a:lnTo>
                  <a:pt x="5548313" y="1181124"/>
                </a:lnTo>
                <a:close/>
                <a:moveTo>
                  <a:pt x="3381266" y="1181078"/>
                </a:moveTo>
                <a:lnTo>
                  <a:pt x="3384551" y="1183459"/>
                </a:lnTo>
                <a:lnTo>
                  <a:pt x="3384551" y="1183722"/>
                </a:lnTo>
                <a:lnTo>
                  <a:pt x="3376613" y="1185839"/>
                </a:lnTo>
                <a:lnTo>
                  <a:pt x="3381266" y="1181078"/>
                </a:lnTo>
                <a:close/>
                <a:moveTo>
                  <a:pt x="5600577" y="1180473"/>
                </a:moveTo>
                <a:lnTo>
                  <a:pt x="5601124" y="1181377"/>
                </a:lnTo>
                <a:lnTo>
                  <a:pt x="5610181" y="1193122"/>
                </a:lnTo>
                <a:lnTo>
                  <a:pt x="5601161" y="1180875"/>
                </a:lnTo>
                <a:lnTo>
                  <a:pt x="5600577" y="1180473"/>
                </a:lnTo>
                <a:close/>
                <a:moveTo>
                  <a:pt x="2805113" y="1179508"/>
                </a:moveTo>
                <a:lnTo>
                  <a:pt x="2805113" y="1179813"/>
                </a:lnTo>
                <a:lnTo>
                  <a:pt x="2798763" y="1187444"/>
                </a:lnTo>
                <a:lnTo>
                  <a:pt x="2805113" y="1179508"/>
                </a:lnTo>
                <a:close/>
                <a:moveTo>
                  <a:pt x="5682562" y="1178627"/>
                </a:moveTo>
                <a:lnTo>
                  <a:pt x="5687461" y="1184562"/>
                </a:lnTo>
                <a:lnTo>
                  <a:pt x="5712975" y="1216691"/>
                </a:lnTo>
                <a:lnTo>
                  <a:pt x="5739015" y="1249096"/>
                </a:lnTo>
                <a:lnTo>
                  <a:pt x="5764266" y="1282026"/>
                </a:lnTo>
                <a:lnTo>
                  <a:pt x="5788991" y="1314424"/>
                </a:lnTo>
                <a:lnTo>
                  <a:pt x="5812926" y="1345760"/>
                </a:lnTo>
                <a:lnTo>
                  <a:pt x="5835021" y="1375521"/>
                </a:lnTo>
                <a:lnTo>
                  <a:pt x="5855011" y="1403704"/>
                </a:lnTo>
                <a:lnTo>
                  <a:pt x="5862639" y="1415553"/>
                </a:lnTo>
                <a:lnTo>
                  <a:pt x="5851066" y="1400015"/>
                </a:lnTo>
                <a:lnTo>
                  <a:pt x="5853959" y="1404492"/>
                </a:lnTo>
                <a:lnTo>
                  <a:pt x="5847383" y="1396327"/>
                </a:lnTo>
                <a:lnTo>
                  <a:pt x="5859746" y="1415026"/>
                </a:lnTo>
                <a:lnTo>
                  <a:pt x="5851855" y="1403179"/>
                </a:lnTo>
                <a:lnTo>
                  <a:pt x="5858694" y="1416080"/>
                </a:lnTo>
                <a:lnTo>
                  <a:pt x="5843175" y="1392114"/>
                </a:lnTo>
                <a:lnTo>
                  <a:pt x="5849488" y="1403966"/>
                </a:lnTo>
                <a:lnTo>
                  <a:pt x="5833443" y="1381055"/>
                </a:lnTo>
                <a:lnTo>
                  <a:pt x="5835021" y="1384212"/>
                </a:lnTo>
                <a:lnTo>
                  <a:pt x="5832391" y="1381055"/>
                </a:lnTo>
                <a:lnTo>
                  <a:pt x="5827919" y="1376577"/>
                </a:lnTo>
                <a:lnTo>
                  <a:pt x="5816083" y="1364988"/>
                </a:lnTo>
                <a:lnTo>
                  <a:pt x="5811085" y="1359455"/>
                </a:lnTo>
                <a:lnTo>
                  <a:pt x="5807666" y="1355242"/>
                </a:lnTo>
                <a:lnTo>
                  <a:pt x="5806877" y="1353660"/>
                </a:lnTo>
                <a:lnTo>
                  <a:pt x="5806614" y="1352871"/>
                </a:lnTo>
                <a:lnTo>
                  <a:pt x="5806718" y="1352767"/>
                </a:lnTo>
                <a:lnTo>
                  <a:pt x="5792788" y="1335040"/>
                </a:lnTo>
                <a:lnTo>
                  <a:pt x="5802490" y="1346966"/>
                </a:lnTo>
                <a:lnTo>
                  <a:pt x="5806800" y="1352683"/>
                </a:lnTo>
                <a:lnTo>
                  <a:pt x="5806877" y="1352606"/>
                </a:lnTo>
                <a:lnTo>
                  <a:pt x="5807403" y="1352606"/>
                </a:lnTo>
                <a:lnTo>
                  <a:pt x="5808981" y="1352871"/>
                </a:lnTo>
                <a:lnTo>
                  <a:pt x="5790832" y="1329172"/>
                </a:lnTo>
                <a:lnTo>
                  <a:pt x="5802142" y="1343389"/>
                </a:lnTo>
                <a:lnTo>
                  <a:pt x="5795830" y="1334175"/>
                </a:lnTo>
                <a:lnTo>
                  <a:pt x="5789254" y="1324161"/>
                </a:lnTo>
                <a:lnTo>
                  <a:pt x="5782941" y="1314163"/>
                </a:lnTo>
                <a:lnTo>
                  <a:pt x="5776891" y="1305201"/>
                </a:lnTo>
                <a:lnTo>
                  <a:pt x="5774261" y="1301249"/>
                </a:lnTo>
                <a:lnTo>
                  <a:pt x="5771631" y="1297564"/>
                </a:lnTo>
                <a:lnTo>
                  <a:pt x="5769001" y="1294933"/>
                </a:lnTo>
                <a:lnTo>
                  <a:pt x="5766896" y="1292565"/>
                </a:lnTo>
                <a:lnTo>
                  <a:pt x="5764792" y="1291508"/>
                </a:lnTo>
                <a:lnTo>
                  <a:pt x="5764003" y="1291246"/>
                </a:lnTo>
                <a:lnTo>
                  <a:pt x="5763214" y="1291246"/>
                </a:lnTo>
                <a:lnTo>
                  <a:pt x="5762162" y="1291246"/>
                </a:lnTo>
                <a:lnTo>
                  <a:pt x="5761636" y="1291774"/>
                </a:lnTo>
                <a:lnTo>
                  <a:pt x="5761110" y="1292299"/>
                </a:lnTo>
                <a:lnTo>
                  <a:pt x="5760584" y="1293614"/>
                </a:lnTo>
                <a:lnTo>
                  <a:pt x="5751904" y="1282026"/>
                </a:lnTo>
                <a:lnTo>
                  <a:pt x="5740856" y="1266482"/>
                </a:lnTo>
                <a:lnTo>
                  <a:pt x="5735333" y="1258315"/>
                </a:lnTo>
                <a:lnTo>
                  <a:pt x="5730072" y="1250412"/>
                </a:lnTo>
                <a:lnTo>
                  <a:pt x="5726390" y="1243563"/>
                </a:lnTo>
                <a:lnTo>
                  <a:pt x="5723759" y="1238557"/>
                </a:lnTo>
                <a:lnTo>
                  <a:pt x="5716395" y="1228281"/>
                </a:lnTo>
                <a:lnTo>
                  <a:pt x="5720340" y="1232233"/>
                </a:lnTo>
                <a:lnTo>
                  <a:pt x="5699298" y="1200888"/>
                </a:lnTo>
                <a:lnTo>
                  <a:pt x="5682562" y="1178627"/>
                </a:lnTo>
                <a:close/>
                <a:moveTo>
                  <a:pt x="5402822" y="1175075"/>
                </a:moveTo>
                <a:lnTo>
                  <a:pt x="5405799" y="1178311"/>
                </a:lnTo>
                <a:lnTo>
                  <a:pt x="5403310" y="1175509"/>
                </a:lnTo>
                <a:lnTo>
                  <a:pt x="5402822" y="1175075"/>
                </a:lnTo>
                <a:close/>
                <a:moveTo>
                  <a:pt x="5665585" y="1174845"/>
                </a:moveTo>
                <a:lnTo>
                  <a:pt x="5673504" y="1186521"/>
                </a:lnTo>
                <a:lnTo>
                  <a:pt x="5673265" y="1186761"/>
                </a:lnTo>
                <a:lnTo>
                  <a:pt x="5681500" y="1195777"/>
                </a:lnTo>
                <a:lnTo>
                  <a:pt x="5674080" y="1186483"/>
                </a:lnTo>
                <a:lnTo>
                  <a:pt x="5665585" y="1174845"/>
                </a:lnTo>
                <a:close/>
                <a:moveTo>
                  <a:pt x="1927822" y="1174310"/>
                </a:moveTo>
                <a:lnTo>
                  <a:pt x="1927600" y="1174329"/>
                </a:lnTo>
                <a:lnTo>
                  <a:pt x="1927336" y="1175399"/>
                </a:lnTo>
                <a:lnTo>
                  <a:pt x="1926809" y="1177002"/>
                </a:lnTo>
                <a:lnTo>
                  <a:pt x="1926018" y="1178339"/>
                </a:lnTo>
                <a:lnTo>
                  <a:pt x="1924700" y="1179675"/>
                </a:lnTo>
                <a:lnTo>
                  <a:pt x="1923381" y="1180744"/>
                </a:lnTo>
                <a:lnTo>
                  <a:pt x="1921536" y="1182080"/>
                </a:lnTo>
                <a:lnTo>
                  <a:pt x="1920680" y="1182514"/>
                </a:lnTo>
                <a:lnTo>
                  <a:pt x="1921559" y="1182075"/>
                </a:lnTo>
                <a:lnTo>
                  <a:pt x="1923411" y="1180751"/>
                </a:lnTo>
                <a:lnTo>
                  <a:pt x="1924733" y="1179692"/>
                </a:lnTo>
                <a:lnTo>
                  <a:pt x="1926056" y="1178368"/>
                </a:lnTo>
                <a:lnTo>
                  <a:pt x="1926849" y="1177045"/>
                </a:lnTo>
                <a:lnTo>
                  <a:pt x="1927378" y="1175456"/>
                </a:lnTo>
                <a:lnTo>
                  <a:pt x="1927643" y="1174397"/>
                </a:lnTo>
                <a:lnTo>
                  <a:pt x="1927822" y="1174310"/>
                </a:lnTo>
                <a:close/>
                <a:moveTo>
                  <a:pt x="5600206" y="1173397"/>
                </a:moveTo>
                <a:lnTo>
                  <a:pt x="5619750" y="1186864"/>
                </a:lnTo>
                <a:lnTo>
                  <a:pt x="5619557" y="1186967"/>
                </a:lnTo>
                <a:lnTo>
                  <a:pt x="5624391" y="1192000"/>
                </a:lnTo>
                <a:lnTo>
                  <a:pt x="5620002" y="1187215"/>
                </a:lnTo>
                <a:lnTo>
                  <a:pt x="5620002" y="1186956"/>
                </a:lnTo>
                <a:lnTo>
                  <a:pt x="5614195" y="1181374"/>
                </a:lnTo>
                <a:lnTo>
                  <a:pt x="5611549" y="1178715"/>
                </a:lnTo>
                <a:lnTo>
                  <a:pt x="5608903" y="1176321"/>
                </a:lnTo>
                <a:lnTo>
                  <a:pt x="5606257" y="1174990"/>
                </a:lnTo>
                <a:lnTo>
                  <a:pt x="5603347" y="1173662"/>
                </a:lnTo>
                <a:lnTo>
                  <a:pt x="5602289" y="1173397"/>
                </a:lnTo>
                <a:lnTo>
                  <a:pt x="5600701" y="1173397"/>
                </a:lnTo>
                <a:lnTo>
                  <a:pt x="5600206" y="1173397"/>
                </a:lnTo>
                <a:close/>
                <a:moveTo>
                  <a:pt x="5611878" y="1169744"/>
                </a:moveTo>
                <a:lnTo>
                  <a:pt x="5624778" y="1190150"/>
                </a:lnTo>
                <a:lnTo>
                  <a:pt x="5621789" y="1188205"/>
                </a:lnTo>
                <a:lnTo>
                  <a:pt x="5625381" y="1190731"/>
                </a:lnTo>
                <a:lnTo>
                  <a:pt x="5624778" y="1189559"/>
                </a:lnTo>
                <a:lnTo>
                  <a:pt x="5625836" y="1189828"/>
                </a:lnTo>
                <a:lnTo>
                  <a:pt x="5624778" y="1188751"/>
                </a:lnTo>
                <a:lnTo>
                  <a:pt x="5618428" y="1177158"/>
                </a:lnTo>
                <a:lnTo>
                  <a:pt x="5611878" y="1169744"/>
                </a:lnTo>
                <a:close/>
                <a:moveTo>
                  <a:pt x="5628316" y="1167212"/>
                </a:moveTo>
                <a:lnTo>
                  <a:pt x="5628482" y="1167544"/>
                </a:lnTo>
                <a:lnTo>
                  <a:pt x="5629354" y="1168362"/>
                </a:lnTo>
                <a:lnTo>
                  <a:pt x="5628889" y="1167800"/>
                </a:lnTo>
                <a:lnTo>
                  <a:pt x="5628361" y="1167272"/>
                </a:lnTo>
                <a:lnTo>
                  <a:pt x="5628316" y="1167212"/>
                </a:lnTo>
                <a:close/>
                <a:moveTo>
                  <a:pt x="5608639" y="1164618"/>
                </a:moveTo>
                <a:lnTo>
                  <a:pt x="5610697" y="1167875"/>
                </a:lnTo>
                <a:lnTo>
                  <a:pt x="5609479" y="1165394"/>
                </a:lnTo>
                <a:lnTo>
                  <a:pt x="5608639" y="1164618"/>
                </a:lnTo>
                <a:close/>
                <a:moveTo>
                  <a:pt x="5408049" y="1164604"/>
                </a:moveTo>
                <a:lnTo>
                  <a:pt x="5405199" y="1166020"/>
                </a:lnTo>
                <a:lnTo>
                  <a:pt x="5404063" y="1169404"/>
                </a:lnTo>
                <a:lnTo>
                  <a:pt x="5404896" y="1169429"/>
                </a:lnTo>
                <a:lnTo>
                  <a:pt x="5408049" y="1164604"/>
                </a:lnTo>
                <a:close/>
                <a:moveTo>
                  <a:pt x="5522913" y="1162081"/>
                </a:moveTo>
                <a:lnTo>
                  <a:pt x="5530595" y="1167636"/>
                </a:lnTo>
                <a:lnTo>
                  <a:pt x="5530851" y="1168430"/>
                </a:lnTo>
                <a:lnTo>
                  <a:pt x="5522913" y="1162081"/>
                </a:lnTo>
                <a:close/>
                <a:moveTo>
                  <a:pt x="3142395" y="1162052"/>
                </a:moveTo>
                <a:lnTo>
                  <a:pt x="3144838" y="1162554"/>
                </a:lnTo>
                <a:lnTo>
                  <a:pt x="3144838" y="1162804"/>
                </a:lnTo>
                <a:lnTo>
                  <a:pt x="3138488" y="1171574"/>
                </a:lnTo>
                <a:lnTo>
                  <a:pt x="3139953" y="1166062"/>
                </a:lnTo>
                <a:lnTo>
                  <a:pt x="3142395" y="1162052"/>
                </a:lnTo>
                <a:close/>
                <a:moveTo>
                  <a:pt x="5656872" y="1161999"/>
                </a:moveTo>
                <a:lnTo>
                  <a:pt x="5657469" y="1162880"/>
                </a:lnTo>
                <a:lnTo>
                  <a:pt x="5660979" y="1165225"/>
                </a:lnTo>
                <a:lnTo>
                  <a:pt x="5660725" y="1164716"/>
                </a:lnTo>
                <a:lnTo>
                  <a:pt x="5656872" y="1161999"/>
                </a:lnTo>
                <a:close/>
                <a:moveTo>
                  <a:pt x="1874754" y="1161395"/>
                </a:moveTo>
                <a:lnTo>
                  <a:pt x="1872250" y="1164949"/>
                </a:lnTo>
                <a:lnTo>
                  <a:pt x="1875269" y="1161426"/>
                </a:lnTo>
                <a:lnTo>
                  <a:pt x="1874754" y="1161395"/>
                </a:lnTo>
                <a:close/>
                <a:moveTo>
                  <a:pt x="5587872" y="1159480"/>
                </a:moveTo>
                <a:lnTo>
                  <a:pt x="5593324" y="1171466"/>
                </a:lnTo>
                <a:lnTo>
                  <a:pt x="5593900" y="1172038"/>
                </a:lnTo>
                <a:lnTo>
                  <a:pt x="5597078" y="1173408"/>
                </a:lnTo>
                <a:lnTo>
                  <a:pt x="5597078" y="1173674"/>
                </a:lnTo>
                <a:lnTo>
                  <a:pt x="5597273" y="1175397"/>
                </a:lnTo>
                <a:lnTo>
                  <a:pt x="5597851" y="1175972"/>
                </a:lnTo>
                <a:lnTo>
                  <a:pt x="5598626" y="1177253"/>
                </a:lnTo>
                <a:lnTo>
                  <a:pt x="5602444" y="1180518"/>
                </a:lnTo>
                <a:lnTo>
                  <a:pt x="5603363" y="1181845"/>
                </a:lnTo>
                <a:lnTo>
                  <a:pt x="5603934" y="1182255"/>
                </a:lnTo>
                <a:lnTo>
                  <a:pt x="5599127" y="1176605"/>
                </a:lnTo>
                <a:lnTo>
                  <a:pt x="5597525" y="1174722"/>
                </a:lnTo>
                <a:lnTo>
                  <a:pt x="5599127" y="1175530"/>
                </a:lnTo>
                <a:lnTo>
                  <a:pt x="5602599" y="1178220"/>
                </a:lnTo>
                <a:lnTo>
                  <a:pt x="5607139" y="1181986"/>
                </a:lnTo>
                <a:lnTo>
                  <a:pt x="5612213" y="1185214"/>
                </a:lnTo>
                <a:lnTo>
                  <a:pt x="5614082" y="1186290"/>
                </a:lnTo>
                <a:lnTo>
                  <a:pt x="5615845" y="1186734"/>
                </a:lnTo>
                <a:lnTo>
                  <a:pt x="5613998" y="1185751"/>
                </a:lnTo>
                <a:lnTo>
                  <a:pt x="5607984" y="1181017"/>
                </a:lnTo>
                <a:lnTo>
                  <a:pt x="5598605" y="1173525"/>
                </a:lnTo>
                <a:lnTo>
                  <a:pt x="5597791" y="1173662"/>
                </a:lnTo>
                <a:lnTo>
                  <a:pt x="5593822" y="1171801"/>
                </a:lnTo>
                <a:lnTo>
                  <a:pt x="5593822" y="1171268"/>
                </a:lnTo>
                <a:lnTo>
                  <a:pt x="5593822" y="1170205"/>
                </a:lnTo>
                <a:lnTo>
                  <a:pt x="5593557" y="1168609"/>
                </a:lnTo>
                <a:lnTo>
                  <a:pt x="5592763" y="1167012"/>
                </a:lnTo>
                <a:lnTo>
                  <a:pt x="5591970" y="1165151"/>
                </a:lnTo>
                <a:lnTo>
                  <a:pt x="5589324" y="1161428"/>
                </a:lnTo>
                <a:lnTo>
                  <a:pt x="5587872" y="1159480"/>
                </a:lnTo>
                <a:close/>
                <a:moveTo>
                  <a:pt x="1856865" y="1157510"/>
                </a:moveTo>
                <a:lnTo>
                  <a:pt x="1858786" y="1158559"/>
                </a:lnTo>
                <a:lnTo>
                  <a:pt x="1862477" y="1159628"/>
                </a:lnTo>
                <a:lnTo>
                  <a:pt x="1866169" y="1160697"/>
                </a:lnTo>
                <a:lnTo>
                  <a:pt x="1867999" y="1160813"/>
                </a:lnTo>
                <a:lnTo>
                  <a:pt x="1866539" y="1160631"/>
                </a:lnTo>
                <a:lnTo>
                  <a:pt x="1862572" y="1159572"/>
                </a:lnTo>
                <a:lnTo>
                  <a:pt x="1858869" y="1158513"/>
                </a:lnTo>
                <a:lnTo>
                  <a:pt x="1856865" y="1157510"/>
                </a:lnTo>
                <a:close/>
                <a:moveTo>
                  <a:pt x="1982927" y="1156396"/>
                </a:moveTo>
                <a:lnTo>
                  <a:pt x="1975785" y="1156660"/>
                </a:lnTo>
                <a:lnTo>
                  <a:pt x="1975868" y="1156629"/>
                </a:lnTo>
                <a:lnTo>
                  <a:pt x="1975058" y="1156687"/>
                </a:lnTo>
                <a:lnTo>
                  <a:pt x="1971103" y="1157757"/>
                </a:lnTo>
                <a:lnTo>
                  <a:pt x="1967675" y="1158826"/>
                </a:lnTo>
                <a:lnTo>
                  <a:pt x="1965417" y="1159707"/>
                </a:lnTo>
                <a:lnTo>
                  <a:pt x="1982927" y="1156396"/>
                </a:lnTo>
                <a:close/>
                <a:moveTo>
                  <a:pt x="5522913" y="1155735"/>
                </a:moveTo>
                <a:lnTo>
                  <a:pt x="5530618" y="1160758"/>
                </a:lnTo>
                <a:lnTo>
                  <a:pt x="5540119" y="1166842"/>
                </a:lnTo>
                <a:lnTo>
                  <a:pt x="5540376" y="1168430"/>
                </a:lnTo>
                <a:lnTo>
                  <a:pt x="5522913" y="1155735"/>
                </a:lnTo>
                <a:close/>
                <a:moveTo>
                  <a:pt x="5374598" y="1155483"/>
                </a:moveTo>
                <a:lnTo>
                  <a:pt x="5373080" y="1155915"/>
                </a:lnTo>
                <a:lnTo>
                  <a:pt x="5377455" y="1165254"/>
                </a:lnTo>
                <a:lnTo>
                  <a:pt x="5374598" y="1155483"/>
                </a:lnTo>
                <a:close/>
                <a:moveTo>
                  <a:pt x="5378700" y="1154318"/>
                </a:moveTo>
                <a:lnTo>
                  <a:pt x="5376630" y="1154909"/>
                </a:lnTo>
                <a:lnTo>
                  <a:pt x="5390420" y="1164669"/>
                </a:lnTo>
                <a:lnTo>
                  <a:pt x="5378700" y="1154318"/>
                </a:lnTo>
                <a:close/>
                <a:moveTo>
                  <a:pt x="5516563" y="1150973"/>
                </a:moveTo>
                <a:lnTo>
                  <a:pt x="5519738" y="1152416"/>
                </a:lnTo>
                <a:lnTo>
                  <a:pt x="5519738" y="1152992"/>
                </a:lnTo>
                <a:lnTo>
                  <a:pt x="5519738" y="1154146"/>
                </a:lnTo>
                <a:lnTo>
                  <a:pt x="5516563" y="1150973"/>
                </a:lnTo>
                <a:close/>
                <a:moveTo>
                  <a:pt x="1983985" y="1150306"/>
                </a:moveTo>
                <a:lnTo>
                  <a:pt x="1983083" y="1150330"/>
                </a:lnTo>
                <a:lnTo>
                  <a:pt x="1976903" y="1152679"/>
                </a:lnTo>
                <a:lnTo>
                  <a:pt x="1974530" y="1153749"/>
                </a:lnTo>
                <a:lnTo>
                  <a:pt x="1974530" y="1154016"/>
                </a:lnTo>
                <a:lnTo>
                  <a:pt x="1975321" y="1153749"/>
                </a:lnTo>
                <a:lnTo>
                  <a:pt x="1975894" y="1153652"/>
                </a:lnTo>
                <a:lnTo>
                  <a:pt x="1977637" y="1152954"/>
                </a:lnTo>
                <a:lnTo>
                  <a:pt x="1983985" y="1150306"/>
                </a:lnTo>
                <a:close/>
                <a:moveTo>
                  <a:pt x="1842004" y="1149848"/>
                </a:moveTo>
                <a:lnTo>
                  <a:pt x="1841675" y="1150042"/>
                </a:lnTo>
                <a:lnTo>
                  <a:pt x="1849081" y="1158778"/>
                </a:lnTo>
                <a:lnTo>
                  <a:pt x="1840352" y="1169368"/>
                </a:lnTo>
                <a:lnTo>
                  <a:pt x="1841675" y="1169632"/>
                </a:lnTo>
                <a:lnTo>
                  <a:pt x="1842468" y="1172544"/>
                </a:lnTo>
                <a:lnTo>
                  <a:pt x="1842733" y="1174927"/>
                </a:lnTo>
                <a:lnTo>
                  <a:pt x="1842733" y="1177574"/>
                </a:lnTo>
                <a:lnTo>
                  <a:pt x="1842468" y="1179692"/>
                </a:lnTo>
                <a:lnTo>
                  <a:pt x="1842204" y="1181545"/>
                </a:lnTo>
                <a:lnTo>
                  <a:pt x="1841146" y="1183663"/>
                </a:lnTo>
                <a:lnTo>
                  <a:pt x="1840352" y="1185517"/>
                </a:lnTo>
                <a:lnTo>
                  <a:pt x="1839030" y="1186840"/>
                </a:lnTo>
                <a:lnTo>
                  <a:pt x="1837707" y="1188163"/>
                </a:lnTo>
                <a:lnTo>
                  <a:pt x="1835856" y="1189222"/>
                </a:lnTo>
                <a:lnTo>
                  <a:pt x="1833739" y="1190546"/>
                </a:lnTo>
                <a:lnTo>
                  <a:pt x="1831623" y="1191341"/>
                </a:lnTo>
                <a:lnTo>
                  <a:pt x="1828978" y="1191870"/>
                </a:lnTo>
                <a:lnTo>
                  <a:pt x="1826068" y="1192135"/>
                </a:lnTo>
                <a:lnTo>
                  <a:pt x="1822894" y="1192399"/>
                </a:lnTo>
                <a:lnTo>
                  <a:pt x="1819456" y="1192929"/>
                </a:lnTo>
                <a:lnTo>
                  <a:pt x="1819191" y="1192929"/>
                </a:lnTo>
                <a:lnTo>
                  <a:pt x="1818926" y="1192929"/>
                </a:lnTo>
                <a:lnTo>
                  <a:pt x="1818397" y="1192929"/>
                </a:lnTo>
                <a:lnTo>
                  <a:pt x="1818133" y="1192929"/>
                </a:lnTo>
                <a:lnTo>
                  <a:pt x="1816281" y="1192929"/>
                </a:lnTo>
                <a:lnTo>
                  <a:pt x="1813901" y="1193193"/>
                </a:lnTo>
                <a:lnTo>
                  <a:pt x="1811520" y="1193722"/>
                </a:lnTo>
                <a:lnTo>
                  <a:pt x="1806230" y="1195576"/>
                </a:lnTo>
                <a:lnTo>
                  <a:pt x="1802300" y="1197233"/>
                </a:lnTo>
                <a:lnTo>
                  <a:pt x="1806583" y="1195713"/>
                </a:lnTo>
                <a:lnTo>
                  <a:pt x="1811592" y="1193841"/>
                </a:lnTo>
                <a:lnTo>
                  <a:pt x="1814229" y="1193307"/>
                </a:lnTo>
                <a:lnTo>
                  <a:pt x="1816602" y="1193040"/>
                </a:lnTo>
                <a:lnTo>
                  <a:pt x="1818447" y="1193040"/>
                </a:lnTo>
                <a:lnTo>
                  <a:pt x="1818711" y="1193040"/>
                </a:lnTo>
                <a:lnTo>
                  <a:pt x="1819238" y="1193040"/>
                </a:lnTo>
                <a:lnTo>
                  <a:pt x="1819502" y="1193040"/>
                </a:lnTo>
                <a:lnTo>
                  <a:pt x="1819766" y="1193040"/>
                </a:lnTo>
                <a:lnTo>
                  <a:pt x="1823193" y="1192505"/>
                </a:lnTo>
                <a:lnTo>
                  <a:pt x="1826357" y="1192238"/>
                </a:lnTo>
                <a:lnTo>
                  <a:pt x="1829257" y="1191970"/>
                </a:lnTo>
                <a:lnTo>
                  <a:pt x="1831894" y="1191435"/>
                </a:lnTo>
                <a:lnTo>
                  <a:pt x="1834003" y="1190634"/>
                </a:lnTo>
                <a:lnTo>
                  <a:pt x="1836112" y="1189297"/>
                </a:lnTo>
                <a:lnTo>
                  <a:pt x="1837958" y="1188229"/>
                </a:lnTo>
                <a:lnTo>
                  <a:pt x="1839276" y="1186892"/>
                </a:lnTo>
                <a:lnTo>
                  <a:pt x="1840594" y="1185555"/>
                </a:lnTo>
                <a:lnTo>
                  <a:pt x="1841385" y="1183684"/>
                </a:lnTo>
                <a:lnTo>
                  <a:pt x="1842440" y="1181546"/>
                </a:lnTo>
                <a:lnTo>
                  <a:pt x="1842703" y="1179675"/>
                </a:lnTo>
                <a:lnTo>
                  <a:pt x="1842967" y="1177537"/>
                </a:lnTo>
                <a:lnTo>
                  <a:pt x="1842967" y="1174864"/>
                </a:lnTo>
                <a:lnTo>
                  <a:pt x="1842703" y="1172458"/>
                </a:lnTo>
                <a:lnTo>
                  <a:pt x="1841912" y="1169518"/>
                </a:lnTo>
                <a:lnTo>
                  <a:pt x="1840594" y="1169250"/>
                </a:lnTo>
                <a:lnTo>
                  <a:pt x="1849295" y="1158559"/>
                </a:lnTo>
                <a:lnTo>
                  <a:pt x="1842004" y="1149848"/>
                </a:lnTo>
                <a:close/>
                <a:moveTo>
                  <a:pt x="1997475" y="1148718"/>
                </a:moveTo>
                <a:lnTo>
                  <a:pt x="1994547" y="1149388"/>
                </a:lnTo>
                <a:lnTo>
                  <a:pt x="1975585" y="1156422"/>
                </a:lnTo>
                <a:lnTo>
                  <a:pt x="1976535" y="1156386"/>
                </a:lnTo>
                <a:lnTo>
                  <a:pt x="1997475" y="1148718"/>
                </a:lnTo>
                <a:close/>
                <a:moveTo>
                  <a:pt x="5399574" y="1148080"/>
                </a:moveTo>
                <a:lnTo>
                  <a:pt x="5408946" y="1162563"/>
                </a:lnTo>
                <a:lnTo>
                  <a:pt x="5408602" y="1163761"/>
                </a:lnTo>
                <a:lnTo>
                  <a:pt x="5409388" y="1162558"/>
                </a:lnTo>
                <a:lnTo>
                  <a:pt x="5399574" y="1148080"/>
                </a:lnTo>
                <a:close/>
                <a:moveTo>
                  <a:pt x="5530246" y="1145904"/>
                </a:moveTo>
                <a:lnTo>
                  <a:pt x="5530293" y="1145951"/>
                </a:lnTo>
                <a:lnTo>
                  <a:pt x="5537509" y="1152031"/>
                </a:lnTo>
                <a:lnTo>
                  <a:pt x="5544726" y="1158115"/>
                </a:lnTo>
                <a:lnTo>
                  <a:pt x="5548042" y="1160789"/>
                </a:lnTo>
                <a:lnTo>
                  <a:pt x="5534735" y="1148402"/>
                </a:lnTo>
                <a:lnTo>
                  <a:pt x="5530246" y="1145904"/>
                </a:lnTo>
                <a:close/>
                <a:moveTo>
                  <a:pt x="5574723" y="1144408"/>
                </a:moveTo>
                <a:lnTo>
                  <a:pt x="5575214" y="1147341"/>
                </a:lnTo>
                <a:lnTo>
                  <a:pt x="5584779" y="1155564"/>
                </a:lnTo>
                <a:lnTo>
                  <a:pt x="5582974" y="1153447"/>
                </a:lnTo>
                <a:lnTo>
                  <a:pt x="5579799" y="1149724"/>
                </a:lnTo>
                <a:lnTo>
                  <a:pt x="5575301" y="1145735"/>
                </a:lnTo>
                <a:lnTo>
                  <a:pt x="5575566" y="1145206"/>
                </a:lnTo>
                <a:lnTo>
                  <a:pt x="5574723" y="1144408"/>
                </a:lnTo>
                <a:close/>
                <a:moveTo>
                  <a:pt x="5397094" y="1143517"/>
                </a:moveTo>
                <a:lnTo>
                  <a:pt x="5398240" y="1146077"/>
                </a:lnTo>
                <a:lnTo>
                  <a:pt x="5398768" y="1146863"/>
                </a:lnTo>
                <a:lnTo>
                  <a:pt x="5397094" y="1143517"/>
                </a:lnTo>
                <a:close/>
                <a:moveTo>
                  <a:pt x="2006311" y="1143385"/>
                </a:moveTo>
                <a:lnTo>
                  <a:pt x="1999050" y="1145997"/>
                </a:lnTo>
                <a:lnTo>
                  <a:pt x="1990613" y="1148135"/>
                </a:lnTo>
                <a:lnTo>
                  <a:pt x="1981913" y="1149471"/>
                </a:lnTo>
                <a:lnTo>
                  <a:pt x="1973476" y="1150273"/>
                </a:lnTo>
                <a:lnTo>
                  <a:pt x="1976844" y="1150273"/>
                </a:lnTo>
                <a:lnTo>
                  <a:pt x="1982133" y="1149777"/>
                </a:lnTo>
                <a:lnTo>
                  <a:pt x="1990862" y="1148453"/>
                </a:lnTo>
                <a:lnTo>
                  <a:pt x="1999327" y="1146336"/>
                </a:lnTo>
                <a:lnTo>
                  <a:pt x="2007527" y="1143423"/>
                </a:lnTo>
                <a:lnTo>
                  <a:pt x="2006311" y="1143385"/>
                </a:lnTo>
                <a:close/>
                <a:moveTo>
                  <a:pt x="5401504" y="1141948"/>
                </a:moveTo>
                <a:lnTo>
                  <a:pt x="5402518" y="1142737"/>
                </a:lnTo>
                <a:lnTo>
                  <a:pt x="5408595" y="1147757"/>
                </a:lnTo>
                <a:lnTo>
                  <a:pt x="5412294" y="1150399"/>
                </a:lnTo>
                <a:lnTo>
                  <a:pt x="5416522" y="1153044"/>
                </a:lnTo>
                <a:lnTo>
                  <a:pt x="5421278" y="1155687"/>
                </a:lnTo>
                <a:lnTo>
                  <a:pt x="5425380" y="1157844"/>
                </a:lnTo>
                <a:lnTo>
                  <a:pt x="5401504" y="1141948"/>
                </a:lnTo>
                <a:close/>
                <a:moveTo>
                  <a:pt x="2006117" y="1139688"/>
                </a:moveTo>
                <a:lnTo>
                  <a:pt x="1990613" y="1142522"/>
                </a:lnTo>
                <a:lnTo>
                  <a:pt x="1992573" y="1142585"/>
                </a:lnTo>
                <a:lnTo>
                  <a:pt x="2006998" y="1139981"/>
                </a:lnTo>
                <a:lnTo>
                  <a:pt x="2006117" y="1139688"/>
                </a:lnTo>
                <a:close/>
                <a:moveTo>
                  <a:pt x="5394843" y="1138484"/>
                </a:moveTo>
                <a:lnTo>
                  <a:pt x="5394861" y="1138525"/>
                </a:lnTo>
                <a:lnTo>
                  <a:pt x="5394855" y="1138508"/>
                </a:lnTo>
                <a:lnTo>
                  <a:pt x="5394843" y="1138484"/>
                </a:lnTo>
                <a:close/>
                <a:moveTo>
                  <a:pt x="5499101" y="1138279"/>
                </a:moveTo>
                <a:lnTo>
                  <a:pt x="5522914" y="1160495"/>
                </a:lnTo>
                <a:lnTo>
                  <a:pt x="5513984" y="1153884"/>
                </a:lnTo>
                <a:lnTo>
                  <a:pt x="5511278" y="1151502"/>
                </a:lnTo>
                <a:lnTo>
                  <a:pt x="5511008" y="1150974"/>
                </a:lnTo>
                <a:lnTo>
                  <a:pt x="5507219" y="1145949"/>
                </a:lnTo>
                <a:lnTo>
                  <a:pt x="5499101" y="1138279"/>
                </a:lnTo>
                <a:close/>
                <a:moveTo>
                  <a:pt x="2033714" y="1137070"/>
                </a:moveTo>
                <a:lnTo>
                  <a:pt x="2029354" y="1138343"/>
                </a:lnTo>
                <a:lnTo>
                  <a:pt x="2015198" y="1145301"/>
                </a:lnTo>
                <a:lnTo>
                  <a:pt x="2015198" y="1145806"/>
                </a:lnTo>
                <a:lnTo>
                  <a:pt x="2033714" y="1137070"/>
                </a:lnTo>
                <a:close/>
                <a:moveTo>
                  <a:pt x="5393957" y="1136504"/>
                </a:moveTo>
                <a:lnTo>
                  <a:pt x="5394355" y="1137394"/>
                </a:lnTo>
                <a:lnTo>
                  <a:pt x="5394575" y="1136949"/>
                </a:lnTo>
                <a:lnTo>
                  <a:pt x="5393957" y="1136504"/>
                </a:lnTo>
                <a:close/>
                <a:moveTo>
                  <a:pt x="2003005" y="1135573"/>
                </a:moveTo>
                <a:lnTo>
                  <a:pt x="1997996" y="1135840"/>
                </a:lnTo>
                <a:lnTo>
                  <a:pt x="1992459" y="1136642"/>
                </a:lnTo>
                <a:lnTo>
                  <a:pt x="1986658" y="1138513"/>
                </a:lnTo>
                <a:lnTo>
                  <a:pt x="1980594" y="1140116"/>
                </a:lnTo>
                <a:lnTo>
                  <a:pt x="1974267" y="1142522"/>
                </a:lnTo>
                <a:lnTo>
                  <a:pt x="1967939" y="1145195"/>
                </a:lnTo>
                <a:lnTo>
                  <a:pt x="1961875" y="1147868"/>
                </a:lnTo>
                <a:lnTo>
                  <a:pt x="1956075" y="1150808"/>
                </a:lnTo>
                <a:lnTo>
                  <a:pt x="1950801" y="1153749"/>
                </a:lnTo>
                <a:lnTo>
                  <a:pt x="1946056" y="1156422"/>
                </a:lnTo>
                <a:lnTo>
                  <a:pt x="1942365" y="1159361"/>
                </a:lnTo>
                <a:lnTo>
                  <a:pt x="1943782" y="1158529"/>
                </a:lnTo>
                <a:lnTo>
                  <a:pt x="1946159" y="1156660"/>
                </a:lnTo>
                <a:lnTo>
                  <a:pt x="1950920" y="1154013"/>
                </a:lnTo>
                <a:lnTo>
                  <a:pt x="1956211" y="1151101"/>
                </a:lnTo>
                <a:lnTo>
                  <a:pt x="1962030" y="1148188"/>
                </a:lnTo>
                <a:lnTo>
                  <a:pt x="1968114" y="1145542"/>
                </a:lnTo>
                <a:lnTo>
                  <a:pt x="1974462" y="1142894"/>
                </a:lnTo>
                <a:lnTo>
                  <a:pt x="1980811" y="1140511"/>
                </a:lnTo>
                <a:lnTo>
                  <a:pt x="1986895" y="1138923"/>
                </a:lnTo>
                <a:lnTo>
                  <a:pt x="1992714" y="1137070"/>
                </a:lnTo>
                <a:lnTo>
                  <a:pt x="1998269" y="1136276"/>
                </a:lnTo>
                <a:lnTo>
                  <a:pt x="2003295" y="1136011"/>
                </a:lnTo>
                <a:lnTo>
                  <a:pt x="2005411" y="1136011"/>
                </a:lnTo>
                <a:lnTo>
                  <a:pt x="2007527" y="1136276"/>
                </a:lnTo>
                <a:lnTo>
                  <a:pt x="2009643" y="1136540"/>
                </a:lnTo>
                <a:lnTo>
                  <a:pt x="2010966" y="1137070"/>
                </a:lnTo>
                <a:lnTo>
                  <a:pt x="2012553" y="1137864"/>
                </a:lnTo>
                <a:lnTo>
                  <a:pt x="2013317" y="1138820"/>
                </a:lnTo>
                <a:lnTo>
                  <a:pt x="2013287" y="1138780"/>
                </a:lnTo>
                <a:lnTo>
                  <a:pt x="2012233" y="1137444"/>
                </a:lnTo>
                <a:lnTo>
                  <a:pt x="2010651" y="1136642"/>
                </a:lnTo>
                <a:lnTo>
                  <a:pt x="2009333" y="1136108"/>
                </a:lnTo>
                <a:lnTo>
                  <a:pt x="2007223" y="1135840"/>
                </a:lnTo>
                <a:lnTo>
                  <a:pt x="2005114" y="1135573"/>
                </a:lnTo>
                <a:lnTo>
                  <a:pt x="2003005" y="1135573"/>
                </a:lnTo>
                <a:close/>
                <a:moveTo>
                  <a:pt x="5500688" y="1135106"/>
                </a:moveTo>
                <a:lnTo>
                  <a:pt x="5510213" y="1142723"/>
                </a:lnTo>
                <a:lnTo>
                  <a:pt x="5510213" y="1144626"/>
                </a:lnTo>
                <a:lnTo>
                  <a:pt x="5509052" y="1143538"/>
                </a:lnTo>
                <a:lnTo>
                  <a:pt x="5500688" y="1135106"/>
                </a:lnTo>
                <a:close/>
                <a:moveTo>
                  <a:pt x="2451894" y="1135074"/>
                </a:moveTo>
                <a:lnTo>
                  <a:pt x="2454276" y="1135669"/>
                </a:lnTo>
                <a:lnTo>
                  <a:pt x="2454276" y="1135967"/>
                </a:lnTo>
                <a:lnTo>
                  <a:pt x="2449513" y="1139836"/>
                </a:lnTo>
                <a:lnTo>
                  <a:pt x="2451894" y="1135074"/>
                </a:lnTo>
                <a:close/>
                <a:moveTo>
                  <a:pt x="5409112" y="1135046"/>
                </a:moveTo>
                <a:lnTo>
                  <a:pt x="5425961" y="1158152"/>
                </a:lnTo>
                <a:lnTo>
                  <a:pt x="5426299" y="1158328"/>
                </a:lnTo>
                <a:lnTo>
                  <a:pt x="5409112" y="1135046"/>
                </a:lnTo>
                <a:close/>
                <a:moveTo>
                  <a:pt x="2033300" y="1134991"/>
                </a:moveTo>
                <a:lnTo>
                  <a:pt x="2032534" y="1135573"/>
                </a:lnTo>
                <a:lnTo>
                  <a:pt x="2026997" y="1138513"/>
                </a:lnTo>
                <a:lnTo>
                  <a:pt x="2029739" y="1137679"/>
                </a:lnTo>
                <a:lnTo>
                  <a:pt x="2032921" y="1136011"/>
                </a:lnTo>
                <a:lnTo>
                  <a:pt x="2033979" y="1135217"/>
                </a:lnTo>
                <a:lnTo>
                  <a:pt x="2033300" y="1134991"/>
                </a:lnTo>
                <a:close/>
                <a:moveTo>
                  <a:pt x="2007262" y="1129658"/>
                </a:moveTo>
                <a:lnTo>
                  <a:pt x="2002237" y="1129923"/>
                </a:lnTo>
                <a:lnTo>
                  <a:pt x="1997211" y="1130716"/>
                </a:lnTo>
                <a:lnTo>
                  <a:pt x="1992449" y="1131510"/>
                </a:lnTo>
                <a:lnTo>
                  <a:pt x="1987424" y="1132569"/>
                </a:lnTo>
                <a:lnTo>
                  <a:pt x="1982927" y="1134158"/>
                </a:lnTo>
                <a:lnTo>
                  <a:pt x="1978166" y="1136011"/>
                </a:lnTo>
                <a:lnTo>
                  <a:pt x="1973404" y="1137864"/>
                </a:lnTo>
                <a:lnTo>
                  <a:pt x="1964146" y="1142364"/>
                </a:lnTo>
                <a:lnTo>
                  <a:pt x="1960145" y="1144539"/>
                </a:lnTo>
                <a:lnTo>
                  <a:pt x="1964775" y="1142255"/>
                </a:lnTo>
                <a:lnTo>
                  <a:pt x="1974530" y="1137711"/>
                </a:lnTo>
                <a:lnTo>
                  <a:pt x="1979012" y="1136108"/>
                </a:lnTo>
                <a:lnTo>
                  <a:pt x="1984022" y="1134236"/>
                </a:lnTo>
                <a:lnTo>
                  <a:pt x="1989031" y="1132900"/>
                </a:lnTo>
                <a:lnTo>
                  <a:pt x="1993777" y="1131564"/>
                </a:lnTo>
                <a:lnTo>
                  <a:pt x="1998786" y="1130762"/>
                </a:lnTo>
                <a:lnTo>
                  <a:pt x="2003796" y="1130227"/>
                </a:lnTo>
                <a:lnTo>
                  <a:pt x="2008542" y="1130227"/>
                </a:lnTo>
                <a:lnTo>
                  <a:pt x="2013287" y="1130227"/>
                </a:lnTo>
                <a:lnTo>
                  <a:pt x="2017279" y="1130632"/>
                </a:lnTo>
                <a:lnTo>
                  <a:pt x="2012553" y="1129923"/>
                </a:lnTo>
                <a:lnTo>
                  <a:pt x="2007262" y="1129658"/>
                </a:lnTo>
                <a:close/>
                <a:moveTo>
                  <a:pt x="5174114" y="1129513"/>
                </a:moveTo>
                <a:lnTo>
                  <a:pt x="5195888" y="1153039"/>
                </a:lnTo>
                <a:lnTo>
                  <a:pt x="5195736" y="1153417"/>
                </a:lnTo>
                <a:lnTo>
                  <a:pt x="5195746" y="1153428"/>
                </a:lnTo>
                <a:lnTo>
                  <a:pt x="5213606" y="1172793"/>
                </a:lnTo>
                <a:lnTo>
                  <a:pt x="5232178" y="1193172"/>
                </a:lnTo>
                <a:lnTo>
                  <a:pt x="5250484" y="1213293"/>
                </a:lnTo>
                <a:lnTo>
                  <a:pt x="5268260" y="1233947"/>
                </a:lnTo>
                <a:lnTo>
                  <a:pt x="5261097" y="1226002"/>
                </a:lnTo>
                <a:lnTo>
                  <a:pt x="5258709" y="1223618"/>
                </a:lnTo>
                <a:lnTo>
                  <a:pt x="5257117" y="1222558"/>
                </a:lnTo>
                <a:lnTo>
                  <a:pt x="5256056" y="1221764"/>
                </a:lnTo>
                <a:lnTo>
                  <a:pt x="5255791" y="1221764"/>
                </a:lnTo>
                <a:lnTo>
                  <a:pt x="5255791" y="1222558"/>
                </a:lnTo>
                <a:lnTo>
                  <a:pt x="5256321" y="1223618"/>
                </a:lnTo>
                <a:lnTo>
                  <a:pt x="5258709" y="1226797"/>
                </a:lnTo>
                <a:lnTo>
                  <a:pt x="5261627" y="1229975"/>
                </a:lnTo>
                <a:lnTo>
                  <a:pt x="5263219" y="1231563"/>
                </a:lnTo>
                <a:lnTo>
                  <a:pt x="5265077" y="1232622"/>
                </a:lnTo>
                <a:lnTo>
                  <a:pt x="5266668" y="1233683"/>
                </a:lnTo>
                <a:lnTo>
                  <a:pt x="5268260" y="1233947"/>
                </a:lnTo>
                <a:lnTo>
                  <a:pt x="5265077" y="1233947"/>
                </a:lnTo>
                <a:lnTo>
                  <a:pt x="5261893" y="1233417"/>
                </a:lnTo>
                <a:lnTo>
                  <a:pt x="5258444" y="1232092"/>
                </a:lnTo>
                <a:lnTo>
                  <a:pt x="5254995" y="1231034"/>
                </a:lnTo>
                <a:lnTo>
                  <a:pt x="5251811" y="1229180"/>
                </a:lnTo>
                <a:lnTo>
                  <a:pt x="5248627" y="1227326"/>
                </a:lnTo>
                <a:lnTo>
                  <a:pt x="5245443" y="1225471"/>
                </a:lnTo>
                <a:lnTo>
                  <a:pt x="5242260" y="1223354"/>
                </a:lnTo>
                <a:lnTo>
                  <a:pt x="5236157" y="1218323"/>
                </a:lnTo>
                <a:lnTo>
                  <a:pt x="5230320" y="1213293"/>
                </a:lnTo>
                <a:lnTo>
                  <a:pt x="5220769" y="1204288"/>
                </a:lnTo>
                <a:lnTo>
                  <a:pt x="5216259" y="1196347"/>
                </a:lnTo>
                <a:lnTo>
                  <a:pt x="5214136" y="1198995"/>
                </a:lnTo>
                <a:lnTo>
                  <a:pt x="5205911" y="1193172"/>
                </a:lnTo>
                <a:lnTo>
                  <a:pt x="5202728" y="1188408"/>
                </a:lnTo>
                <a:lnTo>
                  <a:pt x="5197687" y="1192643"/>
                </a:lnTo>
                <a:lnTo>
                  <a:pt x="5192380" y="1191318"/>
                </a:lnTo>
                <a:lnTo>
                  <a:pt x="5191319" y="1195817"/>
                </a:lnTo>
                <a:lnTo>
                  <a:pt x="5181503" y="1187347"/>
                </a:lnTo>
                <a:lnTo>
                  <a:pt x="5181503" y="1188408"/>
                </a:lnTo>
                <a:lnTo>
                  <a:pt x="5180972" y="1188673"/>
                </a:lnTo>
                <a:lnTo>
                  <a:pt x="5176727" y="1183643"/>
                </a:lnTo>
                <a:lnTo>
                  <a:pt x="5167972" y="1187613"/>
                </a:lnTo>
                <a:lnTo>
                  <a:pt x="5158951" y="1192907"/>
                </a:lnTo>
                <a:lnTo>
                  <a:pt x="5141175" y="1185497"/>
                </a:lnTo>
                <a:lnTo>
                  <a:pt x="5146481" y="1178616"/>
                </a:lnTo>
                <a:lnTo>
                  <a:pt x="5134011" y="1173852"/>
                </a:lnTo>
                <a:lnTo>
                  <a:pt x="5140910" y="1168823"/>
                </a:lnTo>
                <a:lnTo>
                  <a:pt x="5133481" y="1166705"/>
                </a:lnTo>
                <a:lnTo>
                  <a:pt x="5129766" y="1172264"/>
                </a:lnTo>
                <a:lnTo>
                  <a:pt x="5127378" y="1171734"/>
                </a:lnTo>
                <a:lnTo>
                  <a:pt x="5125787" y="1170940"/>
                </a:lnTo>
                <a:lnTo>
                  <a:pt x="5124195" y="1169617"/>
                </a:lnTo>
                <a:lnTo>
                  <a:pt x="5123133" y="1168294"/>
                </a:lnTo>
                <a:lnTo>
                  <a:pt x="5122338" y="1166705"/>
                </a:lnTo>
                <a:lnTo>
                  <a:pt x="5122072" y="1164853"/>
                </a:lnTo>
                <a:lnTo>
                  <a:pt x="5122338" y="1163265"/>
                </a:lnTo>
                <a:lnTo>
                  <a:pt x="5122603" y="1161148"/>
                </a:lnTo>
                <a:lnTo>
                  <a:pt x="5123399" y="1159031"/>
                </a:lnTo>
                <a:lnTo>
                  <a:pt x="5123929" y="1157440"/>
                </a:lnTo>
                <a:lnTo>
                  <a:pt x="5126052" y="1153473"/>
                </a:lnTo>
                <a:lnTo>
                  <a:pt x="5128440" y="1150297"/>
                </a:lnTo>
                <a:lnTo>
                  <a:pt x="5130297" y="1148180"/>
                </a:lnTo>
                <a:lnTo>
                  <a:pt x="5130562" y="1148180"/>
                </a:lnTo>
                <a:lnTo>
                  <a:pt x="5131624" y="1147914"/>
                </a:lnTo>
                <a:lnTo>
                  <a:pt x="5131624" y="1147651"/>
                </a:lnTo>
                <a:lnTo>
                  <a:pt x="5136782" y="1133758"/>
                </a:lnTo>
                <a:lnTo>
                  <a:pt x="5135563" y="1134977"/>
                </a:lnTo>
                <a:lnTo>
                  <a:pt x="5136357" y="1133388"/>
                </a:lnTo>
                <a:lnTo>
                  <a:pt x="5136919" y="1133388"/>
                </a:lnTo>
                <a:lnTo>
                  <a:pt x="5136930" y="1133360"/>
                </a:lnTo>
                <a:lnTo>
                  <a:pt x="5136991" y="1133388"/>
                </a:lnTo>
                <a:lnTo>
                  <a:pt x="5137151" y="1133388"/>
                </a:lnTo>
                <a:lnTo>
                  <a:pt x="5137100" y="1133440"/>
                </a:lnTo>
                <a:lnTo>
                  <a:pt x="5157624" y="1143152"/>
                </a:lnTo>
                <a:lnTo>
                  <a:pt x="5157359" y="1141831"/>
                </a:lnTo>
                <a:lnTo>
                  <a:pt x="5162931" y="1146064"/>
                </a:lnTo>
                <a:lnTo>
                  <a:pt x="5168237" y="1150031"/>
                </a:lnTo>
                <a:lnTo>
                  <a:pt x="5171155" y="1152148"/>
                </a:lnTo>
                <a:lnTo>
                  <a:pt x="5174604" y="1153737"/>
                </a:lnTo>
                <a:lnTo>
                  <a:pt x="5177788" y="1155591"/>
                </a:lnTo>
                <a:lnTo>
                  <a:pt x="5178849" y="1156031"/>
                </a:lnTo>
                <a:lnTo>
                  <a:pt x="5175950" y="1154346"/>
                </a:lnTo>
                <a:lnTo>
                  <a:pt x="5172802" y="1152516"/>
                </a:lnTo>
                <a:lnTo>
                  <a:pt x="5169916" y="1150164"/>
                </a:lnTo>
                <a:lnTo>
                  <a:pt x="5166768" y="1147811"/>
                </a:lnTo>
                <a:lnTo>
                  <a:pt x="5164145" y="1145197"/>
                </a:lnTo>
                <a:lnTo>
                  <a:pt x="5162308" y="1142844"/>
                </a:lnTo>
                <a:lnTo>
                  <a:pt x="5160210" y="1140753"/>
                </a:lnTo>
                <a:lnTo>
                  <a:pt x="5158636" y="1138923"/>
                </a:lnTo>
                <a:lnTo>
                  <a:pt x="5157848" y="1137355"/>
                </a:lnTo>
                <a:lnTo>
                  <a:pt x="5158636" y="1136048"/>
                </a:lnTo>
                <a:lnTo>
                  <a:pt x="5164145" y="1136832"/>
                </a:lnTo>
                <a:lnTo>
                  <a:pt x="5166243" y="1135264"/>
                </a:lnTo>
                <a:lnTo>
                  <a:pt x="5170703" y="1139185"/>
                </a:lnTo>
                <a:lnTo>
                  <a:pt x="5165456" y="1133434"/>
                </a:lnTo>
                <a:lnTo>
                  <a:pt x="5164145" y="1130820"/>
                </a:lnTo>
                <a:lnTo>
                  <a:pt x="5165194" y="1130820"/>
                </a:lnTo>
                <a:lnTo>
                  <a:pt x="5167818" y="1132127"/>
                </a:lnTo>
                <a:lnTo>
                  <a:pt x="5168605" y="1132650"/>
                </a:lnTo>
                <a:lnTo>
                  <a:pt x="5170179" y="1132650"/>
                </a:lnTo>
                <a:lnTo>
                  <a:pt x="5174114" y="1129513"/>
                </a:lnTo>
                <a:close/>
                <a:moveTo>
                  <a:pt x="2878138" y="1128721"/>
                </a:moveTo>
                <a:lnTo>
                  <a:pt x="2877854" y="1129198"/>
                </a:lnTo>
                <a:lnTo>
                  <a:pt x="2862263" y="1133486"/>
                </a:lnTo>
                <a:lnTo>
                  <a:pt x="2874452" y="1128959"/>
                </a:lnTo>
                <a:lnTo>
                  <a:pt x="2878138" y="1128721"/>
                </a:lnTo>
                <a:close/>
                <a:moveTo>
                  <a:pt x="5483590" y="1126337"/>
                </a:moveTo>
                <a:lnTo>
                  <a:pt x="5483328" y="1126598"/>
                </a:lnTo>
                <a:lnTo>
                  <a:pt x="5483359" y="1126675"/>
                </a:lnTo>
                <a:lnTo>
                  <a:pt x="5484791" y="1126817"/>
                </a:lnTo>
                <a:lnTo>
                  <a:pt x="5483590" y="1126337"/>
                </a:lnTo>
                <a:close/>
                <a:moveTo>
                  <a:pt x="5638801" y="1125583"/>
                </a:moveTo>
                <a:lnTo>
                  <a:pt x="5643272" y="1130587"/>
                </a:lnTo>
                <a:lnTo>
                  <a:pt x="5648796" y="1136120"/>
                </a:lnTo>
                <a:lnTo>
                  <a:pt x="5655109" y="1142703"/>
                </a:lnTo>
                <a:lnTo>
                  <a:pt x="5661685" y="1149283"/>
                </a:lnTo>
                <a:lnTo>
                  <a:pt x="5667734" y="1156126"/>
                </a:lnTo>
                <a:lnTo>
                  <a:pt x="5670628" y="1159549"/>
                </a:lnTo>
                <a:lnTo>
                  <a:pt x="5673258" y="1162974"/>
                </a:lnTo>
                <a:lnTo>
                  <a:pt x="5675625" y="1166132"/>
                </a:lnTo>
                <a:lnTo>
                  <a:pt x="5677466" y="1169555"/>
                </a:lnTo>
                <a:lnTo>
                  <a:pt x="5678781" y="1172451"/>
                </a:lnTo>
                <a:lnTo>
                  <a:pt x="5680097" y="1175346"/>
                </a:lnTo>
                <a:lnTo>
                  <a:pt x="5682562" y="1178627"/>
                </a:lnTo>
                <a:lnTo>
                  <a:pt x="5662474" y="1154285"/>
                </a:lnTo>
                <a:lnTo>
                  <a:pt x="5638801" y="1125583"/>
                </a:lnTo>
                <a:close/>
                <a:moveTo>
                  <a:pt x="5400085" y="1124519"/>
                </a:moveTo>
                <a:lnTo>
                  <a:pt x="5404011" y="1129446"/>
                </a:lnTo>
                <a:lnTo>
                  <a:pt x="5404259" y="1129556"/>
                </a:lnTo>
                <a:lnTo>
                  <a:pt x="5401808" y="1125663"/>
                </a:lnTo>
                <a:lnTo>
                  <a:pt x="5400085" y="1124519"/>
                </a:lnTo>
                <a:close/>
                <a:moveTo>
                  <a:pt x="5507478" y="1123473"/>
                </a:moveTo>
                <a:lnTo>
                  <a:pt x="5507306" y="1123727"/>
                </a:lnTo>
                <a:lnTo>
                  <a:pt x="5509326" y="1125681"/>
                </a:lnTo>
                <a:lnTo>
                  <a:pt x="5507478" y="1123473"/>
                </a:lnTo>
                <a:close/>
                <a:moveTo>
                  <a:pt x="5507841" y="1122935"/>
                </a:moveTo>
                <a:lnTo>
                  <a:pt x="5507661" y="1123201"/>
                </a:lnTo>
                <a:lnTo>
                  <a:pt x="5517424" y="1127190"/>
                </a:lnTo>
                <a:lnTo>
                  <a:pt x="5517414" y="1127173"/>
                </a:lnTo>
                <a:lnTo>
                  <a:pt x="5507841" y="1122935"/>
                </a:lnTo>
                <a:close/>
                <a:moveTo>
                  <a:pt x="5590536" y="1122112"/>
                </a:moveTo>
                <a:lnTo>
                  <a:pt x="5590609" y="1122179"/>
                </a:lnTo>
                <a:lnTo>
                  <a:pt x="5590688" y="1122179"/>
                </a:lnTo>
                <a:lnTo>
                  <a:pt x="5590536" y="1122112"/>
                </a:lnTo>
                <a:close/>
                <a:moveTo>
                  <a:pt x="5482143" y="1119075"/>
                </a:moveTo>
                <a:lnTo>
                  <a:pt x="5484889" y="1126827"/>
                </a:lnTo>
                <a:lnTo>
                  <a:pt x="5485656" y="1126903"/>
                </a:lnTo>
                <a:lnTo>
                  <a:pt x="5482143" y="1119075"/>
                </a:lnTo>
                <a:close/>
                <a:moveTo>
                  <a:pt x="5470206" y="1117629"/>
                </a:moveTo>
                <a:lnTo>
                  <a:pt x="5475295" y="1121720"/>
                </a:lnTo>
                <a:lnTo>
                  <a:pt x="5473628" y="1118997"/>
                </a:lnTo>
                <a:lnTo>
                  <a:pt x="5470206" y="1117629"/>
                </a:lnTo>
                <a:close/>
                <a:moveTo>
                  <a:pt x="5590609" y="1116662"/>
                </a:moveTo>
                <a:lnTo>
                  <a:pt x="5590366" y="1116824"/>
                </a:lnTo>
                <a:lnTo>
                  <a:pt x="5591132" y="1122179"/>
                </a:lnTo>
                <a:lnTo>
                  <a:pt x="5591401" y="1122179"/>
                </a:lnTo>
                <a:lnTo>
                  <a:pt x="5590609" y="1117167"/>
                </a:lnTo>
                <a:lnTo>
                  <a:pt x="5590609" y="1116662"/>
                </a:lnTo>
                <a:close/>
                <a:moveTo>
                  <a:pt x="5407970" y="1116421"/>
                </a:moveTo>
                <a:lnTo>
                  <a:pt x="5411355" y="1121338"/>
                </a:lnTo>
                <a:lnTo>
                  <a:pt x="5421258" y="1130650"/>
                </a:lnTo>
                <a:lnTo>
                  <a:pt x="5412693" y="1126393"/>
                </a:lnTo>
                <a:lnTo>
                  <a:pt x="5412001" y="1129146"/>
                </a:lnTo>
                <a:lnTo>
                  <a:pt x="5413087" y="1126609"/>
                </a:lnTo>
                <a:lnTo>
                  <a:pt x="5421543" y="1130840"/>
                </a:lnTo>
                <a:lnTo>
                  <a:pt x="5412823" y="1122116"/>
                </a:lnTo>
                <a:lnTo>
                  <a:pt x="5407970" y="1116421"/>
                </a:lnTo>
                <a:close/>
                <a:moveTo>
                  <a:pt x="5591162" y="1116295"/>
                </a:moveTo>
                <a:lnTo>
                  <a:pt x="5590639" y="1116643"/>
                </a:lnTo>
                <a:lnTo>
                  <a:pt x="5593230" y="1116930"/>
                </a:lnTo>
                <a:lnTo>
                  <a:pt x="5591162" y="1116295"/>
                </a:lnTo>
                <a:close/>
                <a:moveTo>
                  <a:pt x="5480444" y="1114279"/>
                </a:moveTo>
                <a:lnTo>
                  <a:pt x="5480738" y="1115109"/>
                </a:lnTo>
                <a:lnTo>
                  <a:pt x="5493942" y="1118700"/>
                </a:lnTo>
                <a:lnTo>
                  <a:pt x="5493601" y="1118251"/>
                </a:lnTo>
                <a:lnTo>
                  <a:pt x="5480444" y="1114279"/>
                </a:lnTo>
                <a:close/>
                <a:moveTo>
                  <a:pt x="5523341" y="1111367"/>
                </a:moveTo>
                <a:lnTo>
                  <a:pt x="5519653" y="1111901"/>
                </a:lnTo>
                <a:lnTo>
                  <a:pt x="5523283" y="1111539"/>
                </a:lnTo>
                <a:lnTo>
                  <a:pt x="5523341" y="1111367"/>
                </a:lnTo>
                <a:close/>
                <a:moveTo>
                  <a:pt x="5404396" y="1111224"/>
                </a:moveTo>
                <a:lnTo>
                  <a:pt x="5405748" y="1113191"/>
                </a:lnTo>
                <a:lnTo>
                  <a:pt x="5409652" y="1113650"/>
                </a:lnTo>
                <a:lnTo>
                  <a:pt x="5408981" y="1112810"/>
                </a:lnTo>
                <a:lnTo>
                  <a:pt x="5404396" y="1111224"/>
                </a:lnTo>
                <a:close/>
                <a:moveTo>
                  <a:pt x="5461448" y="1110585"/>
                </a:moveTo>
                <a:lnTo>
                  <a:pt x="5461971" y="1111007"/>
                </a:lnTo>
                <a:lnTo>
                  <a:pt x="5467263" y="1115262"/>
                </a:lnTo>
                <a:lnTo>
                  <a:pt x="5462617" y="1111133"/>
                </a:lnTo>
                <a:lnTo>
                  <a:pt x="5461569" y="1110608"/>
                </a:lnTo>
                <a:lnTo>
                  <a:pt x="5461448" y="1110585"/>
                </a:lnTo>
                <a:close/>
                <a:moveTo>
                  <a:pt x="5535726" y="1110247"/>
                </a:moveTo>
                <a:lnTo>
                  <a:pt x="5536599" y="1110744"/>
                </a:lnTo>
                <a:lnTo>
                  <a:pt x="5536599" y="1110604"/>
                </a:lnTo>
                <a:lnTo>
                  <a:pt x="5535726" y="1110247"/>
                </a:lnTo>
                <a:close/>
                <a:moveTo>
                  <a:pt x="5523595" y="1108192"/>
                </a:moveTo>
                <a:lnTo>
                  <a:pt x="5523816" y="1108357"/>
                </a:lnTo>
                <a:lnTo>
                  <a:pt x="5523818" y="1108339"/>
                </a:lnTo>
                <a:lnTo>
                  <a:pt x="5523595" y="1108192"/>
                </a:lnTo>
                <a:close/>
                <a:moveTo>
                  <a:pt x="5538476" y="1107422"/>
                </a:moveTo>
                <a:lnTo>
                  <a:pt x="5557105" y="1129842"/>
                </a:lnTo>
                <a:lnTo>
                  <a:pt x="5562463" y="1133676"/>
                </a:lnTo>
                <a:lnTo>
                  <a:pt x="5559691" y="1131639"/>
                </a:lnTo>
                <a:lnTo>
                  <a:pt x="5540111" y="1108486"/>
                </a:lnTo>
                <a:lnTo>
                  <a:pt x="5538476" y="1107422"/>
                </a:lnTo>
                <a:close/>
                <a:moveTo>
                  <a:pt x="5595899" y="1107240"/>
                </a:moveTo>
                <a:lnTo>
                  <a:pt x="5594611" y="1114439"/>
                </a:lnTo>
                <a:lnTo>
                  <a:pt x="5595673" y="1116824"/>
                </a:lnTo>
                <a:lnTo>
                  <a:pt x="5595056" y="1117133"/>
                </a:lnTo>
                <a:lnTo>
                  <a:pt x="5595361" y="1117167"/>
                </a:lnTo>
                <a:lnTo>
                  <a:pt x="5595889" y="1116639"/>
                </a:lnTo>
                <a:lnTo>
                  <a:pt x="5594833" y="1114265"/>
                </a:lnTo>
                <a:lnTo>
                  <a:pt x="5596153" y="1107671"/>
                </a:lnTo>
                <a:lnTo>
                  <a:pt x="5595899" y="1107240"/>
                </a:lnTo>
                <a:close/>
                <a:moveTo>
                  <a:pt x="5524680" y="1105730"/>
                </a:moveTo>
                <a:lnTo>
                  <a:pt x="5524661" y="1105896"/>
                </a:lnTo>
                <a:lnTo>
                  <a:pt x="5526921" y="1106646"/>
                </a:lnTo>
                <a:lnTo>
                  <a:pt x="5524680" y="1105730"/>
                </a:lnTo>
                <a:close/>
                <a:moveTo>
                  <a:pt x="5401987" y="1104587"/>
                </a:moveTo>
                <a:lnTo>
                  <a:pt x="5401987" y="1104837"/>
                </a:lnTo>
                <a:lnTo>
                  <a:pt x="5404151" y="1106767"/>
                </a:lnTo>
                <a:lnTo>
                  <a:pt x="5403310" y="1105716"/>
                </a:lnTo>
                <a:lnTo>
                  <a:pt x="5402253" y="1104921"/>
                </a:lnTo>
                <a:lnTo>
                  <a:pt x="5401987" y="1104587"/>
                </a:lnTo>
                <a:close/>
                <a:moveTo>
                  <a:pt x="5394270" y="1101828"/>
                </a:moveTo>
                <a:lnTo>
                  <a:pt x="5393987" y="1102115"/>
                </a:lnTo>
                <a:lnTo>
                  <a:pt x="5394480" y="1102277"/>
                </a:lnTo>
                <a:lnTo>
                  <a:pt x="5394270" y="1101828"/>
                </a:lnTo>
                <a:close/>
                <a:moveTo>
                  <a:pt x="5566598" y="1101692"/>
                </a:moveTo>
                <a:lnTo>
                  <a:pt x="5576177" y="1112023"/>
                </a:lnTo>
                <a:lnTo>
                  <a:pt x="5575561" y="1111100"/>
                </a:lnTo>
                <a:lnTo>
                  <a:pt x="5574607" y="1108784"/>
                </a:lnTo>
                <a:lnTo>
                  <a:pt x="5566598" y="1101692"/>
                </a:lnTo>
                <a:close/>
                <a:moveTo>
                  <a:pt x="5446685" y="1098569"/>
                </a:moveTo>
                <a:lnTo>
                  <a:pt x="5446909" y="1098839"/>
                </a:lnTo>
                <a:lnTo>
                  <a:pt x="5459050" y="1108647"/>
                </a:lnTo>
                <a:lnTo>
                  <a:pt x="5453180" y="1100386"/>
                </a:lnTo>
                <a:lnTo>
                  <a:pt x="5446685" y="1098569"/>
                </a:lnTo>
                <a:close/>
                <a:moveTo>
                  <a:pt x="5379455" y="1097569"/>
                </a:moveTo>
                <a:lnTo>
                  <a:pt x="5379694" y="1098587"/>
                </a:lnTo>
                <a:lnTo>
                  <a:pt x="5380066" y="1098209"/>
                </a:lnTo>
                <a:lnTo>
                  <a:pt x="5380131" y="1098223"/>
                </a:lnTo>
                <a:lnTo>
                  <a:pt x="5379455" y="1097569"/>
                </a:lnTo>
                <a:close/>
                <a:moveTo>
                  <a:pt x="5376664" y="1096116"/>
                </a:moveTo>
                <a:lnTo>
                  <a:pt x="5377930" y="1097667"/>
                </a:lnTo>
                <a:lnTo>
                  <a:pt x="5378998" y="1099294"/>
                </a:lnTo>
                <a:lnTo>
                  <a:pt x="5379207" y="1099082"/>
                </a:lnTo>
                <a:lnTo>
                  <a:pt x="5376664" y="1096116"/>
                </a:lnTo>
                <a:close/>
                <a:moveTo>
                  <a:pt x="5391938" y="1094078"/>
                </a:moveTo>
                <a:lnTo>
                  <a:pt x="5392024" y="1094937"/>
                </a:lnTo>
                <a:lnTo>
                  <a:pt x="5396634" y="1097918"/>
                </a:lnTo>
                <a:lnTo>
                  <a:pt x="5400031" y="1102143"/>
                </a:lnTo>
                <a:lnTo>
                  <a:pt x="5398026" y="1099632"/>
                </a:lnTo>
                <a:lnTo>
                  <a:pt x="5397233" y="1098310"/>
                </a:lnTo>
                <a:lnTo>
                  <a:pt x="5404367" y="1099367"/>
                </a:lnTo>
                <a:lnTo>
                  <a:pt x="5404162" y="1098546"/>
                </a:lnTo>
                <a:lnTo>
                  <a:pt x="5397520" y="1098324"/>
                </a:lnTo>
                <a:lnTo>
                  <a:pt x="5391938" y="1094078"/>
                </a:lnTo>
                <a:close/>
                <a:moveTo>
                  <a:pt x="5560579" y="1093815"/>
                </a:moveTo>
                <a:lnTo>
                  <a:pt x="5561543" y="1096239"/>
                </a:lnTo>
                <a:lnTo>
                  <a:pt x="5562222" y="1096973"/>
                </a:lnTo>
                <a:lnTo>
                  <a:pt x="5560579" y="1093815"/>
                </a:lnTo>
                <a:close/>
                <a:moveTo>
                  <a:pt x="5139747" y="1093702"/>
                </a:moveTo>
                <a:lnTo>
                  <a:pt x="5155750" y="1110169"/>
                </a:lnTo>
                <a:lnTo>
                  <a:pt x="5171753" y="1126899"/>
                </a:lnTo>
                <a:lnTo>
                  <a:pt x="5166243" y="1123239"/>
                </a:lnTo>
                <a:lnTo>
                  <a:pt x="5153913" y="1109908"/>
                </a:lnTo>
                <a:lnTo>
                  <a:pt x="5147355" y="1103112"/>
                </a:lnTo>
                <a:lnTo>
                  <a:pt x="5133975" y="1094747"/>
                </a:lnTo>
                <a:lnTo>
                  <a:pt x="5139747" y="1093702"/>
                </a:lnTo>
                <a:close/>
                <a:moveTo>
                  <a:pt x="5337479" y="1092985"/>
                </a:moveTo>
                <a:lnTo>
                  <a:pt x="5337479" y="1094193"/>
                </a:lnTo>
                <a:lnTo>
                  <a:pt x="5337748" y="1093925"/>
                </a:lnTo>
                <a:lnTo>
                  <a:pt x="5337479" y="1092985"/>
                </a:lnTo>
                <a:close/>
                <a:moveTo>
                  <a:pt x="5474512" y="1092046"/>
                </a:moveTo>
                <a:lnTo>
                  <a:pt x="5482803" y="1106676"/>
                </a:lnTo>
                <a:lnTo>
                  <a:pt x="5484877" y="1107474"/>
                </a:lnTo>
                <a:lnTo>
                  <a:pt x="5482449" y="1105994"/>
                </a:lnTo>
                <a:lnTo>
                  <a:pt x="5477905" y="1095404"/>
                </a:lnTo>
                <a:lnTo>
                  <a:pt x="5474512" y="1092046"/>
                </a:lnTo>
                <a:close/>
                <a:moveTo>
                  <a:pt x="5555424" y="1090952"/>
                </a:moveTo>
                <a:lnTo>
                  <a:pt x="5560753" y="1098508"/>
                </a:lnTo>
                <a:lnTo>
                  <a:pt x="5561543" y="1098905"/>
                </a:lnTo>
                <a:lnTo>
                  <a:pt x="5555424" y="1090952"/>
                </a:lnTo>
                <a:close/>
                <a:moveTo>
                  <a:pt x="3194686" y="1089016"/>
                </a:moveTo>
                <a:lnTo>
                  <a:pt x="3200401" y="1092403"/>
                </a:lnTo>
                <a:lnTo>
                  <a:pt x="3181351" y="1106479"/>
                </a:lnTo>
                <a:lnTo>
                  <a:pt x="3194686" y="1089016"/>
                </a:lnTo>
                <a:close/>
                <a:moveTo>
                  <a:pt x="5553487" y="1088208"/>
                </a:moveTo>
                <a:lnTo>
                  <a:pt x="5555164" y="1090584"/>
                </a:lnTo>
                <a:lnTo>
                  <a:pt x="5554382" y="1088752"/>
                </a:lnTo>
                <a:lnTo>
                  <a:pt x="5553487" y="1088208"/>
                </a:lnTo>
                <a:close/>
                <a:moveTo>
                  <a:pt x="5438597" y="1086409"/>
                </a:moveTo>
                <a:lnTo>
                  <a:pt x="5436777" y="1086668"/>
                </a:lnTo>
                <a:lnTo>
                  <a:pt x="5446428" y="1098259"/>
                </a:lnTo>
                <a:lnTo>
                  <a:pt x="5440596" y="1089639"/>
                </a:lnTo>
                <a:lnTo>
                  <a:pt x="5438597" y="1086409"/>
                </a:lnTo>
                <a:close/>
                <a:moveTo>
                  <a:pt x="5541938" y="1085896"/>
                </a:moveTo>
                <a:lnTo>
                  <a:pt x="5546726" y="1091452"/>
                </a:lnTo>
                <a:lnTo>
                  <a:pt x="5556786" y="1096509"/>
                </a:lnTo>
                <a:lnTo>
                  <a:pt x="5555875" y="1095890"/>
                </a:lnTo>
                <a:lnTo>
                  <a:pt x="5550303" y="1091915"/>
                </a:lnTo>
                <a:lnTo>
                  <a:pt x="5541938" y="1085896"/>
                </a:lnTo>
                <a:close/>
                <a:moveTo>
                  <a:pt x="903434" y="1085447"/>
                </a:moveTo>
                <a:lnTo>
                  <a:pt x="906079" y="1085712"/>
                </a:lnTo>
                <a:lnTo>
                  <a:pt x="906079" y="1085713"/>
                </a:lnTo>
                <a:lnTo>
                  <a:pt x="903434" y="1085447"/>
                </a:lnTo>
                <a:close/>
                <a:moveTo>
                  <a:pt x="5402016" y="1084860"/>
                </a:moveTo>
                <a:lnTo>
                  <a:pt x="5400710" y="1087982"/>
                </a:lnTo>
                <a:lnTo>
                  <a:pt x="5402662" y="1091697"/>
                </a:lnTo>
                <a:lnTo>
                  <a:pt x="5402518" y="1090113"/>
                </a:lnTo>
                <a:lnTo>
                  <a:pt x="5402253" y="1087465"/>
                </a:lnTo>
                <a:lnTo>
                  <a:pt x="5402016" y="1084860"/>
                </a:lnTo>
                <a:close/>
                <a:moveTo>
                  <a:pt x="5130032" y="1083573"/>
                </a:moveTo>
                <a:lnTo>
                  <a:pt x="5138522" y="1092840"/>
                </a:lnTo>
                <a:lnTo>
                  <a:pt x="5132685" y="1093897"/>
                </a:lnTo>
                <a:lnTo>
                  <a:pt x="5122072" y="1084897"/>
                </a:lnTo>
                <a:lnTo>
                  <a:pt x="5121276" y="1084632"/>
                </a:lnTo>
                <a:lnTo>
                  <a:pt x="5128440" y="1084897"/>
                </a:lnTo>
                <a:lnTo>
                  <a:pt x="5130032" y="1083573"/>
                </a:lnTo>
                <a:close/>
                <a:moveTo>
                  <a:pt x="5449401" y="1083131"/>
                </a:moveTo>
                <a:lnTo>
                  <a:pt x="5448693" y="1083400"/>
                </a:lnTo>
                <a:lnTo>
                  <a:pt x="5449510" y="1083348"/>
                </a:lnTo>
                <a:lnTo>
                  <a:pt x="5449401" y="1083131"/>
                </a:lnTo>
                <a:close/>
                <a:moveTo>
                  <a:pt x="5508804" y="1080777"/>
                </a:moveTo>
                <a:lnTo>
                  <a:pt x="5525482" y="1095142"/>
                </a:lnTo>
                <a:lnTo>
                  <a:pt x="5526283" y="1097791"/>
                </a:lnTo>
                <a:lnTo>
                  <a:pt x="5536255" y="1109392"/>
                </a:lnTo>
                <a:lnTo>
                  <a:pt x="5535818" y="1108015"/>
                </a:lnTo>
                <a:lnTo>
                  <a:pt x="5526618" y="1097572"/>
                </a:lnTo>
                <a:lnTo>
                  <a:pt x="5525824" y="1094909"/>
                </a:lnTo>
                <a:lnTo>
                  <a:pt x="5524766" y="1091716"/>
                </a:lnTo>
                <a:lnTo>
                  <a:pt x="5513389" y="1084002"/>
                </a:lnTo>
                <a:lnTo>
                  <a:pt x="5508804" y="1080777"/>
                </a:lnTo>
                <a:close/>
                <a:moveTo>
                  <a:pt x="5361643" y="1079013"/>
                </a:moveTo>
                <a:lnTo>
                  <a:pt x="5362449" y="1080037"/>
                </a:lnTo>
                <a:lnTo>
                  <a:pt x="5367588" y="1085259"/>
                </a:lnTo>
                <a:lnTo>
                  <a:pt x="5365828" y="1083174"/>
                </a:lnTo>
                <a:lnTo>
                  <a:pt x="5361643" y="1079013"/>
                </a:lnTo>
                <a:close/>
                <a:moveTo>
                  <a:pt x="909639" y="1077843"/>
                </a:moveTo>
                <a:lnTo>
                  <a:pt x="909091" y="1079287"/>
                </a:lnTo>
                <a:lnTo>
                  <a:pt x="908818" y="1079287"/>
                </a:lnTo>
                <a:lnTo>
                  <a:pt x="901701" y="1079431"/>
                </a:lnTo>
                <a:lnTo>
                  <a:pt x="909639" y="1077843"/>
                </a:lnTo>
                <a:close/>
                <a:moveTo>
                  <a:pt x="5340977" y="1077719"/>
                </a:moveTo>
                <a:lnTo>
                  <a:pt x="5340123" y="1078431"/>
                </a:lnTo>
                <a:lnTo>
                  <a:pt x="5342767" y="1082148"/>
                </a:lnTo>
                <a:lnTo>
                  <a:pt x="5344618" y="1081614"/>
                </a:lnTo>
                <a:lnTo>
                  <a:pt x="5339505" y="1093580"/>
                </a:lnTo>
                <a:lnTo>
                  <a:pt x="5339622" y="1093658"/>
                </a:lnTo>
                <a:lnTo>
                  <a:pt x="5346314" y="1086476"/>
                </a:lnTo>
                <a:lnTo>
                  <a:pt x="5344440" y="1080623"/>
                </a:lnTo>
                <a:lnTo>
                  <a:pt x="5344172" y="1081686"/>
                </a:lnTo>
                <a:lnTo>
                  <a:pt x="5340977" y="1077719"/>
                </a:lnTo>
                <a:close/>
                <a:moveTo>
                  <a:pt x="3292476" y="1076318"/>
                </a:moveTo>
                <a:lnTo>
                  <a:pt x="3293304" y="1076318"/>
                </a:lnTo>
                <a:lnTo>
                  <a:pt x="3305176" y="1078916"/>
                </a:lnTo>
                <a:lnTo>
                  <a:pt x="3294961" y="1079493"/>
                </a:lnTo>
                <a:lnTo>
                  <a:pt x="3292476" y="1076318"/>
                </a:lnTo>
                <a:close/>
                <a:moveTo>
                  <a:pt x="5073122" y="1076238"/>
                </a:moveTo>
                <a:lnTo>
                  <a:pt x="5073651" y="1076238"/>
                </a:lnTo>
                <a:lnTo>
                  <a:pt x="5073122" y="1079413"/>
                </a:lnTo>
                <a:lnTo>
                  <a:pt x="5072593" y="1079413"/>
                </a:lnTo>
                <a:lnTo>
                  <a:pt x="5072063" y="1079413"/>
                </a:lnTo>
                <a:lnTo>
                  <a:pt x="5073122" y="1076238"/>
                </a:lnTo>
                <a:close/>
                <a:moveTo>
                  <a:pt x="5494169" y="1073744"/>
                </a:moveTo>
                <a:lnTo>
                  <a:pt x="5494296" y="1078054"/>
                </a:lnTo>
                <a:lnTo>
                  <a:pt x="5496080" y="1078474"/>
                </a:lnTo>
                <a:lnTo>
                  <a:pt x="5494169" y="1073744"/>
                </a:lnTo>
                <a:close/>
                <a:moveTo>
                  <a:pt x="5403369" y="1073668"/>
                </a:moveTo>
                <a:lnTo>
                  <a:pt x="5402837" y="1074463"/>
                </a:lnTo>
                <a:lnTo>
                  <a:pt x="5403007" y="1076749"/>
                </a:lnTo>
                <a:lnTo>
                  <a:pt x="5403310" y="1074777"/>
                </a:lnTo>
                <a:lnTo>
                  <a:pt x="5405160" y="1077419"/>
                </a:lnTo>
                <a:lnTo>
                  <a:pt x="5406745" y="1079534"/>
                </a:lnTo>
                <a:lnTo>
                  <a:pt x="5408595" y="1081648"/>
                </a:lnTo>
                <a:lnTo>
                  <a:pt x="5410445" y="1083766"/>
                </a:lnTo>
                <a:lnTo>
                  <a:pt x="5412294" y="1085351"/>
                </a:lnTo>
                <a:lnTo>
                  <a:pt x="5414144" y="1086671"/>
                </a:lnTo>
                <a:lnTo>
                  <a:pt x="5416258" y="1087465"/>
                </a:lnTo>
                <a:lnTo>
                  <a:pt x="5418372" y="1088525"/>
                </a:lnTo>
                <a:lnTo>
                  <a:pt x="5420221" y="1089055"/>
                </a:lnTo>
                <a:lnTo>
                  <a:pt x="5422335" y="1089318"/>
                </a:lnTo>
                <a:lnTo>
                  <a:pt x="5424713" y="1089582"/>
                </a:lnTo>
                <a:lnTo>
                  <a:pt x="5427092" y="1089318"/>
                </a:lnTo>
                <a:lnTo>
                  <a:pt x="5429205" y="1089055"/>
                </a:lnTo>
                <a:lnTo>
                  <a:pt x="5431584" y="1088259"/>
                </a:lnTo>
                <a:lnTo>
                  <a:pt x="5433697" y="1087200"/>
                </a:lnTo>
                <a:lnTo>
                  <a:pt x="5434059" y="1087056"/>
                </a:lnTo>
                <a:lnTo>
                  <a:pt x="5433142" y="1087187"/>
                </a:lnTo>
                <a:lnTo>
                  <a:pt x="5430483" y="1087715"/>
                </a:lnTo>
                <a:lnTo>
                  <a:pt x="5427559" y="1087715"/>
                </a:lnTo>
                <a:lnTo>
                  <a:pt x="5424901" y="1087187"/>
                </a:lnTo>
                <a:lnTo>
                  <a:pt x="5422243" y="1086657"/>
                </a:lnTo>
                <a:lnTo>
                  <a:pt x="5419319" y="1086125"/>
                </a:lnTo>
                <a:lnTo>
                  <a:pt x="5416660" y="1085068"/>
                </a:lnTo>
                <a:lnTo>
                  <a:pt x="5414002" y="1083742"/>
                </a:lnTo>
                <a:lnTo>
                  <a:pt x="5411609" y="1082416"/>
                </a:lnTo>
                <a:lnTo>
                  <a:pt x="5408951" y="1080295"/>
                </a:lnTo>
                <a:lnTo>
                  <a:pt x="5406559" y="1077908"/>
                </a:lnTo>
                <a:lnTo>
                  <a:pt x="5403369" y="1073668"/>
                </a:lnTo>
                <a:close/>
                <a:moveTo>
                  <a:pt x="5574182" y="1071783"/>
                </a:moveTo>
                <a:lnTo>
                  <a:pt x="5574308" y="1071998"/>
                </a:lnTo>
                <a:lnTo>
                  <a:pt x="5574387" y="1071920"/>
                </a:lnTo>
                <a:lnTo>
                  <a:pt x="5574182" y="1071783"/>
                </a:lnTo>
                <a:close/>
                <a:moveTo>
                  <a:pt x="5577366" y="1071518"/>
                </a:moveTo>
                <a:lnTo>
                  <a:pt x="5577896" y="1072845"/>
                </a:lnTo>
                <a:lnTo>
                  <a:pt x="5577062" y="1073177"/>
                </a:lnTo>
                <a:lnTo>
                  <a:pt x="5577937" y="1073649"/>
                </a:lnTo>
                <a:lnTo>
                  <a:pt x="5577937" y="1071802"/>
                </a:lnTo>
                <a:lnTo>
                  <a:pt x="5577799" y="1071665"/>
                </a:lnTo>
                <a:lnTo>
                  <a:pt x="5577631" y="1071518"/>
                </a:lnTo>
                <a:lnTo>
                  <a:pt x="5577366" y="1071518"/>
                </a:lnTo>
                <a:close/>
                <a:moveTo>
                  <a:pt x="5346907" y="1069564"/>
                </a:moveTo>
                <a:lnTo>
                  <a:pt x="5345939" y="1070210"/>
                </a:lnTo>
                <a:lnTo>
                  <a:pt x="5344882" y="1071535"/>
                </a:lnTo>
                <a:lnTo>
                  <a:pt x="5343560" y="1073129"/>
                </a:lnTo>
                <a:lnTo>
                  <a:pt x="5342502" y="1074718"/>
                </a:lnTo>
                <a:lnTo>
                  <a:pt x="5341904" y="1076520"/>
                </a:lnTo>
                <a:lnTo>
                  <a:pt x="5346849" y="1076899"/>
                </a:lnTo>
                <a:lnTo>
                  <a:pt x="5348990" y="1081155"/>
                </a:lnTo>
                <a:lnTo>
                  <a:pt x="5351667" y="1085679"/>
                </a:lnTo>
                <a:lnTo>
                  <a:pt x="5354611" y="1089668"/>
                </a:lnTo>
                <a:lnTo>
                  <a:pt x="5356735" y="1092483"/>
                </a:lnTo>
                <a:lnTo>
                  <a:pt x="5356043" y="1091428"/>
                </a:lnTo>
                <a:lnTo>
                  <a:pt x="5350437" y="1083020"/>
                </a:lnTo>
                <a:lnTo>
                  <a:pt x="5346700" y="1076239"/>
                </a:lnTo>
                <a:lnTo>
                  <a:pt x="5347396" y="1076295"/>
                </a:lnTo>
                <a:lnTo>
                  <a:pt x="5346907" y="1069564"/>
                </a:lnTo>
                <a:close/>
                <a:moveTo>
                  <a:pt x="5352021" y="1067823"/>
                </a:moveTo>
                <a:lnTo>
                  <a:pt x="5350434" y="1068089"/>
                </a:lnTo>
                <a:lnTo>
                  <a:pt x="5349548" y="1068236"/>
                </a:lnTo>
                <a:lnTo>
                  <a:pt x="5367595" y="1077881"/>
                </a:lnTo>
                <a:lnTo>
                  <a:pt x="5365484" y="1078099"/>
                </a:lnTo>
                <a:lnTo>
                  <a:pt x="5367755" y="1077966"/>
                </a:lnTo>
                <a:lnTo>
                  <a:pt x="5367595" y="1077881"/>
                </a:lnTo>
                <a:lnTo>
                  <a:pt x="5369062" y="1077729"/>
                </a:lnTo>
                <a:lnTo>
                  <a:pt x="5369232" y="1077880"/>
                </a:lnTo>
                <a:lnTo>
                  <a:pt x="5370129" y="1077827"/>
                </a:lnTo>
                <a:lnTo>
                  <a:pt x="5374207" y="1081414"/>
                </a:lnTo>
                <a:lnTo>
                  <a:pt x="5376836" y="1082819"/>
                </a:lnTo>
                <a:lnTo>
                  <a:pt x="5377199" y="1081531"/>
                </a:lnTo>
                <a:lnTo>
                  <a:pt x="5377461" y="1081531"/>
                </a:lnTo>
                <a:lnTo>
                  <a:pt x="5377199" y="1083384"/>
                </a:lnTo>
                <a:lnTo>
                  <a:pt x="5376676" y="1083384"/>
                </a:lnTo>
                <a:lnTo>
                  <a:pt x="5376746" y="1083137"/>
                </a:lnTo>
                <a:lnTo>
                  <a:pt x="5376598" y="1083518"/>
                </a:lnTo>
                <a:lnTo>
                  <a:pt x="5377120" y="1083977"/>
                </a:lnTo>
                <a:lnTo>
                  <a:pt x="5377657" y="1083977"/>
                </a:lnTo>
                <a:lnTo>
                  <a:pt x="5377926" y="1082105"/>
                </a:lnTo>
                <a:lnTo>
                  <a:pt x="5386529" y="1090928"/>
                </a:lnTo>
                <a:lnTo>
                  <a:pt x="5393525" y="1101964"/>
                </a:lnTo>
                <a:lnTo>
                  <a:pt x="5393877" y="1102079"/>
                </a:lnTo>
                <a:lnTo>
                  <a:pt x="5394254" y="1101794"/>
                </a:lnTo>
                <a:lnTo>
                  <a:pt x="5392077" y="1097124"/>
                </a:lnTo>
                <a:lnTo>
                  <a:pt x="5394213" y="1099837"/>
                </a:lnTo>
                <a:lnTo>
                  <a:pt x="5406938" y="1128930"/>
                </a:lnTo>
                <a:lnTo>
                  <a:pt x="5407025" y="1129005"/>
                </a:lnTo>
                <a:lnTo>
                  <a:pt x="5406981" y="1129028"/>
                </a:lnTo>
                <a:lnTo>
                  <a:pt x="5407025" y="1129129"/>
                </a:lnTo>
                <a:lnTo>
                  <a:pt x="5406919" y="1129059"/>
                </a:lnTo>
                <a:lnTo>
                  <a:pt x="5405071" y="1130009"/>
                </a:lnTo>
                <a:lnTo>
                  <a:pt x="5406929" y="1132087"/>
                </a:lnTo>
                <a:lnTo>
                  <a:pt x="5405424" y="1130048"/>
                </a:lnTo>
                <a:lnTo>
                  <a:pt x="5411502" y="1130311"/>
                </a:lnTo>
                <a:lnTo>
                  <a:pt x="5411818" y="1129573"/>
                </a:lnTo>
                <a:lnTo>
                  <a:pt x="5407608" y="1128787"/>
                </a:lnTo>
                <a:lnTo>
                  <a:pt x="5403860" y="1113088"/>
                </a:lnTo>
                <a:lnTo>
                  <a:pt x="5395295" y="1101378"/>
                </a:lnTo>
                <a:lnTo>
                  <a:pt x="5392121" y="1095905"/>
                </a:lnTo>
                <a:lnTo>
                  <a:pt x="5392204" y="1096731"/>
                </a:lnTo>
                <a:lnTo>
                  <a:pt x="5367362" y="1068087"/>
                </a:lnTo>
                <a:lnTo>
                  <a:pt x="5366034" y="1068353"/>
                </a:lnTo>
                <a:lnTo>
                  <a:pt x="5376874" y="1082677"/>
                </a:lnTo>
                <a:lnTo>
                  <a:pt x="5372115" y="1078431"/>
                </a:lnTo>
                <a:lnTo>
                  <a:pt x="5366034" y="1073658"/>
                </a:lnTo>
                <a:lnTo>
                  <a:pt x="5362861" y="1071801"/>
                </a:lnTo>
                <a:lnTo>
                  <a:pt x="5360746" y="1070475"/>
                </a:lnTo>
                <a:lnTo>
                  <a:pt x="5358366" y="1069151"/>
                </a:lnTo>
                <a:lnTo>
                  <a:pt x="5355987" y="1068619"/>
                </a:lnTo>
                <a:lnTo>
                  <a:pt x="5353871" y="1068089"/>
                </a:lnTo>
                <a:lnTo>
                  <a:pt x="5352021" y="1067823"/>
                </a:lnTo>
                <a:close/>
                <a:moveTo>
                  <a:pt x="794896" y="1063555"/>
                </a:moveTo>
                <a:lnTo>
                  <a:pt x="795937" y="1070746"/>
                </a:lnTo>
                <a:lnTo>
                  <a:pt x="800101" y="1071003"/>
                </a:lnTo>
                <a:lnTo>
                  <a:pt x="800101" y="1071260"/>
                </a:lnTo>
                <a:lnTo>
                  <a:pt x="798019" y="1072801"/>
                </a:lnTo>
                <a:lnTo>
                  <a:pt x="792293" y="1075625"/>
                </a:lnTo>
                <a:lnTo>
                  <a:pt x="786322" y="1074945"/>
                </a:lnTo>
                <a:lnTo>
                  <a:pt x="787349" y="1074598"/>
                </a:lnTo>
                <a:lnTo>
                  <a:pt x="785527" y="1074855"/>
                </a:lnTo>
                <a:lnTo>
                  <a:pt x="786322" y="1074945"/>
                </a:lnTo>
                <a:lnTo>
                  <a:pt x="768351" y="1081018"/>
                </a:lnTo>
                <a:lnTo>
                  <a:pt x="776419" y="1073828"/>
                </a:lnTo>
                <a:lnTo>
                  <a:pt x="771474" y="1077680"/>
                </a:lnTo>
                <a:lnTo>
                  <a:pt x="775898" y="1072544"/>
                </a:lnTo>
                <a:lnTo>
                  <a:pt x="781623" y="1069462"/>
                </a:lnTo>
                <a:lnTo>
                  <a:pt x="794896" y="1063555"/>
                </a:lnTo>
                <a:close/>
                <a:moveTo>
                  <a:pt x="2861260" y="1062023"/>
                </a:moveTo>
                <a:lnTo>
                  <a:pt x="2868613" y="1067674"/>
                </a:lnTo>
                <a:lnTo>
                  <a:pt x="2851019" y="1094124"/>
                </a:lnTo>
                <a:lnTo>
                  <a:pt x="2839202" y="1096950"/>
                </a:lnTo>
                <a:lnTo>
                  <a:pt x="2833688" y="1091300"/>
                </a:lnTo>
                <a:lnTo>
                  <a:pt x="2836576" y="1081798"/>
                </a:lnTo>
                <a:lnTo>
                  <a:pt x="2861260" y="1062023"/>
                </a:lnTo>
                <a:close/>
                <a:moveTo>
                  <a:pt x="5444316" y="1060957"/>
                </a:moveTo>
                <a:lnTo>
                  <a:pt x="5442978" y="1065184"/>
                </a:lnTo>
                <a:lnTo>
                  <a:pt x="5442712" y="1065451"/>
                </a:lnTo>
                <a:lnTo>
                  <a:pt x="5442879" y="1065862"/>
                </a:lnTo>
                <a:lnTo>
                  <a:pt x="5445577" y="1064738"/>
                </a:lnTo>
                <a:lnTo>
                  <a:pt x="5444316" y="1060957"/>
                </a:lnTo>
                <a:close/>
                <a:moveTo>
                  <a:pt x="5446948" y="1058208"/>
                </a:moveTo>
                <a:lnTo>
                  <a:pt x="5444573" y="1060147"/>
                </a:lnTo>
                <a:lnTo>
                  <a:pt x="5444398" y="1060698"/>
                </a:lnTo>
                <a:lnTo>
                  <a:pt x="5447150" y="1058447"/>
                </a:lnTo>
                <a:lnTo>
                  <a:pt x="5446948" y="1058208"/>
                </a:lnTo>
                <a:close/>
                <a:moveTo>
                  <a:pt x="5489870" y="1057748"/>
                </a:moveTo>
                <a:lnTo>
                  <a:pt x="5491500" y="1065868"/>
                </a:lnTo>
                <a:lnTo>
                  <a:pt x="5504694" y="1077235"/>
                </a:lnTo>
                <a:lnTo>
                  <a:pt x="5503335" y="1076020"/>
                </a:lnTo>
                <a:lnTo>
                  <a:pt x="5499101" y="1071763"/>
                </a:lnTo>
                <a:lnTo>
                  <a:pt x="5496985" y="1069367"/>
                </a:lnTo>
                <a:lnTo>
                  <a:pt x="5495132" y="1066708"/>
                </a:lnTo>
                <a:lnTo>
                  <a:pt x="5493545" y="1064048"/>
                </a:lnTo>
                <a:lnTo>
                  <a:pt x="5491693" y="1061386"/>
                </a:lnTo>
                <a:lnTo>
                  <a:pt x="5490105" y="1058459"/>
                </a:lnTo>
                <a:lnTo>
                  <a:pt x="5489870" y="1057748"/>
                </a:lnTo>
                <a:close/>
                <a:moveTo>
                  <a:pt x="5446379" y="1052707"/>
                </a:moveTo>
                <a:lnTo>
                  <a:pt x="5458161" y="1061329"/>
                </a:lnTo>
                <a:lnTo>
                  <a:pt x="5459195" y="1064318"/>
                </a:lnTo>
                <a:lnTo>
                  <a:pt x="5480311" y="1074770"/>
                </a:lnTo>
                <a:lnTo>
                  <a:pt x="5485541" y="1075998"/>
                </a:lnTo>
                <a:lnTo>
                  <a:pt x="5478956" y="1073398"/>
                </a:lnTo>
                <a:lnTo>
                  <a:pt x="5474978" y="1070491"/>
                </a:lnTo>
                <a:lnTo>
                  <a:pt x="5461453" y="1062832"/>
                </a:lnTo>
                <a:lnTo>
                  <a:pt x="5446379" y="1052707"/>
                </a:lnTo>
                <a:close/>
                <a:moveTo>
                  <a:pt x="5300112" y="1049291"/>
                </a:moveTo>
                <a:lnTo>
                  <a:pt x="5307262" y="1058156"/>
                </a:lnTo>
                <a:lnTo>
                  <a:pt x="5315752" y="1069009"/>
                </a:lnTo>
                <a:lnTo>
                  <a:pt x="5323711" y="1079336"/>
                </a:lnTo>
                <a:lnTo>
                  <a:pt x="5330344" y="1088339"/>
                </a:lnTo>
                <a:lnTo>
                  <a:pt x="5332997" y="1092044"/>
                </a:lnTo>
                <a:lnTo>
                  <a:pt x="5334854" y="1095750"/>
                </a:lnTo>
                <a:lnTo>
                  <a:pt x="5336181" y="1098402"/>
                </a:lnTo>
                <a:lnTo>
                  <a:pt x="5336446" y="1099462"/>
                </a:lnTo>
                <a:lnTo>
                  <a:pt x="5336446" y="1100786"/>
                </a:lnTo>
                <a:lnTo>
                  <a:pt x="5335175" y="1101632"/>
                </a:lnTo>
                <a:lnTo>
                  <a:pt x="5340157" y="1102708"/>
                </a:lnTo>
                <a:lnTo>
                  <a:pt x="5337479" y="1095201"/>
                </a:lnTo>
                <a:lnTo>
                  <a:pt x="5337479" y="1095404"/>
                </a:lnTo>
                <a:lnTo>
                  <a:pt x="5335099" y="1090899"/>
                </a:lnTo>
                <a:lnTo>
                  <a:pt x="5332455" y="1086918"/>
                </a:lnTo>
                <a:lnTo>
                  <a:pt x="5329547" y="1082677"/>
                </a:lnTo>
                <a:lnTo>
                  <a:pt x="5326374" y="1078698"/>
                </a:lnTo>
                <a:lnTo>
                  <a:pt x="5319235" y="1070210"/>
                </a:lnTo>
                <a:lnTo>
                  <a:pt x="5311568" y="1061721"/>
                </a:lnTo>
                <a:lnTo>
                  <a:pt x="5303900" y="1053500"/>
                </a:lnTo>
                <a:lnTo>
                  <a:pt x="5300112" y="1049291"/>
                </a:lnTo>
                <a:close/>
                <a:moveTo>
                  <a:pt x="5377247" y="1048060"/>
                </a:moveTo>
                <a:lnTo>
                  <a:pt x="5375552" y="1048173"/>
                </a:lnTo>
                <a:lnTo>
                  <a:pt x="5379782" y="1051908"/>
                </a:lnTo>
                <a:lnTo>
                  <a:pt x="5377667" y="1052440"/>
                </a:lnTo>
                <a:lnTo>
                  <a:pt x="5379403" y="1068616"/>
                </a:lnTo>
                <a:lnTo>
                  <a:pt x="5379444" y="1068630"/>
                </a:lnTo>
                <a:lnTo>
                  <a:pt x="5380241" y="1068630"/>
                </a:lnTo>
                <a:lnTo>
                  <a:pt x="5378380" y="1056172"/>
                </a:lnTo>
                <a:lnTo>
                  <a:pt x="5380241" y="1050868"/>
                </a:lnTo>
                <a:lnTo>
                  <a:pt x="5377247" y="1048060"/>
                </a:lnTo>
                <a:close/>
                <a:moveTo>
                  <a:pt x="2794612" y="1047722"/>
                </a:moveTo>
                <a:lnTo>
                  <a:pt x="2805114" y="1049867"/>
                </a:lnTo>
                <a:lnTo>
                  <a:pt x="2803013" y="1052264"/>
                </a:lnTo>
                <a:lnTo>
                  <a:pt x="2760480" y="1085551"/>
                </a:lnTo>
                <a:lnTo>
                  <a:pt x="2753917" y="1086083"/>
                </a:lnTo>
                <a:lnTo>
                  <a:pt x="2749978" y="1085284"/>
                </a:lnTo>
                <a:lnTo>
                  <a:pt x="2739214" y="1089014"/>
                </a:lnTo>
                <a:lnTo>
                  <a:pt x="2737113" y="1089014"/>
                </a:lnTo>
                <a:lnTo>
                  <a:pt x="2737638" y="1083421"/>
                </a:lnTo>
                <a:lnTo>
                  <a:pt x="2736851" y="1077296"/>
                </a:lnTo>
                <a:lnTo>
                  <a:pt x="2748140" y="1068508"/>
                </a:lnTo>
                <a:lnTo>
                  <a:pt x="2758117" y="1058387"/>
                </a:lnTo>
                <a:lnTo>
                  <a:pt x="2760743" y="1056790"/>
                </a:lnTo>
                <a:lnTo>
                  <a:pt x="2773345" y="1055991"/>
                </a:lnTo>
                <a:lnTo>
                  <a:pt x="2794612" y="1047722"/>
                </a:lnTo>
                <a:close/>
                <a:moveTo>
                  <a:pt x="5438645" y="1047503"/>
                </a:moveTo>
                <a:lnTo>
                  <a:pt x="5438591" y="1047665"/>
                </a:lnTo>
                <a:lnTo>
                  <a:pt x="5438641" y="1047764"/>
                </a:lnTo>
                <a:lnTo>
                  <a:pt x="5439023" y="1047956"/>
                </a:lnTo>
                <a:lnTo>
                  <a:pt x="5439493" y="1048073"/>
                </a:lnTo>
                <a:lnTo>
                  <a:pt x="5438645" y="1047503"/>
                </a:lnTo>
                <a:close/>
                <a:moveTo>
                  <a:pt x="5483662" y="1046877"/>
                </a:moveTo>
                <a:lnTo>
                  <a:pt x="5483465" y="1046975"/>
                </a:lnTo>
                <a:lnTo>
                  <a:pt x="5483465" y="1048032"/>
                </a:lnTo>
                <a:lnTo>
                  <a:pt x="5489778" y="1057472"/>
                </a:lnTo>
                <a:lnTo>
                  <a:pt x="5489047" y="1055267"/>
                </a:lnTo>
                <a:lnTo>
                  <a:pt x="5483662" y="1046877"/>
                </a:lnTo>
                <a:close/>
                <a:moveTo>
                  <a:pt x="2916238" y="1046134"/>
                </a:moveTo>
                <a:lnTo>
                  <a:pt x="2916238" y="1046399"/>
                </a:lnTo>
                <a:lnTo>
                  <a:pt x="2913307" y="1047722"/>
                </a:lnTo>
                <a:lnTo>
                  <a:pt x="2913063" y="1046928"/>
                </a:lnTo>
                <a:lnTo>
                  <a:pt x="2916238" y="1046134"/>
                </a:lnTo>
                <a:close/>
                <a:moveTo>
                  <a:pt x="2919413" y="1046134"/>
                </a:moveTo>
                <a:lnTo>
                  <a:pt x="2924176" y="1046134"/>
                </a:lnTo>
                <a:lnTo>
                  <a:pt x="2923836" y="1046531"/>
                </a:lnTo>
                <a:lnTo>
                  <a:pt x="2919413" y="1047722"/>
                </a:lnTo>
                <a:lnTo>
                  <a:pt x="2919413" y="1046134"/>
                </a:lnTo>
                <a:close/>
                <a:moveTo>
                  <a:pt x="5487505" y="1040738"/>
                </a:moveTo>
                <a:lnTo>
                  <a:pt x="5487178" y="1040901"/>
                </a:lnTo>
                <a:lnTo>
                  <a:pt x="5484943" y="1044981"/>
                </a:lnTo>
                <a:lnTo>
                  <a:pt x="5487724" y="1043006"/>
                </a:lnTo>
                <a:lnTo>
                  <a:pt x="5490363" y="1044956"/>
                </a:lnTo>
                <a:lnTo>
                  <a:pt x="5486892" y="1041828"/>
                </a:lnTo>
                <a:lnTo>
                  <a:pt x="5487688" y="1041034"/>
                </a:lnTo>
                <a:lnTo>
                  <a:pt x="5487505" y="1040738"/>
                </a:lnTo>
                <a:close/>
                <a:moveTo>
                  <a:pt x="5434867" y="1039783"/>
                </a:moveTo>
                <a:lnTo>
                  <a:pt x="5434826" y="1039844"/>
                </a:lnTo>
                <a:lnTo>
                  <a:pt x="5434932" y="1039844"/>
                </a:lnTo>
                <a:lnTo>
                  <a:pt x="5434867" y="1039783"/>
                </a:lnTo>
                <a:close/>
                <a:moveTo>
                  <a:pt x="3040200" y="1036205"/>
                </a:moveTo>
                <a:lnTo>
                  <a:pt x="3043904" y="1036205"/>
                </a:lnTo>
                <a:lnTo>
                  <a:pt x="3047607" y="1036734"/>
                </a:lnTo>
                <a:lnTo>
                  <a:pt x="3051575" y="1037264"/>
                </a:lnTo>
                <a:lnTo>
                  <a:pt x="3055278" y="1038058"/>
                </a:lnTo>
                <a:lnTo>
                  <a:pt x="3059246" y="1039381"/>
                </a:lnTo>
                <a:lnTo>
                  <a:pt x="3062949" y="1040705"/>
                </a:lnTo>
                <a:lnTo>
                  <a:pt x="3067181" y="1042558"/>
                </a:lnTo>
                <a:lnTo>
                  <a:pt x="3060304" y="1056062"/>
                </a:lnTo>
                <a:lnTo>
                  <a:pt x="3078291" y="1051827"/>
                </a:lnTo>
                <a:lnTo>
                  <a:pt x="3080671" y="1059238"/>
                </a:lnTo>
                <a:lnTo>
                  <a:pt x="3079084" y="1062680"/>
                </a:lnTo>
                <a:lnTo>
                  <a:pt x="3095220" y="1061886"/>
                </a:lnTo>
                <a:lnTo>
                  <a:pt x="3083581" y="1069564"/>
                </a:lnTo>
                <a:lnTo>
                  <a:pt x="3090723" y="1069564"/>
                </a:lnTo>
                <a:lnTo>
                  <a:pt x="3091517" y="1069829"/>
                </a:lnTo>
                <a:lnTo>
                  <a:pt x="3084904" y="1073005"/>
                </a:lnTo>
                <a:lnTo>
                  <a:pt x="3097336" y="1080417"/>
                </a:lnTo>
                <a:lnTo>
                  <a:pt x="3120613" y="1080417"/>
                </a:lnTo>
                <a:lnTo>
                  <a:pt x="3121142" y="1080417"/>
                </a:lnTo>
                <a:lnTo>
                  <a:pt x="3121407" y="1080417"/>
                </a:lnTo>
                <a:lnTo>
                  <a:pt x="3121671" y="1080417"/>
                </a:lnTo>
                <a:lnTo>
                  <a:pt x="3131459" y="1079623"/>
                </a:lnTo>
                <a:lnTo>
                  <a:pt x="3133839" y="1086242"/>
                </a:lnTo>
                <a:lnTo>
                  <a:pt x="3150239" y="1075388"/>
                </a:lnTo>
                <a:lnTo>
                  <a:pt x="3137807" y="1120922"/>
                </a:lnTo>
                <a:lnTo>
                  <a:pt x="3132781" y="1123568"/>
                </a:lnTo>
                <a:lnTo>
                  <a:pt x="3127491" y="1125422"/>
                </a:lnTo>
                <a:lnTo>
                  <a:pt x="3122201" y="1127010"/>
                </a:lnTo>
                <a:lnTo>
                  <a:pt x="3120084" y="1127539"/>
                </a:lnTo>
                <a:lnTo>
                  <a:pt x="3116117" y="1127539"/>
                </a:lnTo>
                <a:lnTo>
                  <a:pt x="3106330" y="1128334"/>
                </a:lnTo>
                <a:lnTo>
                  <a:pt x="3100775" y="1128334"/>
                </a:lnTo>
                <a:lnTo>
                  <a:pt x="3094955" y="1128334"/>
                </a:lnTo>
                <a:lnTo>
                  <a:pt x="3100510" y="1128863"/>
                </a:lnTo>
                <a:lnTo>
                  <a:pt x="3106065" y="1129128"/>
                </a:lnTo>
                <a:lnTo>
                  <a:pt x="3111620" y="1128863"/>
                </a:lnTo>
                <a:lnTo>
                  <a:pt x="3116910" y="1128334"/>
                </a:lnTo>
                <a:lnTo>
                  <a:pt x="3120084" y="1127539"/>
                </a:lnTo>
                <a:lnTo>
                  <a:pt x="3124052" y="1127539"/>
                </a:lnTo>
                <a:lnTo>
                  <a:pt x="3127226" y="1127539"/>
                </a:lnTo>
                <a:lnTo>
                  <a:pt x="3130136" y="1128334"/>
                </a:lnTo>
                <a:lnTo>
                  <a:pt x="3132252" y="1129393"/>
                </a:lnTo>
                <a:lnTo>
                  <a:pt x="3133310" y="1129923"/>
                </a:lnTo>
                <a:lnTo>
                  <a:pt x="3133839" y="1130981"/>
                </a:lnTo>
                <a:lnTo>
                  <a:pt x="3134633" y="1131776"/>
                </a:lnTo>
                <a:lnTo>
                  <a:pt x="3135162" y="1132834"/>
                </a:lnTo>
                <a:lnTo>
                  <a:pt x="3135426" y="1134158"/>
                </a:lnTo>
                <a:lnTo>
                  <a:pt x="3135691" y="1135481"/>
                </a:lnTo>
                <a:lnTo>
                  <a:pt x="3135691" y="1139188"/>
                </a:lnTo>
                <a:lnTo>
                  <a:pt x="3135162" y="1143159"/>
                </a:lnTo>
                <a:lnTo>
                  <a:pt x="3133575" y="1148453"/>
                </a:lnTo>
                <a:lnTo>
                  <a:pt x="3131459" y="1154543"/>
                </a:lnTo>
                <a:lnTo>
                  <a:pt x="3134897" y="1153749"/>
                </a:lnTo>
                <a:lnTo>
                  <a:pt x="3135162" y="1153749"/>
                </a:lnTo>
                <a:lnTo>
                  <a:pt x="3138336" y="1153483"/>
                </a:lnTo>
                <a:lnTo>
                  <a:pt x="3142039" y="1154013"/>
                </a:lnTo>
                <a:lnTo>
                  <a:pt x="3142039" y="1157719"/>
                </a:lnTo>
                <a:lnTo>
                  <a:pt x="3135691" y="1159836"/>
                </a:lnTo>
                <a:lnTo>
                  <a:pt x="3127491" y="1180222"/>
                </a:lnTo>
                <a:lnTo>
                  <a:pt x="3125375" y="1172809"/>
                </a:lnTo>
                <a:lnTo>
                  <a:pt x="3121936" y="1173338"/>
                </a:lnTo>
                <a:lnTo>
                  <a:pt x="3121407" y="1175192"/>
                </a:lnTo>
                <a:lnTo>
                  <a:pt x="3120349" y="1177045"/>
                </a:lnTo>
                <a:lnTo>
                  <a:pt x="3119026" y="1178368"/>
                </a:lnTo>
                <a:lnTo>
                  <a:pt x="3117439" y="1179692"/>
                </a:lnTo>
                <a:lnTo>
                  <a:pt x="3114265" y="1182075"/>
                </a:lnTo>
                <a:lnTo>
                  <a:pt x="3111355" y="1183927"/>
                </a:lnTo>
                <a:lnTo>
                  <a:pt x="3109504" y="1185251"/>
                </a:lnTo>
                <a:lnTo>
                  <a:pt x="3109504" y="1185517"/>
                </a:lnTo>
                <a:lnTo>
                  <a:pt x="3109768" y="1185781"/>
                </a:lnTo>
                <a:lnTo>
                  <a:pt x="3112942" y="1185781"/>
                </a:lnTo>
                <a:lnTo>
                  <a:pt x="3119291" y="1185251"/>
                </a:lnTo>
                <a:lnTo>
                  <a:pt x="3117175" y="1189752"/>
                </a:lnTo>
                <a:lnTo>
                  <a:pt x="3121671" y="1186310"/>
                </a:lnTo>
                <a:lnTo>
                  <a:pt x="3126697" y="1183134"/>
                </a:lnTo>
                <a:lnTo>
                  <a:pt x="3131194" y="1180222"/>
                </a:lnTo>
                <a:lnTo>
                  <a:pt x="3136220" y="1177574"/>
                </a:lnTo>
                <a:lnTo>
                  <a:pt x="3141510" y="1175192"/>
                </a:lnTo>
                <a:lnTo>
                  <a:pt x="3146801" y="1173338"/>
                </a:lnTo>
                <a:lnTo>
                  <a:pt x="3152355" y="1171750"/>
                </a:lnTo>
                <a:lnTo>
                  <a:pt x="3157910" y="1170426"/>
                </a:lnTo>
                <a:lnTo>
                  <a:pt x="3166109" y="1199542"/>
                </a:lnTo>
                <a:lnTo>
                  <a:pt x="3166088" y="1199571"/>
                </a:lnTo>
                <a:lnTo>
                  <a:pt x="3161878" y="1204048"/>
                </a:lnTo>
                <a:lnTo>
                  <a:pt x="3156852" y="1208284"/>
                </a:lnTo>
                <a:lnTo>
                  <a:pt x="3152091" y="1212255"/>
                </a:lnTo>
                <a:lnTo>
                  <a:pt x="3146801" y="1215960"/>
                </a:lnTo>
                <a:lnTo>
                  <a:pt x="3142365" y="1218625"/>
                </a:lnTo>
                <a:lnTo>
                  <a:pt x="3124846" y="1228138"/>
                </a:lnTo>
                <a:lnTo>
                  <a:pt x="3130665" y="1225490"/>
                </a:lnTo>
                <a:lnTo>
                  <a:pt x="3136220" y="1222579"/>
                </a:lnTo>
                <a:lnTo>
                  <a:pt x="3141510" y="1219137"/>
                </a:lnTo>
                <a:lnTo>
                  <a:pt x="3142365" y="1218625"/>
                </a:lnTo>
                <a:lnTo>
                  <a:pt x="3158968" y="1209607"/>
                </a:lnTo>
                <a:lnTo>
                  <a:pt x="3166088" y="1199571"/>
                </a:lnTo>
                <a:lnTo>
                  <a:pt x="3166110" y="1199547"/>
                </a:lnTo>
                <a:lnTo>
                  <a:pt x="3166109" y="1199542"/>
                </a:lnTo>
                <a:lnTo>
                  <a:pt x="3177749" y="1183134"/>
                </a:lnTo>
                <a:lnTo>
                  <a:pt x="3180923" y="1183927"/>
                </a:lnTo>
                <a:lnTo>
                  <a:pt x="3181452" y="1187104"/>
                </a:lnTo>
                <a:lnTo>
                  <a:pt x="3181452" y="1190281"/>
                </a:lnTo>
                <a:lnTo>
                  <a:pt x="3180923" y="1192929"/>
                </a:lnTo>
                <a:lnTo>
                  <a:pt x="3179865" y="1195576"/>
                </a:lnTo>
                <a:lnTo>
                  <a:pt x="3178543" y="1197694"/>
                </a:lnTo>
                <a:lnTo>
                  <a:pt x="3176691" y="1200076"/>
                </a:lnTo>
                <a:lnTo>
                  <a:pt x="3175633" y="1201019"/>
                </a:lnTo>
                <a:lnTo>
                  <a:pt x="3173781" y="1202460"/>
                </a:lnTo>
                <a:lnTo>
                  <a:pt x="3171401" y="1204048"/>
                </a:lnTo>
                <a:lnTo>
                  <a:pt x="3174310" y="1202195"/>
                </a:lnTo>
                <a:lnTo>
                  <a:pt x="3175633" y="1201019"/>
                </a:lnTo>
                <a:lnTo>
                  <a:pt x="3176162" y="1200606"/>
                </a:lnTo>
                <a:lnTo>
                  <a:pt x="3178278" y="1199018"/>
                </a:lnTo>
                <a:lnTo>
                  <a:pt x="3179865" y="1196635"/>
                </a:lnTo>
                <a:lnTo>
                  <a:pt x="3181452" y="1194517"/>
                </a:lnTo>
                <a:lnTo>
                  <a:pt x="3183039" y="1191870"/>
                </a:lnTo>
                <a:lnTo>
                  <a:pt x="3184097" y="1189222"/>
                </a:lnTo>
                <a:lnTo>
                  <a:pt x="3184891" y="1186310"/>
                </a:lnTo>
                <a:lnTo>
                  <a:pt x="3185949" y="1189487"/>
                </a:lnTo>
                <a:lnTo>
                  <a:pt x="3186478" y="1192399"/>
                </a:lnTo>
                <a:lnTo>
                  <a:pt x="3186743" y="1195841"/>
                </a:lnTo>
                <a:lnTo>
                  <a:pt x="3186743" y="1199018"/>
                </a:lnTo>
                <a:lnTo>
                  <a:pt x="3186214" y="1201930"/>
                </a:lnTo>
                <a:lnTo>
                  <a:pt x="3185156" y="1205107"/>
                </a:lnTo>
                <a:lnTo>
                  <a:pt x="3184097" y="1208019"/>
                </a:lnTo>
                <a:lnTo>
                  <a:pt x="3182510" y="1211196"/>
                </a:lnTo>
                <a:lnTo>
                  <a:pt x="3184626" y="1207755"/>
                </a:lnTo>
                <a:lnTo>
                  <a:pt x="3187536" y="1203253"/>
                </a:lnTo>
                <a:lnTo>
                  <a:pt x="3191239" y="1198224"/>
                </a:lnTo>
                <a:lnTo>
                  <a:pt x="3195207" y="1192399"/>
                </a:lnTo>
                <a:lnTo>
                  <a:pt x="3199968" y="1186840"/>
                </a:lnTo>
                <a:lnTo>
                  <a:pt x="3204994" y="1181016"/>
                </a:lnTo>
                <a:lnTo>
                  <a:pt x="3210285" y="1175721"/>
                </a:lnTo>
                <a:lnTo>
                  <a:pt x="3215046" y="1171220"/>
                </a:lnTo>
                <a:lnTo>
                  <a:pt x="3220336" y="1166984"/>
                </a:lnTo>
                <a:lnTo>
                  <a:pt x="3222981" y="1165397"/>
                </a:lnTo>
                <a:lnTo>
                  <a:pt x="3225362" y="1164073"/>
                </a:lnTo>
                <a:lnTo>
                  <a:pt x="3227743" y="1163278"/>
                </a:lnTo>
                <a:lnTo>
                  <a:pt x="3230123" y="1162220"/>
                </a:lnTo>
                <a:lnTo>
                  <a:pt x="3232239" y="1161955"/>
                </a:lnTo>
                <a:lnTo>
                  <a:pt x="3234356" y="1162220"/>
                </a:lnTo>
                <a:lnTo>
                  <a:pt x="3235943" y="1162484"/>
                </a:lnTo>
                <a:lnTo>
                  <a:pt x="3237794" y="1163808"/>
                </a:lnTo>
                <a:lnTo>
                  <a:pt x="3239117" y="1165131"/>
                </a:lnTo>
                <a:lnTo>
                  <a:pt x="3240439" y="1167249"/>
                </a:lnTo>
                <a:lnTo>
                  <a:pt x="3241498" y="1169897"/>
                </a:lnTo>
                <a:lnTo>
                  <a:pt x="3242027" y="1172809"/>
                </a:lnTo>
                <a:lnTo>
                  <a:pt x="3242820" y="1176780"/>
                </a:lnTo>
                <a:lnTo>
                  <a:pt x="3243085" y="1181280"/>
                </a:lnTo>
                <a:lnTo>
                  <a:pt x="3244143" y="1160631"/>
                </a:lnTo>
                <a:lnTo>
                  <a:pt x="3253930" y="1156131"/>
                </a:lnTo>
                <a:lnTo>
                  <a:pt x="3249962" y="1153749"/>
                </a:lnTo>
                <a:lnTo>
                  <a:pt x="3251549" y="1152425"/>
                </a:lnTo>
                <a:lnTo>
                  <a:pt x="3253401" y="1151101"/>
                </a:lnTo>
                <a:lnTo>
                  <a:pt x="3257369" y="1148718"/>
                </a:lnTo>
                <a:lnTo>
                  <a:pt x="3265040" y="1145542"/>
                </a:lnTo>
                <a:lnTo>
                  <a:pt x="3266627" y="1145012"/>
                </a:lnTo>
                <a:lnTo>
                  <a:pt x="3267420" y="1144483"/>
                </a:lnTo>
                <a:lnTo>
                  <a:pt x="3267685" y="1143687"/>
                </a:lnTo>
                <a:lnTo>
                  <a:pt x="3267420" y="1143159"/>
                </a:lnTo>
                <a:lnTo>
                  <a:pt x="3266098" y="1142894"/>
                </a:lnTo>
                <a:lnTo>
                  <a:pt x="3264511" y="1142364"/>
                </a:lnTo>
                <a:lnTo>
                  <a:pt x="3258162" y="1141041"/>
                </a:lnTo>
                <a:lnTo>
                  <a:pt x="3259220" y="1137600"/>
                </a:lnTo>
                <a:lnTo>
                  <a:pt x="3262394" y="1138129"/>
                </a:lnTo>
                <a:lnTo>
                  <a:pt x="3264775" y="1136011"/>
                </a:lnTo>
                <a:lnTo>
                  <a:pt x="3265040" y="1131776"/>
                </a:lnTo>
                <a:lnTo>
                  <a:pt x="3268214" y="1131246"/>
                </a:lnTo>
                <a:lnTo>
                  <a:pt x="3265304" y="1124892"/>
                </a:lnTo>
                <a:lnTo>
                  <a:pt x="3281175" y="1127010"/>
                </a:lnTo>
                <a:lnTo>
                  <a:pt x="3270065" y="1120391"/>
                </a:lnTo>
                <a:lnTo>
                  <a:pt x="3284878" y="1109009"/>
                </a:lnTo>
                <a:lnTo>
                  <a:pt x="3280117" y="1107420"/>
                </a:lnTo>
                <a:lnTo>
                  <a:pt x="3296782" y="1080417"/>
                </a:lnTo>
                <a:lnTo>
                  <a:pt x="3298633" y="1082800"/>
                </a:lnTo>
                <a:lnTo>
                  <a:pt x="3295723" y="1084653"/>
                </a:lnTo>
                <a:lnTo>
                  <a:pt x="3302601" y="1084123"/>
                </a:lnTo>
                <a:lnTo>
                  <a:pt x="3291491" y="1096830"/>
                </a:lnTo>
                <a:lnTo>
                  <a:pt x="3302601" y="1093124"/>
                </a:lnTo>
                <a:lnTo>
                  <a:pt x="3300749" y="1099479"/>
                </a:lnTo>
                <a:lnTo>
                  <a:pt x="3311065" y="1093124"/>
                </a:lnTo>
                <a:lnTo>
                  <a:pt x="3311859" y="1093124"/>
                </a:lnTo>
                <a:lnTo>
                  <a:pt x="3311424" y="1104428"/>
                </a:lnTo>
                <a:lnTo>
                  <a:pt x="3314556" y="1100122"/>
                </a:lnTo>
                <a:lnTo>
                  <a:pt x="3316288" y="1102607"/>
                </a:lnTo>
                <a:lnTo>
                  <a:pt x="3311380" y="1105594"/>
                </a:lnTo>
                <a:lnTo>
                  <a:pt x="3311330" y="1106890"/>
                </a:lnTo>
                <a:lnTo>
                  <a:pt x="3314504" y="1107156"/>
                </a:lnTo>
                <a:lnTo>
                  <a:pt x="3313182" y="1111391"/>
                </a:lnTo>
                <a:lnTo>
                  <a:pt x="3316091" y="1109803"/>
                </a:lnTo>
                <a:lnTo>
                  <a:pt x="3317414" y="1112450"/>
                </a:lnTo>
                <a:lnTo>
                  <a:pt x="3321117" y="1111921"/>
                </a:lnTo>
                <a:lnTo>
                  <a:pt x="3322704" y="1114038"/>
                </a:lnTo>
                <a:lnTo>
                  <a:pt x="3316620" y="1119333"/>
                </a:lnTo>
                <a:lnTo>
                  <a:pt x="3321911" y="1123833"/>
                </a:lnTo>
                <a:lnTo>
                  <a:pt x="3327730" y="1119862"/>
                </a:lnTo>
                <a:lnTo>
                  <a:pt x="3327995" y="1123833"/>
                </a:lnTo>
                <a:lnTo>
                  <a:pt x="3325085" y="1126481"/>
                </a:lnTo>
                <a:lnTo>
                  <a:pt x="3331962" y="1122510"/>
                </a:lnTo>
                <a:lnTo>
                  <a:pt x="3330904" y="1123833"/>
                </a:lnTo>
                <a:lnTo>
                  <a:pt x="3330111" y="1125422"/>
                </a:lnTo>
                <a:lnTo>
                  <a:pt x="3327730" y="1127539"/>
                </a:lnTo>
                <a:lnTo>
                  <a:pt x="3325349" y="1129393"/>
                </a:lnTo>
                <a:lnTo>
                  <a:pt x="3322704" y="1131246"/>
                </a:lnTo>
                <a:lnTo>
                  <a:pt x="3320588" y="1132834"/>
                </a:lnTo>
                <a:lnTo>
                  <a:pt x="3318472" y="1134423"/>
                </a:lnTo>
                <a:lnTo>
                  <a:pt x="3317414" y="1135217"/>
                </a:lnTo>
                <a:lnTo>
                  <a:pt x="3316885" y="1136276"/>
                </a:lnTo>
                <a:lnTo>
                  <a:pt x="3316620" y="1137070"/>
                </a:lnTo>
                <a:lnTo>
                  <a:pt x="3316620" y="1137864"/>
                </a:lnTo>
                <a:lnTo>
                  <a:pt x="3319530" y="1135481"/>
                </a:lnTo>
                <a:lnTo>
                  <a:pt x="3322969" y="1132834"/>
                </a:lnTo>
                <a:lnTo>
                  <a:pt x="3327201" y="1130716"/>
                </a:lnTo>
                <a:lnTo>
                  <a:pt x="3330904" y="1128863"/>
                </a:lnTo>
                <a:lnTo>
                  <a:pt x="3332756" y="1128334"/>
                </a:lnTo>
                <a:lnTo>
                  <a:pt x="3334343" y="1128334"/>
                </a:lnTo>
                <a:lnTo>
                  <a:pt x="3335401" y="1128334"/>
                </a:lnTo>
                <a:lnTo>
                  <a:pt x="3336195" y="1128599"/>
                </a:lnTo>
                <a:lnTo>
                  <a:pt x="3336988" y="1129393"/>
                </a:lnTo>
                <a:lnTo>
                  <a:pt x="3336988" y="1130981"/>
                </a:lnTo>
                <a:lnTo>
                  <a:pt x="3336459" y="1132569"/>
                </a:lnTo>
                <a:lnTo>
                  <a:pt x="3335401" y="1135217"/>
                </a:lnTo>
                <a:lnTo>
                  <a:pt x="3337253" y="1137864"/>
                </a:lnTo>
                <a:lnTo>
                  <a:pt x="3334607" y="1141570"/>
                </a:lnTo>
                <a:lnTo>
                  <a:pt x="3344130" y="1139453"/>
                </a:lnTo>
                <a:lnTo>
                  <a:pt x="3345453" y="1142100"/>
                </a:lnTo>
                <a:lnTo>
                  <a:pt x="3345717" y="1144748"/>
                </a:lnTo>
                <a:lnTo>
                  <a:pt x="3345453" y="1147130"/>
                </a:lnTo>
                <a:lnTo>
                  <a:pt x="3344924" y="1148983"/>
                </a:lnTo>
                <a:lnTo>
                  <a:pt x="3343866" y="1151101"/>
                </a:lnTo>
                <a:lnTo>
                  <a:pt x="3342543" y="1153219"/>
                </a:lnTo>
                <a:lnTo>
                  <a:pt x="3340691" y="1155072"/>
                </a:lnTo>
                <a:lnTo>
                  <a:pt x="3338840" y="1156396"/>
                </a:lnTo>
                <a:lnTo>
                  <a:pt x="3335401" y="1159043"/>
                </a:lnTo>
                <a:lnTo>
                  <a:pt x="3332227" y="1160896"/>
                </a:lnTo>
                <a:lnTo>
                  <a:pt x="3330111" y="1161690"/>
                </a:lnTo>
                <a:lnTo>
                  <a:pt x="3329582" y="1161955"/>
                </a:lnTo>
                <a:lnTo>
                  <a:pt x="3329846" y="1161955"/>
                </a:lnTo>
                <a:lnTo>
                  <a:pt x="3327201" y="1164867"/>
                </a:lnTo>
                <a:lnTo>
                  <a:pt x="3337782" y="1159572"/>
                </a:lnTo>
                <a:lnTo>
                  <a:pt x="3345453" y="1156131"/>
                </a:lnTo>
                <a:lnTo>
                  <a:pt x="3350743" y="1154013"/>
                </a:lnTo>
                <a:lnTo>
                  <a:pt x="3352330" y="1153483"/>
                </a:lnTo>
                <a:lnTo>
                  <a:pt x="3353653" y="1153483"/>
                </a:lnTo>
                <a:lnTo>
                  <a:pt x="3354182" y="1153749"/>
                </a:lnTo>
                <a:lnTo>
                  <a:pt x="3354446" y="1154278"/>
                </a:lnTo>
                <a:lnTo>
                  <a:pt x="3354182" y="1155602"/>
                </a:lnTo>
                <a:lnTo>
                  <a:pt x="3353653" y="1156925"/>
                </a:lnTo>
                <a:lnTo>
                  <a:pt x="3351272" y="1160896"/>
                </a:lnTo>
                <a:lnTo>
                  <a:pt x="3347569" y="1166191"/>
                </a:lnTo>
                <a:lnTo>
                  <a:pt x="3349949" y="1169102"/>
                </a:lnTo>
                <a:lnTo>
                  <a:pt x="3331962" y="1181545"/>
                </a:lnTo>
                <a:lnTo>
                  <a:pt x="3358678" y="1168838"/>
                </a:lnTo>
                <a:lnTo>
                  <a:pt x="3358414" y="1172015"/>
                </a:lnTo>
                <a:lnTo>
                  <a:pt x="3361324" y="1172015"/>
                </a:lnTo>
                <a:lnTo>
                  <a:pt x="3362911" y="1174927"/>
                </a:lnTo>
                <a:lnTo>
                  <a:pt x="3354711" y="1178633"/>
                </a:lnTo>
                <a:lnTo>
                  <a:pt x="3368466" y="1175721"/>
                </a:lnTo>
                <a:lnTo>
                  <a:pt x="3371410" y="1182598"/>
                </a:lnTo>
                <a:lnTo>
                  <a:pt x="3373565" y="1179491"/>
                </a:lnTo>
                <a:lnTo>
                  <a:pt x="3376613" y="1180051"/>
                </a:lnTo>
                <a:lnTo>
                  <a:pt x="3376359" y="1180612"/>
                </a:lnTo>
                <a:lnTo>
                  <a:pt x="3371741" y="1183370"/>
                </a:lnTo>
                <a:lnTo>
                  <a:pt x="3374020" y="1188693"/>
                </a:lnTo>
                <a:lnTo>
                  <a:pt x="3357356" y="1200606"/>
                </a:lnTo>
                <a:lnTo>
                  <a:pt x="3357091" y="1200606"/>
                </a:lnTo>
                <a:lnTo>
                  <a:pt x="3374549" y="1202989"/>
                </a:lnTo>
                <a:lnTo>
                  <a:pt x="3376401" y="1206431"/>
                </a:lnTo>
                <a:lnTo>
                  <a:pt x="3375343" y="1209872"/>
                </a:lnTo>
                <a:lnTo>
                  <a:pt x="3378517" y="1209607"/>
                </a:lnTo>
                <a:lnTo>
                  <a:pt x="3381427" y="1209607"/>
                </a:lnTo>
                <a:lnTo>
                  <a:pt x="3384072" y="1209872"/>
                </a:lnTo>
                <a:lnTo>
                  <a:pt x="3386453" y="1210931"/>
                </a:lnTo>
                <a:lnTo>
                  <a:pt x="3388569" y="1212255"/>
                </a:lnTo>
                <a:lnTo>
                  <a:pt x="3389891" y="1214108"/>
                </a:lnTo>
                <a:lnTo>
                  <a:pt x="3391479" y="1216491"/>
                </a:lnTo>
                <a:lnTo>
                  <a:pt x="3392537" y="1219137"/>
                </a:lnTo>
                <a:lnTo>
                  <a:pt x="3391214" y="1219402"/>
                </a:lnTo>
                <a:lnTo>
                  <a:pt x="3389627" y="1220461"/>
                </a:lnTo>
                <a:lnTo>
                  <a:pt x="3385924" y="1223108"/>
                </a:lnTo>
                <a:lnTo>
                  <a:pt x="3381691" y="1226549"/>
                </a:lnTo>
                <a:lnTo>
                  <a:pt x="3378253" y="1229990"/>
                </a:lnTo>
                <a:lnTo>
                  <a:pt x="3375343" y="1233432"/>
                </a:lnTo>
                <a:lnTo>
                  <a:pt x="3374549" y="1234490"/>
                </a:lnTo>
                <a:lnTo>
                  <a:pt x="3374020" y="1235285"/>
                </a:lnTo>
                <a:lnTo>
                  <a:pt x="3374020" y="1236079"/>
                </a:lnTo>
                <a:lnTo>
                  <a:pt x="3374814" y="1236079"/>
                </a:lnTo>
                <a:lnTo>
                  <a:pt x="3375872" y="1235285"/>
                </a:lnTo>
                <a:lnTo>
                  <a:pt x="3377724" y="1234226"/>
                </a:lnTo>
                <a:lnTo>
                  <a:pt x="3375872" y="1237137"/>
                </a:lnTo>
                <a:lnTo>
                  <a:pt x="3356827" y="1236079"/>
                </a:lnTo>
                <a:lnTo>
                  <a:pt x="3366614" y="1231049"/>
                </a:lnTo>
                <a:lnTo>
                  <a:pt x="3353124" y="1235020"/>
                </a:lnTo>
                <a:lnTo>
                  <a:pt x="3367937" y="1240314"/>
                </a:lnTo>
                <a:lnTo>
                  <a:pt x="3361324" y="1241902"/>
                </a:lnTo>
                <a:lnTo>
                  <a:pt x="3377988" y="1240579"/>
                </a:lnTo>
                <a:lnTo>
                  <a:pt x="3365291" y="1249049"/>
                </a:lnTo>
                <a:lnTo>
                  <a:pt x="3378253" y="1253285"/>
                </a:lnTo>
                <a:lnTo>
                  <a:pt x="3374549" y="1254079"/>
                </a:lnTo>
                <a:lnTo>
                  <a:pt x="3377988" y="1254608"/>
                </a:lnTo>
                <a:lnTo>
                  <a:pt x="3366614" y="1256197"/>
                </a:lnTo>
                <a:lnTo>
                  <a:pt x="3368201" y="1256991"/>
                </a:lnTo>
                <a:lnTo>
                  <a:pt x="3370317" y="1257256"/>
                </a:lnTo>
                <a:lnTo>
                  <a:pt x="3372433" y="1257785"/>
                </a:lnTo>
                <a:lnTo>
                  <a:pt x="3374549" y="1257256"/>
                </a:lnTo>
                <a:lnTo>
                  <a:pt x="3378253" y="1256991"/>
                </a:lnTo>
                <a:lnTo>
                  <a:pt x="3381691" y="1256462"/>
                </a:lnTo>
                <a:lnTo>
                  <a:pt x="3383279" y="1256197"/>
                </a:lnTo>
                <a:lnTo>
                  <a:pt x="3384337" y="1256197"/>
                </a:lnTo>
                <a:lnTo>
                  <a:pt x="3385659" y="1256462"/>
                </a:lnTo>
                <a:lnTo>
                  <a:pt x="3386453" y="1256991"/>
                </a:lnTo>
                <a:lnTo>
                  <a:pt x="3386982" y="1258314"/>
                </a:lnTo>
                <a:lnTo>
                  <a:pt x="3387246" y="1259638"/>
                </a:lnTo>
                <a:lnTo>
                  <a:pt x="3387246" y="1261490"/>
                </a:lnTo>
                <a:lnTo>
                  <a:pt x="3386982" y="1264138"/>
                </a:lnTo>
                <a:lnTo>
                  <a:pt x="3396769" y="1266521"/>
                </a:lnTo>
                <a:lnTo>
                  <a:pt x="3394653" y="1270756"/>
                </a:lnTo>
                <a:lnTo>
                  <a:pt x="3405233" y="1270226"/>
                </a:lnTo>
                <a:lnTo>
                  <a:pt x="3406027" y="1270226"/>
                </a:lnTo>
                <a:lnTo>
                  <a:pt x="3407350" y="1273934"/>
                </a:lnTo>
                <a:lnTo>
                  <a:pt x="3404704" y="1275786"/>
                </a:lnTo>
                <a:lnTo>
                  <a:pt x="3413962" y="1272875"/>
                </a:lnTo>
                <a:lnTo>
                  <a:pt x="3413169" y="1279493"/>
                </a:lnTo>
                <a:lnTo>
                  <a:pt x="3417930" y="1271815"/>
                </a:lnTo>
                <a:lnTo>
                  <a:pt x="3421898" y="1271551"/>
                </a:lnTo>
                <a:lnTo>
                  <a:pt x="3419253" y="1277375"/>
                </a:lnTo>
                <a:lnTo>
                  <a:pt x="3420840" y="1287435"/>
                </a:lnTo>
                <a:lnTo>
                  <a:pt x="3423221" y="1285583"/>
                </a:lnTo>
                <a:lnTo>
                  <a:pt x="3426395" y="1286112"/>
                </a:lnTo>
                <a:lnTo>
                  <a:pt x="3425072" y="1289289"/>
                </a:lnTo>
                <a:lnTo>
                  <a:pt x="3347040" y="1303319"/>
                </a:lnTo>
                <a:lnTo>
                  <a:pt x="3269007" y="1317350"/>
                </a:lnTo>
                <a:lnTo>
                  <a:pt x="3191239" y="1330852"/>
                </a:lnTo>
                <a:lnTo>
                  <a:pt x="3112942" y="1343295"/>
                </a:lnTo>
                <a:lnTo>
                  <a:pt x="3034645" y="1355738"/>
                </a:lnTo>
                <a:lnTo>
                  <a:pt x="2956084" y="1367385"/>
                </a:lnTo>
                <a:lnTo>
                  <a:pt x="2877787" y="1378767"/>
                </a:lnTo>
                <a:lnTo>
                  <a:pt x="2799226" y="1389357"/>
                </a:lnTo>
                <a:lnTo>
                  <a:pt x="2811658" y="1380622"/>
                </a:lnTo>
                <a:lnTo>
                  <a:pt x="2814832" y="1378237"/>
                </a:lnTo>
                <a:lnTo>
                  <a:pt x="2818006" y="1375063"/>
                </a:lnTo>
                <a:lnTo>
                  <a:pt x="2821710" y="1371886"/>
                </a:lnTo>
                <a:lnTo>
                  <a:pt x="2825148" y="1367650"/>
                </a:lnTo>
                <a:lnTo>
                  <a:pt x="2828851" y="1363680"/>
                </a:lnTo>
                <a:lnTo>
                  <a:pt x="2832819" y="1358914"/>
                </a:lnTo>
                <a:lnTo>
                  <a:pt x="2836258" y="1354149"/>
                </a:lnTo>
                <a:lnTo>
                  <a:pt x="2839961" y="1348854"/>
                </a:lnTo>
                <a:lnTo>
                  <a:pt x="2843929" y="1343560"/>
                </a:lnTo>
                <a:lnTo>
                  <a:pt x="2847368" y="1338000"/>
                </a:lnTo>
                <a:lnTo>
                  <a:pt x="2850806" y="1332176"/>
                </a:lnTo>
                <a:lnTo>
                  <a:pt x="2854245" y="1326351"/>
                </a:lnTo>
                <a:lnTo>
                  <a:pt x="2857419" y="1320527"/>
                </a:lnTo>
                <a:lnTo>
                  <a:pt x="2860329" y="1314703"/>
                </a:lnTo>
                <a:lnTo>
                  <a:pt x="2862710" y="1308349"/>
                </a:lnTo>
                <a:lnTo>
                  <a:pt x="2865090" y="1302260"/>
                </a:lnTo>
                <a:lnTo>
                  <a:pt x="2866942" y="1296436"/>
                </a:lnTo>
                <a:lnTo>
                  <a:pt x="2868529" y="1290347"/>
                </a:lnTo>
                <a:lnTo>
                  <a:pt x="2869587" y="1284788"/>
                </a:lnTo>
                <a:lnTo>
                  <a:pt x="2870381" y="1278699"/>
                </a:lnTo>
                <a:lnTo>
                  <a:pt x="2870645" y="1273140"/>
                </a:lnTo>
                <a:lnTo>
                  <a:pt x="2870381" y="1267844"/>
                </a:lnTo>
                <a:lnTo>
                  <a:pt x="2869323" y="1263079"/>
                </a:lnTo>
                <a:lnTo>
                  <a:pt x="2868000" y="1258049"/>
                </a:lnTo>
                <a:lnTo>
                  <a:pt x="2866677" y="1255931"/>
                </a:lnTo>
                <a:lnTo>
                  <a:pt x="2865884" y="1253549"/>
                </a:lnTo>
                <a:lnTo>
                  <a:pt x="2864297" y="1251432"/>
                </a:lnTo>
                <a:lnTo>
                  <a:pt x="2862974" y="1249579"/>
                </a:lnTo>
                <a:lnTo>
                  <a:pt x="2861122" y="1247461"/>
                </a:lnTo>
                <a:lnTo>
                  <a:pt x="2859535" y="1245608"/>
                </a:lnTo>
                <a:lnTo>
                  <a:pt x="2857419" y="1243755"/>
                </a:lnTo>
                <a:lnTo>
                  <a:pt x="2855039" y="1242431"/>
                </a:lnTo>
                <a:lnTo>
                  <a:pt x="2852658" y="1240843"/>
                </a:lnTo>
                <a:lnTo>
                  <a:pt x="2850013" y="1239520"/>
                </a:lnTo>
                <a:lnTo>
                  <a:pt x="2847368" y="1237931"/>
                </a:lnTo>
                <a:lnTo>
                  <a:pt x="2844193" y="1236873"/>
                </a:lnTo>
                <a:lnTo>
                  <a:pt x="2841019" y="1236079"/>
                </a:lnTo>
                <a:lnTo>
                  <a:pt x="2837316" y="1235020"/>
                </a:lnTo>
                <a:lnTo>
                  <a:pt x="2833877" y="1234226"/>
                </a:lnTo>
                <a:lnTo>
                  <a:pt x="2829910" y="1233697"/>
                </a:lnTo>
                <a:lnTo>
                  <a:pt x="2831232" y="1231314"/>
                </a:lnTo>
                <a:lnTo>
                  <a:pt x="2833084" y="1228667"/>
                </a:lnTo>
                <a:lnTo>
                  <a:pt x="2837316" y="1222579"/>
                </a:lnTo>
                <a:lnTo>
                  <a:pt x="2843135" y="1215960"/>
                </a:lnTo>
                <a:lnTo>
                  <a:pt x="2848955" y="1209607"/>
                </a:lnTo>
                <a:lnTo>
                  <a:pt x="2854510" y="1203253"/>
                </a:lnTo>
                <a:lnTo>
                  <a:pt x="2859800" y="1198224"/>
                </a:lnTo>
                <a:lnTo>
                  <a:pt x="2866413" y="1191605"/>
                </a:lnTo>
                <a:lnTo>
                  <a:pt x="2873290" y="1178103"/>
                </a:lnTo>
                <a:lnTo>
                  <a:pt x="2881226" y="1178103"/>
                </a:lnTo>
                <a:lnTo>
                  <a:pt x="2895510" y="1161690"/>
                </a:lnTo>
                <a:lnTo>
                  <a:pt x="2888368" y="1159572"/>
                </a:lnTo>
                <a:lnTo>
                  <a:pt x="2886516" y="1144748"/>
                </a:lnTo>
                <a:lnTo>
                  <a:pt x="2896568" y="1137600"/>
                </a:lnTo>
                <a:lnTo>
                  <a:pt x="2888368" y="1136540"/>
                </a:lnTo>
                <a:lnTo>
                  <a:pt x="2894452" y="1126745"/>
                </a:lnTo>
                <a:lnTo>
                  <a:pt x="2886516" y="1128599"/>
                </a:lnTo>
                <a:lnTo>
                  <a:pt x="2888368" y="1126216"/>
                </a:lnTo>
                <a:lnTo>
                  <a:pt x="2881490" y="1128599"/>
                </a:lnTo>
                <a:lnTo>
                  <a:pt x="2912703" y="1091800"/>
                </a:lnTo>
                <a:lnTo>
                  <a:pt x="2909000" y="1089683"/>
                </a:lnTo>
                <a:lnTo>
                  <a:pt x="2905561" y="1087565"/>
                </a:lnTo>
                <a:lnTo>
                  <a:pt x="2902916" y="1085447"/>
                </a:lnTo>
                <a:lnTo>
                  <a:pt x="2901065" y="1083065"/>
                </a:lnTo>
                <a:lnTo>
                  <a:pt x="2900006" y="1080947"/>
                </a:lnTo>
                <a:lnTo>
                  <a:pt x="2898948" y="1078565"/>
                </a:lnTo>
                <a:lnTo>
                  <a:pt x="2898948" y="1076712"/>
                </a:lnTo>
                <a:lnTo>
                  <a:pt x="2899742" y="1074594"/>
                </a:lnTo>
                <a:lnTo>
                  <a:pt x="2900535" y="1072211"/>
                </a:lnTo>
                <a:lnTo>
                  <a:pt x="2901858" y="1070093"/>
                </a:lnTo>
                <a:lnTo>
                  <a:pt x="2903974" y="1067975"/>
                </a:lnTo>
                <a:lnTo>
                  <a:pt x="2906090" y="1066122"/>
                </a:lnTo>
                <a:lnTo>
                  <a:pt x="2908736" y="1064269"/>
                </a:lnTo>
                <a:lnTo>
                  <a:pt x="2911645" y="1062151"/>
                </a:lnTo>
                <a:lnTo>
                  <a:pt x="2914819" y="1060562"/>
                </a:lnTo>
                <a:lnTo>
                  <a:pt x="2918258" y="1058709"/>
                </a:lnTo>
                <a:lnTo>
                  <a:pt x="2925929" y="1055797"/>
                </a:lnTo>
                <a:lnTo>
                  <a:pt x="2934129" y="1052886"/>
                </a:lnTo>
                <a:lnTo>
                  <a:pt x="2942594" y="1050768"/>
                </a:lnTo>
                <a:lnTo>
                  <a:pt x="2951323" y="1048914"/>
                </a:lnTo>
                <a:lnTo>
                  <a:pt x="2959258" y="1047853"/>
                </a:lnTo>
                <a:lnTo>
                  <a:pt x="2966665" y="1047588"/>
                </a:lnTo>
                <a:lnTo>
                  <a:pt x="2970368" y="1047588"/>
                </a:lnTo>
                <a:lnTo>
                  <a:pt x="2973542" y="1047853"/>
                </a:lnTo>
                <a:lnTo>
                  <a:pt x="2976187" y="1048382"/>
                </a:lnTo>
                <a:lnTo>
                  <a:pt x="2978832" y="1049180"/>
                </a:lnTo>
                <a:lnTo>
                  <a:pt x="2979097" y="1049180"/>
                </a:lnTo>
                <a:lnTo>
                  <a:pt x="2977510" y="1051033"/>
                </a:lnTo>
                <a:lnTo>
                  <a:pt x="2972749" y="1056327"/>
                </a:lnTo>
                <a:lnTo>
                  <a:pt x="2974336" y="1055268"/>
                </a:lnTo>
                <a:lnTo>
                  <a:pt x="2976716" y="1053945"/>
                </a:lnTo>
                <a:lnTo>
                  <a:pt x="2981742" y="1052356"/>
                </a:lnTo>
                <a:lnTo>
                  <a:pt x="2987297" y="1051033"/>
                </a:lnTo>
                <a:lnTo>
                  <a:pt x="2992852" y="1049974"/>
                </a:lnTo>
                <a:lnTo>
                  <a:pt x="2998142" y="1049180"/>
                </a:lnTo>
                <a:lnTo>
                  <a:pt x="3002639" y="1048914"/>
                </a:lnTo>
                <a:lnTo>
                  <a:pt x="3007929" y="1048650"/>
                </a:lnTo>
                <a:lnTo>
                  <a:pt x="3011368" y="1046000"/>
                </a:lnTo>
                <a:lnTo>
                  <a:pt x="3014807" y="1043617"/>
                </a:lnTo>
                <a:lnTo>
                  <a:pt x="3018510" y="1042029"/>
                </a:lnTo>
                <a:lnTo>
                  <a:pt x="3021949" y="1040176"/>
                </a:lnTo>
                <a:lnTo>
                  <a:pt x="3025387" y="1038852"/>
                </a:lnTo>
                <a:lnTo>
                  <a:pt x="3029355" y="1037528"/>
                </a:lnTo>
                <a:lnTo>
                  <a:pt x="3032794" y="1036999"/>
                </a:lnTo>
                <a:lnTo>
                  <a:pt x="3036497" y="1036469"/>
                </a:lnTo>
                <a:lnTo>
                  <a:pt x="3040200" y="1036205"/>
                </a:lnTo>
                <a:close/>
                <a:moveTo>
                  <a:pt x="5092701" y="1035043"/>
                </a:moveTo>
                <a:lnTo>
                  <a:pt x="5095797" y="1035544"/>
                </a:lnTo>
                <a:lnTo>
                  <a:pt x="5097464" y="1039805"/>
                </a:lnTo>
                <a:lnTo>
                  <a:pt x="5092701" y="1035043"/>
                </a:lnTo>
                <a:close/>
                <a:moveTo>
                  <a:pt x="1878002" y="1033844"/>
                </a:moveTo>
                <a:lnTo>
                  <a:pt x="1878233" y="1034476"/>
                </a:lnTo>
                <a:lnTo>
                  <a:pt x="1879236" y="1034087"/>
                </a:lnTo>
                <a:lnTo>
                  <a:pt x="1878972" y="1034087"/>
                </a:lnTo>
                <a:lnTo>
                  <a:pt x="1878002" y="1033844"/>
                </a:lnTo>
                <a:close/>
                <a:moveTo>
                  <a:pt x="1865143" y="1030720"/>
                </a:moveTo>
                <a:lnTo>
                  <a:pt x="1863101" y="1032763"/>
                </a:lnTo>
                <a:lnTo>
                  <a:pt x="1859927" y="1035146"/>
                </a:lnTo>
                <a:lnTo>
                  <a:pt x="1856223" y="1037264"/>
                </a:lnTo>
                <a:lnTo>
                  <a:pt x="1852256" y="1039381"/>
                </a:lnTo>
                <a:lnTo>
                  <a:pt x="1848288" y="1040970"/>
                </a:lnTo>
                <a:lnTo>
                  <a:pt x="1843791" y="1042558"/>
                </a:lnTo>
                <a:lnTo>
                  <a:pt x="1835327" y="1045470"/>
                </a:lnTo>
                <a:lnTo>
                  <a:pt x="1826862" y="1048650"/>
                </a:lnTo>
                <a:lnTo>
                  <a:pt x="1822630" y="1050238"/>
                </a:lnTo>
                <a:lnTo>
                  <a:pt x="1818926" y="1052356"/>
                </a:lnTo>
                <a:lnTo>
                  <a:pt x="1815752" y="1053945"/>
                </a:lnTo>
                <a:lnTo>
                  <a:pt x="1812578" y="1056327"/>
                </a:lnTo>
                <a:lnTo>
                  <a:pt x="1809933" y="1058974"/>
                </a:lnTo>
                <a:lnTo>
                  <a:pt x="1809006" y="1060108"/>
                </a:lnTo>
                <a:lnTo>
                  <a:pt x="1810160" y="1059054"/>
                </a:lnTo>
                <a:lnTo>
                  <a:pt x="1813347" y="1056673"/>
                </a:lnTo>
                <a:lnTo>
                  <a:pt x="1817065" y="1054556"/>
                </a:lnTo>
                <a:lnTo>
                  <a:pt x="1820518" y="1052704"/>
                </a:lnTo>
                <a:lnTo>
                  <a:pt x="1824236" y="1051117"/>
                </a:lnTo>
                <a:lnTo>
                  <a:pt x="1828220" y="1049529"/>
                </a:lnTo>
                <a:lnTo>
                  <a:pt x="1836187" y="1046881"/>
                </a:lnTo>
                <a:lnTo>
                  <a:pt x="1844155" y="1043970"/>
                </a:lnTo>
                <a:lnTo>
                  <a:pt x="1848138" y="1042647"/>
                </a:lnTo>
                <a:lnTo>
                  <a:pt x="1851857" y="1040795"/>
                </a:lnTo>
                <a:lnTo>
                  <a:pt x="1855575" y="1038679"/>
                </a:lnTo>
                <a:lnTo>
                  <a:pt x="1859027" y="1036562"/>
                </a:lnTo>
                <a:lnTo>
                  <a:pt x="1862480" y="1034181"/>
                </a:lnTo>
                <a:lnTo>
                  <a:pt x="1865401" y="1030741"/>
                </a:lnTo>
                <a:lnTo>
                  <a:pt x="1865143" y="1030720"/>
                </a:lnTo>
                <a:close/>
                <a:moveTo>
                  <a:pt x="5262919" y="1029872"/>
                </a:moveTo>
                <a:lnTo>
                  <a:pt x="5261597" y="1030933"/>
                </a:lnTo>
                <a:lnTo>
                  <a:pt x="5261597" y="1032216"/>
                </a:lnTo>
                <a:lnTo>
                  <a:pt x="5262563" y="1033380"/>
                </a:lnTo>
                <a:lnTo>
                  <a:pt x="5262037" y="1033160"/>
                </a:lnTo>
                <a:lnTo>
                  <a:pt x="5263141" y="1035486"/>
                </a:lnTo>
                <a:lnTo>
                  <a:pt x="5264268" y="1037520"/>
                </a:lnTo>
                <a:lnTo>
                  <a:pt x="5264275" y="1037516"/>
                </a:lnTo>
                <a:lnTo>
                  <a:pt x="5264811" y="1037219"/>
                </a:lnTo>
                <a:lnTo>
                  <a:pt x="5263572" y="1030419"/>
                </a:lnTo>
                <a:lnTo>
                  <a:pt x="5262919" y="1029872"/>
                </a:lnTo>
                <a:close/>
                <a:moveTo>
                  <a:pt x="5370551" y="1029726"/>
                </a:moveTo>
                <a:lnTo>
                  <a:pt x="5373437" y="1033055"/>
                </a:lnTo>
                <a:lnTo>
                  <a:pt x="5378989" y="1038890"/>
                </a:lnTo>
                <a:lnTo>
                  <a:pt x="5384806" y="1044460"/>
                </a:lnTo>
                <a:lnTo>
                  <a:pt x="5387189" y="1046652"/>
                </a:lnTo>
                <a:lnTo>
                  <a:pt x="5391938" y="1049277"/>
                </a:lnTo>
                <a:lnTo>
                  <a:pt x="5382899" y="1039448"/>
                </a:lnTo>
                <a:lnTo>
                  <a:pt x="5370551" y="1029726"/>
                </a:lnTo>
                <a:close/>
                <a:moveTo>
                  <a:pt x="1876856" y="1028949"/>
                </a:moveTo>
                <a:lnTo>
                  <a:pt x="1876290" y="1029154"/>
                </a:lnTo>
                <a:lnTo>
                  <a:pt x="1876856" y="1030703"/>
                </a:lnTo>
                <a:lnTo>
                  <a:pt x="1876856" y="1028949"/>
                </a:lnTo>
                <a:close/>
                <a:moveTo>
                  <a:pt x="3287352" y="1023912"/>
                </a:moveTo>
                <a:lnTo>
                  <a:pt x="3302001" y="1025463"/>
                </a:lnTo>
                <a:lnTo>
                  <a:pt x="3301496" y="1026496"/>
                </a:lnTo>
                <a:lnTo>
                  <a:pt x="3295687" y="1035025"/>
                </a:lnTo>
                <a:lnTo>
                  <a:pt x="3279776" y="1029339"/>
                </a:lnTo>
                <a:lnTo>
                  <a:pt x="3287352" y="1023912"/>
                </a:lnTo>
                <a:close/>
                <a:moveTo>
                  <a:pt x="3019916" y="1023909"/>
                </a:moveTo>
                <a:lnTo>
                  <a:pt x="3032126" y="1025008"/>
                </a:lnTo>
                <a:lnTo>
                  <a:pt x="3031866" y="1026474"/>
                </a:lnTo>
                <a:lnTo>
                  <a:pt x="3017838" y="1028672"/>
                </a:lnTo>
                <a:lnTo>
                  <a:pt x="3019916" y="1023909"/>
                </a:lnTo>
                <a:close/>
                <a:moveTo>
                  <a:pt x="1833437" y="1023682"/>
                </a:moveTo>
                <a:lnTo>
                  <a:pt x="1802262" y="1036469"/>
                </a:lnTo>
                <a:lnTo>
                  <a:pt x="1791946" y="1045470"/>
                </a:lnTo>
                <a:lnTo>
                  <a:pt x="1772636" y="1050768"/>
                </a:lnTo>
                <a:lnTo>
                  <a:pt x="1773231" y="1051215"/>
                </a:lnTo>
                <a:lnTo>
                  <a:pt x="1791038" y="1046351"/>
                </a:lnTo>
                <a:lnTo>
                  <a:pt x="1801396" y="1037356"/>
                </a:lnTo>
                <a:lnTo>
                  <a:pt x="1833797" y="1024127"/>
                </a:lnTo>
                <a:lnTo>
                  <a:pt x="1833437" y="1023682"/>
                </a:lnTo>
                <a:close/>
                <a:moveTo>
                  <a:pt x="5220432" y="1022991"/>
                </a:moveTo>
                <a:lnTo>
                  <a:pt x="5221018" y="1023108"/>
                </a:lnTo>
                <a:lnTo>
                  <a:pt x="5222875" y="1025489"/>
                </a:lnTo>
                <a:lnTo>
                  <a:pt x="5221018" y="1023637"/>
                </a:lnTo>
                <a:lnTo>
                  <a:pt x="5220432" y="1022991"/>
                </a:lnTo>
                <a:close/>
                <a:moveTo>
                  <a:pt x="5245683" y="1022933"/>
                </a:moveTo>
                <a:lnTo>
                  <a:pt x="5246313" y="1023644"/>
                </a:lnTo>
                <a:lnTo>
                  <a:pt x="5246392" y="1023644"/>
                </a:lnTo>
                <a:lnTo>
                  <a:pt x="5245683" y="1022933"/>
                </a:lnTo>
                <a:close/>
                <a:moveTo>
                  <a:pt x="1889292" y="1022334"/>
                </a:moveTo>
                <a:lnTo>
                  <a:pt x="1889038" y="1023597"/>
                </a:lnTo>
                <a:lnTo>
                  <a:pt x="1889496" y="1023663"/>
                </a:lnTo>
                <a:lnTo>
                  <a:pt x="1891404" y="1022968"/>
                </a:lnTo>
                <a:lnTo>
                  <a:pt x="1889292" y="1022334"/>
                </a:lnTo>
                <a:close/>
                <a:moveTo>
                  <a:pt x="1895943" y="1021216"/>
                </a:moveTo>
                <a:lnTo>
                  <a:pt x="1889703" y="1022211"/>
                </a:lnTo>
                <a:lnTo>
                  <a:pt x="1908565" y="1022946"/>
                </a:lnTo>
                <a:lnTo>
                  <a:pt x="1907363" y="1022010"/>
                </a:lnTo>
                <a:lnTo>
                  <a:pt x="1895943" y="1021216"/>
                </a:lnTo>
                <a:close/>
                <a:moveTo>
                  <a:pt x="3269552" y="1020740"/>
                </a:moveTo>
                <a:lnTo>
                  <a:pt x="3271838" y="1020740"/>
                </a:lnTo>
                <a:lnTo>
                  <a:pt x="3271838" y="1021269"/>
                </a:lnTo>
                <a:lnTo>
                  <a:pt x="3265488" y="1023914"/>
                </a:lnTo>
                <a:lnTo>
                  <a:pt x="3269552" y="1020740"/>
                </a:lnTo>
                <a:close/>
                <a:moveTo>
                  <a:pt x="5230946" y="1019843"/>
                </a:moveTo>
                <a:lnTo>
                  <a:pt x="5232643" y="1021738"/>
                </a:lnTo>
                <a:lnTo>
                  <a:pt x="5234242" y="1024119"/>
                </a:lnTo>
                <a:lnTo>
                  <a:pt x="5235575" y="1026765"/>
                </a:lnTo>
                <a:lnTo>
                  <a:pt x="5231950" y="1028564"/>
                </a:lnTo>
                <a:lnTo>
                  <a:pt x="5232013" y="1028601"/>
                </a:lnTo>
                <a:lnTo>
                  <a:pt x="5237508" y="1026673"/>
                </a:lnTo>
                <a:lnTo>
                  <a:pt x="5236105" y="1027030"/>
                </a:lnTo>
                <a:lnTo>
                  <a:pt x="5232136" y="1020566"/>
                </a:lnTo>
                <a:lnTo>
                  <a:pt x="5231999" y="1020454"/>
                </a:lnTo>
                <a:lnTo>
                  <a:pt x="5232229" y="1020924"/>
                </a:lnTo>
                <a:lnTo>
                  <a:pt x="5230946" y="1019843"/>
                </a:lnTo>
                <a:close/>
                <a:moveTo>
                  <a:pt x="5216696" y="1018873"/>
                </a:moveTo>
                <a:lnTo>
                  <a:pt x="5220432" y="1022991"/>
                </a:lnTo>
                <a:lnTo>
                  <a:pt x="5217038" y="1022314"/>
                </a:lnTo>
                <a:lnTo>
                  <a:pt x="5211798" y="1020747"/>
                </a:lnTo>
                <a:lnTo>
                  <a:pt x="5214402" y="1023187"/>
                </a:lnTo>
                <a:lnTo>
                  <a:pt x="5218647" y="1026894"/>
                </a:lnTo>
                <a:lnTo>
                  <a:pt x="5222626" y="1030600"/>
                </a:lnTo>
                <a:lnTo>
                  <a:pt x="5227137" y="1033512"/>
                </a:lnTo>
                <a:lnTo>
                  <a:pt x="5231382" y="1036425"/>
                </a:lnTo>
                <a:lnTo>
                  <a:pt x="5235361" y="1038808"/>
                </a:lnTo>
                <a:lnTo>
                  <a:pt x="5239606" y="1040396"/>
                </a:lnTo>
                <a:lnTo>
                  <a:pt x="5243586" y="1041720"/>
                </a:lnTo>
                <a:lnTo>
                  <a:pt x="5247831" y="1042250"/>
                </a:lnTo>
                <a:lnTo>
                  <a:pt x="5248268" y="1042250"/>
                </a:lnTo>
                <a:lnTo>
                  <a:pt x="5244307" y="1039616"/>
                </a:lnTo>
                <a:lnTo>
                  <a:pt x="5239076" y="1036036"/>
                </a:lnTo>
                <a:lnTo>
                  <a:pt x="5230182" y="1029427"/>
                </a:lnTo>
                <a:lnTo>
                  <a:pt x="5223790" y="1024281"/>
                </a:lnTo>
                <a:lnTo>
                  <a:pt x="5220912" y="1022796"/>
                </a:lnTo>
                <a:lnTo>
                  <a:pt x="5216696" y="1018873"/>
                </a:lnTo>
                <a:close/>
                <a:moveTo>
                  <a:pt x="1934295" y="1018517"/>
                </a:moveTo>
                <a:lnTo>
                  <a:pt x="1932896" y="1019084"/>
                </a:lnTo>
                <a:lnTo>
                  <a:pt x="1935049" y="1018733"/>
                </a:lnTo>
                <a:lnTo>
                  <a:pt x="1934295" y="1018517"/>
                </a:lnTo>
                <a:close/>
                <a:moveTo>
                  <a:pt x="5200426" y="1017872"/>
                </a:moveTo>
                <a:lnTo>
                  <a:pt x="5200149" y="1018118"/>
                </a:lnTo>
                <a:lnTo>
                  <a:pt x="5200605" y="1018421"/>
                </a:lnTo>
                <a:lnTo>
                  <a:pt x="5200426" y="1017872"/>
                </a:lnTo>
                <a:close/>
                <a:moveTo>
                  <a:pt x="5215315" y="1017201"/>
                </a:moveTo>
                <a:lnTo>
                  <a:pt x="5215977" y="1018081"/>
                </a:lnTo>
                <a:lnTo>
                  <a:pt x="5216575" y="1018741"/>
                </a:lnTo>
                <a:lnTo>
                  <a:pt x="5215315" y="1017201"/>
                </a:lnTo>
                <a:close/>
                <a:moveTo>
                  <a:pt x="1933828" y="1015110"/>
                </a:moveTo>
                <a:lnTo>
                  <a:pt x="1931000" y="1016454"/>
                </a:lnTo>
                <a:lnTo>
                  <a:pt x="1937991" y="1016249"/>
                </a:lnTo>
                <a:lnTo>
                  <a:pt x="1940340" y="1015291"/>
                </a:lnTo>
                <a:lnTo>
                  <a:pt x="1933828" y="1015110"/>
                </a:lnTo>
                <a:close/>
                <a:moveTo>
                  <a:pt x="1837972" y="1013968"/>
                </a:moveTo>
                <a:lnTo>
                  <a:pt x="1836120" y="1014497"/>
                </a:lnTo>
                <a:lnTo>
                  <a:pt x="1834797" y="1015026"/>
                </a:lnTo>
                <a:lnTo>
                  <a:pt x="1834268" y="1015556"/>
                </a:lnTo>
                <a:lnTo>
                  <a:pt x="1833739" y="1016085"/>
                </a:lnTo>
                <a:lnTo>
                  <a:pt x="1833674" y="1016545"/>
                </a:lnTo>
                <a:lnTo>
                  <a:pt x="1834859" y="1016454"/>
                </a:lnTo>
                <a:lnTo>
                  <a:pt x="1838312" y="1016454"/>
                </a:lnTo>
                <a:lnTo>
                  <a:pt x="1842030" y="1016454"/>
                </a:lnTo>
                <a:lnTo>
                  <a:pt x="1848670" y="1016718"/>
                </a:lnTo>
                <a:lnTo>
                  <a:pt x="1855044" y="1016983"/>
                </a:lnTo>
                <a:lnTo>
                  <a:pt x="1857168" y="1016718"/>
                </a:lnTo>
                <a:lnTo>
                  <a:pt x="1859293" y="1016454"/>
                </a:lnTo>
                <a:lnTo>
                  <a:pt x="1860886" y="1015660"/>
                </a:lnTo>
                <a:lnTo>
                  <a:pt x="1861418" y="1014866"/>
                </a:lnTo>
                <a:lnTo>
                  <a:pt x="1861683" y="1014337"/>
                </a:lnTo>
                <a:lnTo>
                  <a:pt x="1861702" y="1014282"/>
                </a:lnTo>
                <a:lnTo>
                  <a:pt x="1860456" y="1014762"/>
                </a:lnTo>
                <a:lnTo>
                  <a:pt x="1857281" y="1015291"/>
                </a:lnTo>
                <a:lnTo>
                  <a:pt x="1854372" y="1015556"/>
                </a:lnTo>
                <a:lnTo>
                  <a:pt x="1851198" y="1015556"/>
                </a:lnTo>
                <a:lnTo>
                  <a:pt x="1848023" y="1015291"/>
                </a:lnTo>
                <a:lnTo>
                  <a:pt x="1842468" y="1014497"/>
                </a:lnTo>
                <a:lnTo>
                  <a:pt x="1840088" y="1014497"/>
                </a:lnTo>
                <a:lnTo>
                  <a:pt x="1837972" y="1013968"/>
                </a:lnTo>
                <a:close/>
                <a:moveTo>
                  <a:pt x="5194751" y="1013583"/>
                </a:moveTo>
                <a:lnTo>
                  <a:pt x="5199896" y="1016251"/>
                </a:lnTo>
                <a:lnTo>
                  <a:pt x="5199681" y="1015594"/>
                </a:lnTo>
                <a:lnTo>
                  <a:pt x="5194751" y="1013583"/>
                </a:lnTo>
                <a:close/>
                <a:moveTo>
                  <a:pt x="3289073" y="1012801"/>
                </a:moveTo>
                <a:lnTo>
                  <a:pt x="3297238" y="1019151"/>
                </a:lnTo>
                <a:lnTo>
                  <a:pt x="3296421" y="1019151"/>
                </a:lnTo>
                <a:lnTo>
                  <a:pt x="3287713" y="1013482"/>
                </a:lnTo>
                <a:lnTo>
                  <a:pt x="3289073" y="1012801"/>
                </a:lnTo>
                <a:close/>
                <a:moveTo>
                  <a:pt x="1829620" y="1010495"/>
                </a:moveTo>
                <a:lnTo>
                  <a:pt x="1825539" y="1011624"/>
                </a:lnTo>
                <a:lnTo>
                  <a:pt x="1825539" y="1012909"/>
                </a:lnTo>
                <a:lnTo>
                  <a:pt x="1829620" y="1010495"/>
                </a:lnTo>
                <a:close/>
                <a:moveTo>
                  <a:pt x="2922218" y="1008034"/>
                </a:moveTo>
                <a:lnTo>
                  <a:pt x="2938463" y="1013591"/>
                </a:lnTo>
                <a:lnTo>
                  <a:pt x="2916191" y="1019147"/>
                </a:lnTo>
                <a:lnTo>
                  <a:pt x="2911475" y="1011368"/>
                </a:lnTo>
                <a:lnTo>
                  <a:pt x="2922218" y="1008034"/>
                </a:lnTo>
                <a:close/>
                <a:moveTo>
                  <a:pt x="945493" y="1007085"/>
                </a:moveTo>
                <a:lnTo>
                  <a:pt x="945493" y="1007349"/>
                </a:lnTo>
                <a:lnTo>
                  <a:pt x="938879" y="1010261"/>
                </a:lnTo>
                <a:lnTo>
                  <a:pt x="945493" y="1007085"/>
                </a:lnTo>
                <a:close/>
                <a:moveTo>
                  <a:pt x="5403900" y="1006841"/>
                </a:moveTo>
                <a:lnTo>
                  <a:pt x="5405267" y="1008004"/>
                </a:lnTo>
                <a:lnTo>
                  <a:pt x="5407350" y="1008152"/>
                </a:lnTo>
                <a:lnTo>
                  <a:pt x="5407881" y="1007624"/>
                </a:lnTo>
                <a:lnTo>
                  <a:pt x="5407621" y="1007305"/>
                </a:lnTo>
                <a:lnTo>
                  <a:pt x="5403900" y="1006841"/>
                </a:lnTo>
                <a:close/>
                <a:moveTo>
                  <a:pt x="1947834" y="1006525"/>
                </a:moveTo>
                <a:lnTo>
                  <a:pt x="1946670" y="1007193"/>
                </a:lnTo>
                <a:lnTo>
                  <a:pt x="1947550" y="1007778"/>
                </a:lnTo>
                <a:lnTo>
                  <a:pt x="1948540" y="1007349"/>
                </a:lnTo>
                <a:lnTo>
                  <a:pt x="1947834" y="1006525"/>
                </a:lnTo>
                <a:close/>
                <a:moveTo>
                  <a:pt x="5221209" y="1003839"/>
                </a:moveTo>
                <a:lnTo>
                  <a:pt x="5221553" y="1004138"/>
                </a:lnTo>
                <a:lnTo>
                  <a:pt x="5229048" y="1007437"/>
                </a:lnTo>
                <a:lnTo>
                  <a:pt x="5221209" y="1003839"/>
                </a:lnTo>
                <a:close/>
                <a:moveTo>
                  <a:pt x="1857965" y="1003754"/>
                </a:moveTo>
                <a:lnTo>
                  <a:pt x="1854512" y="1004018"/>
                </a:lnTo>
                <a:lnTo>
                  <a:pt x="1854244" y="1004085"/>
                </a:lnTo>
                <a:lnTo>
                  <a:pt x="1854636" y="1004172"/>
                </a:lnTo>
                <a:lnTo>
                  <a:pt x="1857281" y="1004967"/>
                </a:lnTo>
                <a:lnTo>
                  <a:pt x="1859307" y="1006093"/>
                </a:lnTo>
                <a:lnTo>
                  <a:pt x="1857965" y="1003754"/>
                </a:lnTo>
                <a:close/>
                <a:moveTo>
                  <a:pt x="3125411" y="1001688"/>
                </a:moveTo>
                <a:lnTo>
                  <a:pt x="3141664" y="1007773"/>
                </a:lnTo>
                <a:lnTo>
                  <a:pt x="3128765" y="1011212"/>
                </a:lnTo>
                <a:lnTo>
                  <a:pt x="3128765" y="1005656"/>
                </a:lnTo>
                <a:lnTo>
                  <a:pt x="3129539" y="1005656"/>
                </a:lnTo>
                <a:lnTo>
                  <a:pt x="3121026" y="1005127"/>
                </a:lnTo>
                <a:lnTo>
                  <a:pt x="3125411" y="1001688"/>
                </a:lnTo>
                <a:close/>
                <a:moveTo>
                  <a:pt x="5349254" y="999651"/>
                </a:moveTo>
                <a:lnTo>
                  <a:pt x="5348055" y="1000166"/>
                </a:lnTo>
                <a:lnTo>
                  <a:pt x="5358102" y="1013958"/>
                </a:lnTo>
                <a:lnTo>
                  <a:pt x="5359869" y="1016519"/>
                </a:lnTo>
                <a:lnTo>
                  <a:pt x="5357380" y="1009227"/>
                </a:lnTo>
                <a:lnTo>
                  <a:pt x="5349254" y="999651"/>
                </a:lnTo>
                <a:close/>
                <a:moveTo>
                  <a:pt x="5153361" y="999560"/>
                </a:moveTo>
                <a:lnTo>
                  <a:pt x="5149922" y="1000088"/>
                </a:lnTo>
                <a:lnTo>
                  <a:pt x="5157053" y="1001650"/>
                </a:lnTo>
                <a:lnTo>
                  <a:pt x="5153361" y="999560"/>
                </a:lnTo>
                <a:close/>
                <a:moveTo>
                  <a:pt x="1962026" y="998389"/>
                </a:moveTo>
                <a:lnTo>
                  <a:pt x="1956050" y="1001816"/>
                </a:lnTo>
                <a:lnTo>
                  <a:pt x="1959385" y="1000466"/>
                </a:lnTo>
                <a:lnTo>
                  <a:pt x="1962026" y="998389"/>
                </a:lnTo>
                <a:close/>
                <a:moveTo>
                  <a:pt x="5211826" y="997084"/>
                </a:moveTo>
                <a:lnTo>
                  <a:pt x="5211848" y="997131"/>
                </a:lnTo>
                <a:lnTo>
                  <a:pt x="5219046" y="1010625"/>
                </a:lnTo>
                <a:lnTo>
                  <a:pt x="5223845" y="1013800"/>
                </a:lnTo>
                <a:lnTo>
                  <a:pt x="5224322" y="1014168"/>
                </a:lnTo>
                <a:lnTo>
                  <a:pt x="5219965" y="1010602"/>
                </a:lnTo>
                <a:lnTo>
                  <a:pt x="5219701" y="1010602"/>
                </a:lnTo>
                <a:lnTo>
                  <a:pt x="5211941" y="997174"/>
                </a:lnTo>
                <a:lnTo>
                  <a:pt x="5211826" y="997084"/>
                </a:lnTo>
                <a:close/>
                <a:moveTo>
                  <a:pt x="2952485" y="995334"/>
                </a:moveTo>
                <a:lnTo>
                  <a:pt x="2965979" y="1001630"/>
                </a:lnTo>
                <a:lnTo>
                  <a:pt x="2968625" y="1002725"/>
                </a:lnTo>
                <a:lnTo>
                  <a:pt x="2968096" y="1003272"/>
                </a:lnTo>
                <a:lnTo>
                  <a:pt x="2946400" y="997250"/>
                </a:lnTo>
                <a:lnTo>
                  <a:pt x="2952485" y="995334"/>
                </a:lnTo>
                <a:close/>
                <a:moveTo>
                  <a:pt x="1903983" y="995202"/>
                </a:moveTo>
                <a:lnTo>
                  <a:pt x="1902317" y="995816"/>
                </a:lnTo>
                <a:lnTo>
                  <a:pt x="1913737" y="998726"/>
                </a:lnTo>
                <a:lnTo>
                  <a:pt x="1914800" y="999256"/>
                </a:lnTo>
                <a:lnTo>
                  <a:pt x="1915596" y="999785"/>
                </a:lnTo>
                <a:lnTo>
                  <a:pt x="1918252" y="1000050"/>
                </a:lnTo>
                <a:lnTo>
                  <a:pt x="1921439" y="1000050"/>
                </a:lnTo>
                <a:lnTo>
                  <a:pt x="1925423" y="999785"/>
                </a:lnTo>
                <a:lnTo>
                  <a:pt x="1929407" y="998726"/>
                </a:lnTo>
                <a:lnTo>
                  <a:pt x="1933922" y="997933"/>
                </a:lnTo>
                <a:lnTo>
                  <a:pt x="1935806" y="997405"/>
                </a:lnTo>
                <a:lnTo>
                  <a:pt x="1931875" y="997819"/>
                </a:lnTo>
                <a:lnTo>
                  <a:pt x="1926320" y="998613"/>
                </a:lnTo>
                <a:lnTo>
                  <a:pt x="1920765" y="998348"/>
                </a:lnTo>
                <a:lnTo>
                  <a:pt x="1916276" y="997957"/>
                </a:lnTo>
                <a:lnTo>
                  <a:pt x="1914269" y="998726"/>
                </a:lnTo>
                <a:lnTo>
                  <a:pt x="1916148" y="997946"/>
                </a:lnTo>
                <a:lnTo>
                  <a:pt x="1914682" y="997819"/>
                </a:lnTo>
                <a:lnTo>
                  <a:pt x="1917856" y="996760"/>
                </a:lnTo>
                <a:lnTo>
                  <a:pt x="1918120" y="996495"/>
                </a:lnTo>
                <a:lnTo>
                  <a:pt x="1914682" y="997819"/>
                </a:lnTo>
                <a:lnTo>
                  <a:pt x="1903983" y="995202"/>
                </a:lnTo>
                <a:close/>
                <a:moveTo>
                  <a:pt x="5140250" y="994845"/>
                </a:moveTo>
                <a:lnTo>
                  <a:pt x="5147808" y="999624"/>
                </a:lnTo>
                <a:lnTo>
                  <a:pt x="5149900" y="1000083"/>
                </a:lnTo>
                <a:lnTo>
                  <a:pt x="5140250" y="994845"/>
                </a:lnTo>
                <a:close/>
                <a:moveTo>
                  <a:pt x="1848701" y="994798"/>
                </a:moveTo>
                <a:lnTo>
                  <a:pt x="1843262" y="996230"/>
                </a:lnTo>
                <a:lnTo>
                  <a:pt x="1833475" y="998613"/>
                </a:lnTo>
                <a:lnTo>
                  <a:pt x="1823952" y="1000996"/>
                </a:lnTo>
                <a:lnTo>
                  <a:pt x="1813901" y="1002584"/>
                </a:lnTo>
                <a:lnTo>
                  <a:pt x="1803849" y="1004172"/>
                </a:lnTo>
                <a:lnTo>
                  <a:pt x="1794062" y="1004967"/>
                </a:lnTo>
                <a:lnTo>
                  <a:pt x="1780572" y="1016615"/>
                </a:lnTo>
                <a:lnTo>
                  <a:pt x="1781324" y="1018372"/>
                </a:lnTo>
                <a:lnTo>
                  <a:pt x="1793163" y="1005870"/>
                </a:lnTo>
                <a:lnTo>
                  <a:pt x="1816269" y="1003754"/>
                </a:lnTo>
                <a:lnTo>
                  <a:pt x="1832735" y="999520"/>
                </a:lnTo>
                <a:lnTo>
                  <a:pt x="1848701" y="994798"/>
                </a:lnTo>
                <a:close/>
                <a:moveTo>
                  <a:pt x="1973933" y="990142"/>
                </a:moveTo>
                <a:lnTo>
                  <a:pt x="1968784" y="990303"/>
                </a:lnTo>
                <a:lnTo>
                  <a:pt x="1966057" y="991847"/>
                </a:lnTo>
                <a:lnTo>
                  <a:pt x="1971639" y="991272"/>
                </a:lnTo>
                <a:lnTo>
                  <a:pt x="1974462" y="990142"/>
                </a:lnTo>
                <a:lnTo>
                  <a:pt x="1973933" y="990142"/>
                </a:lnTo>
                <a:close/>
                <a:moveTo>
                  <a:pt x="5202066" y="989261"/>
                </a:moveTo>
                <a:lnTo>
                  <a:pt x="5201384" y="989770"/>
                </a:lnTo>
                <a:lnTo>
                  <a:pt x="5201277" y="990305"/>
                </a:lnTo>
                <a:lnTo>
                  <a:pt x="5202066" y="989261"/>
                </a:lnTo>
                <a:close/>
                <a:moveTo>
                  <a:pt x="958983" y="988553"/>
                </a:moveTo>
                <a:lnTo>
                  <a:pt x="956715" y="990731"/>
                </a:lnTo>
                <a:lnTo>
                  <a:pt x="953428" y="991201"/>
                </a:lnTo>
                <a:lnTo>
                  <a:pt x="958983" y="988553"/>
                </a:lnTo>
                <a:close/>
                <a:moveTo>
                  <a:pt x="5204833" y="987654"/>
                </a:moveTo>
                <a:lnTo>
                  <a:pt x="5203242" y="988447"/>
                </a:lnTo>
                <a:lnTo>
                  <a:pt x="5203197" y="988477"/>
                </a:lnTo>
                <a:lnTo>
                  <a:pt x="5206183" y="987654"/>
                </a:lnTo>
                <a:lnTo>
                  <a:pt x="5204833" y="987654"/>
                </a:lnTo>
                <a:close/>
                <a:moveTo>
                  <a:pt x="5338713" y="986911"/>
                </a:moveTo>
                <a:lnTo>
                  <a:pt x="5339594" y="987435"/>
                </a:lnTo>
                <a:lnTo>
                  <a:pt x="5349223" y="998582"/>
                </a:lnTo>
                <a:lnTo>
                  <a:pt x="5350734" y="997828"/>
                </a:lnTo>
                <a:lnTo>
                  <a:pt x="5340720" y="987843"/>
                </a:lnTo>
                <a:lnTo>
                  <a:pt x="5338713" y="986911"/>
                </a:lnTo>
                <a:close/>
                <a:moveTo>
                  <a:pt x="1978684" y="983170"/>
                </a:moveTo>
                <a:lnTo>
                  <a:pt x="1976415" y="984174"/>
                </a:lnTo>
                <a:lnTo>
                  <a:pt x="1977923" y="984174"/>
                </a:lnTo>
                <a:lnTo>
                  <a:pt x="1979753" y="983259"/>
                </a:lnTo>
                <a:lnTo>
                  <a:pt x="1978684" y="983170"/>
                </a:lnTo>
                <a:close/>
                <a:moveTo>
                  <a:pt x="3297238" y="982640"/>
                </a:moveTo>
                <a:lnTo>
                  <a:pt x="3298826" y="982640"/>
                </a:lnTo>
                <a:lnTo>
                  <a:pt x="3298297" y="982904"/>
                </a:lnTo>
                <a:lnTo>
                  <a:pt x="3292476" y="985815"/>
                </a:lnTo>
                <a:lnTo>
                  <a:pt x="3297238" y="982640"/>
                </a:lnTo>
                <a:close/>
                <a:moveTo>
                  <a:pt x="3306655" y="982640"/>
                </a:moveTo>
                <a:lnTo>
                  <a:pt x="3313113" y="983408"/>
                </a:lnTo>
                <a:lnTo>
                  <a:pt x="3312306" y="983920"/>
                </a:lnTo>
                <a:lnTo>
                  <a:pt x="3304772" y="989809"/>
                </a:lnTo>
                <a:lnTo>
                  <a:pt x="3297238" y="990577"/>
                </a:lnTo>
                <a:lnTo>
                  <a:pt x="3306655" y="982640"/>
                </a:lnTo>
                <a:close/>
                <a:moveTo>
                  <a:pt x="2942127" y="982635"/>
                </a:moveTo>
                <a:lnTo>
                  <a:pt x="2946401" y="983367"/>
                </a:lnTo>
                <a:lnTo>
                  <a:pt x="2946401" y="983611"/>
                </a:lnTo>
                <a:lnTo>
                  <a:pt x="2935288" y="985809"/>
                </a:lnTo>
                <a:lnTo>
                  <a:pt x="2942127" y="982635"/>
                </a:lnTo>
                <a:close/>
                <a:moveTo>
                  <a:pt x="1894897" y="981743"/>
                </a:moveTo>
                <a:lnTo>
                  <a:pt x="1891933" y="982465"/>
                </a:lnTo>
                <a:lnTo>
                  <a:pt x="1891120" y="982699"/>
                </a:lnTo>
                <a:lnTo>
                  <a:pt x="1894897" y="981743"/>
                </a:lnTo>
                <a:close/>
                <a:moveTo>
                  <a:pt x="1980546" y="981406"/>
                </a:moveTo>
                <a:lnTo>
                  <a:pt x="1973404" y="983259"/>
                </a:lnTo>
                <a:lnTo>
                  <a:pt x="1969966" y="984318"/>
                </a:lnTo>
                <a:lnTo>
                  <a:pt x="1966791" y="985906"/>
                </a:lnTo>
                <a:lnTo>
                  <a:pt x="1963882" y="986965"/>
                </a:lnTo>
                <a:lnTo>
                  <a:pt x="1961236" y="988553"/>
                </a:lnTo>
                <a:lnTo>
                  <a:pt x="1959385" y="990142"/>
                </a:lnTo>
                <a:lnTo>
                  <a:pt x="1958610" y="991111"/>
                </a:lnTo>
                <a:lnTo>
                  <a:pt x="1977687" y="983086"/>
                </a:lnTo>
                <a:lnTo>
                  <a:pt x="1976578" y="982994"/>
                </a:lnTo>
                <a:lnTo>
                  <a:pt x="1978959" y="982200"/>
                </a:lnTo>
                <a:lnTo>
                  <a:pt x="1980546" y="981406"/>
                </a:lnTo>
                <a:close/>
                <a:moveTo>
                  <a:pt x="5194416" y="978059"/>
                </a:moveTo>
                <a:lnTo>
                  <a:pt x="5197139" y="980775"/>
                </a:lnTo>
                <a:lnTo>
                  <a:pt x="5197404" y="980775"/>
                </a:lnTo>
                <a:lnTo>
                  <a:pt x="5206160" y="986331"/>
                </a:lnTo>
                <a:lnTo>
                  <a:pt x="5207487" y="987125"/>
                </a:lnTo>
                <a:lnTo>
                  <a:pt x="5207487" y="987654"/>
                </a:lnTo>
                <a:lnTo>
                  <a:pt x="5207315" y="987654"/>
                </a:lnTo>
                <a:lnTo>
                  <a:pt x="5207315" y="988400"/>
                </a:lnTo>
                <a:lnTo>
                  <a:pt x="5209715" y="992369"/>
                </a:lnTo>
                <a:lnTo>
                  <a:pt x="5211791" y="997006"/>
                </a:lnTo>
                <a:lnTo>
                  <a:pt x="5211824" y="996973"/>
                </a:lnTo>
                <a:lnTo>
                  <a:pt x="5211763" y="996867"/>
                </a:lnTo>
                <a:lnTo>
                  <a:pt x="5211869" y="996927"/>
                </a:lnTo>
                <a:lnTo>
                  <a:pt x="5212301" y="996496"/>
                </a:lnTo>
                <a:lnTo>
                  <a:pt x="5212301" y="992457"/>
                </a:lnTo>
                <a:lnTo>
                  <a:pt x="5212570" y="991111"/>
                </a:lnTo>
                <a:lnTo>
                  <a:pt x="5212838" y="989765"/>
                </a:lnTo>
                <a:lnTo>
                  <a:pt x="5212978" y="989347"/>
                </a:lnTo>
                <a:lnTo>
                  <a:pt x="5206867" y="985314"/>
                </a:lnTo>
                <a:lnTo>
                  <a:pt x="5196027" y="978948"/>
                </a:lnTo>
                <a:lnTo>
                  <a:pt x="5194416" y="978059"/>
                </a:lnTo>
                <a:close/>
                <a:moveTo>
                  <a:pt x="3885066" y="974725"/>
                </a:moveTo>
                <a:lnTo>
                  <a:pt x="3887788" y="977371"/>
                </a:lnTo>
                <a:lnTo>
                  <a:pt x="3885973" y="977900"/>
                </a:lnTo>
                <a:lnTo>
                  <a:pt x="3884613" y="977900"/>
                </a:lnTo>
                <a:lnTo>
                  <a:pt x="3885066" y="974725"/>
                </a:lnTo>
                <a:close/>
                <a:moveTo>
                  <a:pt x="4814477" y="973131"/>
                </a:moveTo>
                <a:lnTo>
                  <a:pt x="4820651" y="973528"/>
                </a:lnTo>
                <a:lnTo>
                  <a:pt x="4821239" y="974719"/>
                </a:lnTo>
                <a:lnTo>
                  <a:pt x="4813301" y="974124"/>
                </a:lnTo>
                <a:lnTo>
                  <a:pt x="4814477" y="973131"/>
                </a:lnTo>
                <a:close/>
                <a:moveTo>
                  <a:pt x="1950920" y="971611"/>
                </a:moveTo>
                <a:lnTo>
                  <a:pt x="1940869" y="972405"/>
                </a:lnTo>
                <a:lnTo>
                  <a:pt x="1930817" y="973464"/>
                </a:lnTo>
                <a:lnTo>
                  <a:pt x="1921030" y="975317"/>
                </a:lnTo>
                <a:lnTo>
                  <a:pt x="1911243" y="977435"/>
                </a:lnTo>
                <a:lnTo>
                  <a:pt x="1905195" y="979116"/>
                </a:lnTo>
                <a:lnTo>
                  <a:pt x="1908160" y="978354"/>
                </a:lnTo>
                <a:lnTo>
                  <a:pt x="1916659" y="976502"/>
                </a:lnTo>
                <a:lnTo>
                  <a:pt x="1925423" y="975179"/>
                </a:lnTo>
                <a:lnTo>
                  <a:pt x="1933922" y="973856"/>
                </a:lnTo>
                <a:lnTo>
                  <a:pt x="1942420" y="973062"/>
                </a:lnTo>
                <a:lnTo>
                  <a:pt x="1950919" y="972533"/>
                </a:lnTo>
                <a:lnTo>
                  <a:pt x="1949857" y="973062"/>
                </a:lnTo>
                <a:lnTo>
                  <a:pt x="1954297" y="974435"/>
                </a:lnTo>
                <a:lnTo>
                  <a:pt x="1956740" y="973464"/>
                </a:lnTo>
                <a:lnTo>
                  <a:pt x="1951223" y="972360"/>
                </a:lnTo>
                <a:lnTo>
                  <a:pt x="1950127" y="972140"/>
                </a:lnTo>
                <a:lnTo>
                  <a:pt x="1950920" y="971611"/>
                </a:lnTo>
                <a:close/>
                <a:moveTo>
                  <a:pt x="5140061" y="971006"/>
                </a:moveTo>
                <a:lnTo>
                  <a:pt x="5138811" y="971946"/>
                </a:lnTo>
                <a:lnTo>
                  <a:pt x="5135780" y="971376"/>
                </a:lnTo>
                <a:lnTo>
                  <a:pt x="5133897" y="972357"/>
                </a:lnTo>
                <a:lnTo>
                  <a:pt x="5138769" y="972043"/>
                </a:lnTo>
                <a:lnTo>
                  <a:pt x="5140095" y="971250"/>
                </a:lnTo>
                <a:lnTo>
                  <a:pt x="5140061" y="971006"/>
                </a:lnTo>
                <a:close/>
                <a:moveTo>
                  <a:pt x="5176910" y="970924"/>
                </a:moveTo>
                <a:lnTo>
                  <a:pt x="5178832" y="973102"/>
                </a:lnTo>
                <a:lnTo>
                  <a:pt x="5184669" y="973366"/>
                </a:lnTo>
                <a:lnTo>
                  <a:pt x="5184669" y="973102"/>
                </a:lnTo>
                <a:lnTo>
                  <a:pt x="5184669" y="972875"/>
                </a:lnTo>
                <a:lnTo>
                  <a:pt x="5184251" y="973085"/>
                </a:lnTo>
                <a:lnTo>
                  <a:pt x="5179783" y="972031"/>
                </a:lnTo>
                <a:lnTo>
                  <a:pt x="5176910" y="970924"/>
                </a:lnTo>
                <a:close/>
                <a:moveTo>
                  <a:pt x="3251718" y="970743"/>
                </a:moveTo>
                <a:lnTo>
                  <a:pt x="3254053" y="974038"/>
                </a:lnTo>
                <a:lnTo>
                  <a:pt x="3251671" y="970855"/>
                </a:lnTo>
                <a:lnTo>
                  <a:pt x="3251718" y="970743"/>
                </a:lnTo>
                <a:close/>
                <a:moveTo>
                  <a:pt x="1953036" y="970552"/>
                </a:moveTo>
                <a:lnTo>
                  <a:pt x="1951185" y="971611"/>
                </a:lnTo>
                <a:lnTo>
                  <a:pt x="1952772" y="971081"/>
                </a:lnTo>
                <a:lnTo>
                  <a:pt x="1953036" y="970552"/>
                </a:lnTo>
                <a:close/>
                <a:moveTo>
                  <a:pt x="3880541" y="969963"/>
                </a:moveTo>
                <a:lnTo>
                  <a:pt x="3881093" y="969963"/>
                </a:lnTo>
                <a:lnTo>
                  <a:pt x="3883026" y="972219"/>
                </a:lnTo>
                <a:lnTo>
                  <a:pt x="3876676" y="974726"/>
                </a:lnTo>
                <a:lnTo>
                  <a:pt x="3877504" y="971467"/>
                </a:lnTo>
                <a:lnTo>
                  <a:pt x="3880541" y="969963"/>
                </a:lnTo>
                <a:close/>
                <a:moveTo>
                  <a:pt x="955420" y="969890"/>
                </a:moveTo>
                <a:lnTo>
                  <a:pt x="955676" y="970208"/>
                </a:lnTo>
                <a:lnTo>
                  <a:pt x="954652" y="971795"/>
                </a:lnTo>
                <a:lnTo>
                  <a:pt x="947738" y="974653"/>
                </a:lnTo>
                <a:lnTo>
                  <a:pt x="947994" y="974335"/>
                </a:lnTo>
                <a:lnTo>
                  <a:pt x="955420" y="969890"/>
                </a:lnTo>
                <a:close/>
                <a:moveTo>
                  <a:pt x="5399299" y="968389"/>
                </a:moveTo>
                <a:lnTo>
                  <a:pt x="5401850" y="975201"/>
                </a:lnTo>
                <a:lnTo>
                  <a:pt x="5409417" y="984854"/>
                </a:lnTo>
                <a:lnTo>
                  <a:pt x="5410200" y="994506"/>
                </a:lnTo>
                <a:lnTo>
                  <a:pt x="5409939" y="994774"/>
                </a:lnTo>
                <a:lnTo>
                  <a:pt x="5409939" y="995043"/>
                </a:lnTo>
                <a:lnTo>
                  <a:pt x="5409678" y="995311"/>
                </a:lnTo>
                <a:lnTo>
                  <a:pt x="5409417" y="995311"/>
                </a:lnTo>
                <a:lnTo>
                  <a:pt x="5392364" y="988657"/>
                </a:lnTo>
                <a:lnTo>
                  <a:pt x="5394596" y="990141"/>
                </a:lnTo>
                <a:lnTo>
                  <a:pt x="5396566" y="992644"/>
                </a:lnTo>
                <a:lnTo>
                  <a:pt x="5398068" y="993890"/>
                </a:lnTo>
                <a:lnTo>
                  <a:pt x="5399925" y="994683"/>
                </a:lnTo>
                <a:lnTo>
                  <a:pt x="5401781" y="995475"/>
                </a:lnTo>
                <a:lnTo>
                  <a:pt x="5403637" y="995739"/>
                </a:lnTo>
                <a:lnTo>
                  <a:pt x="5405759" y="996267"/>
                </a:lnTo>
                <a:lnTo>
                  <a:pt x="5407616" y="996267"/>
                </a:lnTo>
                <a:lnTo>
                  <a:pt x="5409737" y="995739"/>
                </a:lnTo>
                <a:lnTo>
                  <a:pt x="5410002" y="995211"/>
                </a:lnTo>
                <a:lnTo>
                  <a:pt x="5410268" y="994947"/>
                </a:lnTo>
                <a:lnTo>
                  <a:pt x="5410268" y="994683"/>
                </a:lnTo>
                <a:lnTo>
                  <a:pt x="5410533" y="994683"/>
                </a:lnTo>
                <a:lnTo>
                  <a:pt x="5410533" y="994419"/>
                </a:lnTo>
                <a:lnTo>
                  <a:pt x="5409737" y="984911"/>
                </a:lnTo>
                <a:lnTo>
                  <a:pt x="5399659" y="968801"/>
                </a:lnTo>
                <a:lnTo>
                  <a:pt x="5399299" y="968389"/>
                </a:lnTo>
                <a:close/>
                <a:moveTo>
                  <a:pt x="5338746" y="967847"/>
                </a:moveTo>
                <a:lnTo>
                  <a:pt x="5337644" y="968169"/>
                </a:lnTo>
                <a:lnTo>
                  <a:pt x="5348251" y="978198"/>
                </a:lnTo>
                <a:lnTo>
                  <a:pt x="5354334" y="987886"/>
                </a:lnTo>
                <a:lnTo>
                  <a:pt x="5355253" y="987755"/>
                </a:lnTo>
                <a:lnTo>
                  <a:pt x="5348341" y="977416"/>
                </a:lnTo>
                <a:lnTo>
                  <a:pt x="5338746" y="967847"/>
                </a:lnTo>
                <a:close/>
                <a:moveTo>
                  <a:pt x="3873439" y="966788"/>
                </a:moveTo>
                <a:lnTo>
                  <a:pt x="3879851" y="968997"/>
                </a:lnTo>
                <a:lnTo>
                  <a:pt x="3879545" y="969273"/>
                </a:lnTo>
                <a:lnTo>
                  <a:pt x="3871913" y="973138"/>
                </a:lnTo>
                <a:lnTo>
                  <a:pt x="3873439" y="966788"/>
                </a:lnTo>
                <a:close/>
                <a:moveTo>
                  <a:pt x="5357001" y="966322"/>
                </a:moveTo>
                <a:lnTo>
                  <a:pt x="5356305" y="967568"/>
                </a:lnTo>
                <a:lnTo>
                  <a:pt x="5356582" y="967608"/>
                </a:lnTo>
                <a:lnTo>
                  <a:pt x="5357069" y="966334"/>
                </a:lnTo>
                <a:lnTo>
                  <a:pt x="5357001" y="966322"/>
                </a:lnTo>
                <a:close/>
                <a:moveTo>
                  <a:pt x="3902076" y="965201"/>
                </a:moveTo>
                <a:lnTo>
                  <a:pt x="3902076" y="965428"/>
                </a:lnTo>
                <a:lnTo>
                  <a:pt x="3900753" y="968376"/>
                </a:lnTo>
                <a:lnTo>
                  <a:pt x="3898901" y="965882"/>
                </a:lnTo>
                <a:lnTo>
                  <a:pt x="3902076" y="965201"/>
                </a:lnTo>
                <a:close/>
                <a:moveTo>
                  <a:pt x="5138310" y="962276"/>
                </a:moveTo>
                <a:lnTo>
                  <a:pt x="5139622" y="967826"/>
                </a:lnTo>
                <a:lnTo>
                  <a:pt x="5139034" y="963577"/>
                </a:lnTo>
                <a:lnTo>
                  <a:pt x="5140891" y="964635"/>
                </a:lnTo>
                <a:lnTo>
                  <a:pt x="5138310" y="962276"/>
                </a:lnTo>
                <a:close/>
                <a:moveTo>
                  <a:pt x="5397026" y="961244"/>
                </a:moveTo>
                <a:lnTo>
                  <a:pt x="5394282" y="961526"/>
                </a:lnTo>
                <a:lnTo>
                  <a:pt x="5394021" y="962331"/>
                </a:lnTo>
                <a:lnTo>
                  <a:pt x="5394335" y="962686"/>
                </a:lnTo>
                <a:lnTo>
                  <a:pt x="5394090" y="962198"/>
                </a:lnTo>
                <a:lnTo>
                  <a:pt x="5398501" y="963418"/>
                </a:lnTo>
                <a:lnTo>
                  <a:pt x="5399026" y="964165"/>
                </a:lnTo>
                <a:lnTo>
                  <a:pt x="5399129" y="964575"/>
                </a:lnTo>
                <a:lnTo>
                  <a:pt x="5399129" y="964311"/>
                </a:lnTo>
                <a:lnTo>
                  <a:pt x="5399026" y="964165"/>
                </a:lnTo>
                <a:lnTo>
                  <a:pt x="5398864" y="963519"/>
                </a:lnTo>
                <a:lnTo>
                  <a:pt x="5398501" y="963418"/>
                </a:lnTo>
                <a:lnTo>
                  <a:pt x="5397272" y="961670"/>
                </a:lnTo>
                <a:lnTo>
                  <a:pt x="5397026" y="961244"/>
                </a:lnTo>
                <a:close/>
                <a:moveTo>
                  <a:pt x="3849199" y="960438"/>
                </a:moveTo>
                <a:lnTo>
                  <a:pt x="3849688" y="961055"/>
                </a:lnTo>
                <a:lnTo>
                  <a:pt x="3846513" y="971551"/>
                </a:lnTo>
                <a:lnTo>
                  <a:pt x="3847734" y="960747"/>
                </a:lnTo>
                <a:lnTo>
                  <a:pt x="3849199" y="960438"/>
                </a:lnTo>
                <a:close/>
                <a:moveTo>
                  <a:pt x="3854451" y="957264"/>
                </a:moveTo>
                <a:lnTo>
                  <a:pt x="3854451" y="957540"/>
                </a:lnTo>
                <a:lnTo>
                  <a:pt x="3851276" y="963614"/>
                </a:lnTo>
                <a:lnTo>
                  <a:pt x="3854451" y="957264"/>
                </a:lnTo>
                <a:close/>
                <a:moveTo>
                  <a:pt x="5156586" y="955861"/>
                </a:moveTo>
                <a:lnTo>
                  <a:pt x="5160525" y="957227"/>
                </a:lnTo>
                <a:lnTo>
                  <a:pt x="5165566" y="957756"/>
                </a:lnTo>
                <a:lnTo>
                  <a:pt x="5165971" y="958295"/>
                </a:lnTo>
                <a:lnTo>
                  <a:pt x="5165856" y="957020"/>
                </a:lnTo>
                <a:lnTo>
                  <a:pt x="5159286" y="956230"/>
                </a:lnTo>
                <a:lnTo>
                  <a:pt x="5156586" y="955861"/>
                </a:lnTo>
                <a:close/>
                <a:moveTo>
                  <a:pt x="5136161" y="955703"/>
                </a:moveTo>
                <a:lnTo>
                  <a:pt x="5136785" y="956328"/>
                </a:lnTo>
                <a:lnTo>
                  <a:pt x="5139565" y="956698"/>
                </a:lnTo>
                <a:lnTo>
                  <a:pt x="5139373" y="956125"/>
                </a:lnTo>
                <a:lnTo>
                  <a:pt x="5136424" y="955703"/>
                </a:lnTo>
                <a:lnTo>
                  <a:pt x="5136161" y="955703"/>
                </a:lnTo>
                <a:close/>
                <a:moveTo>
                  <a:pt x="5139052" y="953069"/>
                </a:moveTo>
                <a:lnTo>
                  <a:pt x="5139295" y="953801"/>
                </a:lnTo>
                <a:lnTo>
                  <a:pt x="5143014" y="955110"/>
                </a:lnTo>
                <a:lnTo>
                  <a:pt x="5142892" y="954201"/>
                </a:lnTo>
                <a:lnTo>
                  <a:pt x="5139052" y="953069"/>
                </a:lnTo>
                <a:close/>
                <a:moveTo>
                  <a:pt x="5467810" y="952815"/>
                </a:moveTo>
                <a:lnTo>
                  <a:pt x="5468864" y="954136"/>
                </a:lnTo>
                <a:lnTo>
                  <a:pt x="5469127" y="954136"/>
                </a:lnTo>
                <a:lnTo>
                  <a:pt x="5469661" y="954817"/>
                </a:lnTo>
                <a:lnTo>
                  <a:pt x="5468892" y="953721"/>
                </a:lnTo>
                <a:lnTo>
                  <a:pt x="5468504" y="953076"/>
                </a:lnTo>
                <a:lnTo>
                  <a:pt x="5467810" y="952815"/>
                </a:lnTo>
                <a:close/>
                <a:moveTo>
                  <a:pt x="2233689" y="952550"/>
                </a:moveTo>
                <a:lnTo>
                  <a:pt x="2230010" y="957704"/>
                </a:lnTo>
                <a:lnTo>
                  <a:pt x="2229456" y="958109"/>
                </a:lnTo>
                <a:lnTo>
                  <a:pt x="2233689" y="952550"/>
                </a:lnTo>
                <a:close/>
                <a:moveTo>
                  <a:pt x="3814764" y="952500"/>
                </a:moveTo>
                <a:lnTo>
                  <a:pt x="3814764" y="952687"/>
                </a:lnTo>
                <a:lnTo>
                  <a:pt x="3810001" y="955675"/>
                </a:lnTo>
                <a:lnTo>
                  <a:pt x="3814764" y="952500"/>
                </a:lnTo>
                <a:close/>
                <a:moveTo>
                  <a:pt x="2221706" y="952470"/>
                </a:moveTo>
                <a:lnTo>
                  <a:pt x="2222500" y="954587"/>
                </a:lnTo>
                <a:lnTo>
                  <a:pt x="2219325" y="955645"/>
                </a:lnTo>
                <a:lnTo>
                  <a:pt x="2221706" y="952470"/>
                </a:lnTo>
                <a:close/>
                <a:moveTo>
                  <a:pt x="2620148" y="951756"/>
                </a:moveTo>
                <a:lnTo>
                  <a:pt x="2642632" y="954933"/>
                </a:lnTo>
                <a:lnTo>
                  <a:pt x="2650832" y="962080"/>
                </a:lnTo>
                <a:lnTo>
                  <a:pt x="2659032" y="970287"/>
                </a:lnTo>
                <a:lnTo>
                  <a:pt x="2669877" y="970022"/>
                </a:lnTo>
                <a:lnTo>
                  <a:pt x="2681251" y="969493"/>
                </a:lnTo>
                <a:lnTo>
                  <a:pt x="2692096" y="968698"/>
                </a:lnTo>
                <a:lnTo>
                  <a:pt x="2703206" y="967640"/>
                </a:lnTo>
                <a:lnTo>
                  <a:pt x="2706116" y="973464"/>
                </a:lnTo>
                <a:lnTo>
                  <a:pt x="2697916" y="983788"/>
                </a:lnTo>
                <a:lnTo>
                  <a:pt x="2677283" y="997025"/>
                </a:lnTo>
                <a:lnTo>
                  <a:pt x="2657709" y="1015291"/>
                </a:lnTo>
                <a:lnTo>
                  <a:pt x="2654270" y="1017938"/>
                </a:lnTo>
                <a:lnTo>
                  <a:pt x="2625967" y="1027998"/>
                </a:lnTo>
                <a:lnTo>
                  <a:pt x="2622528" y="989083"/>
                </a:lnTo>
                <a:lnTo>
                  <a:pt x="2620941" y="966581"/>
                </a:lnTo>
                <a:lnTo>
                  <a:pt x="2620148" y="951756"/>
                </a:lnTo>
                <a:close/>
                <a:moveTo>
                  <a:pt x="5469059" y="951608"/>
                </a:moveTo>
                <a:lnTo>
                  <a:pt x="5469693" y="952401"/>
                </a:lnTo>
                <a:lnTo>
                  <a:pt x="5469951" y="952401"/>
                </a:lnTo>
                <a:lnTo>
                  <a:pt x="5469059" y="951608"/>
                </a:lnTo>
                <a:close/>
                <a:moveTo>
                  <a:pt x="5142993" y="950699"/>
                </a:moveTo>
                <a:lnTo>
                  <a:pt x="5143060" y="951169"/>
                </a:lnTo>
                <a:lnTo>
                  <a:pt x="5144750" y="951755"/>
                </a:lnTo>
                <a:lnTo>
                  <a:pt x="5142993" y="950699"/>
                </a:lnTo>
                <a:close/>
                <a:moveTo>
                  <a:pt x="4933614" y="950263"/>
                </a:moveTo>
                <a:lnTo>
                  <a:pt x="4932113" y="952520"/>
                </a:lnTo>
                <a:lnTo>
                  <a:pt x="4932376" y="950676"/>
                </a:lnTo>
                <a:lnTo>
                  <a:pt x="4933614" y="950263"/>
                </a:lnTo>
                <a:close/>
                <a:moveTo>
                  <a:pt x="4933689" y="950150"/>
                </a:moveTo>
                <a:lnTo>
                  <a:pt x="4933951" y="950150"/>
                </a:lnTo>
                <a:lnTo>
                  <a:pt x="4933614" y="950263"/>
                </a:lnTo>
                <a:lnTo>
                  <a:pt x="4933689" y="950150"/>
                </a:lnTo>
                <a:close/>
                <a:moveTo>
                  <a:pt x="5117572" y="949274"/>
                </a:moveTo>
                <a:lnTo>
                  <a:pt x="5124451" y="951294"/>
                </a:lnTo>
                <a:lnTo>
                  <a:pt x="5120218" y="952449"/>
                </a:lnTo>
                <a:lnTo>
                  <a:pt x="5116513" y="951294"/>
                </a:lnTo>
                <a:lnTo>
                  <a:pt x="5117307" y="949562"/>
                </a:lnTo>
                <a:lnTo>
                  <a:pt x="5117572" y="949274"/>
                </a:lnTo>
                <a:close/>
                <a:moveTo>
                  <a:pt x="5162985" y="949213"/>
                </a:moveTo>
                <a:lnTo>
                  <a:pt x="5174265" y="962814"/>
                </a:lnTo>
                <a:lnTo>
                  <a:pt x="5180954" y="968177"/>
                </a:lnTo>
                <a:lnTo>
                  <a:pt x="5179106" y="965951"/>
                </a:lnTo>
                <a:lnTo>
                  <a:pt x="5173553" y="959851"/>
                </a:lnTo>
                <a:lnTo>
                  <a:pt x="5168001" y="954016"/>
                </a:lnTo>
                <a:lnTo>
                  <a:pt x="5162985" y="949213"/>
                </a:lnTo>
                <a:close/>
                <a:moveTo>
                  <a:pt x="3045852" y="947713"/>
                </a:moveTo>
                <a:lnTo>
                  <a:pt x="3046413" y="950888"/>
                </a:lnTo>
                <a:lnTo>
                  <a:pt x="3043238" y="949734"/>
                </a:lnTo>
                <a:lnTo>
                  <a:pt x="3045852" y="947713"/>
                </a:lnTo>
                <a:close/>
                <a:moveTo>
                  <a:pt x="3878137" y="946671"/>
                </a:moveTo>
                <a:lnTo>
                  <a:pt x="3891354" y="946671"/>
                </a:lnTo>
                <a:lnTo>
                  <a:pt x="3890561" y="954347"/>
                </a:lnTo>
                <a:lnTo>
                  <a:pt x="3897169" y="948789"/>
                </a:lnTo>
                <a:lnTo>
                  <a:pt x="3895848" y="950377"/>
                </a:lnTo>
                <a:lnTo>
                  <a:pt x="3904042" y="954082"/>
                </a:lnTo>
                <a:lnTo>
                  <a:pt x="3903778" y="954082"/>
                </a:lnTo>
                <a:lnTo>
                  <a:pt x="3898755" y="957258"/>
                </a:lnTo>
                <a:lnTo>
                  <a:pt x="3905893" y="959640"/>
                </a:lnTo>
                <a:lnTo>
                  <a:pt x="3901663" y="962287"/>
                </a:lnTo>
                <a:lnTo>
                  <a:pt x="3900870" y="962022"/>
                </a:lnTo>
                <a:lnTo>
                  <a:pt x="3897366" y="962022"/>
                </a:lnTo>
                <a:lnTo>
                  <a:pt x="3906839" y="963901"/>
                </a:lnTo>
                <a:lnTo>
                  <a:pt x="3906020" y="963901"/>
                </a:lnTo>
                <a:lnTo>
                  <a:pt x="3895379" y="963035"/>
                </a:lnTo>
                <a:lnTo>
                  <a:pt x="3896197" y="969963"/>
                </a:lnTo>
                <a:lnTo>
                  <a:pt x="3890511" y="962022"/>
                </a:lnTo>
                <a:lnTo>
                  <a:pt x="3889768" y="962022"/>
                </a:lnTo>
                <a:lnTo>
                  <a:pt x="3878137" y="946671"/>
                </a:lnTo>
                <a:close/>
                <a:moveTo>
                  <a:pt x="3813314" y="944564"/>
                </a:moveTo>
                <a:lnTo>
                  <a:pt x="3814764" y="946584"/>
                </a:lnTo>
                <a:lnTo>
                  <a:pt x="3803651" y="955676"/>
                </a:lnTo>
                <a:lnTo>
                  <a:pt x="3813314" y="944564"/>
                </a:lnTo>
                <a:close/>
                <a:moveTo>
                  <a:pt x="5114925" y="944510"/>
                </a:moveTo>
                <a:lnTo>
                  <a:pt x="5116931" y="944510"/>
                </a:lnTo>
                <a:lnTo>
                  <a:pt x="5124450" y="947397"/>
                </a:lnTo>
                <a:lnTo>
                  <a:pt x="5124450" y="947685"/>
                </a:lnTo>
                <a:lnTo>
                  <a:pt x="5119437" y="947685"/>
                </a:lnTo>
                <a:lnTo>
                  <a:pt x="5115677" y="947685"/>
                </a:lnTo>
                <a:lnTo>
                  <a:pt x="5114925" y="944510"/>
                </a:lnTo>
                <a:close/>
                <a:moveTo>
                  <a:pt x="5266975" y="943506"/>
                </a:moveTo>
                <a:lnTo>
                  <a:pt x="5275875" y="949507"/>
                </a:lnTo>
                <a:lnTo>
                  <a:pt x="5281868" y="953075"/>
                </a:lnTo>
                <a:lnTo>
                  <a:pt x="5281696" y="952862"/>
                </a:lnTo>
                <a:lnTo>
                  <a:pt x="5266975" y="943506"/>
                </a:lnTo>
                <a:close/>
                <a:moveTo>
                  <a:pt x="2239962" y="942944"/>
                </a:moveTo>
                <a:lnTo>
                  <a:pt x="2243138" y="947341"/>
                </a:lnTo>
                <a:lnTo>
                  <a:pt x="2242820" y="947707"/>
                </a:lnTo>
                <a:lnTo>
                  <a:pt x="2238375" y="944776"/>
                </a:lnTo>
                <a:lnTo>
                  <a:pt x="2239962" y="942944"/>
                </a:lnTo>
                <a:close/>
                <a:moveTo>
                  <a:pt x="3749676" y="941389"/>
                </a:moveTo>
                <a:lnTo>
                  <a:pt x="3749373" y="941548"/>
                </a:lnTo>
                <a:lnTo>
                  <a:pt x="3743326" y="942977"/>
                </a:lnTo>
                <a:lnTo>
                  <a:pt x="3746954" y="941548"/>
                </a:lnTo>
                <a:lnTo>
                  <a:pt x="3749676" y="941389"/>
                </a:lnTo>
                <a:close/>
                <a:moveTo>
                  <a:pt x="3068185" y="941363"/>
                </a:moveTo>
                <a:lnTo>
                  <a:pt x="3068639" y="941363"/>
                </a:lnTo>
                <a:lnTo>
                  <a:pt x="3068639" y="941930"/>
                </a:lnTo>
                <a:lnTo>
                  <a:pt x="3066371" y="947884"/>
                </a:lnTo>
                <a:lnTo>
                  <a:pt x="3063876" y="949301"/>
                </a:lnTo>
                <a:lnTo>
                  <a:pt x="3068185" y="941363"/>
                </a:lnTo>
                <a:close/>
                <a:moveTo>
                  <a:pt x="5467471" y="941003"/>
                </a:moveTo>
                <a:lnTo>
                  <a:pt x="5494047" y="967708"/>
                </a:lnTo>
                <a:lnTo>
                  <a:pt x="5529264" y="1004655"/>
                </a:lnTo>
                <a:lnTo>
                  <a:pt x="5525292" y="1000697"/>
                </a:lnTo>
                <a:lnTo>
                  <a:pt x="5512053" y="988030"/>
                </a:lnTo>
                <a:lnTo>
                  <a:pt x="5499872" y="975625"/>
                </a:lnTo>
                <a:lnTo>
                  <a:pt x="5496960" y="972723"/>
                </a:lnTo>
                <a:lnTo>
                  <a:pt x="5498284" y="973778"/>
                </a:lnTo>
                <a:lnTo>
                  <a:pt x="5467471" y="941003"/>
                </a:lnTo>
                <a:close/>
                <a:moveTo>
                  <a:pt x="5466706" y="940235"/>
                </a:moveTo>
                <a:lnTo>
                  <a:pt x="5466774" y="940262"/>
                </a:lnTo>
                <a:lnTo>
                  <a:pt x="5467471" y="941003"/>
                </a:lnTo>
                <a:lnTo>
                  <a:pt x="5466706" y="940235"/>
                </a:lnTo>
                <a:close/>
                <a:moveTo>
                  <a:pt x="4962527" y="938543"/>
                </a:moveTo>
                <a:lnTo>
                  <a:pt x="4961204" y="939861"/>
                </a:lnTo>
                <a:lnTo>
                  <a:pt x="4961468" y="939861"/>
                </a:lnTo>
                <a:lnTo>
                  <a:pt x="4962527" y="938543"/>
                </a:lnTo>
                <a:close/>
                <a:moveTo>
                  <a:pt x="4869943" y="938484"/>
                </a:moveTo>
                <a:lnTo>
                  <a:pt x="4872537" y="940208"/>
                </a:lnTo>
                <a:lnTo>
                  <a:pt x="4874637" y="938987"/>
                </a:lnTo>
                <a:lnTo>
                  <a:pt x="4869943" y="938484"/>
                </a:lnTo>
                <a:close/>
                <a:moveTo>
                  <a:pt x="5409375" y="936520"/>
                </a:moveTo>
                <a:lnTo>
                  <a:pt x="5407196" y="936831"/>
                </a:lnTo>
                <a:lnTo>
                  <a:pt x="5407809" y="937786"/>
                </a:lnTo>
                <a:lnTo>
                  <a:pt x="5409375" y="936520"/>
                </a:lnTo>
                <a:close/>
                <a:moveTo>
                  <a:pt x="5264268" y="936106"/>
                </a:moveTo>
                <a:lnTo>
                  <a:pt x="5267149" y="942610"/>
                </a:lnTo>
                <a:lnTo>
                  <a:pt x="5259746" y="938633"/>
                </a:lnTo>
                <a:lnTo>
                  <a:pt x="5261625" y="939900"/>
                </a:lnTo>
                <a:lnTo>
                  <a:pt x="5268173" y="943362"/>
                </a:lnTo>
                <a:lnTo>
                  <a:pt x="5264268" y="936106"/>
                </a:lnTo>
                <a:close/>
                <a:moveTo>
                  <a:pt x="5386010" y="935916"/>
                </a:moveTo>
                <a:lnTo>
                  <a:pt x="5384626" y="936322"/>
                </a:lnTo>
                <a:lnTo>
                  <a:pt x="5383843" y="936322"/>
                </a:lnTo>
                <a:lnTo>
                  <a:pt x="5384333" y="937266"/>
                </a:lnTo>
                <a:lnTo>
                  <a:pt x="5386399" y="936580"/>
                </a:lnTo>
                <a:lnTo>
                  <a:pt x="5386010" y="935916"/>
                </a:lnTo>
                <a:close/>
                <a:moveTo>
                  <a:pt x="4852442" y="935616"/>
                </a:moveTo>
                <a:lnTo>
                  <a:pt x="4852463" y="935949"/>
                </a:lnTo>
                <a:lnTo>
                  <a:pt x="4855875" y="942368"/>
                </a:lnTo>
                <a:lnTo>
                  <a:pt x="4857345" y="942867"/>
                </a:lnTo>
                <a:lnTo>
                  <a:pt x="4852442" y="935616"/>
                </a:lnTo>
                <a:close/>
                <a:moveTo>
                  <a:pt x="3314701" y="935015"/>
                </a:moveTo>
                <a:lnTo>
                  <a:pt x="3316817" y="935015"/>
                </a:lnTo>
                <a:lnTo>
                  <a:pt x="3316817" y="935523"/>
                </a:lnTo>
                <a:lnTo>
                  <a:pt x="3321051" y="944667"/>
                </a:lnTo>
                <a:lnTo>
                  <a:pt x="3319287" y="947714"/>
                </a:lnTo>
                <a:lnTo>
                  <a:pt x="3314701" y="935015"/>
                </a:lnTo>
                <a:close/>
                <a:moveTo>
                  <a:pt x="2760905" y="935012"/>
                </a:moveTo>
                <a:lnTo>
                  <a:pt x="2763293" y="935537"/>
                </a:lnTo>
                <a:lnTo>
                  <a:pt x="2762497" y="938953"/>
                </a:lnTo>
                <a:lnTo>
                  <a:pt x="2769395" y="938165"/>
                </a:lnTo>
                <a:lnTo>
                  <a:pt x="2768599" y="946048"/>
                </a:lnTo>
                <a:lnTo>
                  <a:pt x="2762497" y="951304"/>
                </a:lnTo>
                <a:lnTo>
                  <a:pt x="2766211" y="961553"/>
                </a:lnTo>
                <a:lnTo>
                  <a:pt x="2779211" y="949727"/>
                </a:lnTo>
                <a:lnTo>
                  <a:pt x="2780272" y="951830"/>
                </a:lnTo>
                <a:lnTo>
                  <a:pt x="2781598" y="953669"/>
                </a:lnTo>
                <a:lnTo>
                  <a:pt x="2782659" y="954721"/>
                </a:lnTo>
                <a:lnTo>
                  <a:pt x="2784251" y="955772"/>
                </a:lnTo>
                <a:lnTo>
                  <a:pt x="2785312" y="956560"/>
                </a:lnTo>
                <a:lnTo>
                  <a:pt x="2786639" y="957085"/>
                </a:lnTo>
                <a:lnTo>
                  <a:pt x="2789292" y="957348"/>
                </a:lnTo>
                <a:lnTo>
                  <a:pt x="2792210" y="957611"/>
                </a:lnTo>
                <a:lnTo>
                  <a:pt x="2795393" y="957611"/>
                </a:lnTo>
                <a:lnTo>
                  <a:pt x="2798842" y="957611"/>
                </a:lnTo>
                <a:lnTo>
                  <a:pt x="2803087" y="958662"/>
                </a:lnTo>
                <a:lnTo>
                  <a:pt x="2809719" y="967071"/>
                </a:lnTo>
                <a:lnTo>
                  <a:pt x="2823249" y="972064"/>
                </a:lnTo>
                <a:lnTo>
                  <a:pt x="2828289" y="972327"/>
                </a:lnTo>
                <a:lnTo>
                  <a:pt x="2833595" y="975217"/>
                </a:lnTo>
                <a:lnTo>
                  <a:pt x="2837309" y="981524"/>
                </a:lnTo>
                <a:lnTo>
                  <a:pt x="2835187" y="994400"/>
                </a:lnTo>
                <a:lnTo>
                  <a:pt x="2824841" y="1002284"/>
                </a:lnTo>
                <a:lnTo>
                  <a:pt x="2855084" y="993875"/>
                </a:lnTo>
                <a:lnTo>
                  <a:pt x="2863308" y="996765"/>
                </a:lnTo>
                <a:lnTo>
                  <a:pt x="2859329" y="1001496"/>
                </a:lnTo>
                <a:lnTo>
                  <a:pt x="2868614" y="1005700"/>
                </a:lnTo>
                <a:lnTo>
                  <a:pt x="2864900" y="1007540"/>
                </a:lnTo>
                <a:lnTo>
                  <a:pt x="2843942" y="1018314"/>
                </a:lnTo>
                <a:lnTo>
                  <a:pt x="2840493" y="1019628"/>
                </a:lnTo>
                <a:lnTo>
                  <a:pt x="2838636" y="1020153"/>
                </a:lnTo>
                <a:lnTo>
                  <a:pt x="2801760" y="1015949"/>
                </a:lnTo>
                <a:lnTo>
                  <a:pt x="2808658" y="1008328"/>
                </a:lnTo>
                <a:lnTo>
                  <a:pt x="2792740" y="1004649"/>
                </a:lnTo>
                <a:lnTo>
                  <a:pt x="2795393" y="998342"/>
                </a:lnTo>
                <a:lnTo>
                  <a:pt x="2778680" y="1005963"/>
                </a:lnTo>
                <a:lnTo>
                  <a:pt x="2771252" y="1016211"/>
                </a:lnTo>
                <a:lnTo>
                  <a:pt x="2767538" y="1018839"/>
                </a:lnTo>
                <a:lnTo>
                  <a:pt x="2758783" y="1024358"/>
                </a:lnTo>
                <a:lnTo>
                  <a:pt x="2747641" y="1031453"/>
                </a:lnTo>
                <a:lnTo>
                  <a:pt x="2734907" y="1039073"/>
                </a:lnTo>
                <a:lnTo>
                  <a:pt x="2728540" y="1042490"/>
                </a:lnTo>
                <a:lnTo>
                  <a:pt x="2722703" y="1045380"/>
                </a:lnTo>
                <a:lnTo>
                  <a:pt x="2717132" y="1048008"/>
                </a:lnTo>
                <a:lnTo>
                  <a:pt x="2712357" y="1049862"/>
                </a:lnTo>
                <a:lnTo>
                  <a:pt x="2708643" y="1050650"/>
                </a:lnTo>
                <a:lnTo>
                  <a:pt x="2707051" y="1050913"/>
                </a:lnTo>
                <a:lnTo>
                  <a:pt x="2705725" y="1050650"/>
                </a:lnTo>
                <a:lnTo>
                  <a:pt x="2704664" y="1050124"/>
                </a:lnTo>
                <a:lnTo>
                  <a:pt x="2704398" y="1049337"/>
                </a:lnTo>
                <a:lnTo>
                  <a:pt x="2704133" y="1048271"/>
                </a:lnTo>
                <a:lnTo>
                  <a:pt x="2704398" y="1046957"/>
                </a:lnTo>
                <a:lnTo>
                  <a:pt x="2712622" y="1026460"/>
                </a:lnTo>
                <a:lnTo>
                  <a:pt x="2706255" y="1029876"/>
                </a:lnTo>
                <a:lnTo>
                  <a:pt x="2674686" y="1039862"/>
                </a:lnTo>
                <a:lnTo>
                  <a:pt x="2672829" y="1038285"/>
                </a:lnTo>
                <a:lnTo>
                  <a:pt x="2671237" y="1036708"/>
                </a:lnTo>
                <a:lnTo>
                  <a:pt x="2670441" y="1035132"/>
                </a:lnTo>
                <a:lnTo>
                  <a:pt x="2670176" y="1034081"/>
                </a:lnTo>
                <a:lnTo>
                  <a:pt x="2670441" y="1032504"/>
                </a:lnTo>
                <a:lnTo>
                  <a:pt x="2670972" y="1031190"/>
                </a:lnTo>
                <a:lnTo>
                  <a:pt x="2672033" y="1029876"/>
                </a:lnTo>
                <a:lnTo>
                  <a:pt x="2673890" y="1028825"/>
                </a:lnTo>
                <a:lnTo>
                  <a:pt x="2678134" y="1026197"/>
                </a:lnTo>
                <a:lnTo>
                  <a:pt x="2682644" y="1024095"/>
                </a:lnTo>
                <a:lnTo>
                  <a:pt x="2693256" y="1019628"/>
                </a:lnTo>
                <a:lnTo>
                  <a:pt x="2705194" y="1014109"/>
                </a:lnTo>
                <a:lnTo>
                  <a:pt x="2709969" y="996240"/>
                </a:lnTo>
                <a:lnTo>
                  <a:pt x="2745784" y="945260"/>
                </a:lnTo>
                <a:lnTo>
                  <a:pt x="2747110" y="943158"/>
                </a:lnTo>
                <a:lnTo>
                  <a:pt x="2760905" y="935012"/>
                </a:lnTo>
                <a:close/>
                <a:moveTo>
                  <a:pt x="3292434" y="933448"/>
                </a:moveTo>
                <a:lnTo>
                  <a:pt x="3297744" y="939703"/>
                </a:lnTo>
                <a:lnTo>
                  <a:pt x="3297243" y="941609"/>
                </a:lnTo>
                <a:lnTo>
                  <a:pt x="3299213" y="941434"/>
                </a:lnTo>
                <a:lnTo>
                  <a:pt x="3297744" y="939703"/>
                </a:lnTo>
                <a:lnTo>
                  <a:pt x="3297993" y="938754"/>
                </a:lnTo>
                <a:lnTo>
                  <a:pt x="3292434" y="933448"/>
                </a:lnTo>
                <a:close/>
                <a:moveTo>
                  <a:pt x="2241917" y="933420"/>
                </a:moveTo>
                <a:lnTo>
                  <a:pt x="2243138" y="933671"/>
                </a:lnTo>
                <a:lnTo>
                  <a:pt x="2243138" y="934172"/>
                </a:lnTo>
                <a:lnTo>
                  <a:pt x="2235200" y="938183"/>
                </a:lnTo>
                <a:lnTo>
                  <a:pt x="2241917" y="933420"/>
                </a:lnTo>
                <a:close/>
                <a:moveTo>
                  <a:pt x="5459095" y="932608"/>
                </a:moveTo>
                <a:lnTo>
                  <a:pt x="5461743" y="935246"/>
                </a:lnTo>
                <a:lnTo>
                  <a:pt x="5466706" y="940235"/>
                </a:lnTo>
                <a:lnTo>
                  <a:pt x="5465450" y="939733"/>
                </a:lnTo>
                <a:lnTo>
                  <a:pt x="5461742" y="936038"/>
                </a:lnTo>
                <a:lnTo>
                  <a:pt x="5460154" y="934191"/>
                </a:lnTo>
                <a:lnTo>
                  <a:pt x="5462007" y="936038"/>
                </a:lnTo>
                <a:lnTo>
                  <a:pt x="5459095" y="932608"/>
                </a:lnTo>
                <a:close/>
                <a:moveTo>
                  <a:pt x="5412756" y="932343"/>
                </a:moveTo>
                <a:lnTo>
                  <a:pt x="5412756" y="933787"/>
                </a:lnTo>
                <a:lnTo>
                  <a:pt x="5413133" y="933483"/>
                </a:lnTo>
                <a:lnTo>
                  <a:pt x="5414109" y="932996"/>
                </a:lnTo>
                <a:lnTo>
                  <a:pt x="5412756" y="932343"/>
                </a:lnTo>
                <a:close/>
                <a:moveTo>
                  <a:pt x="2239963" y="930245"/>
                </a:moveTo>
                <a:lnTo>
                  <a:pt x="2239963" y="930525"/>
                </a:lnTo>
                <a:lnTo>
                  <a:pt x="2233613" y="935008"/>
                </a:lnTo>
                <a:lnTo>
                  <a:pt x="2239963" y="930245"/>
                </a:lnTo>
                <a:close/>
                <a:moveTo>
                  <a:pt x="5389204" y="930033"/>
                </a:moveTo>
                <a:lnTo>
                  <a:pt x="5389324" y="930155"/>
                </a:lnTo>
                <a:lnTo>
                  <a:pt x="5393760" y="937395"/>
                </a:lnTo>
                <a:lnTo>
                  <a:pt x="5384887" y="932568"/>
                </a:lnTo>
                <a:lnTo>
                  <a:pt x="5384626" y="932568"/>
                </a:lnTo>
                <a:lnTo>
                  <a:pt x="5385345" y="933834"/>
                </a:lnTo>
                <a:lnTo>
                  <a:pt x="5393560" y="938165"/>
                </a:lnTo>
                <a:lnTo>
                  <a:pt x="5394090" y="937637"/>
                </a:lnTo>
                <a:lnTo>
                  <a:pt x="5392234" y="933411"/>
                </a:lnTo>
                <a:lnTo>
                  <a:pt x="5411859" y="944503"/>
                </a:lnTo>
                <a:lnTo>
                  <a:pt x="5413869" y="947330"/>
                </a:lnTo>
                <a:lnTo>
                  <a:pt x="5411099" y="943228"/>
                </a:lnTo>
                <a:lnTo>
                  <a:pt x="5389204" y="930033"/>
                </a:lnTo>
                <a:close/>
                <a:moveTo>
                  <a:pt x="5455122" y="929439"/>
                </a:moveTo>
                <a:lnTo>
                  <a:pt x="5455123" y="929440"/>
                </a:lnTo>
                <a:lnTo>
                  <a:pt x="5455122" y="929439"/>
                </a:lnTo>
                <a:close/>
                <a:moveTo>
                  <a:pt x="3324226" y="928664"/>
                </a:moveTo>
                <a:lnTo>
                  <a:pt x="3323982" y="929194"/>
                </a:lnTo>
                <a:lnTo>
                  <a:pt x="3321051" y="930252"/>
                </a:lnTo>
                <a:lnTo>
                  <a:pt x="3324226" y="928664"/>
                </a:lnTo>
                <a:close/>
                <a:moveTo>
                  <a:pt x="2778540" y="928661"/>
                </a:moveTo>
                <a:lnTo>
                  <a:pt x="2781301" y="928661"/>
                </a:lnTo>
                <a:lnTo>
                  <a:pt x="2781301" y="929190"/>
                </a:lnTo>
                <a:lnTo>
                  <a:pt x="2774951" y="942949"/>
                </a:lnTo>
                <a:lnTo>
                  <a:pt x="2778540" y="928661"/>
                </a:lnTo>
                <a:close/>
                <a:moveTo>
                  <a:pt x="2818040" y="928660"/>
                </a:moveTo>
                <a:lnTo>
                  <a:pt x="2819401" y="929057"/>
                </a:lnTo>
                <a:lnTo>
                  <a:pt x="2816226" y="930248"/>
                </a:lnTo>
                <a:lnTo>
                  <a:pt x="2818040" y="928660"/>
                </a:lnTo>
                <a:close/>
                <a:moveTo>
                  <a:pt x="5137806" y="928554"/>
                </a:moveTo>
                <a:lnTo>
                  <a:pt x="5141942" y="932264"/>
                </a:lnTo>
                <a:lnTo>
                  <a:pt x="5145800" y="934819"/>
                </a:lnTo>
                <a:lnTo>
                  <a:pt x="5143148" y="932798"/>
                </a:lnTo>
                <a:lnTo>
                  <a:pt x="5137806" y="928554"/>
                </a:lnTo>
                <a:close/>
                <a:moveTo>
                  <a:pt x="3021916" y="928408"/>
                </a:moveTo>
                <a:lnTo>
                  <a:pt x="3021916" y="931857"/>
                </a:lnTo>
                <a:lnTo>
                  <a:pt x="3016886" y="934509"/>
                </a:lnTo>
                <a:lnTo>
                  <a:pt x="3021121" y="941938"/>
                </a:lnTo>
                <a:lnTo>
                  <a:pt x="3022180" y="941407"/>
                </a:lnTo>
                <a:lnTo>
                  <a:pt x="3018739" y="936897"/>
                </a:lnTo>
                <a:lnTo>
                  <a:pt x="3027474" y="929204"/>
                </a:lnTo>
                <a:lnTo>
                  <a:pt x="3027474" y="928673"/>
                </a:lnTo>
                <a:lnTo>
                  <a:pt x="3021916" y="928408"/>
                </a:lnTo>
                <a:close/>
                <a:moveTo>
                  <a:pt x="4831919" y="927471"/>
                </a:moveTo>
                <a:lnTo>
                  <a:pt x="4830694" y="933829"/>
                </a:lnTo>
                <a:lnTo>
                  <a:pt x="4831054" y="933951"/>
                </a:lnTo>
                <a:lnTo>
                  <a:pt x="4832274" y="927608"/>
                </a:lnTo>
                <a:lnTo>
                  <a:pt x="4831919" y="927471"/>
                </a:lnTo>
                <a:close/>
                <a:moveTo>
                  <a:pt x="2246048" y="925483"/>
                </a:moveTo>
                <a:lnTo>
                  <a:pt x="2247900" y="925777"/>
                </a:lnTo>
                <a:lnTo>
                  <a:pt x="2247635" y="926071"/>
                </a:lnTo>
                <a:lnTo>
                  <a:pt x="2239433" y="932833"/>
                </a:lnTo>
                <a:lnTo>
                  <a:pt x="2246048" y="925483"/>
                </a:lnTo>
                <a:close/>
                <a:moveTo>
                  <a:pt x="3311227" y="924959"/>
                </a:moveTo>
                <a:lnTo>
                  <a:pt x="3312551" y="925754"/>
                </a:lnTo>
                <a:lnTo>
                  <a:pt x="3312022" y="928408"/>
                </a:lnTo>
                <a:lnTo>
                  <a:pt x="3310963" y="925224"/>
                </a:lnTo>
                <a:lnTo>
                  <a:pt x="3311227" y="924959"/>
                </a:lnTo>
                <a:close/>
                <a:moveTo>
                  <a:pt x="5448548" y="924481"/>
                </a:moveTo>
                <a:lnTo>
                  <a:pt x="5448768" y="924690"/>
                </a:lnTo>
                <a:lnTo>
                  <a:pt x="5456447" y="931816"/>
                </a:lnTo>
                <a:lnTo>
                  <a:pt x="5458035" y="932872"/>
                </a:lnTo>
                <a:lnTo>
                  <a:pt x="5457771" y="932343"/>
                </a:lnTo>
                <a:lnTo>
                  <a:pt x="5455123" y="929440"/>
                </a:lnTo>
                <a:lnTo>
                  <a:pt x="5459624" y="933927"/>
                </a:lnTo>
                <a:lnTo>
                  <a:pt x="5467303" y="943164"/>
                </a:lnTo>
                <a:lnTo>
                  <a:pt x="5462802" y="939469"/>
                </a:lnTo>
                <a:lnTo>
                  <a:pt x="5463861" y="940790"/>
                </a:lnTo>
                <a:lnTo>
                  <a:pt x="5448548" y="924481"/>
                </a:lnTo>
                <a:close/>
                <a:moveTo>
                  <a:pt x="3903663" y="923927"/>
                </a:moveTo>
                <a:lnTo>
                  <a:pt x="3903663" y="924103"/>
                </a:lnTo>
                <a:lnTo>
                  <a:pt x="3897313" y="925514"/>
                </a:lnTo>
                <a:lnTo>
                  <a:pt x="3902453" y="924103"/>
                </a:lnTo>
                <a:lnTo>
                  <a:pt x="3903663" y="923927"/>
                </a:lnTo>
                <a:close/>
                <a:moveTo>
                  <a:pt x="5450092" y="923899"/>
                </a:moveTo>
                <a:lnTo>
                  <a:pt x="5455652" y="929440"/>
                </a:lnTo>
                <a:lnTo>
                  <a:pt x="5452549" y="926606"/>
                </a:lnTo>
                <a:lnTo>
                  <a:pt x="5450092" y="923899"/>
                </a:lnTo>
                <a:close/>
                <a:moveTo>
                  <a:pt x="5449297" y="923635"/>
                </a:moveTo>
                <a:lnTo>
                  <a:pt x="5452549" y="926606"/>
                </a:lnTo>
                <a:lnTo>
                  <a:pt x="5455122" y="929439"/>
                </a:lnTo>
                <a:lnTo>
                  <a:pt x="5449297" y="923635"/>
                </a:lnTo>
                <a:close/>
                <a:moveTo>
                  <a:pt x="5138542" y="920835"/>
                </a:moveTo>
                <a:lnTo>
                  <a:pt x="5136161" y="924099"/>
                </a:lnTo>
                <a:lnTo>
                  <a:pt x="5136543" y="924520"/>
                </a:lnTo>
                <a:lnTo>
                  <a:pt x="5137595" y="924309"/>
                </a:lnTo>
                <a:lnTo>
                  <a:pt x="5138124" y="923779"/>
                </a:lnTo>
                <a:lnTo>
                  <a:pt x="5138653" y="922983"/>
                </a:lnTo>
                <a:lnTo>
                  <a:pt x="5138653" y="922187"/>
                </a:lnTo>
                <a:lnTo>
                  <a:pt x="5138653" y="921392"/>
                </a:lnTo>
                <a:lnTo>
                  <a:pt x="5138542" y="920835"/>
                </a:lnTo>
                <a:close/>
                <a:moveTo>
                  <a:pt x="2796130" y="920723"/>
                </a:moveTo>
                <a:lnTo>
                  <a:pt x="2809140" y="930299"/>
                </a:lnTo>
                <a:lnTo>
                  <a:pt x="2806700" y="931989"/>
                </a:lnTo>
                <a:lnTo>
                  <a:pt x="2817813" y="933679"/>
                </a:lnTo>
                <a:lnTo>
                  <a:pt x="2817813" y="935088"/>
                </a:lnTo>
                <a:lnTo>
                  <a:pt x="2814831" y="938186"/>
                </a:lnTo>
                <a:lnTo>
                  <a:pt x="2805616" y="938186"/>
                </a:lnTo>
                <a:lnTo>
                  <a:pt x="2808598" y="934524"/>
                </a:lnTo>
                <a:lnTo>
                  <a:pt x="2807242" y="934806"/>
                </a:lnTo>
                <a:lnTo>
                  <a:pt x="2805887" y="935088"/>
                </a:lnTo>
                <a:lnTo>
                  <a:pt x="2804532" y="935088"/>
                </a:lnTo>
                <a:lnTo>
                  <a:pt x="2803177" y="935369"/>
                </a:lnTo>
                <a:lnTo>
                  <a:pt x="2801822" y="935369"/>
                </a:lnTo>
                <a:lnTo>
                  <a:pt x="2800466" y="935651"/>
                </a:lnTo>
                <a:lnTo>
                  <a:pt x="2799111" y="935932"/>
                </a:lnTo>
                <a:lnTo>
                  <a:pt x="2798027" y="935932"/>
                </a:lnTo>
                <a:lnTo>
                  <a:pt x="2795588" y="926356"/>
                </a:lnTo>
                <a:lnTo>
                  <a:pt x="2796130" y="920723"/>
                </a:lnTo>
                <a:close/>
                <a:moveTo>
                  <a:pt x="5444531" y="920203"/>
                </a:moveTo>
                <a:lnTo>
                  <a:pt x="5448548" y="924481"/>
                </a:lnTo>
                <a:lnTo>
                  <a:pt x="5446089" y="922144"/>
                </a:lnTo>
                <a:lnTo>
                  <a:pt x="5444531" y="920203"/>
                </a:lnTo>
                <a:close/>
                <a:moveTo>
                  <a:pt x="4875587" y="919796"/>
                </a:moveTo>
                <a:lnTo>
                  <a:pt x="4875820" y="919796"/>
                </a:lnTo>
                <a:lnTo>
                  <a:pt x="4876155" y="920324"/>
                </a:lnTo>
                <a:lnTo>
                  <a:pt x="4875587" y="919796"/>
                </a:lnTo>
                <a:close/>
                <a:moveTo>
                  <a:pt x="4804729" y="917569"/>
                </a:moveTo>
                <a:lnTo>
                  <a:pt x="4805364" y="919157"/>
                </a:lnTo>
                <a:lnTo>
                  <a:pt x="4803776" y="918204"/>
                </a:lnTo>
                <a:lnTo>
                  <a:pt x="4804729" y="917887"/>
                </a:lnTo>
                <a:lnTo>
                  <a:pt x="4804729" y="917569"/>
                </a:lnTo>
                <a:close/>
                <a:moveTo>
                  <a:pt x="5255579" y="916445"/>
                </a:moveTo>
                <a:lnTo>
                  <a:pt x="5256574" y="918740"/>
                </a:lnTo>
                <a:lnTo>
                  <a:pt x="5260218" y="926966"/>
                </a:lnTo>
                <a:lnTo>
                  <a:pt x="5260218" y="925679"/>
                </a:lnTo>
                <a:lnTo>
                  <a:pt x="5255579" y="916445"/>
                </a:lnTo>
                <a:close/>
                <a:moveTo>
                  <a:pt x="2245702" y="915958"/>
                </a:moveTo>
                <a:lnTo>
                  <a:pt x="2247900" y="916638"/>
                </a:lnTo>
                <a:lnTo>
                  <a:pt x="2247656" y="916638"/>
                </a:lnTo>
                <a:lnTo>
                  <a:pt x="2241550" y="917546"/>
                </a:lnTo>
                <a:lnTo>
                  <a:pt x="2245702" y="915958"/>
                </a:lnTo>
                <a:close/>
                <a:moveTo>
                  <a:pt x="5428546" y="915607"/>
                </a:moveTo>
                <a:lnTo>
                  <a:pt x="5432207" y="918565"/>
                </a:lnTo>
                <a:lnTo>
                  <a:pt x="5433028" y="919552"/>
                </a:lnTo>
                <a:lnTo>
                  <a:pt x="5428546" y="915607"/>
                </a:lnTo>
                <a:close/>
                <a:moveTo>
                  <a:pt x="2236788" y="914370"/>
                </a:moveTo>
                <a:lnTo>
                  <a:pt x="2236788" y="914659"/>
                </a:lnTo>
                <a:lnTo>
                  <a:pt x="2232025" y="917545"/>
                </a:lnTo>
                <a:lnTo>
                  <a:pt x="2236788" y="914370"/>
                </a:lnTo>
                <a:close/>
                <a:moveTo>
                  <a:pt x="2255838" y="914370"/>
                </a:moveTo>
                <a:lnTo>
                  <a:pt x="2257426" y="914823"/>
                </a:lnTo>
                <a:lnTo>
                  <a:pt x="2256791" y="915277"/>
                </a:lnTo>
                <a:lnTo>
                  <a:pt x="2249488" y="917545"/>
                </a:lnTo>
                <a:lnTo>
                  <a:pt x="2255838" y="914370"/>
                </a:lnTo>
                <a:close/>
                <a:moveTo>
                  <a:pt x="2228850" y="911196"/>
                </a:moveTo>
                <a:lnTo>
                  <a:pt x="2228850" y="913793"/>
                </a:lnTo>
                <a:lnTo>
                  <a:pt x="2225675" y="914370"/>
                </a:lnTo>
                <a:lnTo>
                  <a:pt x="2228850" y="911196"/>
                </a:lnTo>
                <a:close/>
                <a:moveTo>
                  <a:pt x="2220913" y="909609"/>
                </a:moveTo>
                <a:lnTo>
                  <a:pt x="2220384" y="910138"/>
                </a:lnTo>
                <a:lnTo>
                  <a:pt x="2209800" y="914371"/>
                </a:lnTo>
                <a:lnTo>
                  <a:pt x="2220913" y="909609"/>
                </a:lnTo>
                <a:close/>
                <a:moveTo>
                  <a:pt x="4821793" y="909230"/>
                </a:moveTo>
                <a:lnTo>
                  <a:pt x="4824796" y="914365"/>
                </a:lnTo>
                <a:lnTo>
                  <a:pt x="4824737" y="913079"/>
                </a:lnTo>
                <a:lnTo>
                  <a:pt x="4821793" y="909230"/>
                </a:lnTo>
                <a:close/>
                <a:moveTo>
                  <a:pt x="3299778" y="908027"/>
                </a:moveTo>
                <a:lnTo>
                  <a:pt x="3300413" y="908529"/>
                </a:lnTo>
                <a:lnTo>
                  <a:pt x="3297238" y="912790"/>
                </a:lnTo>
                <a:lnTo>
                  <a:pt x="3299778" y="908027"/>
                </a:lnTo>
                <a:close/>
                <a:moveTo>
                  <a:pt x="2830513" y="908023"/>
                </a:moveTo>
                <a:lnTo>
                  <a:pt x="2836863" y="909611"/>
                </a:lnTo>
                <a:lnTo>
                  <a:pt x="2830748" y="909258"/>
                </a:lnTo>
                <a:lnTo>
                  <a:pt x="2830513" y="908023"/>
                </a:lnTo>
                <a:close/>
                <a:moveTo>
                  <a:pt x="5333038" y="907766"/>
                </a:moveTo>
                <a:lnTo>
                  <a:pt x="5333038" y="908560"/>
                </a:lnTo>
                <a:lnTo>
                  <a:pt x="5338042" y="916290"/>
                </a:lnTo>
                <a:lnTo>
                  <a:pt x="5340785" y="918357"/>
                </a:lnTo>
                <a:lnTo>
                  <a:pt x="5335412" y="909226"/>
                </a:lnTo>
                <a:lnTo>
                  <a:pt x="5333038" y="907766"/>
                </a:lnTo>
                <a:close/>
                <a:moveTo>
                  <a:pt x="2186252" y="906434"/>
                </a:moveTo>
                <a:lnTo>
                  <a:pt x="2187575" y="906699"/>
                </a:lnTo>
                <a:lnTo>
                  <a:pt x="2181225" y="909609"/>
                </a:lnTo>
                <a:lnTo>
                  <a:pt x="2186252" y="906434"/>
                </a:lnTo>
                <a:close/>
                <a:moveTo>
                  <a:pt x="2230438" y="906434"/>
                </a:moveTo>
                <a:lnTo>
                  <a:pt x="2230217" y="906621"/>
                </a:lnTo>
                <a:lnTo>
                  <a:pt x="2222500" y="909609"/>
                </a:lnTo>
                <a:lnTo>
                  <a:pt x="2230438" y="906434"/>
                </a:lnTo>
                <a:close/>
                <a:moveTo>
                  <a:pt x="1706722" y="906008"/>
                </a:moveTo>
                <a:lnTo>
                  <a:pt x="1704105" y="907092"/>
                </a:lnTo>
                <a:lnTo>
                  <a:pt x="1699935" y="906773"/>
                </a:lnTo>
                <a:lnTo>
                  <a:pt x="1700423" y="907017"/>
                </a:lnTo>
                <a:lnTo>
                  <a:pt x="1705449" y="909399"/>
                </a:lnTo>
                <a:lnTo>
                  <a:pt x="1709946" y="910988"/>
                </a:lnTo>
                <a:lnTo>
                  <a:pt x="1714178" y="912576"/>
                </a:lnTo>
                <a:lnTo>
                  <a:pt x="1718410" y="913370"/>
                </a:lnTo>
                <a:lnTo>
                  <a:pt x="1719349" y="912242"/>
                </a:lnTo>
                <a:lnTo>
                  <a:pt x="1719024" y="912242"/>
                </a:lnTo>
                <a:lnTo>
                  <a:pt x="1718762" y="911700"/>
                </a:lnTo>
                <a:lnTo>
                  <a:pt x="1718500" y="911158"/>
                </a:lnTo>
                <a:lnTo>
                  <a:pt x="1718500" y="908990"/>
                </a:lnTo>
                <a:lnTo>
                  <a:pt x="1719286" y="906008"/>
                </a:lnTo>
                <a:lnTo>
                  <a:pt x="1712219" y="908177"/>
                </a:lnTo>
                <a:lnTo>
                  <a:pt x="1706722" y="906008"/>
                </a:lnTo>
                <a:close/>
                <a:moveTo>
                  <a:pt x="5344787" y="905213"/>
                </a:moveTo>
                <a:lnTo>
                  <a:pt x="5343063" y="905646"/>
                </a:lnTo>
                <a:lnTo>
                  <a:pt x="5348068" y="915278"/>
                </a:lnTo>
                <a:lnTo>
                  <a:pt x="5350963" y="917017"/>
                </a:lnTo>
                <a:lnTo>
                  <a:pt x="5351224" y="916481"/>
                </a:lnTo>
                <a:lnTo>
                  <a:pt x="5344787" y="905213"/>
                </a:lnTo>
                <a:close/>
                <a:moveTo>
                  <a:pt x="5313623" y="904979"/>
                </a:moveTo>
                <a:lnTo>
                  <a:pt x="5335788" y="916442"/>
                </a:lnTo>
                <a:lnTo>
                  <a:pt x="5335258" y="916970"/>
                </a:lnTo>
                <a:lnTo>
                  <a:pt x="5339235" y="925415"/>
                </a:lnTo>
                <a:lnTo>
                  <a:pt x="5357266" y="949959"/>
                </a:lnTo>
                <a:lnTo>
                  <a:pt x="5358857" y="956030"/>
                </a:lnTo>
                <a:lnTo>
                  <a:pt x="5364503" y="965755"/>
                </a:lnTo>
                <a:lnTo>
                  <a:pt x="5365999" y="966714"/>
                </a:lnTo>
                <a:lnTo>
                  <a:pt x="5359835" y="954555"/>
                </a:lnTo>
                <a:lnTo>
                  <a:pt x="5360096" y="954287"/>
                </a:lnTo>
                <a:lnTo>
                  <a:pt x="5348614" y="934713"/>
                </a:lnTo>
                <a:lnTo>
                  <a:pt x="5337600" y="917619"/>
                </a:lnTo>
                <a:lnTo>
                  <a:pt x="5335940" y="916508"/>
                </a:lnTo>
                <a:lnTo>
                  <a:pt x="5331983" y="913593"/>
                </a:lnTo>
                <a:lnTo>
                  <a:pt x="5327762" y="911209"/>
                </a:lnTo>
                <a:lnTo>
                  <a:pt x="5323804" y="908825"/>
                </a:lnTo>
                <a:lnTo>
                  <a:pt x="5319583" y="906971"/>
                </a:lnTo>
                <a:lnTo>
                  <a:pt x="5315626" y="905381"/>
                </a:lnTo>
                <a:lnTo>
                  <a:pt x="5313623" y="904979"/>
                </a:lnTo>
                <a:close/>
                <a:moveTo>
                  <a:pt x="5101240" y="901503"/>
                </a:moveTo>
                <a:lnTo>
                  <a:pt x="5100685" y="902504"/>
                </a:lnTo>
                <a:lnTo>
                  <a:pt x="5106466" y="914618"/>
                </a:lnTo>
                <a:lnTo>
                  <a:pt x="5113299" y="915145"/>
                </a:lnTo>
                <a:lnTo>
                  <a:pt x="5106729" y="902767"/>
                </a:lnTo>
                <a:lnTo>
                  <a:pt x="5106632" y="902713"/>
                </a:lnTo>
                <a:lnTo>
                  <a:pt x="5111751" y="914325"/>
                </a:lnTo>
                <a:lnTo>
                  <a:pt x="5106195" y="913573"/>
                </a:lnTo>
                <a:lnTo>
                  <a:pt x="5101240" y="901503"/>
                </a:lnTo>
                <a:close/>
                <a:moveTo>
                  <a:pt x="5357258" y="900339"/>
                </a:moveTo>
                <a:lnTo>
                  <a:pt x="5358269" y="900929"/>
                </a:lnTo>
                <a:lnTo>
                  <a:pt x="5359749" y="901119"/>
                </a:lnTo>
                <a:lnTo>
                  <a:pt x="5357258" y="900339"/>
                </a:lnTo>
                <a:close/>
                <a:moveTo>
                  <a:pt x="5101999" y="900133"/>
                </a:moveTo>
                <a:lnTo>
                  <a:pt x="5101802" y="900489"/>
                </a:lnTo>
                <a:lnTo>
                  <a:pt x="5104567" y="901563"/>
                </a:lnTo>
                <a:lnTo>
                  <a:pt x="5101999" y="900133"/>
                </a:lnTo>
                <a:close/>
                <a:moveTo>
                  <a:pt x="4843849" y="896935"/>
                </a:moveTo>
                <a:lnTo>
                  <a:pt x="4857847" y="903930"/>
                </a:lnTo>
                <a:lnTo>
                  <a:pt x="4860270" y="911733"/>
                </a:lnTo>
                <a:lnTo>
                  <a:pt x="4863500" y="907697"/>
                </a:lnTo>
                <a:lnTo>
                  <a:pt x="4870769" y="912272"/>
                </a:lnTo>
                <a:lnTo>
                  <a:pt x="4872385" y="914474"/>
                </a:lnTo>
                <a:lnTo>
                  <a:pt x="4870450" y="911714"/>
                </a:lnTo>
                <a:lnTo>
                  <a:pt x="4870450" y="911137"/>
                </a:lnTo>
                <a:lnTo>
                  <a:pt x="4874419" y="915467"/>
                </a:lnTo>
                <a:lnTo>
                  <a:pt x="4876520" y="920374"/>
                </a:lnTo>
                <a:lnTo>
                  <a:pt x="4873654" y="916285"/>
                </a:lnTo>
                <a:lnTo>
                  <a:pt x="4867269" y="914424"/>
                </a:lnTo>
                <a:lnTo>
                  <a:pt x="4875076" y="920882"/>
                </a:lnTo>
                <a:lnTo>
                  <a:pt x="4876373" y="920665"/>
                </a:lnTo>
                <a:lnTo>
                  <a:pt x="4876155" y="920324"/>
                </a:lnTo>
                <a:lnTo>
                  <a:pt x="4876501" y="920644"/>
                </a:lnTo>
                <a:lnTo>
                  <a:pt x="4876691" y="920612"/>
                </a:lnTo>
                <a:lnTo>
                  <a:pt x="4879652" y="924110"/>
                </a:lnTo>
                <a:lnTo>
                  <a:pt x="4879921" y="924918"/>
                </a:lnTo>
                <a:lnTo>
                  <a:pt x="4879921" y="929761"/>
                </a:lnTo>
                <a:lnTo>
                  <a:pt x="4883151" y="936487"/>
                </a:lnTo>
                <a:lnTo>
                  <a:pt x="4881805" y="937294"/>
                </a:lnTo>
                <a:lnTo>
                  <a:pt x="4879609" y="938063"/>
                </a:lnTo>
                <a:lnTo>
                  <a:pt x="4881065" y="938880"/>
                </a:lnTo>
                <a:lnTo>
                  <a:pt x="4887995" y="948449"/>
                </a:lnTo>
                <a:lnTo>
                  <a:pt x="4896257" y="955095"/>
                </a:lnTo>
                <a:lnTo>
                  <a:pt x="4904519" y="961740"/>
                </a:lnTo>
                <a:lnTo>
                  <a:pt x="4912514" y="969183"/>
                </a:lnTo>
                <a:lnTo>
                  <a:pt x="4920243" y="976892"/>
                </a:lnTo>
                <a:lnTo>
                  <a:pt x="4923708" y="980879"/>
                </a:lnTo>
                <a:lnTo>
                  <a:pt x="4927173" y="985133"/>
                </a:lnTo>
                <a:lnTo>
                  <a:pt x="4930371" y="989120"/>
                </a:lnTo>
                <a:lnTo>
                  <a:pt x="4933302" y="993639"/>
                </a:lnTo>
                <a:lnTo>
                  <a:pt x="4936234" y="997626"/>
                </a:lnTo>
                <a:lnTo>
                  <a:pt x="4938633" y="1002145"/>
                </a:lnTo>
                <a:lnTo>
                  <a:pt x="4940765" y="1006930"/>
                </a:lnTo>
                <a:lnTo>
                  <a:pt x="4942630" y="1011183"/>
                </a:lnTo>
                <a:lnTo>
                  <a:pt x="4949826" y="1016766"/>
                </a:lnTo>
                <a:lnTo>
                  <a:pt x="4938366" y="1019424"/>
                </a:lnTo>
                <a:lnTo>
                  <a:pt x="4936501" y="1028993"/>
                </a:lnTo>
                <a:lnTo>
                  <a:pt x="4935434" y="1034310"/>
                </a:lnTo>
                <a:lnTo>
                  <a:pt x="4935701" y="1047601"/>
                </a:lnTo>
                <a:lnTo>
                  <a:pt x="4934368" y="1049746"/>
                </a:lnTo>
                <a:lnTo>
                  <a:pt x="4934102" y="1049746"/>
                </a:lnTo>
                <a:lnTo>
                  <a:pt x="4927439" y="1048398"/>
                </a:lnTo>
                <a:lnTo>
                  <a:pt x="4928772" y="1048683"/>
                </a:lnTo>
                <a:lnTo>
                  <a:pt x="4929838" y="1048948"/>
                </a:lnTo>
                <a:lnTo>
                  <a:pt x="4931703" y="1050278"/>
                </a:lnTo>
                <a:lnTo>
                  <a:pt x="4933036" y="1051874"/>
                </a:lnTo>
                <a:lnTo>
                  <a:pt x="4933835" y="1054000"/>
                </a:lnTo>
                <a:lnTo>
                  <a:pt x="4934102" y="1056126"/>
                </a:lnTo>
                <a:lnTo>
                  <a:pt x="4934102" y="1058252"/>
                </a:lnTo>
                <a:lnTo>
                  <a:pt x="4933569" y="1059848"/>
                </a:lnTo>
                <a:lnTo>
                  <a:pt x="4932503" y="1061709"/>
                </a:lnTo>
                <a:lnTo>
                  <a:pt x="4918911" y="1077926"/>
                </a:lnTo>
                <a:lnTo>
                  <a:pt x="4917045" y="1070215"/>
                </a:lnTo>
                <a:lnTo>
                  <a:pt x="4914646" y="1074736"/>
                </a:lnTo>
                <a:lnTo>
                  <a:pt x="4915179" y="1065697"/>
                </a:lnTo>
                <a:lnTo>
                  <a:pt x="4908783" y="1073939"/>
                </a:lnTo>
                <a:lnTo>
                  <a:pt x="4906651" y="1075533"/>
                </a:lnTo>
                <a:lnTo>
                  <a:pt x="4905851" y="1060379"/>
                </a:lnTo>
                <a:lnTo>
                  <a:pt x="4897323" y="1069685"/>
                </a:lnTo>
                <a:lnTo>
                  <a:pt x="4892792" y="1049480"/>
                </a:lnTo>
                <a:lnTo>
                  <a:pt x="4881599" y="1056126"/>
                </a:lnTo>
                <a:lnTo>
                  <a:pt x="4877601" y="1050810"/>
                </a:lnTo>
                <a:lnTo>
                  <a:pt x="4881865" y="1044677"/>
                </a:lnTo>
                <a:lnTo>
                  <a:pt x="4888794" y="1044145"/>
                </a:lnTo>
                <a:lnTo>
                  <a:pt x="4878667" y="1037500"/>
                </a:lnTo>
                <a:lnTo>
                  <a:pt x="4881599" y="1027133"/>
                </a:lnTo>
                <a:lnTo>
                  <a:pt x="4890927" y="1016766"/>
                </a:lnTo>
                <a:lnTo>
                  <a:pt x="4883464" y="1014107"/>
                </a:lnTo>
                <a:lnTo>
                  <a:pt x="4874669" y="1030588"/>
                </a:lnTo>
                <a:lnTo>
                  <a:pt x="4874403" y="1026867"/>
                </a:lnTo>
                <a:lnTo>
                  <a:pt x="4866141" y="1007728"/>
                </a:lnTo>
                <a:lnTo>
                  <a:pt x="4866674" y="994702"/>
                </a:lnTo>
                <a:lnTo>
                  <a:pt x="4860010" y="996829"/>
                </a:lnTo>
                <a:lnTo>
                  <a:pt x="4856812" y="997626"/>
                </a:lnTo>
                <a:lnTo>
                  <a:pt x="4853880" y="997892"/>
                </a:lnTo>
                <a:lnTo>
                  <a:pt x="4850949" y="997892"/>
                </a:lnTo>
                <a:lnTo>
                  <a:pt x="4848284" y="997360"/>
                </a:lnTo>
                <a:lnTo>
                  <a:pt x="4845619" y="996297"/>
                </a:lnTo>
                <a:lnTo>
                  <a:pt x="4842953" y="994170"/>
                </a:lnTo>
                <a:lnTo>
                  <a:pt x="4837890" y="997095"/>
                </a:lnTo>
                <a:lnTo>
                  <a:pt x="4837357" y="993905"/>
                </a:lnTo>
                <a:lnTo>
                  <a:pt x="4833092" y="991512"/>
                </a:lnTo>
                <a:lnTo>
                  <a:pt x="4832826" y="986993"/>
                </a:lnTo>
                <a:lnTo>
                  <a:pt x="4836824" y="985398"/>
                </a:lnTo>
                <a:lnTo>
                  <a:pt x="4829894" y="977955"/>
                </a:lnTo>
                <a:lnTo>
                  <a:pt x="4831227" y="974234"/>
                </a:lnTo>
                <a:lnTo>
                  <a:pt x="4822965" y="975563"/>
                </a:lnTo>
                <a:lnTo>
                  <a:pt x="4822165" y="973702"/>
                </a:lnTo>
                <a:lnTo>
                  <a:pt x="4824031" y="972905"/>
                </a:lnTo>
                <a:lnTo>
                  <a:pt x="4816035" y="966259"/>
                </a:lnTo>
                <a:lnTo>
                  <a:pt x="4814703" y="967056"/>
                </a:lnTo>
                <a:lnTo>
                  <a:pt x="4814703" y="967854"/>
                </a:lnTo>
                <a:lnTo>
                  <a:pt x="4808306" y="962006"/>
                </a:lnTo>
                <a:lnTo>
                  <a:pt x="4810439" y="966259"/>
                </a:lnTo>
                <a:lnTo>
                  <a:pt x="4804842" y="958285"/>
                </a:lnTo>
                <a:lnTo>
                  <a:pt x="4808573" y="959879"/>
                </a:lnTo>
                <a:lnTo>
                  <a:pt x="4815502" y="952968"/>
                </a:lnTo>
                <a:lnTo>
                  <a:pt x="4826696" y="958285"/>
                </a:lnTo>
                <a:lnTo>
                  <a:pt x="4827496" y="950842"/>
                </a:lnTo>
                <a:lnTo>
                  <a:pt x="4832293" y="947120"/>
                </a:lnTo>
                <a:lnTo>
                  <a:pt x="4827762" y="945791"/>
                </a:lnTo>
                <a:lnTo>
                  <a:pt x="4825097" y="931702"/>
                </a:lnTo>
                <a:lnTo>
                  <a:pt x="4812837" y="933829"/>
                </a:lnTo>
                <a:lnTo>
                  <a:pt x="4813903" y="927183"/>
                </a:lnTo>
                <a:lnTo>
                  <a:pt x="4809639" y="924259"/>
                </a:lnTo>
                <a:lnTo>
                  <a:pt x="4809639" y="923196"/>
                </a:lnTo>
                <a:lnTo>
                  <a:pt x="4811505" y="923196"/>
                </a:lnTo>
                <a:lnTo>
                  <a:pt x="4803776" y="916019"/>
                </a:lnTo>
                <a:lnTo>
                  <a:pt x="4817101" y="909905"/>
                </a:lnTo>
                <a:lnTo>
                  <a:pt x="4817635" y="910702"/>
                </a:lnTo>
                <a:lnTo>
                  <a:pt x="4818701" y="909107"/>
                </a:lnTo>
                <a:lnTo>
                  <a:pt x="4821099" y="908044"/>
                </a:lnTo>
                <a:lnTo>
                  <a:pt x="4821338" y="908453"/>
                </a:lnTo>
                <a:lnTo>
                  <a:pt x="4843849" y="896935"/>
                </a:lnTo>
                <a:close/>
                <a:moveTo>
                  <a:pt x="5345437" y="896640"/>
                </a:moveTo>
                <a:lnTo>
                  <a:pt x="5345966" y="902125"/>
                </a:lnTo>
                <a:lnTo>
                  <a:pt x="5346787" y="901197"/>
                </a:lnTo>
                <a:lnTo>
                  <a:pt x="5346602" y="897004"/>
                </a:lnTo>
                <a:lnTo>
                  <a:pt x="5345437" y="896640"/>
                </a:lnTo>
                <a:close/>
                <a:moveTo>
                  <a:pt x="5357976" y="895791"/>
                </a:moveTo>
                <a:lnTo>
                  <a:pt x="5364303" y="901655"/>
                </a:lnTo>
                <a:lnTo>
                  <a:pt x="5364829" y="901730"/>
                </a:lnTo>
                <a:lnTo>
                  <a:pt x="5365623" y="902258"/>
                </a:lnTo>
                <a:lnTo>
                  <a:pt x="5357976" y="895791"/>
                </a:lnTo>
                <a:close/>
                <a:moveTo>
                  <a:pt x="2214563" y="895321"/>
                </a:moveTo>
                <a:lnTo>
                  <a:pt x="2213830" y="898496"/>
                </a:lnTo>
                <a:lnTo>
                  <a:pt x="2208213" y="900084"/>
                </a:lnTo>
                <a:lnTo>
                  <a:pt x="2214563" y="895321"/>
                </a:lnTo>
                <a:close/>
                <a:moveTo>
                  <a:pt x="5246256" y="894934"/>
                </a:moveTo>
                <a:lnTo>
                  <a:pt x="5252721" y="909851"/>
                </a:lnTo>
                <a:lnTo>
                  <a:pt x="5248021" y="895593"/>
                </a:lnTo>
                <a:lnTo>
                  <a:pt x="5246256" y="894934"/>
                </a:lnTo>
                <a:close/>
                <a:moveTo>
                  <a:pt x="5404283" y="894341"/>
                </a:moveTo>
                <a:lnTo>
                  <a:pt x="5405077" y="895924"/>
                </a:lnTo>
                <a:lnTo>
                  <a:pt x="5403047" y="894659"/>
                </a:lnTo>
                <a:lnTo>
                  <a:pt x="5405887" y="896848"/>
                </a:lnTo>
                <a:lnTo>
                  <a:pt x="5404906" y="894882"/>
                </a:lnTo>
                <a:lnTo>
                  <a:pt x="5404283" y="894341"/>
                </a:lnTo>
                <a:close/>
                <a:moveTo>
                  <a:pt x="5284232" y="894256"/>
                </a:moveTo>
                <a:lnTo>
                  <a:pt x="5285199" y="894935"/>
                </a:lnTo>
                <a:lnTo>
                  <a:pt x="5294689" y="895857"/>
                </a:lnTo>
                <a:lnTo>
                  <a:pt x="5294689" y="895274"/>
                </a:lnTo>
                <a:lnTo>
                  <a:pt x="5285815" y="894256"/>
                </a:lnTo>
                <a:lnTo>
                  <a:pt x="5284232" y="894256"/>
                </a:lnTo>
                <a:close/>
                <a:moveTo>
                  <a:pt x="5295048" y="893990"/>
                </a:moveTo>
                <a:lnTo>
                  <a:pt x="5295048" y="894292"/>
                </a:lnTo>
                <a:lnTo>
                  <a:pt x="5308477" y="904830"/>
                </a:lnTo>
                <a:lnTo>
                  <a:pt x="5308531" y="904344"/>
                </a:lnTo>
                <a:lnTo>
                  <a:pt x="5308239" y="904322"/>
                </a:lnTo>
                <a:lnTo>
                  <a:pt x="5295840" y="894520"/>
                </a:lnTo>
                <a:lnTo>
                  <a:pt x="5295048" y="893990"/>
                </a:lnTo>
                <a:close/>
                <a:moveTo>
                  <a:pt x="5114721" y="892339"/>
                </a:moveTo>
                <a:lnTo>
                  <a:pt x="5118029" y="895920"/>
                </a:lnTo>
                <a:lnTo>
                  <a:pt x="5122112" y="899236"/>
                </a:lnTo>
                <a:lnTo>
                  <a:pt x="5116708" y="894073"/>
                </a:lnTo>
                <a:lnTo>
                  <a:pt x="5114721" y="892339"/>
                </a:lnTo>
                <a:close/>
                <a:moveTo>
                  <a:pt x="5270900" y="891218"/>
                </a:moveTo>
                <a:lnTo>
                  <a:pt x="5270777" y="891342"/>
                </a:lnTo>
                <a:lnTo>
                  <a:pt x="5271043" y="891929"/>
                </a:lnTo>
                <a:lnTo>
                  <a:pt x="5270900" y="891218"/>
                </a:lnTo>
                <a:close/>
                <a:moveTo>
                  <a:pt x="5243618" y="891155"/>
                </a:moveTo>
                <a:lnTo>
                  <a:pt x="5243618" y="891685"/>
                </a:lnTo>
                <a:lnTo>
                  <a:pt x="5253589" y="896385"/>
                </a:lnTo>
                <a:lnTo>
                  <a:pt x="5254120" y="895857"/>
                </a:lnTo>
                <a:lnTo>
                  <a:pt x="5253914" y="895545"/>
                </a:lnTo>
                <a:lnTo>
                  <a:pt x="5243618" y="891155"/>
                </a:lnTo>
                <a:close/>
                <a:moveTo>
                  <a:pt x="5272096" y="890017"/>
                </a:moveTo>
                <a:lnTo>
                  <a:pt x="5271053" y="891064"/>
                </a:lnTo>
                <a:lnTo>
                  <a:pt x="5281166" y="900871"/>
                </a:lnTo>
                <a:lnTo>
                  <a:pt x="5297340" y="909581"/>
                </a:lnTo>
                <a:lnTo>
                  <a:pt x="5296819" y="908629"/>
                </a:lnTo>
                <a:lnTo>
                  <a:pt x="5282913" y="900613"/>
                </a:lnTo>
                <a:lnTo>
                  <a:pt x="5272096" y="890017"/>
                </a:lnTo>
                <a:close/>
                <a:moveTo>
                  <a:pt x="5390680" y="888656"/>
                </a:moveTo>
                <a:lnTo>
                  <a:pt x="5399300" y="894472"/>
                </a:lnTo>
                <a:lnTo>
                  <a:pt x="5398509" y="893152"/>
                </a:lnTo>
                <a:lnTo>
                  <a:pt x="5400617" y="894472"/>
                </a:lnTo>
                <a:lnTo>
                  <a:pt x="5400354" y="894208"/>
                </a:lnTo>
                <a:lnTo>
                  <a:pt x="5402989" y="896056"/>
                </a:lnTo>
                <a:lnTo>
                  <a:pt x="5400193" y="892881"/>
                </a:lnTo>
                <a:lnTo>
                  <a:pt x="5398722" y="891965"/>
                </a:lnTo>
                <a:lnTo>
                  <a:pt x="5401635" y="894868"/>
                </a:lnTo>
                <a:lnTo>
                  <a:pt x="5390680" y="888656"/>
                </a:lnTo>
                <a:close/>
                <a:moveTo>
                  <a:pt x="5249144" y="886838"/>
                </a:moveTo>
                <a:lnTo>
                  <a:pt x="5249645" y="887579"/>
                </a:lnTo>
                <a:lnTo>
                  <a:pt x="5251998" y="887939"/>
                </a:lnTo>
                <a:lnTo>
                  <a:pt x="5262605" y="893482"/>
                </a:lnTo>
                <a:lnTo>
                  <a:pt x="5266317" y="891635"/>
                </a:lnTo>
                <a:lnTo>
                  <a:pt x="5272150" y="895329"/>
                </a:lnTo>
                <a:lnTo>
                  <a:pt x="5271885" y="895065"/>
                </a:lnTo>
                <a:lnTo>
                  <a:pt x="5271620" y="894801"/>
                </a:lnTo>
                <a:lnTo>
                  <a:pt x="5271445" y="893931"/>
                </a:lnTo>
                <a:lnTo>
                  <a:pt x="5265501" y="891077"/>
                </a:lnTo>
                <a:lnTo>
                  <a:pt x="5249144" y="886838"/>
                </a:lnTo>
                <a:close/>
                <a:moveTo>
                  <a:pt x="5386277" y="886159"/>
                </a:moveTo>
                <a:lnTo>
                  <a:pt x="5420965" y="936302"/>
                </a:lnTo>
                <a:lnTo>
                  <a:pt x="5415000" y="933425"/>
                </a:lnTo>
                <a:lnTo>
                  <a:pt x="5421888" y="937457"/>
                </a:lnTo>
                <a:lnTo>
                  <a:pt x="5406234" y="913615"/>
                </a:lnTo>
                <a:lnTo>
                  <a:pt x="5405438" y="908317"/>
                </a:lnTo>
                <a:lnTo>
                  <a:pt x="5405438" y="905668"/>
                </a:lnTo>
                <a:lnTo>
                  <a:pt x="5405438" y="905139"/>
                </a:lnTo>
                <a:lnTo>
                  <a:pt x="5405969" y="904874"/>
                </a:lnTo>
                <a:lnTo>
                  <a:pt x="5407030" y="905403"/>
                </a:lnTo>
                <a:lnTo>
                  <a:pt x="5407826" y="905933"/>
                </a:lnTo>
                <a:lnTo>
                  <a:pt x="5415255" y="913351"/>
                </a:lnTo>
                <a:lnTo>
                  <a:pt x="5421092" y="918913"/>
                </a:lnTo>
                <a:lnTo>
                  <a:pt x="5428786" y="925271"/>
                </a:lnTo>
                <a:lnTo>
                  <a:pt x="5434889" y="930304"/>
                </a:lnTo>
                <a:lnTo>
                  <a:pt x="5440461" y="935603"/>
                </a:lnTo>
                <a:lnTo>
                  <a:pt x="5446298" y="941165"/>
                </a:lnTo>
                <a:lnTo>
                  <a:pt x="5451869" y="946729"/>
                </a:lnTo>
                <a:lnTo>
                  <a:pt x="5463278" y="958649"/>
                </a:lnTo>
                <a:lnTo>
                  <a:pt x="5474687" y="970570"/>
                </a:lnTo>
                <a:lnTo>
                  <a:pt x="5486096" y="981960"/>
                </a:lnTo>
                <a:lnTo>
                  <a:pt x="5491933" y="987523"/>
                </a:lnTo>
                <a:lnTo>
                  <a:pt x="5497770" y="993086"/>
                </a:lnTo>
                <a:lnTo>
                  <a:pt x="5503872" y="998119"/>
                </a:lnTo>
                <a:lnTo>
                  <a:pt x="5510240" y="1003152"/>
                </a:lnTo>
                <a:lnTo>
                  <a:pt x="5516607" y="1007656"/>
                </a:lnTo>
                <a:lnTo>
                  <a:pt x="5523240" y="1011629"/>
                </a:lnTo>
                <a:lnTo>
                  <a:pt x="5520616" y="1008354"/>
                </a:lnTo>
                <a:lnTo>
                  <a:pt x="5521056" y="1009670"/>
                </a:lnTo>
                <a:lnTo>
                  <a:pt x="5513377" y="1003601"/>
                </a:lnTo>
                <a:lnTo>
                  <a:pt x="5506492" y="996738"/>
                </a:lnTo>
                <a:lnTo>
                  <a:pt x="5499343" y="989349"/>
                </a:lnTo>
                <a:lnTo>
                  <a:pt x="5492194" y="982224"/>
                </a:lnTo>
                <a:lnTo>
                  <a:pt x="5478954" y="966917"/>
                </a:lnTo>
                <a:lnTo>
                  <a:pt x="5469251" y="955600"/>
                </a:lnTo>
                <a:lnTo>
                  <a:pt x="5465438" y="951495"/>
                </a:lnTo>
                <a:lnTo>
                  <a:pt x="5467113" y="953107"/>
                </a:lnTo>
                <a:lnTo>
                  <a:pt x="5466509" y="952401"/>
                </a:lnTo>
                <a:lnTo>
                  <a:pt x="5470745" y="956359"/>
                </a:lnTo>
                <a:lnTo>
                  <a:pt x="5470405" y="955875"/>
                </a:lnTo>
                <a:lnTo>
                  <a:pt x="5467283" y="952551"/>
                </a:lnTo>
                <a:lnTo>
                  <a:pt x="5459114" y="943575"/>
                </a:lnTo>
                <a:lnTo>
                  <a:pt x="5451923" y="936371"/>
                </a:lnTo>
                <a:lnTo>
                  <a:pt x="5449424" y="934148"/>
                </a:lnTo>
                <a:lnTo>
                  <a:pt x="5443304" y="928792"/>
                </a:lnTo>
                <a:lnTo>
                  <a:pt x="5443568" y="929320"/>
                </a:lnTo>
                <a:lnTo>
                  <a:pt x="5433021" y="919223"/>
                </a:lnTo>
                <a:lnTo>
                  <a:pt x="5434082" y="920080"/>
                </a:lnTo>
                <a:lnTo>
                  <a:pt x="5436236" y="921890"/>
                </a:lnTo>
                <a:lnTo>
                  <a:pt x="5431821" y="917829"/>
                </a:lnTo>
                <a:lnTo>
                  <a:pt x="5432671" y="918887"/>
                </a:lnTo>
                <a:lnTo>
                  <a:pt x="5433021" y="919223"/>
                </a:lnTo>
                <a:lnTo>
                  <a:pt x="5432790" y="919036"/>
                </a:lnTo>
                <a:lnTo>
                  <a:pt x="5432880" y="919149"/>
                </a:lnTo>
                <a:lnTo>
                  <a:pt x="5432216" y="918572"/>
                </a:lnTo>
                <a:lnTo>
                  <a:pt x="5432207" y="918565"/>
                </a:lnTo>
                <a:lnTo>
                  <a:pt x="5432205" y="918563"/>
                </a:lnTo>
                <a:lnTo>
                  <a:pt x="5411346" y="900468"/>
                </a:lnTo>
                <a:lnTo>
                  <a:pt x="5428546" y="915607"/>
                </a:lnTo>
                <a:lnTo>
                  <a:pt x="5425913" y="913480"/>
                </a:lnTo>
                <a:lnTo>
                  <a:pt x="5421961" y="910840"/>
                </a:lnTo>
                <a:lnTo>
                  <a:pt x="5418272" y="908464"/>
                </a:lnTo>
                <a:lnTo>
                  <a:pt x="5414583" y="906616"/>
                </a:lnTo>
                <a:lnTo>
                  <a:pt x="5411157" y="904768"/>
                </a:lnTo>
                <a:lnTo>
                  <a:pt x="5407732" y="903448"/>
                </a:lnTo>
                <a:lnTo>
                  <a:pt x="5404570" y="902656"/>
                </a:lnTo>
                <a:lnTo>
                  <a:pt x="5401671" y="902392"/>
                </a:lnTo>
                <a:lnTo>
                  <a:pt x="5398509" y="902656"/>
                </a:lnTo>
                <a:lnTo>
                  <a:pt x="5386947" y="886539"/>
                </a:lnTo>
                <a:lnTo>
                  <a:pt x="5386277" y="886159"/>
                </a:lnTo>
                <a:close/>
                <a:moveTo>
                  <a:pt x="1728788" y="885797"/>
                </a:moveTo>
                <a:lnTo>
                  <a:pt x="1728629" y="886807"/>
                </a:lnTo>
                <a:lnTo>
                  <a:pt x="1728153" y="887385"/>
                </a:lnTo>
                <a:lnTo>
                  <a:pt x="1727200" y="886374"/>
                </a:lnTo>
                <a:lnTo>
                  <a:pt x="1728788" y="885797"/>
                </a:lnTo>
                <a:close/>
                <a:moveTo>
                  <a:pt x="5065713" y="884186"/>
                </a:moveTo>
                <a:lnTo>
                  <a:pt x="5069132" y="887021"/>
                </a:lnTo>
                <a:lnTo>
                  <a:pt x="5072063" y="892124"/>
                </a:lnTo>
                <a:lnTo>
                  <a:pt x="5065713" y="884186"/>
                </a:lnTo>
                <a:close/>
                <a:moveTo>
                  <a:pt x="5242898" y="883176"/>
                </a:moveTo>
                <a:lnTo>
                  <a:pt x="5253451" y="894842"/>
                </a:lnTo>
                <a:lnTo>
                  <a:pt x="5250527" y="890408"/>
                </a:lnTo>
                <a:lnTo>
                  <a:pt x="5249408" y="889222"/>
                </a:lnTo>
                <a:lnTo>
                  <a:pt x="5244396" y="884454"/>
                </a:lnTo>
                <a:lnTo>
                  <a:pt x="5242898" y="883176"/>
                </a:lnTo>
                <a:close/>
                <a:moveTo>
                  <a:pt x="2352541" y="882625"/>
                </a:moveTo>
                <a:lnTo>
                  <a:pt x="2359026" y="885165"/>
                </a:lnTo>
                <a:lnTo>
                  <a:pt x="2358215" y="885801"/>
                </a:lnTo>
                <a:lnTo>
                  <a:pt x="2346326" y="885165"/>
                </a:lnTo>
                <a:lnTo>
                  <a:pt x="2352541" y="882625"/>
                </a:lnTo>
                <a:close/>
                <a:moveTo>
                  <a:pt x="1770063" y="881035"/>
                </a:moveTo>
                <a:lnTo>
                  <a:pt x="1769836" y="881353"/>
                </a:lnTo>
                <a:lnTo>
                  <a:pt x="1766888" y="882623"/>
                </a:lnTo>
                <a:lnTo>
                  <a:pt x="1770063" y="881035"/>
                </a:lnTo>
                <a:close/>
                <a:moveTo>
                  <a:pt x="1670844" y="881035"/>
                </a:moveTo>
                <a:lnTo>
                  <a:pt x="1671638" y="881035"/>
                </a:lnTo>
                <a:lnTo>
                  <a:pt x="1670844" y="881315"/>
                </a:lnTo>
                <a:lnTo>
                  <a:pt x="1663965" y="885798"/>
                </a:lnTo>
                <a:lnTo>
                  <a:pt x="1662113" y="883837"/>
                </a:lnTo>
                <a:lnTo>
                  <a:pt x="1670844" y="881035"/>
                </a:lnTo>
                <a:close/>
                <a:moveTo>
                  <a:pt x="4881529" y="879540"/>
                </a:moveTo>
                <a:lnTo>
                  <a:pt x="4884210" y="883183"/>
                </a:lnTo>
                <a:lnTo>
                  <a:pt x="4884739" y="885819"/>
                </a:lnTo>
                <a:lnTo>
                  <a:pt x="4884474" y="887928"/>
                </a:lnTo>
                <a:lnTo>
                  <a:pt x="4883945" y="889246"/>
                </a:lnTo>
                <a:lnTo>
                  <a:pt x="4882622" y="889773"/>
                </a:lnTo>
                <a:lnTo>
                  <a:pt x="4881299" y="890564"/>
                </a:lnTo>
                <a:lnTo>
                  <a:pt x="4879712" y="890564"/>
                </a:lnTo>
                <a:lnTo>
                  <a:pt x="4876272" y="890037"/>
                </a:lnTo>
                <a:lnTo>
                  <a:pt x="4873626" y="889510"/>
                </a:lnTo>
                <a:lnTo>
                  <a:pt x="4872568" y="889246"/>
                </a:lnTo>
                <a:lnTo>
                  <a:pt x="4872304" y="889510"/>
                </a:lnTo>
                <a:lnTo>
                  <a:pt x="4872304" y="889773"/>
                </a:lnTo>
                <a:lnTo>
                  <a:pt x="4873362" y="890828"/>
                </a:lnTo>
                <a:lnTo>
                  <a:pt x="4877331" y="893991"/>
                </a:lnTo>
                <a:lnTo>
                  <a:pt x="4873469" y="895602"/>
                </a:lnTo>
                <a:lnTo>
                  <a:pt x="4877503" y="895371"/>
                </a:lnTo>
                <a:lnTo>
                  <a:pt x="4877766" y="897214"/>
                </a:lnTo>
                <a:lnTo>
                  <a:pt x="4871230" y="896536"/>
                </a:lnTo>
                <a:lnTo>
                  <a:pt x="4870482" y="896848"/>
                </a:lnTo>
                <a:lnTo>
                  <a:pt x="4876715" y="904852"/>
                </a:lnTo>
                <a:lnTo>
                  <a:pt x="4865688" y="899584"/>
                </a:lnTo>
                <a:lnTo>
                  <a:pt x="4866435" y="898536"/>
                </a:lnTo>
                <a:lnTo>
                  <a:pt x="4865954" y="898736"/>
                </a:lnTo>
                <a:lnTo>
                  <a:pt x="4857486" y="891618"/>
                </a:lnTo>
                <a:lnTo>
                  <a:pt x="4863307" y="893991"/>
                </a:lnTo>
                <a:lnTo>
                  <a:pt x="4858280" y="889510"/>
                </a:lnTo>
                <a:lnTo>
                  <a:pt x="4868335" y="884764"/>
                </a:lnTo>
                <a:lnTo>
                  <a:pt x="4877066" y="881074"/>
                </a:lnTo>
                <a:lnTo>
                  <a:pt x="4881529" y="879540"/>
                </a:lnTo>
                <a:close/>
                <a:moveTo>
                  <a:pt x="1741488" y="879447"/>
                </a:moveTo>
                <a:lnTo>
                  <a:pt x="1741017" y="879735"/>
                </a:lnTo>
                <a:lnTo>
                  <a:pt x="1735138" y="882622"/>
                </a:lnTo>
                <a:lnTo>
                  <a:pt x="1741488" y="879447"/>
                </a:lnTo>
                <a:close/>
                <a:moveTo>
                  <a:pt x="4881299" y="879228"/>
                </a:moveTo>
                <a:lnTo>
                  <a:pt x="4881642" y="879502"/>
                </a:lnTo>
                <a:lnTo>
                  <a:pt x="4881529" y="879540"/>
                </a:lnTo>
                <a:lnTo>
                  <a:pt x="4881299" y="879228"/>
                </a:lnTo>
                <a:close/>
                <a:moveTo>
                  <a:pt x="5102578" y="877926"/>
                </a:moveTo>
                <a:lnTo>
                  <a:pt x="5111143" y="887872"/>
                </a:lnTo>
                <a:lnTo>
                  <a:pt x="5111420" y="887177"/>
                </a:lnTo>
                <a:lnTo>
                  <a:pt x="5102578" y="877926"/>
                </a:lnTo>
                <a:close/>
                <a:moveTo>
                  <a:pt x="4897968" y="875801"/>
                </a:moveTo>
                <a:lnTo>
                  <a:pt x="4901143" y="875801"/>
                </a:lnTo>
                <a:lnTo>
                  <a:pt x="4903789" y="876065"/>
                </a:lnTo>
                <a:lnTo>
                  <a:pt x="4906699" y="876329"/>
                </a:lnTo>
                <a:lnTo>
                  <a:pt x="4909345" y="877383"/>
                </a:lnTo>
                <a:lnTo>
                  <a:pt x="4911991" y="878173"/>
                </a:lnTo>
                <a:lnTo>
                  <a:pt x="4914372" y="878965"/>
                </a:lnTo>
                <a:lnTo>
                  <a:pt x="4917018" y="880546"/>
                </a:lnTo>
                <a:lnTo>
                  <a:pt x="4919664" y="881864"/>
                </a:lnTo>
                <a:lnTo>
                  <a:pt x="4924691" y="885555"/>
                </a:lnTo>
                <a:lnTo>
                  <a:pt x="4929983" y="889773"/>
                </a:lnTo>
                <a:lnTo>
                  <a:pt x="4935539" y="895046"/>
                </a:lnTo>
                <a:lnTo>
                  <a:pt x="4948239" y="907436"/>
                </a:lnTo>
                <a:lnTo>
                  <a:pt x="4955647" y="914290"/>
                </a:lnTo>
                <a:lnTo>
                  <a:pt x="4963849" y="921935"/>
                </a:lnTo>
                <a:lnTo>
                  <a:pt x="4995070" y="950670"/>
                </a:lnTo>
                <a:lnTo>
                  <a:pt x="5025497" y="979668"/>
                </a:lnTo>
                <a:lnTo>
                  <a:pt x="5055925" y="1008403"/>
                </a:lnTo>
                <a:lnTo>
                  <a:pt x="5085823" y="1038192"/>
                </a:lnTo>
                <a:lnTo>
                  <a:pt x="5085029" y="1038982"/>
                </a:lnTo>
                <a:lnTo>
                  <a:pt x="5080002" y="1042410"/>
                </a:lnTo>
                <a:lnTo>
                  <a:pt x="5081854" y="1042410"/>
                </a:lnTo>
                <a:lnTo>
                  <a:pt x="5083970" y="1046628"/>
                </a:lnTo>
                <a:lnTo>
                  <a:pt x="5079208" y="1049019"/>
                </a:lnTo>
                <a:lnTo>
                  <a:pt x="5081325" y="1052710"/>
                </a:lnTo>
                <a:lnTo>
                  <a:pt x="5077356" y="1051129"/>
                </a:lnTo>
                <a:lnTo>
                  <a:pt x="5074445" y="1050337"/>
                </a:lnTo>
                <a:lnTo>
                  <a:pt x="5071535" y="1050074"/>
                </a:lnTo>
                <a:lnTo>
                  <a:pt x="5068889" y="1050337"/>
                </a:lnTo>
                <a:lnTo>
                  <a:pt x="5066508" y="1050865"/>
                </a:lnTo>
                <a:lnTo>
                  <a:pt x="5064127" y="1052447"/>
                </a:lnTo>
                <a:lnTo>
                  <a:pt x="5062010" y="1054029"/>
                </a:lnTo>
                <a:lnTo>
                  <a:pt x="5059893" y="1056664"/>
                </a:lnTo>
                <a:lnTo>
                  <a:pt x="5065185" y="1062200"/>
                </a:lnTo>
                <a:lnTo>
                  <a:pt x="5067566" y="1065101"/>
                </a:lnTo>
                <a:lnTo>
                  <a:pt x="5069154" y="1067737"/>
                </a:lnTo>
                <a:lnTo>
                  <a:pt x="5070741" y="1070374"/>
                </a:lnTo>
                <a:lnTo>
                  <a:pt x="5071535" y="1073012"/>
                </a:lnTo>
                <a:lnTo>
                  <a:pt x="5072064" y="1075910"/>
                </a:lnTo>
                <a:lnTo>
                  <a:pt x="5071800" y="1079338"/>
                </a:lnTo>
                <a:lnTo>
                  <a:pt x="5056983" y="1072748"/>
                </a:lnTo>
                <a:lnTo>
                  <a:pt x="5053543" y="1085138"/>
                </a:lnTo>
                <a:lnTo>
                  <a:pt x="5057777" y="1099376"/>
                </a:lnTo>
                <a:lnTo>
                  <a:pt x="5057777" y="1100957"/>
                </a:lnTo>
                <a:lnTo>
                  <a:pt x="5056718" y="1101748"/>
                </a:lnTo>
                <a:lnTo>
                  <a:pt x="5051162" y="1099112"/>
                </a:lnTo>
                <a:lnTo>
                  <a:pt x="5048516" y="1103330"/>
                </a:lnTo>
                <a:lnTo>
                  <a:pt x="5043754" y="1098587"/>
                </a:lnTo>
                <a:lnTo>
                  <a:pt x="5044547" y="1084873"/>
                </a:lnTo>
                <a:lnTo>
                  <a:pt x="5040843" y="1077492"/>
                </a:lnTo>
                <a:lnTo>
                  <a:pt x="5040843" y="1075647"/>
                </a:lnTo>
                <a:lnTo>
                  <a:pt x="5041902" y="1075647"/>
                </a:lnTo>
                <a:lnTo>
                  <a:pt x="5042166" y="1074856"/>
                </a:lnTo>
                <a:lnTo>
                  <a:pt x="5042166" y="1073275"/>
                </a:lnTo>
                <a:lnTo>
                  <a:pt x="5041108" y="1069584"/>
                </a:lnTo>
                <a:lnTo>
                  <a:pt x="5039256" y="1065101"/>
                </a:lnTo>
                <a:lnTo>
                  <a:pt x="5036875" y="1060619"/>
                </a:lnTo>
                <a:lnTo>
                  <a:pt x="5033170" y="1052973"/>
                </a:lnTo>
                <a:lnTo>
                  <a:pt x="5032377" y="1051129"/>
                </a:lnTo>
                <a:lnTo>
                  <a:pt x="5032641" y="1051392"/>
                </a:lnTo>
                <a:lnTo>
                  <a:pt x="5028672" y="1037401"/>
                </a:lnTo>
                <a:lnTo>
                  <a:pt x="5044812" y="1029492"/>
                </a:lnTo>
                <a:lnTo>
                  <a:pt x="5031847" y="1000494"/>
                </a:lnTo>
                <a:lnTo>
                  <a:pt x="5033700" y="1025274"/>
                </a:lnTo>
                <a:lnTo>
                  <a:pt x="5016237" y="1020265"/>
                </a:lnTo>
                <a:lnTo>
                  <a:pt x="5014650" y="1021057"/>
                </a:lnTo>
                <a:lnTo>
                  <a:pt x="5013856" y="1025538"/>
                </a:lnTo>
                <a:lnTo>
                  <a:pt x="5009622" y="1022638"/>
                </a:lnTo>
                <a:lnTo>
                  <a:pt x="5010681" y="1021320"/>
                </a:lnTo>
                <a:lnTo>
                  <a:pt x="5009622" y="1018684"/>
                </a:lnTo>
                <a:lnTo>
                  <a:pt x="5000891" y="1017102"/>
                </a:lnTo>
                <a:lnTo>
                  <a:pt x="5001156" y="1020265"/>
                </a:lnTo>
                <a:lnTo>
                  <a:pt x="4993218" y="1027383"/>
                </a:lnTo>
                <a:lnTo>
                  <a:pt x="4992954" y="1021057"/>
                </a:lnTo>
                <a:lnTo>
                  <a:pt x="4990837" y="1026593"/>
                </a:lnTo>
                <a:lnTo>
                  <a:pt x="4983164" y="1020793"/>
                </a:lnTo>
                <a:lnTo>
                  <a:pt x="4984222" y="997858"/>
                </a:lnTo>
                <a:lnTo>
                  <a:pt x="4976549" y="983359"/>
                </a:lnTo>
                <a:lnTo>
                  <a:pt x="4976285" y="982304"/>
                </a:lnTo>
                <a:lnTo>
                  <a:pt x="4963056" y="972287"/>
                </a:lnTo>
                <a:lnTo>
                  <a:pt x="4956970" y="968860"/>
                </a:lnTo>
                <a:lnTo>
                  <a:pt x="4953531" y="978086"/>
                </a:lnTo>
                <a:lnTo>
                  <a:pt x="4945329" y="956206"/>
                </a:lnTo>
                <a:lnTo>
                  <a:pt x="4945329" y="959106"/>
                </a:lnTo>
                <a:lnTo>
                  <a:pt x="4932893" y="951724"/>
                </a:lnTo>
                <a:lnTo>
                  <a:pt x="4934745" y="949352"/>
                </a:lnTo>
                <a:lnTo>
                  <a:pt x="4946387" y="954361"/>
                </a:lnTo>
                <a:lnTo>
                  <a:pt x="4961733" y="945924"/>
                </a:lnTo>
                <a:lnTo>
                  <a:pt x="4954060" y="939861"/>
                </a:lnTo>
                <a:lnTo>
                  <a:pt x="4959881" y="939861"/>
                </a:lnTo>
                <a:lnTo>
                  <a:pt x="4943212" y="924835"/>
                </a:lnTo>
                <a:lnTo>
                  <a:pt x="4934481" y="916926"/>
                </a:lnTo>
                <a:lnTo>
                  <a:pt x="4924691" y="904799"/>
                </a:lnTo>
                <a:lnTo>
                  <a:pt x="4924691" y="907436"/>
                </a:lnTo>
                <a:lnTo>
                  <a:pt x="4920722" y="905590"/>
                </a:lnTo>
                <a:lnTo>
                  <a:pt x="4925749" y="912708"/>
                </a:lnTo>
                <a:lnTo>
                  <a:pt x="4917547" y="906118"/>
                </a:lnTo>
                <a:lnTo>
                  <a:pt x="4917283" y="907436"/>
                </a:lnTo>
                <a:lnTo>
                  <a:pt x="4914372" y="907172"/>
                </a:lnTo>
                <a:lnTo>
                  <a:pt x="4911462" y="906645"/>
                </a:lnTo>
                <a:lnTo>
                  <a:pt x="4908551" y="905063"/>
                </a:lnTo>
                <a:lnTo>
                  <a:pt x="4905906" y="903481"/>
                </a:lnTo>
                <a:lnTo>
                  <a:pt x="4903260" y="901636"/>
                </a:lnTo>
                <a:lnTo>
                  <a:pt x="4900614" y="899528"/>
                </a:lnTo>
                <a:lnTo>
                  <a:pt x="4895851" y="894782"/>
                </a:lnTo>
                <a:lnTo>
                  <a:pt x="4891354" y="889773"/>
                </a:lnTo>
                <a:lnTo>
                  <a:pt x="4887649" y="885555"/>
                </a:lnTo>
                <a:lnTo>
                  <a:pt x="4884210" y="881601"/>
                </a:lnTo>
                <a:lnTo>
                  <a:pt x="4882622" y="880283"/>
                </a:lnTo>
                <a:lnTo>
                  <a:pt x="4881642" y="879502"/>
                </a:lnTo>
                <a:lnTo>
                  <a:pt x="4884739" y="878437"/>
                </a:lnTo>
                <a:lnTo>
                  <a:pt x="4888179" y="877383"/>
                </a:lnTo>
                <a:lnTo>
                  <a:pt x="4891618" y="876592"/>
                </a:lnTo>
                <a:lnTo>
                  <a:pt x="4895058" y="876065"/>
                </a:lnTo>
                <a:lnTo>
                  <a:pt x="4897968" y="875801"/>
                </a:lnTo>
                <a:close/>
                <a:moveTo>
                  <a:pt x="1808081" y="874190"/>
                </a:moveTo>
                <a:lnTo>
                  <a:pt x="1805701" y="875249"/>
                </a:lnTo>
                <a:lnTo>
                  <a:pt x="1808610" y="874190"/>
                </a:lnTo>
                <a:lnTo>
                  <a:pt x="1808081" y="874190"/>
                </a:lnTo>
                <a:close/>
                <a:moveTo>
                  <a:pt x="5060950" y="868311"/>
                </a:moveTo>
                <a:lnTo>
                  <a:pt x="5061744" y="868575"/>
                </a:lnTo>
                <a:lnTo>
                  <a:pt x="5062538" y="874661"/>
                </a:lnTo>
                <a:lnTo>
                  <a:pt x="5060950" y="868311"/>
                </a:lnTo>
                <a:close/>
                <a:moveTo>
                  <a:pt x="3676705" y="868064"/>
                </a:moveTo>
                <a:lnTo>
                  <a:pt x="3670097" y="871505"/>
                </a:lnTo>
                <a:lnTo>
                  <a:pt x="3676705" y="868329"/>
                </a:lnTo>
                <a:lnTo>
                  <a:pt x="3676705" y="868064"/>
                </a:lnTo>
                <a:close/>
                <a:moveTo>
                  <a:pt x="5224225" y="868038"/>
                </a:moveTo>
                <a:lnTo>
                  <a:pt x="5235396" y="876773"/>
                </a:lnTo>
                <a:lnTo>
                  <a:pt x="5233843" y="875447"/>
                </a:lnTo>
                <a:lnTo>
                  <a:pt x="5228567" y="870944"/>
                </a:lnTo>
                <a:lnTo>
                  <a:pt x="5224225" y="868038"/>
                </a:lnTo>
                <a:close/>
                <a:moveTo>
                  <a:pt x="2429064" y="866751"/>
                </a:moveTo>
                <a:lnTo>
                  <a:pt x="2433638" y="867691"/>
                </a:lnTo>
                <a:lnTo>
                  <a:pt x="2433100" y="868397"/>
                </a:lnTo>
                <a:lnTo>
                  <a:pt x="2417763" y="873100"/>
                </a:lnTo>
                <a:lnTo>
                  <a:pt x="2429064" y="866751"/>
                </a:lnTo>
                <a:close/>
                <a:moveTo>
                  <a:pt x="4802188" y="865184"/>
                </a:moveTo>
                <a:lnTo>
                  <a:pt x="4812079" y="869850"/>
                </a:lnTo>
                <a:lnTo>
                  <a:pt x="4816476" y="877884"/>
                </a:lnTo>
                <a:lnTo>
                  <a:pt x="4808507" y="870887"/>
                </a:lnTo>
                <a:lnTo>
                  <a:pt x="4808507" y="875811"/>
                </a:lnTo>
                <a:lnTo>
                  <a:pt x="4802188" y="865184"/>
                </a:lnTo>
                <a:close/>
                <a:moveTo>
                  <a:pt x="4824688" y="863596"/>
                </a:moveTo>
                <a:lnTo>
                  <a:pt x="4824962" y="863596"/>
                </a:lnTo>
                <a:lnTo>
                  <a:pt x="4835129" y="869430"/>
                </a:lnTo>
                <a:lnTo>
                  <a:pt x="4838701" y="874709"/>
                </a:lnTo>
                <a:lnTo>
                  <a:pt x="4824413" y="863874"/>
                </a:lnTo>
                <a:lnTo>
                  <a:pt x="4824688" y="863596"/>
                </a:lnTo>
                <a:close/>
                <a:moveTo>
                  <a:pt x="3241071" y="863578"/>
                </a:moveTo>
                <a:lnTo>
                  <a:pt x="3241676" y="863578"/>
                </a:lnTo>
                <a:lnTo>
                  <a:pt x="3235326" y="866753"/>
                </a:lnTo>
                <a:lnTo>
                  <a:pt x="3241071" y="863578"/>
                </a:lnTo>
                <a:close/>
                <a:moveTo>
                  <a:pt x="4908816" y="861829"/>
                </a:moveTo>
                <a:lnTo>
                  <a:pt x="4928660" y="874747"/>
                </a:lnTo>
                <a:lnTo>
                  <a:pt x="4940831" y="874747"/>
                </a:lnTo>
                <a:lnTo>
                  <a:pt x="4963849" y="886083"/>
                </a:lnTo>
                <a:lnTo>
                  <a:pt x="4965966" y="886083"/>
                </a:lnTo>
                <a:lnTo>
                  <a:pt x="4968347" y="889246"/>
                </a:lnTo>
                <a:lnTo>
                  <a:pt x="4970993" y="892409"/>
                </a:lnTo>
                <a:lnTo>
                  <a:pt x="4973904" y="895046"/>
                </a:lnTo>
                <a:lnTo>
                  <a:pt x="4977079" y="897682"/>
                </a:lnTo>
                <a:lnTo>
                  <a:pt x="4980254" y="900054"/>
                </a:lnTo>
                <a:lnTo>
                  <a:pt x="4983958" y="902163"/>
                </a:lnTo>
                <a:lnTo>
                  <a:pt x="4987662" y="904009"/>
                </a:lnTo>
                <a:lnTo>
                  <a:pt x="4991895" y="905590"/>
                </a:lnTo>
                <a:lnTo>
                  <a:pt x="4975227" y="907963"/>
                </a:lnTo>
                <a:lnTo>
                  <a:pt x="4979195" y="907436"/>
                </a:lnTo>
                <a:lnTo>
                  <a:pt x="4982899" y="907436"/>
                </a:lnTo>
                <a:lnTo>
                  <a:pt x="4987133" y="907699"/>
                </a:lnTo>
                <a:lnTo>
                  <a:pt x="4990837" y="908754"/>
                </a:lnTo>
                <a:lnTo>
                  <a:pt x="4994806" y="910072"/>
                </a:lnTo>
                <a:lnTo>
                  <a:pt x="4998775" y="912181"/>
                </a:lnTo>
                <a:lnTo>
                  <a:pt x="5002214" y="914026"/>
                </a:lnTo>
                <a:lnTo>
                  <a:pt x="5006183" y="916399"/>
                </a:lnTo>
                <a:lnTo>
                  <a:pt x="5009622" y="919035"/>
                </a:lnTo>
                <a:lnTo>
                  <a:pt x="5013062" y="921671"/>
                </a:lnTo>
                <a:lnTo>
                  <a:pt x="5019677" y="927207"/>
                </a:lnTo>
                <a:lnTo>
                  <a:pt x="5025233" y="932480"/>
                </a:lnTo>
                <a:lnTo>
                  <a:pt x="5029995" y="936962"/>
                </a:lnTo>
                <a:lnTo>
                  <a:pt x="5024439" y="925626"/>
                </a:lnTo>
                <a:lnTo>
                  <a:pt x="5024704" y="924571"/>
                </a:lnTo>
                <a:lnTo>
                  <a:pt x="5025497" y="923780"/>
                </a:lnTo>
                <a:lnTo>
                  <a:pt x="5026556" y="923253"/>
                </a:lnTo>
                <a:lnTo>
                  <a:pt x="5027879" y="922989"/>
                </a:lnTo>
                <a:lnTo>
                  <a:pt x="5029731" y="922462"/>
                </a:lnTo>
                <a:lnTo>
                  <a:pt x="5031318" y="922199"/>
                </a:lnTo>
                <a:lnTo>
                  <a:pt x="5033700" y="922462"/>
                </a:lnTo>
                <a:lnTo>
                  <a:pt x="5036081" y="922989"/>
                </a:lnTo>
                <a:lnTo>
                  <a:pt x="5038727" y="923517"/>
                </a:lnTo>
                <a:lnTo>
                  <a:pt x="5041637" y="924308"/>
                </a:lnTo>
                <a:lnTo>
                  <a:pt x="5044547" y="925626"/>
                </a:lnTo>
                <a:lnTo>
                  <a:pt x="5047458" y="927207"/>
                </a:lnTo>
                <a:lnTo>
                  <a:pt x="5050633" y="929317"/>
                </a:lnTo>
                <a:lnTo>
                  <a:pt x="5054072" y="931689"/>
                </a:lnTo>
                <a:lnTo>
                  <a:pt x="5057512" y="934589"/>
                </a:lnTo>
                <a:lnTo>
                  <a:pt x="5060687" y="937752"/>
                </a:lnTo>
                <a:lnTo>
                  <a:pt x="5072064" y="960687"/>
                </a:lnTo>
                <a:lnTo>
                  <a:pt x="5074975" y="961215"/>
                </a:lnTo>
                <a:lnTo>
                  <a:pt x="5074710" y="964114"/>
                </a:lnTo>
                <a:lnTo>
                  <a:pt x="5081325" y="969914"/>
                </a:lnTo>
                <a:lnTo>
                  <a:pt x="5078414" y="971232"/>
                </a:lnTo>
                <a:lnTo>
                  <a:pt x="5078943" y="975977"/>
                </a:lnTo>
                <a:lnTo>
                  <a:pt x="5078679" y="975977"/>
                </a:lnTo>
                <a:lnTo>
                  <a:pt x="5087410" y="982304"/>
                </a:lnTo>
                <a:lnTo>
                  <a:pt x="5085823" y="990740"/>
                </a:lnTo>
                <a:lnTo>
                  <a:pt x="5089791" y="987049"/>
                </a:lnTo>
                <a:lnTo>
                  <a:pt x="5089791" y="991003"/>
                </a:lnTo>
                <a:lnTo>
                  <a:pt x="5106725" y="988631"/>
                </a:lnTo>
                <a:lnTo>
                  <a:pt x="5113339" y="1018420"/>
                </a:lnTo>
                <a:lnTo>
                  <a:pt x="5111223" y="1021583"/>
                </a:lnTo>
                <a:lnTo>
                  <a:pt x="5103550" y="1023165"/>
                </a:lnTo>
                <a:lnTo>
                  <a:pt x="5097729" y="1029492"/>
                </a:lnTo>
                <a:lnTo>
                  <a:pt x="5096406" y="1029756"/>
                </a:lnTo>
                <a:lnTo>
                  <a:pt x="5095612" y="1029492"/>
                </a:lnTo>
                <a:lnTo>
                  <a:pt x="5092437" y="1027383"/>
                </a:lnTo>
                <a:lnTo>
                  <a:pt x="5088998" y="1030019"/>
                </a:lnTo>
                <a:lnTo>
                  <a:pt x="5066508" y="1008930"/>
                </a:lnTo>
                <a:lnTo>
                  <a:pt x="5044018" y="987577"/>
                </a:lnTo>
                <a:lnTo>
                  <a:pt x="5021000" y="966223"/>
                </a:lnTo>
                <a:lnTo>
                  <a:pt x="4998245" y="945134"/>
                </a:lnTo>
                <a:lnTo>
                  <a:pt x="4952737" y="902954"/>
                </a:lnTo>
                <a:lnTo>
                  <a:pt x="4930512" y="882392"/>
                </a:lnTo>
                <a:lnTo>
                  <a:pt x="4908816" y="861829"/>
                </a:lnTo>
                <a:close/>
                <a:moveTo>
                  <a:pt x="2468708" y="854050"/>
                </a:moveTo>
                <a:lnTo>
                  <a:pt x="2471739" y="857958"/>
                </a:lnTo>
                <a:lnTo>
                  <a:pt x="2460626" y="863575"/>
                </a:lnTo>
                <a:lnTo>
                  <a:pt x="2468708" y="854050"/>
                </a:lnTo>
                <a:close/>
                <a:moveTo>
                  <a:pt x="3883399" y="852489"/>
                </a:moveTo>
                <a:lnTo>
                  <a:pt x="3885080" y="853124"/>
                </a:lnTo>
                <a:lnTo>
                  <a:pt x="3886201" y="855664"/>
                </a:lnTo>
                <a:lnTo>
                  <a:pt x="3881438" y="853336"/>
                </a:lnTo>
                <a:lnTo>
                  <a:pt x="3883399" y="852489"/>
                </a:lnTo>
                <a:close/>
                <a:moveTo>
                  <a:pt x="4800601" y="850896"/>
                </a:moveTo>
                <a:lnTo>
                  <a:pt x="4800879" y="851165"/>
                </a:lnTo>
                <a:lnTo>
                  <a:pt x="4811714" y="866771"/>
                </a:lnTo>
                <a:lnTo>
                  <a:pt x="4806157" y="864349"/>
                </a:lnTo>
                <a:lnTo>
                  <a:pt x="4800601" y="850896"/>
                </a:lnTo>
                <a:close/>
                <a:moveTo>
                  <a:pt x="2449513" y="850875"/>
                </a:moveTo>
                <a:lnTo>
                  <a:pt x="2449269" y="851074"/>
                </a:lnTo>
                <a:lnTo>
                  <a:pt x="2443163" y="854050"/>
                </a:lnTo>
                <a:lnTo>
                  <a:pt x="2449513" y="850875"/>
                </a:lnTo>
                <a:close/>
                <a:moveTo>
                  <a:pt x="2478617" y="850875"/>
                </a:moveTo>
                <a:lnTo>
                  <a:pt x="2479676" y="851741"/>
                </a:lnTo>
                <a:lnTo>
                  <a:pt x="2477559" y="855638"/>
                </a:lnTo>
                <a:lnTo>
                  <a:pt x="2476501" y="851958"/>
                </a:lnTo>
                <a:lnTo>
                  <a:pt x="2478617" y="850875"/>
                </a:lnTo>
                <a:close/>
                <a:moveTo>
                  <a:pt x="4819386" y="848385"/>
                </a:moveTo>
                <a:lnTo>
                  <a:pt x="4819635" y="848455"/>
                </a:lnTo>
                <a:lnTo>
                  <a:pt x="4822032" y="850758"/>
                </a:lnTo>
                <a:lnTo>
                  <a:pt x="4819386" y="848385"/>
                </a:lnTo>
                <a:close/>
                <a:moveTo>
                  <a:pt x="4887914" y="845485"/>
                </a:moveTo>
                <a:lnTo>
                  <a:pt x="4891618" y="848385"/>
                </a:lnTo>
                <a:lnTo>
                  <a:pt x="4891354" y="848649"/>
                </a:lnTo>
                <a:lnTo>
                  <a:pt x="4887914" y="845485"/>
                </a:lnTo>
                <a:close/>
                <a:moveTo>
                  <a:pt x="4768851" y="844547"/>
                </a:moveTo>
                <a:lnTo>
                  <a:pt x="4770041" y="844547"/>
                </a:lnTo>
                <a:lnTo>
                  <a:pt x="4772026" y="849310"/>
                </a:lnTo>
                <a:lnTo>
                  <a:pt x="4768851" y="844547"/>
                </a:lnTo>
                <a:close/>
                <a:moveTo>
                  <a:pt x="2781674" y="842937"/>
                </a:moveTo>
                <a:lnTo>
                  <a:pt x="2784476" y="844484"/>
                </a:lnTo>
                <a:lnTo>
                  <a:pt x="2770468" y="863575"/>
                </a:lnTo>
                <a:lnTo>
                  <a:pt x="2770188" y="863575"/>
                </a:lnTo>
                <a:lnTo>
                  <a:pt x="2772149" y="848354"/>
                </a:lnTo>
                <a:lnTo>
                  <a:pt x="2781674" y="842937"/>
                </a:lnTo>
                <a:close/>
                <a:moveTo>
                  <a:pt x="1930553" y="842422"/>
                </a:moveTo>
                <a:lnTo>
                  <a:pt x="1935578" y="845070"/>
                </a:lnTo>
                <a:lnTo>
                  <a:pt x="1935049" y="848511"/>
                </a:lnTo>
                <a:lnTo>
                  <a:pt x="1934520" y="851423"/>
                </a:lnTo>
                <a:lnTo>
                  <a:pt x="1933462" y="854335"/>
                </a:lnTo>
                <a:lnTo>
                  <a:pt x="1932404" y="857247"/>
                </a:lnTo>
                <a:lnTo>
                  <a:pt x="1930024" y="862012"/>
                </a:lnTo>
                <a:lnTo>
                  <a:pt x="1927643" y="866513"/>
                </a:lnTo>
                <a:lnTo>
                  <a:pt x="1926585" y="868631"/>
                </a:lnTo>
                <a:lnTo>
                  <a:pt x="1925791" y="870484"/>
                </a:lnTo>
                <a:lnTo>
                  <a:pt x="1924998" y="872602"/>
                </a:lnTo>
                <a:lnTo>
                  <a:pt x="1924733" y="874720"/>
                </a:lnTo>
                <a:lnTo>
                  <a:pt x="1924733" y="877102"/>
                </a:lnTo>
                <a:lnTo>
                  <a:pt x="1924998" y="879485"/>
                </a:lnTo>
                <a:lnTo>
                  <a:pt x="1926320" y="882132"/>
                </a:lnTo>
                <a:lnTo>
                  <a:pt x="1927378" y="884779"/>
                </a:lnTo>
                <a:lnTo>
                  <a:pt x="1937165" y="877367"/>
                </a:lnTo>
                <a:lnTo>
                  <a:pt x="1950127" y="867042"/>
                </a:lnTo>
                <a:lnTo>
                  <a:pt x="1956211" y="862542"/>
                </a:lnTo>
                <a:lnTo>
                  <a:pt x="1960972" y="859630"/>
                </a:lnTo>
                <a:lnTo>
                  <a:pt x="1962559" y="858836"/>
                </a:lnTo>
                <a:lnTo>
                  <a:pt x="1963882" y="858306"/>
                </a:lnTo>
                <a:lnTo>
                  <a:pt x="1964146" y="858306"/>
                </a:lnTo>
                <a:lnTo>
                  <a:pt x="1964411" y="858571"/>
                </a:lnTo>
                <a:lnTo>
                  <a:pt x="1964146" y="859365"/>
                </a:lnTo>
                <a:lnTo>
                  <a:pt x="1977107" y="859895"/>
                </a:lnTo>
                <a:lnTo>
                  <a:pt x="1969437" y="872337"/>
                </a:lnTo>
                <a:lnTo>
                  <a:pt x="1950656" y="882926"/>
                </a:lnTo>
                <a:lnTo>
                  <a:pt x="1953830" y="883456"/>
                </a:lnTo>
                <a:lnTo>
                  <a:pt x="1957269" y="883456"/>
                </a:lnTo>
                <a:lnTo>
                  <a:pt x="1960443" y="883456"/>
                </a:lnTo>
                <a:lnTo>
                  <a:pt x="1963882" y="883191"/>
                </a:lnTo>
                <a:lnTo>
                  <a:pt x="1969966" y="882132"/>
                </a:lnTo>
                <a:lnTo>
                  <a:pt x="1976049" y="880544"/>
                </a:lnTo>
                <a:lnTo>
                  <a:pt x="1981869" y="878426"/>
                </a:lnTo>
                <a:lnTo>
                  <a:pt x="1987953" y="876043"/>
                </a:lnTo>
                <a:lnTo>
                  <a:pt x="1999327" y="871543"/>
                </a:lnTo>
                <a:lnTo>
                  <a:pt x="2004882" y="869425"/>
                </a:lnTo>
                <a:lnTo>
                  <a:pt x="2010701" y="867572"/>
                </a:lnTo>
                <a:lnTo>
                  <a:pt x="2016520" y="866513"/>
                </a:lnTo>
                <a:lnTo>
                  <a:pt x="2019430" y="865983"/>
                </a:lnTo>
                <a:lnTo>
                  <a:pt x="2022604" y="865719"/>
                </a:lnTo>
                <a:lnTo>
                  <a:pt x="2025779" y="865719"/>
                </a:lnTo>
                <a:lnTo>
                  <a:pt x="2028953" y="865983"/>
                </a:lnTo>
                <a:lnTo>
                  <a:pt x="2031862" y="866248"/>
                </a:lnTo>
                <a:lnTo>
                  <a:pt x="2035037" y="866778"/>
                </a:lnTo>
                <a:lnTo>
                  <a:pt x="2038475" y="867572"/>
                </a:lnTo>
                <a:lnTo>
                  <a:pt x="2041914" y="868895"/>
                </a:lnTo>
                <a:lnTo>
                  <a:pt x="2045353" y="870484"/>
                </a:lnTo>
                <a:lnTo>
                  <a:pt x="2048792" y="872337"/>
                </a:lnTo>
                <a:lnTo>
                  <a:pt x="2063075" y="880544"/>
                </a:lnTo>
                <a:lnTo>
                  <a:pt x="2070217" y="884250"/>
                </a:lnTo>
                <a:lnTo>
                  <a:pt x="2077095" y="887426"/>
                </a:lnTo>
                <a:lnTo>
                  <a:pt x="2080534" y="888750"/>
                </a:lnTo>
                <a:lnTo>
                  <a:pt x="2083972" y="890074"/>
                </a:lnTo>
                <a:lnTo>
                  <a:pt x="2087675" y="890868"/>
                </a:lnTo>
                <a:lnTo>
                  <a:pt x="2091379" y="891662"/>
                </a:lnTo>
                <a:lnTo>
                  <a:pt x="2095082" y="891927"/>
                </a:lnTo>
                <a:lnTo>
                  <a:pt x="2099314" y="892192"/>
                </a:lnTo>
                <a:lnTo>
                  <a:pt x="2103282" y="892192"/>
                </a:lnTo>
                <a:lnTo>
                  <a:pt x="2107779" y="891662"/>
                </a:lnTo>
                <a:lnTo>
                  <a:pt x="2110159" y="887956"/>
                </a:lnTo>
                <a:lnTo>
                  <a:pt x="2123385" y="886632"/>
                </a:lnTo>
                <a:lnTo>
                  <a:pt x="2127088" y="887956"/>
                </a:lnTo>
                <a:lnTo>
                  <a:pt x="2130263" y="889015"/>
                </a:lnTo>
                <a:lnTo>
                  <a:pt x="2132908" y="890339"/>
                </a:lnTo>
                <a:lnTo>
                  <a:pt x="2135024" y="891662"/>
                </a:lnTo>
                <a:lnTo>
                  <a:pt x="2136611" y="893251"/>
                </a:lnTo>
                <a:lnTo>
                  <a:pt x="2137405" y="894574"/>
                </a:lnTo>
                <a:lnTo>
                  <a:pt x="2137669" y="896163"/>
                </a:lnTo>
                <a:lnTo>
                  <a:pt x="2137405" y="897486"/>
                </a:lnTo>
                <a:lnTo>
                  <a:pt x="2137140" y="899340"/>
                </a:lnTo>
                <a:lnTo>
                  <a:pt x="2135818" y="900928"/>
                </a:lnTo>
                <a:lnTo>
                  <a:pt x="2134759" y="902516"/>
                </a:lnTo>
                <a:lnTo>
                  <a:pt x="2132908" y="904369"/>
                </a:lnTo>
                <a:lnTo>
                  <a:pt x="2128940" y="907546"/>
                </a:lnTo>
                <a:lnTo>
                  <a:pt x="2123650" y="910723"/>
                </a:lnTo>
                <a:lnTo>
                  <a:pt x="2118095" y="913900"/>
                </a:lnTo>
                <a:lnTo>
                  <a:pt x="2112011" y="917341"/>
                </a:lnTo>
                <a:lnTo>
                  <a:pt x="2105663" y="920253"/>
                </a:lnTo>
                <a:lnTo>
                  <a:pt x="2099579" y="922636"/>
                </a:lnTo>
                <a:lnTo>
                  <a:pt x="2088998" y="926871"/>
                </a:lnTo>
                <a:lnTo>
                  <a:pt x="2082385" y="929519"/>
                </a:lnTo>
                <a:lnTo>
                  <a:pt x="2086088" y="929783"/>
                </a:lnTo>
                <a:lnTo>
                  <a:pt x="2089792" y="929783"/>
                </a:lnTo>
                <a:lnTo>
                  <a:pt x="2099050" y="929783"/>
                </a:lnTo>
                <a:lnTo>
                  <a:pt x="2108837" y="928989"/>
                </a:lnTo>
                <a:lnTo>
                  <a:pt x="2119682" y="927930"/>
                </a:lnTo>
                <a:lnTo>
                  <a:pt x="2142959" y="924754"/>
                </a:lnTo>
                <a:lnTo>
                  <a:pt x="2154598" y="923695"/>
                </a:lnTo>
                <a:lnTo>
                  <a:pt x="2166237" y="922636"/>
                </a:lnTo>
                <a:lnTo>
                  <a:pt x="2177082" y="921577"/>
                </a:lnTo>
                <a:lnTo>
                  <a:pt x="2187095" y="921313"/>
                </a:lnTo>
                <a:lnTo>
                  <a:pt x="2192045" y="919134"/>
                </a:lnTo>
                <a:lnTo>
                  <a:pt x="2192338" y="919134"/>
                </a:lnTo>
                <a:lnTo>
                  <a:pt x="2187256" y="921312"/>
                </a:lnTo>
                <a:lnTo>
                  <a:pt x="2191895" y="921312"/>
                </a:lnTo>
                <a:lnTo>
                  <a:pt x="2196392" y="921577"/>
                </a:lnTo>
                <a:lnTo>
                  <a:pt x="2200360" y="922106"/>
                </a:lnTo>
                <a:lnTo>
                  <a:pt x="2204063" y="923165"/>
                </a:lnTo>
                <a:lnTo>
                  <a:pt x="2207502" y="923959"/>
                </a:lnTo>
                <a:lnTo>
                  <a:pt x="2210147" y="925283"/>
                </a:lnTo>
                <a:lnTo>
                  <a:pt x="2212527" y="926607"/>
                </a:lnTo>
                <a:lnTo>
                  <a:pt x="2214644" y="928724"/>
                </a:lnTo>
                <a:lnTo>
                  <a:pt x="2215702" y="930842"/>
                </a:lnTo>
                <a:lnTo>
                  <a:pt x="2216495" y="933490"/>
                </a:lnTo>
                <a:lnTo>
                  <a:pt x="2216760" y="936137"/>
                </a:lnTo>
                <a:lnTo>
                  <a:pt x="2216231" y="939314"/>
                </a:lnTo>
                <a:lnTo>
                  <a:pt x="2229192" y="932166"/>
                </a:lnTo>
                <a:lnTo>
                  <a:pt x="2225224" y="937990"/>
                </a:lnTo>
                <a:lnTo>
                  <a:pt x="2231837" y="938255"/>
                </a:lnTo>
                <a:lnTo>
                  <a:pt x="2231308" y="941696"/>
                </a:lnTo>
                <a:lnTo>
                  <a:pt x="2230779" y="944344"/>
                </a:lnTo>
                <a:lnTo>
                  <a:pt x="2229721" y="945932"/>
                </a:lnTo>
                <a:lnTo>
                  <a:pt x="2228927" y="947520"/>
                </a:lnTo>
                <a:lnTo>
                  <a:pt x="2228134" y="948314"/>
                </a:lnTo>
                <a:lnTo>
                  <a:pt x="2226811" y="948844"/>
                </a:lnTo>
                <a:lnTo>
                  <a:pt x="2225753" y="949109"/>
                </a:lnTo>
                <a:lnTo>
                  <a:pt x="2224431" y="949638"/>
                </a:lnTo>
                <a:lnTo>
                  <a:pt x="2222579" y="949638"/>
                </a:lnTo>
                <a:lnTo>
                  <a:pt x="2221256" y="949638"/>
                </a:lnTo>
                <a:lnTo>
                  <a:pt x="2220463" y="949903"/>
                </a:lnTo>
                <a:lnTo>
                  <a:pt x="2219405" y="950168"/>
                </a:lnTo>
                <a:lnTo>
                  <a:pt x="2218611" y="950962"/>
                </a:lnTo>
                <a:lnTo>
                  <a:pt x="2218082" y="952285"/>
                </a:lnTo>
                <a:lnTo>
                  <a:pt x="2217818" y="953874"/>
                </a:lnTo>
                <a:lnTo>
                  <a:pt x="2212792" y="958904"/>
                </a:lnTo>
                <a:lnTo>
                  <a:pt x="2214114" y="965787"/>
                </a:lnTo>
                <a:lnTo>
                  <a:pt x="2217289" y="966051"/>
                </a:lnTo>
                <a:lnTo>
                  <a:pt x="2219140" y="972934"/>
                </a:lnTo>
                <a:lnTo>
                  <a:pt x="2230010" y="957704"/>
                </a:lnTo>
                <a:lnTo>
                  <a:pt x="2236334" y="953079"/>
                </a:lnTo>
                <a:lnTo>
                  <a:pt x="2242682" y="948050"/>
                </a:lnTo>
                <a:lnTo>
                  <a:pt x="2248502" y="943020"/>
                </a:lnTo>
                <a:lnTo>
                  <a:pt x="2254057" y="937990"/>
                </a:lnTo>
                <a:lnTo>
                  <a:pt x="2264902" y="928195"/>
                </a:lnTo>
                <a:lnTo>
                  <a:pt x="2275482" y="918665"/>
                </a:lnTo>
                <a:lnTo>
                  <a:pt x="2280773" y="914429"/>
                </a:lnTo>
                <a:lnTo>
                  <a:pt x="2286592" y="909929"/>
                </a:lnTo>
                <a:lnTo>
                  <a:pt x="2292676" y="905693"/>
                </a:lnTo>
                <a:lnTo>
                  <a:pt x="2298760" y="901722"/>
                </a:lnTo>
                <a:lnTo>
                  <a:pt x="2305108" y="897751"/>
                </a:lnTo>
                <a:lnTo>
                  <a:pt x="2312515" y="894309"/>
                </a:lnTo>
                <a:lnTo>
                  <a:pt x="2320186" y="890868"/>
                </a:lnTo>
                <a:lnTo>
                  <a:pt x="2328650" y="887691"/>
                </a:lnTo>
                <a:lnTo>
                  <a:pt x="2333147" y="882661"/>
                </a:lnTo>
                <a:lnTo>
                  <a:pt x="2327857" y="883720"/>
                </a:lnTo>
                <a:lnTo>
                  <a:pt x="2322566" y="885309"/>
                </a:lnTo>
                <a:lnTo>
                  <a:pt x="2312250" y="888750"/>
                </a:lnTo>
                <a:lnTo>
                  <a:pt x="2301934" y="892721"/>
                </a:lnTo>
                <a:lnTo>
                  <a:pt x="2291618" y="896163"/>
                </a:lnTo>
                <a:lnTo>
                  <a:pt x="2286592" y="897751"/>
                </a:lnTo>
                <a:lnTo>
                  <a:pt x="2281302" y="899340"/>
                </a:lnTo>
                <a:lnTo>
                  <a:pt x="2276540" y="900398"/>
                </a:lnTo>
                <a:lnTo>
                  <a:pt x="2271515" y="901722"/>
                </a:lnTo>
                <a:lnTo>
                  <a:pt x="2266489" y="902251"/>
                </a:lnTo>
                <a:lnTo>
                  <a:pt x="2261463" y="902516"/>
                </a:lnTo>
                <a:lnTo>
                  <a:pt x="2256437" y="902251"/>
                </a:lnTo>
                <a:lnTo>
                  <a:pt x="2251411" y="901722"/>
                </a:lnTo>
                <a:lnTo>
                  <a:pt x="2259347" y="896957"/>
                </a:lnTo>
                <a:lnTo>
                  <a:pt x="2269663" y="891133"/>
                </a:lnTo>
                <a:lnTo>
                  <a:pt x="2275747" y="887956"/>
                </a:lnTo>
                <a:lnTo>
                  <a:pt x="2282095" y="885044"/>
                </a:lnTo>
                <a:lnTo>
                  <a:pt x="2288708" y="882132"/>
                </a:lnTo>
                <a:lnTo>
                  <a:pt x="2295586" y="879485"/>
                </a:lnTo>
                <a:lnTo>
                  <a:pt x="2302199" y="876837"/>
                </a:lnTo>
                <a:lnTo>
                  <a:pt x="2309076" y="874720"/>
                </a:lnTo>
                <a:lnTo>
                  <a:pt x="2315424" y="872866"/>
                </a:lnTo>
                <a:lnTo>
                  <a:pt x="2321773" y="871808"/>
                </a:lnTo>
                <a:lnTo>
                  <a:pt x="2327857" y="871278"/>
                </a:lnTo>
                <a:lnTo>
                  <a:pt x="2330502" y="871278"/>
                </a:lnTo>
                <a:lnTo>
                  <a:pt x="2333147" y="871543"/>
                </a:lnTo>
                <a:lnTo>
                  <a:pt x="2335528" y="871808"/>
                </a:lnTo>
                <a:lnTo>
                  <a:pt x="2337908" y="872072"/>
                </a:lnTo>
                <a:lnTo>
                  <a:pt x="2340024" y="872866"/>
                </a:lnTo>
                <a:lnTo>
                  <a:pt x="2342141" y="873925"/>
                </a:lnTo>
                <a:lnTo>
                  <a:pt x="2340289" y="881338"/>
                </a:lnTo>
                <a:lnTo>
                  <a:pt x="2340024" y="885838"/>
                </a:lnTo>
                <a:lnTo>
                  <a:pt x="2340024" y="887426"/>
                </a:lnTo>
                <a:lnTo>
                  <a:pt x="2340024" y="888221"/>
                </a:lnTo>
                <a:lnTo>
                  <a:pt x="2340289" y="888485"/>
                </a:lnTo>
                <a:lnTo>
                  <a:pt x="2340818" y="888750"/>
                </a:lnTo>
                <a:lnTo>
                  <a:pt x="2341876" y="888750"/>
                </a:lnTo>
                <a:lnTo>
                  <a:pt x="2342934" y="888750"/>
                </a:lnTo>
                <a:lnTo>
                  <a:pt x="2343463" y="889015"/>
                </a:lnTo>
                <a:lnTo>
                  <a:pt x="2344257" y="889544"/>
                </a:lnTo>
                <a:lnTo>
                  <a:pt x="2344521" y="890868"/>
                </a:lnTo>
                <a:lnTo>
                  <a:pt x="2344786" y="892192"/>
                </a:lnTo>
                <a:lnTo>
                  <a:pt x="2348489" y="901193"/>
                </a:lnTo>
                <a:lnTo>
                  <a:pt x="2356424" y="900398"/>
                </a:lnTo>
                <a:lnTo>
                  <a:pt x="2364889" y="899340"/>
                </a:lnTo>
                <a:lnTo>
                  <a:pt x="2383405" y="896692"/>
                </a:lnTo>
                <a:lnTo>
                  <a:pt x="2403773" y="893780"/>
                </a:lnTo>
                <a:lnTo>
                  <a:pt x="2414089" y="892192"/>
                </a:lnTo>
                <a:lnTo>
                  <a:pt x="2424141" y="891133"/>
                </a:lnTo>
                <a:lnTo>
                  <a:pt x="2434457" y="890339"/>
                </a:lnTo>
                <a:lnTo>
                  <a:pt x="2444509" y="889544"/>
                </a:lnTo>
                <a:lnTo>
                  <a:pt x="2454031" y="889544"/>
                </a:lnTo>
                <a:lnTo>
                  <a:pt x="2463289" y="890339"/>
                </a:lnTo>
                <a:lnTo>
                  <a:pt x="2467257" y="890868"/>
                </a:lnTo>
                <a:lnTo>
                  <a:pt x="2471489" y="891398"/>
                </a:lnTo>
                <a:lnTo>
                  <a:pt x="2475457" y="892192"/>
                </a:lnTo>
                <a:lnTo>
                  <a:pt x="2479425" y="893515"/>
                </a:lnTo>
                <a:lnTo>
                  <a:pt x="2482863" y="894574"/>
                </a:lnTo>
                <a:lnTo>
                  <a:pt x="2486038" y="896163"/>
                </a:lnTo>
                <a:lnTo>
                  <a:pt x="2489212" y="897751"/>
                </a:lnTo>
                <a:lnTo>
                  <a:pt x="2491857" y="899604"/>
                </a:lnTo>
                <a:lnTo>
                  <a:pt x="2495825" y="900928"/>
                </a:lnTo>
                <a:lnTo>
                  <a:pt x="2499264" y="901193"/>
                </a:lnTo>
                <a:lnTo>
                  <a:pt x="2502438" y="900928"/>
                </a:lnTo>
                <a:lnTo>
                  <a:pt x="2504025" y="900398"/>
                </a:lnTo>
                <a:lnTo>
                  <a:pt x="2505347" y="900133"/>
                </a:lnTo>
                <a:lnTo>
                  <a:pt x="2506670" y="899340"/>
                </a:lnTo>
                <a:lnTo>
                  <a:pt x="2507728" y="898810"/>
                </a:lnTo>
                <a:lnTo>
                  <a:pt x="2508786" y="897486"/>
                </a:lnTo>
                <a:lnTo>
                  <a:pt x="2509580" y="896427"/>
                </a:lnTo>
                <a:lnTo>
                  <a:pt x="2510109" y="894839"/>
                </a:lnTo>
                <a:lnTo>
                  <a:pt x="2510638" y="893515"/>
                </a:lnTo>
                <a:lnTo>
                  <a:pt x="2511431" y="891662"/>
                </a:lnTo>
                <a:lnTo>
                  <a:pt x="2511696" y="889544"/>
                </a:lnTo>
                <a:lnTo>
                  <a:pt x="2509315" y="889015"/>
                </a:lnTo>
                <a:lnTo>
                  <a:pt x="2507464" y="888750"/>
                </a:lnTo>
                <a:lnTo>
                  <a:pt x="2505347" y="888750"/>
                </a:lnTo>
                <a:lnTo>
                  <a:pt x="2503760" y="889015"/>
                </a:lnTo>
                <a:lnTo>
                  <a:pt x="2500851" y="890074"/>
                </a:lnTo>
                <a:lnTo>
                  <a:pt x="2497941" y="890868"/>
                </a:lnTo>
                <a:lnTo>
                  <a:pt x="2495560" y="891133"/>
                </a:lnTo>
                <a:lnTo>
                  <a:pt x="2494238" y="891133"/>
                </a:lnTo>
                <a:lnTo>
                  <a:pt x="2493180" y="890868"/>
                </a:lnTo>
                <a:lnTo>
                  <a:pt x="2492386" y="890074"/>
                </a:lnTo>
                <a:lnTo>
                  <a:pt x="2491064" y="889015"/>
                </a:lnTo>
                <a:lnTo>
                  <a:pt x="2490270" y="887691"/>
                </a:lnTo>
                <a:lnTo>
                  <a:pt x="2488947" y="885573"/>
                </a:lnTo>
                <a:lnTo>
                  <a:pt x="2498205" y="875514"/>
                </a:lnTo>
                <a:lnTo>
                  <a:pt x="2515664" y="865983"/>
                </a:lnTo>
                <a:lnTo>
                  <a:pt x="2520425" y="866248"/>
                </a:lnTo>
                <a:lnTo>
                  <a:pt x="2527567" y="868895"/>
                </a:lnTo>
                <a:lnTo>
                  <a:pt x="2530212" y="875514"/>
                </a:lnTo>
                <a:lnTo>
                  <a:pt x="2542909" y="872337"/>
                </a:lnTo>
                <a:lnTo>
                  <a:pt x="2531006" y="883191"/>
                </a:lnTo>
                <a:lnTo>
                  <a:pt x="2536825" y="879749"/>
                </a:lnTo>
                <a:lnTo>
                  <a:pt x="2542909" y="876573"/>
                </a:lnTo>
                <a:lnTo>
                  <a:pt x="2549522" y="873925"/>
                </a:lnTo>
                <a:lnTo>
                  <a:pt x="2555870" y="871543"/>
                </a:lnTo>
                <a:lnTo>
                  <a:pt x="2552696" y="873925"/>
                </a:lnTo>
                <a:lnTo>
                  <a:pt x="2549786" y="876043"/>
                </a:lnTo>
                <a:lnTo>
                  <a:pt x="2547141" y="878426"/>
                </a:lnTo>
                <a:lnTo>
                  <a:pt x="2544496" y="881073"/>
                </a:lnTo>
                <a:lnTo>
                  <a:pt x="2539999" y="886103"/>
                </a:lnTo>
                <a:lnTo>
                  <a:pt x="2536560" y="891398"/>
                </a:lnTo>
                <a:lnTo>
                  <a:pt x="2533122" y="896692"/>
                </a:lnTo>
                <a:lnTo>
                  <a:pt x="2529683" y="902251"/>
                </a:lnTo>
                <a:lnTo>
                  <a:pt x="2526509" y="907811"/>
                </a:lnTo>
                <a:lnTo>
                  <a:pt x="2523335" y="913635"/>
                </a:lnTo>
                <a:lnTo>
                  <a:pt x="2537089" y="909664"/>
                </a:lnTo>
                <a:lnTo>
                  <a:pt x="2531535" y="913900"/>
                </a:lnTo>
                <a:lnTo>
                  <a:pt x="2538412" y="913370"/>
                </a:lnTo>
                <a:lnTo>
                  <a:pt x="2537354" y="914958"/>
                </a:lnTo>
                <a:lnTo>
                  <a:pt x="2536560" y="916282"/>
                </a:lnTo>
                <a:lnTo>
                  <a:pt x="2534709" y="918400"/>
                </a:lnTo>
                <a:lnTo>
                  <a:pt x="2532328" y="920253"/>
                </a:lnTo>
                <a:lnTo>
                  <a:pt x="2529683" y="921047"/>
                </a:lnTo>
                <a:lnTo>
                  <a:pt x="2527038" y="921841"/>
                </a:lnTo>
                <a:lnTo>
                  <a:pt x="2524393" y="922636"/>
                </a:lnTo>
                <a:lnTo>
                  <a:pt x="2519631" y="923165"/>
                </a:lnTo>
                <a:lnTo>
                  <a:pt x="2517515" y="923430"/>
                </a:lnTo>
                <a:lnTo>
                  <a:pt x="2515399" y="923959"/>
                </a:lnTo>
                <a:lnTo>
                  <a:pt x="2513547" y="924754"/>
                </a:lnTo>
                <a:lnTo>
                  <a:pt x="2512489" y="926342"/>
                </a:lnTo>
                <a:lnTo>
                  <a:pt x="2512225" y="927136"/>
                </a:lnTo>
                <a:lnTo>
                  <a:pt x="2511960" y="928195"/>
                </a:lnTo>
                <a:lnTo>
                  <a:pt x="2511960" y="930842"/>
                </a:lnTo>
                <a:lnTo>
                  <a:pt x="2512754" y="934019"/>
                </a:lnTo>
                <a:lnTo>
                  <a:pt x="2514076" y="937725"/>
                </a:lnTo>
                <a:lnTo>
                  <a:pt x="2516193" y="926077"/>
                </a:lnTo>
                <a:lnTo>
                  <a:pt x="2529154" y="925283"/>
                </a:lnTo>
                <a:lnTo>
                  <a:pt x="2529418" y="925283"/>
                </a:lnTo>
                <a:lnTo>
                  <a:pt x="2534973" y="922106"/>
                </a:lnTo>
                <a:lnTo>
                  <a:pt x="2547406" y="909135"/>
                </a:lnTo>
                <a:lnTo>
                  <a:pt x="2547670" y="907281"/>
                </a:lnTo>
                <a:lnTo>
                  <a:pt x="2547935" y="905428"/>
                </a:lnTo>
                <a:lnTo>
                  <a:pt x="2548199" y="903840"/>
                </a:lnTo>
                <a:lnTo>
                  <a:pt x="2549257" y="901987"/>
                </a:lnTo>
                <a:lnTo>
                  <a:pt x="2550844" y="898545"/>
                </a:lnTo>
                <a:lnTo>
                  <a:pt x="2553490" y="895104"/>
                </a:lnTo>
                <a:lnTo>
                  <a:pt x="2556399" y="891927"/>
                </a:lnTo>
                <a:lnTo>
                  <a:pt x="2560102" y="888750"/>
                </a:lnTo>
                <a:lnTo>
                  <a:pt x="2563806" y="885838"/>
                </a:lnTo>
                <a:lnTo>
                  <a:pt x="2567509" y="882926"/>
                </a:lnTo>
                <a:lnTo>
                  <a:pt x="2575973" y="877896"/>
                </a:lnTo>
                <a:lnTo>
                  <a:pt x="2584173" y="873131"/>
                </a:lnTo>
                <a:lnTo>
                  <a:pt x="2591051" y="869160"/>
                </a:lnTo>
                <a:lnTo>
                  <a:pt x="2596606" y="865983"/>
                </a:lnTo>
                <a:lnTo>
                  <a:pt x="2604012" y="947520"/>
                </a:lnTo>
                <a:lnTo>
                  <a:pt x="2611683" y="1029057"/>
                </a:lnTo>
                <a:lnTo>
                  <a:pt x="2610096" y="1029586"/>
                </a:lnTo>
                <a:lnTo>
                  <a:pt x="2606922" y="1023233"/>
                </a:lnTo>
                <a:lnTo>
                  <a:pt x="2600838" y="1026145"/>
                </a:lnTo>
                <a:lnTo>
                  <a:pt x="2601103" y="1033293"/>
                </a:lnTo>
                <a:lnTo>
                  <a:pt x="2594490" y="1034881"/>
                </a:lnTo>
                <a:lnTo>
                  <a:pt x="2593432" y="1036999"/>
                </a:lnTo>
                <a:lnTo>
                  <a:pt x="2591580" y="1038852"/>
                </a:lnTo>
                <a:lnTo>
                  <a:pt x="2589993" y="1040176"/>
                </a:lnTo>
                <a:lnTo>
                  <a:pt x="2587612" y="1041764"/>
                </a:lnTo>
                <a:lnTo>
                  <a:pt x="2584967" y="1042823"/>
                </a:lnTo>
                <a:lnTo>
                  <a:pt x="2582322" y="1044147"/>
                </a:lnTo>
                <a:lnTo>
                  <a:pt x="2579148" y="1044941"/>
                </a:lnTo>
                <a:lnTo>
                  <a:pt x="2575973" y="1045735"/>
                </a:lnTo>
                <a:lnTo>
                  <a:pt x="2568832" y="1047059"/>
                </a:lnTo>
                <a:lnTo>
                  <a:pt x="2561161" y="1047588"/>
                </a:lnTo>
                <a:lnTo>
                  <a:pt x="2553225" y="1047853"/>
                </a:lnTo>
                <a:lnTo>
                  <a:pt x="2544760" y="1047853"/>
                </a:lnTo>
                <a:lnTo>
                  <a:pt x="2528360" y="1047324"/>
                </a:lnTo>
                <a:lnTo>
                  <a:pt x="2513018" y="1046264"/>
                </a:lnTo>
                <a:lnTo>
                  <a:pt x="2506670" y="1046000"/>
                </a:lnTo>
                <a:lnTo>
                  <a:pt x="2506317" y="1046000"/>
                </a:lnTo>
                <a:lnTo>
                  <a:pt x="2504818" y="1045470"/>
                </a:lnTo>
                <a:lnTo>
                  <a:pt x="2503923" y="1046000"/>
                </a:lnTo>
                <a:lnTo>
                  <a:pt x="2500851" y="1046000"/>
                </a:lnTo>
                <a:lnTo>
                  <a:pt x="2496089" y="1046000"/>
                </a:lnTo>
                <a:lnTo>
                  <a:pt x="2492386" y="1046794"/>
                </a:lnTo>
                <a:lnTo>
                  <a:pt x="2498999" y="1048914"/>
                </a:lnTo>
                <a:lnTo>
                  <a:pt x="2503923" y="1046000"/>
                </a:lnTo>
                <a:lnTo>
                  <a:pt x="2506317" y="1046000"/>
                </a:lnTo>
                <a:lnTo>
                  <a:pt x="2509315" y="1047059"/>
                </a:lnTo>
                <a:lnTo>
                  <a:pt x="2513547" y="1048382"/>
                </a:lnTo>
                <a:lnTo>
                  <a:pt x="2517780" y="1049709"/>
                </a:lnTo>
                <a:lnTo>
                  <a:pt x="2520954" y="1050768"/>
                </a:lnTo>
                <a:lnTo>
                  <a:pt x="2522541" y="1051298"/>
                </a:lnTo>
                <a:lnTo>
                  <a:pt x="2523335" y="1052356"/>
                </a:lnTo>
                <a:lnTo>
                  <a:pt x="2523864" y="1052886"/>
                </a:lnTo>
                <a:lnTo>
                  <a:pt x="2524128" y="1053680"/>
                </a:lnTo>
                <a:lnTo>
                  <a:pt x="2523864" y="1054474"/>
                </a:lnTo>
                <a:lnTo>
                  <a:pt x="2523070" y="1055533"/>
                </a:lnTo>
                <a:lnTo>
                  <a:pt x="2521483" y="1056592"/>
                </a:lnTo>
                <a:lnTo>
                  <a:pt x="2519631" y="1057915"/>
                </a:lnTo>
                <a:lnTo>
                  <a:pt x="2525186" y="1055533"/>
                </a:lnTo>
                <a:lnTo>
                  <a:pt x="2530212" y="1053415"/>
                </a:lnTo>
                <a:lnTo>
                  <a:pt x="2532328" y="1052886"/>
                </a:lnTo>
                <a:lnTo>
                  <a:pt x="2534709" y="1052356"/>
                </a:lnTo>
                <a:lnTo>
                  <a:pt x="2536825" y="1052356"/>
                </a:lnTo>
                <a:lnTo>
                  <a:pt x="2539206" y="1051827"/>
                </a:lnTo>
                <a:lnTo>
                  <a:pt x="2541322" y="1052356"/>
                </a:lnTo>
                <a:lnTo>
                  <a:pt x="2543173" y="1052886"/>
                </a:lnTo>
                <a:lnTo>
                  <a:pt x="2545554" y="1053415"/>
                </a:lnTo>
                <a:lnTo>
                  <a:pt x="2547670" y="1054474"/>
                </a:lnTo>
                <a:lnTo>
                  <a:pt x="2549786" y="1055797"/>
                </a:lnTo>
                <a:lnTo>
                  <a:pt x="2552167" y="1057651"/>
                </a:lnTo>
                <a:lnTo>
                  <a:pt x="2554548" y="1059503"/>
                </a:lnTo>
                <a:lnTo>
                  <a:pt x="2556664" y="1061886"/>
                </a:lnTo>
                <a:lnTo>
                  <a:pt x="2557193" y="1064269"/>
                </a:lnTo>
                <a:lnTo>
                  <a:pt x="2557193" y="1066387"/>
                </a:lnTo>
                <a:lnTo>
                  <a:pt x="2556664" y="1068505"/>
                </a:lnTo>
                <a:lnTo>
                  <a:pt x="2556135" y="1070358"/>
                </a:lnTo>
                <a:lnTo>
                  <a:pt x="2555606" y="1072211"/>
                </a:lnTo>
                <a:lnTo>
                  <a:pt x="2554548" y="1073535"/>
                </a:lnTo>
                <a:lnTo>
                  <a:pt x="2552960" y="1075388"/>
                </a:lnTo>
                <a:lnTo>
                  <a:pt x="2551373" y="1076712"/>
                </a:lnTo>
                <a:lnTo>
                  <a:pt x="2549786" y="1078035"/>
                </a:lnTo>
                <a:lnTo>
                  <a:pt x="2547935" y="1079358"/>
                </a:lnTo>
                <a:lnTo>
                  <a:pt x="2543702" y="1081476"/>
                </a:lnTo>
                <a:lnTo>
                  <a:pt x="2539206" y="1083329"/>
                </a:lnTo>
                <a:lnTo>
                  <a:pt x="2534180" y="1085183"/>
                </a:lnTo>
                <a:lnTo>
                  <a:pt x="2523864" y="1088624"/>
                </a:lnTo>
                <a:lnTo>
                  <a:pt x="2519367" y="1090212"/>
                </a:lnTo>
                <a:lnTo>
                  <a:pt x="2514870" y="1091800"/>
                </a:lnTo>
                <a:lnTo>
                  <a:pt x="2510902" y="1093918"/>
                </a:lnTo>
                <a:lnTo>
                  <a:pt x="2509580" y="1094977"/>
                </a:lnTo>
                <a:lnTo>
                  <a:pt x="2507993" y="1096301"/>
                </a:lnTo>
                <a:lnTo>
                  <a:pt x="2506670" y="1097361"/>
                </a:lnTo>
                <a:lnTo>
                  <a:pt x="2505876" y="1098685"/>
                </a:lnTo>
                <a:lnTo>
                  <a:pt x="2505083" y="1100008"/>
                </a:lnTo>
                <a:lnTo>
                  <a:pt x="2504554" y="1101596"/>
                </a:lnTo>
                <a:lnTo>
                  <a:pt x="2499264" y="1102126"/>
                </a:lnTo>
                <a:lnTo>
                  <a:pt x="2494238" y="1102655"/>
                </a:lnTo>
                <a:lnTo>
                  <a:pt x="2489741" y="1104244"/>
                </a:lnTo>
                <a:lnTo>
                  <a:pt x="2487360" y="1105038"/>
                </a:lnTo>
                <a:lnTo>
                  <a:pt x="2485244" y="1105832"/>
                </a:lnTo>
                <a:lnTo>
                  <a:pt x="2483128" y="1107156"/>
                </a:lnTo>
                <a:lnTo>
                  <a:pt x="2481541" y="1108479"/>
                </a:lnTo>
                <a:lnTo>
                  <a:pt x="2479954" y="1110067"/>
                </a:lnTo>
                <a:lnTo>
                  <a:pt x="2478102" y="1111921"/>
                </a:lnTo>
                <a:lnTo>
                  <a:pt x="2477044" y="1113509"/>
                </a:lnTo>
                <a:lnTo>
                  <a:pt x="2475722" y="1115627"/>
                </a:lnTo>
                <a:lnTo>
                  <a:pt x="2474928" y="1118009"/>
                </a:lnTo>
                <a:lnTo>
                  <a:pt x="2474134" y="1120391"/>
                </a:lnTo>
                <a:lnTo>
                  <a:pt x="2468844" y="1115627"/>
                </a:lnTo>
                <a:lnTo>
                  <a:pt x="2466992" y="1118009"/>
                </a:lnTo>
                <a:lnTo>
                  <a:pt x="2465405" y="1120127"/>
                </a:lnTo>
                <a:lnTo>
                  <a:pt x="2461438" y="1123833"/>
                </a:lnTo>
                <a:lnTo>
                  <a:pt x="2456941" y="1127275"/>
                </a:lnTo>
                <a:lnTo>
                  <a:pt x="2452973" y="1130187"/>
                </a:lnTo>
                <a:lnTo>
                  <a:pt x="2448741" y="1133628"/>
                </a:lnTo>
                <a:lnTo>
                  <a:pt x="2445038" y="1136540"/>
                </a:lnTo>
                <a:lnTo>
                  <a:pt x="2441863" y="1139717"/>
                </a:lnTo>
                <a:lnTo>
                  <a:pt x="2440276" y="1141570"/>
                </a:lnTo>
                <a:lnTo>
                  <a:pt x="2439218" y="1143159"/>
                </a:lnTo>
                <a:lnTo>
                  <a:pt x="2429431" y="1148983"/>
                </a:lnTo>
                <a:lnTo>
                  <a:pt x="2420702" y="1155072"/>
                </a:lnTo>
                <a:lnTo>
                  <a:pt x="2404302" y="1166720"/>
                </a:lnTo>
                <a:lnTo>
                  <a:pt x="2402979" y="1169632"/>
                </a:lnTo>
                <a:lnTo>
                  <a:pt x="2401392" y="1172544"/>
                </a:lnTo>
                <a:lnTo>
                  <a:pt x="2397425" y="1178898"/>
                </a:lnTo>
                <a:lnTo>
                  <a:pt x="2392663" y="1185517"/>
                </a:lnTo>
                <a:lnTo>
                  <a:pt x="2387108" y="1192399"/>
                </a:lnTo>
                <a:lnTo>
                  <a:pt x="2380760" y="1199282"/>
                </a:lnTo>
                <a:lnTo>
                  <a:pt x="2373883" y="1206695"/>
                </a:lnTo>
                <a:lnTo>
                  <a:pt x="2359070" y="1221255"/>
                </a:lnTo>
                <a:lnTo>
                  <a:pt x="2344257" y="1235549"/>
                </a:lnTo>
                <a:lnTo>
                  <a:pt x="2329444" y="1249843"/>
                </a:lnTo>
                <a:lnTo>
                  <a:pt x="2322831" y="1256462"/>
                </a:lnTo>
                <a:lnTo>
                  <a:pt x="2316482" y="1263344"/>
                </a:lnTo>
                <a:lnTo>
                  <a:pt x="2310928" y="1269432"/>
                </a:lnTo>
                <a:lnTo>
                  <a:pt x="2306431" y="1275257"/>
                </a:lnTo>
                <a:lnTo>
                  <a:pt x="2313044" y="1285847"/>
                </a:lnTo>
                <a:lnTo>
                  <a:pt x="2319128" y="1287701"/>
                </a:lnTo>
                <a:lnTo>
                  <a:pt x="2320186" y="1288230"/>
                </a:lnTo>
                <a:lnTo>
                  <a:pt x="2324418" y="1286376"/>
                </a:lnTo>
                <a:lnTo>
                  <a:pt x="2328650" y="1285052"/>
                </a:lnTo>
                <a:lnTo>
                  <a:pt x="2332353" y="1284259"/>
                </a:lnTo>
                <a:lnTo>
                  <a:pt x="2336321" y="1283994"/>
                </a:lnTo>
                <a:lnTo>
                  <a:pt x="2338173" y="1284259"/>
                </a:lnTo>
                <a:lnTo>
                  <a:pt x="2340024" y="1284788"/>
                </a:lnTo>
                <a:lnTo>
                  <a:pt x="2341876" y="1285318"/>
                </a:lnTo>
                <a:lnTo>
                  <a:pt x="2343463" y="1285847"/>
                </a:lnTo>
                <a:lnTo>
                  <a:pt x="2345315" y="1286906"/>
                </a:lnTo>
                <a:lnTo>
                  <a:pt x="2346902" y="1288230"/>
                </a:lnTo>
                <a:lnTo>
                  <a:pt x="2348489" y="1289289"/>
                </a:lnTo>
                <a:lnTo>
                  <a:pt x="2350076" y="1291142"/>
                </a:lnTo>
                <a:lnTo>
                  <a:pt x="2346637" y="1300937"/>
                </a:lnTo>
                <a:lnTo>
                  <a:pt x="2342670" y="1312056"/>
                </a:lnTo>
                <a:lnTo>
                  <a:pt x="2338702" y="1323704"/>
                </a:lnTo>
                <a:lnTo>
                  <a:pt x="2333941" y="1336147"/>
                </a:lnTo>
                <a:lnTo>
                  <a:pt x="2331295" y="1341971"/>
                </a:lnTo>
                <a:lnTo>
                  <a:pt x="2328386" y="1347795"/>
                </a:lnTo>
                <a:lnTo>
                  <a:pt x="2325476" y="1353355"/>
                </a:lnTo>
                <a:lnTo>
                  <a:pt x="2322037" y="1358385"/>
                </a:lnTo>
                <a:lnTo>
                  <a:pt x="2318599" y="1363150"/>
                </a:lnTo>
                <a:lnTo>
                  <a:pt x="2314631" y="1367385"/>
                </a:lnTo>
                <a:lnTo>
                  <a:pt x="2310399" y="1370827"/>
                </a:lnTo>
                <a:lnTo>
                  <a:pt x="2308282" y="1372415"/>
                </a:lnTo>
                <a:lnTo>
                  <a:pt x="2306166" y="1374004"/>
                </a:lnTo>
                <a:lnTo>
                  <a:pt x="2331560" y="1364209"/>
                </a:lnTo>
                <a:lnTo>
                  <a:pt x="2331824" y="1364209"/>
                </a:lnTo>
                <a:lnTo>
                  <a:pt x="2332089" y="1364209"/>
                </a:lnTo>
                <a:lnTo>
                  <a:pt x="2319921" y="1371357"/>
                </a:lnTo>
                <a:lnTo>
                  <a:pt x="2334470" y="1367385"/>
                </a:lnTo>
                <a:lnTo>
                  <a:pt x="2351134" y="1362621"/>
                </a:lnTo>
                <a:lnTo>
                  <a:pt x="2360392" y="1360768"/>
                </a:lnTo>
                <a:lnTo>
                  <a:pt x="2369386" y="1358650"/>
                </a:lnTo>
                <a:lnTo>
                  <a:pt x="2378644" y="1357061"/>
                </a:lnTo>
                <a:lnTo>
                  <a:pt x="2387902" y="1356002"/>
                </a:lnTo>
                <a:lnTo>
                  <a:pt x="2397160" y="1355473"/>
                </a:lnTo>
                <a:lnTo>
                  <a:pt x="2401657" y="1355473"/>
                </a:lnTo>
                <a:lnTo>
                  <a:pt x="2406418" y="1355473"/>
                </a:lnTo>
                <a:lnTo>
                  <a:pt x="2410650" y="1355738"/>
                </a:lnTo>
                <a:lnTo>
                  <a:pt x="2415147" y="1356002"/>
                </a:lnTo>
                <a:lnTo>
                  <a:pt x="2419115" y="1356796"/>
                </a:lnTo>
                <a:lnTo>
                  <a:pt x="2423347" y="1357855"/>
                </a:lnTo>
                <a:lnTo>
                  <a:pt x="2427580" y="1358914"/>
                </a:lnTo>
                <a:lnTo>
                  <a:pt x="2431283" y="1360503"/>
                </a:lnTo>
                <a:lnTo>
                  <a:pt x="2434986" y="1361826"/>
                </a:lnTo>
                <a:lnTo>
                  <a:pt x="2438689" y="1363945"/>
                </a:lnTo>
                <a:lnTo>
                  <a:pt x="2442128" y="1366327"/>
                </a:lnTo>
                <a:lnTo>
                  <a:pt x="2445302" y="1368975"/>
                </a:lnTo>
                <a:lnTo>
                  <a:pt x="2448212" y="1371622"/>
                </a:lnTo>
                <a:lnTo>
                  <a:pt x="2451121" y="1374798"/>
                </a:lnTo>
                <a:lnTo>
                  <a:pt x="2455618" y="1379828"/>
                </a:lnTo>
                <a:lnTo>
                  <a:pt x="2460115" y="1384063"/>
                </a:lnTo>
                <a:lnTo>
                  <a:pt x="2464083" y="1388035"/>
                </a:lnTo>
                <a:lnTo>
                  <a:pt x="2468580" y="1390946"/>
                </a:lnTo>
                <a:lnTo>
                  <a:pt x="2472547" y="1393858"/>
                </a:lnTo>
                <a:lnTo>
                  <a:pt x="2477044" y="1396241"/>
                </a:lnTo>
                <a:lnTo>
                  <a:pt x="2485509" y="1400213"/>
                </a:lnTo>
                <a:lnTo>
                  <a:pt x="2494238" y="1404449"/>
                </a:lnTo>
                <a:lnTo>
                  <a:pt x="2498999" y="1406831"/>
                </a:lnTo>
                <a:lnTo>
                  <a:pt x="2503496" y="1409213"/>
                </a:lnTo>
                <a:lnTo>
                  <a:pt x="2507993" y="1412125"/>
                </a:lnTo>
                <a:lnTo>
                  <a:pt x="2513018" y="1415301"/>
                </a:lnTo>
                <a:lnTo>
                  <a:pt x="2518044" y="1419272"/>
                </a:lnTo>
                <a:lnTo>
                  <a:pt x="2523070" y="1423771"/>
                </a:lnTo>
                <a:lnTo>
                  <a:pt x="2449799" y="1431714"/>
                </a:lnTo>
                <a:lnTo>
                  <a:pt x="2376528" y="1439392"/>
                </a:lnTo>
                <a:lnTo>
                  <a:pt x="2302728" y="1446539"/>
                </a:lnTo>
                <a:lnTo>
                  <a:pt x="2229456" y="1453423"/>
                </a:lnTo>
                <a:lnTo>
                  <a:pt x="2155921" y="1459775"/>
                </a:lnTo>
                <a:lnTo>
                  <a:pt x="2082385" y="1465864"/>
                </a:lnTo>
                <a:lnTo>
                  <a:pt x="2008585" y="1470895"/>
                </a:lnTo>
                <a:lnTo>
                  <a:pt x="1935049" y="1475924"/>
                </a:lnTo>
                <a:lnTo>
                  <a:pt x="1861514" y="1480424"/>
                </a:lnTo>
                <a:lnTo>
                  <a:pt x="1787714" y="1484130"/>
                </a:lnTo>
                <a:lnTo>
                  <a:pt x="1713913" y="1487573"/>
                </a:lnTo>
                <a:lnTo>
                  <a:pt x="1640378" y="1490219"/>
                </a:lnTo>
                <a:lnTo>
                  <a:pt x="1566313" y="1492338"/>
                </a:lnTo>
                <a:lnTo>
                  <a:pt x="1492777" y="1493926"/>
                </a:lnTo>
                <a:lnTo>
                  <a:pt x="1418977" y="1494720"/>
                </a:lnTo>
                <a:lnTo>
                  <a:pt x="1345177" y="1494720"/>
                </a:lnTo>
                <a:lnTo>
                  <a:pt x="1358667" y="1457393"/>
                </a:lnTo>
                <a:lnTo>
                  <a:pt x="1372687" y="1419007"/>
                </a:lnTo>
                <a:lnTo>
                  <a:pt x="1386706" y="1379562"/>
                </a:lnTo>
                <a:lnTo>
                  <a:pt x="1401255" y="1338794"/>
                </a:lnTo>
                <a:lnTo>
                  <a:pt x="1416596" y="1297495"/>
                </a:lnTo>
                <a:lnTo>
                  <a:pt x="1432468" y="1256197"/>
                </a:lnTo>
                <a:lnTo>
                  <a:pt x="1448868" y="1214637"/>
                </a:lnTo>
                <a:lnTo>
                  <a:pt x="1457332" y="1193722"/>
                </a:lnTo>
                <a:lnTo>
                  <a:pt x="1461906" y="1182565"/>
                </a:lnTo>
                <a:lnTo>
                  <a:pt x="1468177" y="1169102"/>
                </a:lnTo>
                <a:lnTo>
                  <a:pt x="1486693" y="1130187"/>
                </a:lnTo>
                <a:lnTo>
                  <a:pt x="1505474" y="1091800"/>
                </a:lnTo>
                <a:lnTo>
                  <a:pt x="1524784" y="1053945"/>
                </a:lnTo>
                <a:lnTo>
                  <a:pt x="1544094" y="1016615"/>
                </a:lnTo>
                <a:lnTo>
                  <a:pt x="1563932" y="979817"/>
                </a:lnTo>
                <a:lnTo>
                  <a:pt x="1568640" y="971262"/>
                </a:lnTo>
                <a:lnTo>
                  <a:pt x="1575307" y="961022"/>
                </a:lnTo>
                <a:lnTo>
                  <a:pt x="1586681" y="944079"/>
                </a:lnTo>
                <a:lnTo>
                  <a:pt x="1598320" y="927136"/>
                </a:lnTo>
                <a:lnTo>
                  <a:pt x="1610487" y="910988"/>
                </a:lnTo>
                <a:lnTo>
                  <a:pt x="1622655" y="895898"/>
                </a:lnTo>
                <a:lnTo>
                  <a:pt x="1635352" y="880808"/>
                </a:lnTo>
                <a:lnTo>
                  <a:pt x="1636674" y="880808"/>
                </a:lnTo>
                <a:lnTo>
                  <a:pt x="1641700" y="880808"/>
                </a:lnTo>
                <a:lnTo>
                  <a:pt x="1645933" y="881867"/>
                </a:lnTo>
                <a:lnTo>
                  <a:pt x="1650165" y="882926"/>
                </a:lnTo>
                <a:lnTo>
                  <a:pt x="1654926" y="884250"/>
                </a:lnTo>
                <a:lnTo>
                  <a:pt x="1659687" y="886368"/>
                </a:lnTo>
                <a:lnTo>
                  <a:pt x="1669739" y="891133"/>
                </a:lnTo>
                <a:lnTo>
                  <a:pt x="1680320" y="896692"/>
                </a:lnTo>
                <a:lnTo>
                  <a:pt x="1690371" y="901987"/>
                </a:lnTo>
                <a:lnTo>
                  <a:pt x="1698619" y="906114"/>
                </a:lnTo>
                <a:lnTo>
                  <a:pt x="1704890" y="904382"/>
                </a:lnTo>
                <a:lnTo>
                  <a:pt x="1705152" y="904382"/>
                </a:lnTo>
                <a:lnTo>
                  <a:pt x="1708816" y="897064"/>
                </a:lnTo>
                <a:lnTo>
                  <a:pt x="1711957" y="897877"/>
                </a:lnTo>
                <a:lnTo>
                  <a:pt x="1714312" y="900317"/>
                </a:lnTo>
                <a:lnTo>
                  <a:pt x="1713527" y="896251"/>
                </a:lnTo>
                <a:lnTo>
                  <a:pt x="1717715" y="893812"/>
                </a:lnTo>
                <a:lnTo>
                  <a:pt x="1719024" y="894625"/>
                </a:lnTo>
                <a:lnTo>
                  <a:pt x="1723473" y="892456"/>
                </a:lnTo>
                <a:lnTo>
                  <a:pt x="1724782" y="893541"/>
                </a:lnTo>
                <a:lnTo>
                  <a:pt x="1727004" y="893109"/>
                </a:lnTo>
                <a:lnTo>
                  <a:pt x="1725613" y="890559"/>
                </a:lnTo>
                <a:lnTo>
                  <a:pt x="1728499" y="888972"/>
                </a:lnTo>
                <a:lnTo>
                  <a:pt x="1728788" y="891194"/>
                </a:lnTo>
                <a:lnTo>
                  <a:pt x="1727786" y="892957"/>
                </a:lnTo>
                <a:lnTo>
                  <a:pt x="1728970" y="892728"/>
                </a:lnTo>
                <a:lnTo>
                  <a:pt x="1730540" y="891372"/>
                </a:lnTo>
                <a:lnTo>
                  <a:pt x="1743104" y="887036"/>
                </a:lnTo>
                <a:lnTo>
                  <a:pt x="1749124" y="886765"/>
                </a:lnTo>
                <a:lnTo>
                  <a:pt x="1761949" y="879447"/>
                </a:lnTo>
                <a:lnTo>
                  <a:pt x="1765613" y="880260"/>
                </a:lnTo>
                <a:lnTo>
                  <a:pt x="1761949" y="882428"/>
                </a:lnTo>
                <a:lnTo>
                  <a:pt x="1764043" y="884325"/>
                </a:lnTo>
                <a:lnTo>
                  <a:pt x="1766044" y="883695"/>
                </a:lnTo>
                <a:lnTo>
                  <a:pt x="1770520" y="882132"/>
                </a:lnTo>
                <a:lnTo>
                  <a:pt x="1782423" y="878161"/>
                </a:lnTo>
                <a:lnTo>
                  <a:pt x="1795120" y="874720"/>
                </a:lnTo>
                <a:lnTo>
                  <a:pt x="1807552" y="871543"/>
                </a:lnTo>
                <a:lnTo>
                  <a:pt x="1819985" y="868895"/>
                </a:lnTo>
                <a:lnTo>
                  <a:pt x="1844320" y="863601"/>
                </a:lnTo>
                <a:lnTo>
                  <a:pt x="1866539" y="859100"/>
                </a:lnTo>
                <a:lnTo>
                  <a:pt x="1875798" y="856983"/>
                </a:lnTo>
                <a:lnTo>
                  <a:pt x="1883998" y="855129"/>
                </a:lnTo>
                <a:lnTo>
                  <a:pt x="1882146" y="857777"/>
                </a:lnTo>
                <a:lnTo>
                  <a:pt x="1880559" y="860424"/>
                </a:lnTo>
                <a:lnTo>
                  <a:pt x="1878707" y="862542"/>
                </a:lnTo>
                <a:lnTo>
                  <a:pt x="1876591" y="864660"/>
                </a:lnTo>
                <a:lnTo>
                  <a:pt x="1873840" y="867413"/>
                </a:lnTo>
                <a:lnTo>
                  <a:pt x="1873681" y="866778"/>
                </a:lnTo>
                <a:lnTo>
                  <a:pt x="1873152" y="865719"/>
                </a:lnTo>
                <a:lnTo>
                  <a:pt x="1872359" y="864925"/>
                </a:lnTo>
                <a:lnTo>
                  <a:pt x="1871036" y="864395"/>
                </a:lnTo>
                <a:lnTo>
                  <a:pt x="1869714" y="864395"/>
                </a:lnTo>
                <a:lnTo>
                  <a:pt x="1868127" y="864395"/>
                </a:lnTo>
                <a:lnTo>
                  <a:pt x="1866010" y="864925"/>
                </a:lnTo>
                <a:lnTo>
                  <a:pt x="1861778" y="866513"/>
                </a:lnTo>
                <a:lnTo>
                  <a:pt x="1856752" y="868631"/>
                </a:lnTo>
                <a:lnTo>
                  <a:pt x="1851198" y="871278"/>
                </a:lnTo>
                <a:lnTo>
                  <a:pt x="1839030" y="877896"/>
                </a:lnTo>
                <a:lnTo>
                  <a:pt x="1826597" y="885044"/>
                </a:lnTo>
                <a:lnTo>
                  <a:pt x="1816599" y="890159"/>
                </a:lnTo>
                <a:lnTo>
                  <a:pt x="1815488" y="890603"/>
                </a:lnTo>
                <a:lnTo>
                  <a:pt x="1810197" y="892986"/>
                </a:lnTo>
                <a:lnTo>
                  <a:pt x="1805172" y="895898"/>
                </a:lnTo>
                <a:lnTo>
                  <a:pt x="1809933" y="893780"/>
                </a:lnTo>
                <a:lnTo>
                  <a:pt x="1814694" y="891133"/>
                </a:lnTo>
                <a:lnTo>
                  <a:pt x="1816599" y="890159"/>
                </a:lnTo>
                <a:lnTo>
                  <a:pt x="1820778" y="888485"/>
                </a:lnTo>
                <a:lnTo>
                  <a:pt x="1826068" y="886632"/>
                </a:lnTo>
                <a:lnTo>
                  <a:pt x="1836914" y="883456"/>
                </a:lnTo>
                <a:lnTo>
                  <a:pt x="1847759" y="880544"/>
                </a:lnTo>
                <a:lnTo>
                  <a:pt x="1853049" y="878691"/>
                </a:lnTo>
                <a:lnTo>
                  <a:pt x="1858339" y="876837"/>
                </a:lnTo>
                <a:lnTo>
                  <a:pt x="1863101" y="874455"/>
                </a:lnTo>
                <a:lnTo>
                  <a:pt x="1867862" y="871808"/>
                </a:lnTo>
                <a:lnTo>
                  <a:pt x="1872623" y="868631"/>
                </a:lnTo>
                <a:lnTo>
                  <a:pt x="1873840" y="867413"/>
                </a:lnTo>
                <a:lnTo>
                  <a:pt x="1873946" y="867837"/>
                </a:lnTo>
                <a:lnTo>
                  <a:pt x="1873681" y="869690"/>
                </a:lnTo>
                <a:lnTo>
                  <a:pt x="1873417" y="871808"/>
                </a:lnTo>
                <a:lnTo>
                  <a:pt x="1872623" y="874190"/>
                </a:lnTo>
                <a:lnTo>
                  <a:pt x="1876062" y="874190"/>
                </a:lnTo>
                <a:lnTo>
                  <a:pt x="1880030" y="873131"/>
                </a:lnTo>
                <a:lnTo>
                  <a:pt x="1883733" y="872337"/>
                </a:lnTo>
                <a:lnTo>
                  <a:pt x="1887436" y="870749"/>
                </a:lnTo>
                <a:lnTo>
                  <a:pt x="1891669" y="869160"/>
                </a:lnTo>
                <a:lnTo>
                  <a:pt x="1895372" y="867307"/>
                </a:lnTo>
                <a:lnTo>
                  <a:pt x="1899604" y="864925"/>
                </a:lnTo>
                <a:lnTo>
                  <a:pt x="1903307" y="862542"/>
                </a:lnTo>
                <a:lnTo>
                  <a:pt x="1910978" y="857777"/>
                </a:lnTo>
                <a:lnTo>
                  <a:pt x="1918385" y="852482"/>
                </a:lnTo>
                <a:lnTo>
                  <a:pt x="1924733" y="847188"/>
                </a:lnTo>
                <a:lnTo>
                  <a:pt x="1930553" y="842422"/>
                </a:lnTo>
                <a:close/>
                <a:moveTo>
                  <a:pt x="1360621" y="841730"/>
                </a:moveTo>
                <a:lnTo>
                  <a:pt x="1361048" y="842158"/>
                </a:lnTo>
                <a:lnTo>
                  <a:pt x="1361048" y="842422"/>
                </a:lnTo>
                <a:lnTo>
                  <a:pt x="1360783" y="842687"/>
                </a:lnTo>
                <a:lnTo>
                  <a:pt x="1359990" y="842952"/>
                </a:lnTo>
                <a:lnTo>
                  <a:pt x="1358138" y="843482"/>
                </a:lnTo>
                <a:lnTo>
                  <a:pt x="1357590" y="843626"/>
                </a:lnTo>
                <a:lnTo>
                  <a:pt x="1360621" y="841730"/>
                </a:lnTo>
                <a:close/>
                <a:moveTo>
                  <a:pt x="1360519" y="841628"/>
                </a:moveTo>
                <a:lnTo>
                  <a:pt x="1360783" y="841628"/>
                </a:lnTo>
                <a:lnTo>
                  <a:pt x="1360621" y="841730"/>
                </a:lnTo>
                <a:lnTo>
                  <a:pt x="1360519" y="841628"/>
                </a:lnTo>
                <a:close/>
                <a:moveTo>
                  <a:pt x="1367925" y="840834"/>
                </a:moveTo>
                <a:lnTo>
                  <a:pt x="1368454" y="841364"/>
                </a:lnTo>
                <a:lnTo>
                  <a:pt x="1368719" y="841364"/>
                </a:lnTo>
                <a:lnTo>
                  <a:pt x="1368983" y="841364"/>
                </a:lnTo>
                <a:lnTo>
                  <a:pt x="1369248" y="841364"/>
                </a:lnTo>
                <a:lnTo>
                  <a:pt x="1369513" y="841364"/>
                </a:lnTo>
                <a:lnTo>
                  <a:pt x="1370042" y="841364"/>
                </a:lnTo>
                <a:lnTo>
                  <a:pt x="1374274" y="840834"/>
                </a:lnTo>
                <a:lnTo>
                  <a:pt x="1367925" y="840834"/>
                </a:lnTo>
                <a:close/>
                <a:moveTo>
                  <a:pt x="3167430" y="838179"/>
                </a:moveTo>
                <a:lnTo>
                  <a:pt x="3168651" y="840488"/>
                </a:lnTo>
                <a:lnTo>
                  <a:pt x="3165476" y="841354"/>
                </a:lnTo>
                <a:lnTo>
                  <a:pt x="3167430" y="838179"/>
                </a:lnTo>
                <a:close/>
                <a:moveTo>
                  <a:pt x="3369501" y="838177"/>
                </a:moveTo>
                <a:lnTo>
                  <a:pt x="3370263" y="839765"/>
                </a:lnTo>
                <a:lnTo>
                  <a:pt x="3367723" y="842940"/>
                </a:lnTo>
                <a:lnTo>
                  <a:pt x="3363913" y="840082"/>
                </a:lnTo>
                <a:lnTo>
                  <a:pt x="3367723" y="838812"/>
                </a:lnTo>
                <a:lnTo>
                  <a:pt x="3369501" y="838177"/>
                </a:lnTo>
                <a:close/>
                <a:moveTo>
                  <a:pt x="3641408" y="836615"/>
                </a:moveTo>
                <a:lnTo>
                  <a:pt x="3643313" y="836842"/>
                </a:lnTo>
                <a:lnTo>
                  <a:pt x="3643313" y="837069"/>
                </a:lnTo>
                <a:lnTo>
                  <a:pt x="3640138" y="839790"/>
                </a:lnTo>
                <a:lnTo>
                  <a:pt x="3641408" y="836615"/>
                </a:lnTo>
                <a:close/>
                <a:moveTo>
                  <a:pt x="4775201" y="836609"/>
                </a:moveTo>
                <a:lnTo>
                  <a:pt x="4792664" y="841341"/>
                </a:lnTo>
                <a:lnTo>
                  <a:pt x="4792126" y="841590"/>
                </a:lnTo>
                <a:lnTo>
                  <a:pt x="4788365" y="849310"/>
                </a:lnTo>
                <a:lnTo>
                  <a:pt x="4787828" y="845325"/>
                </a:lnTo>
                <a:lnTo>
                  <a:pt x="4783529" y="842088"/>
                </a:lnTo>
                <a:lnTo>
                  <a:pt x="4776544" y="840594"/>
                </a:lnTo>
                <a:lnTo>
                  <a:pt x="4775201" y="836609"/>
                </a:lnTo>
                <a:close/>
                <a:moveTo>
                  <a:pt x="4767263" y="835022"/>
                </a:moveTo>
                <a:lnTo>
                  <a:pt x="4767660" y="835276"/>
                </a:lnTo>
                <a:lnTo>
                  <a:pt x="4770438" y="841372"/>
                </a:lnTo>
                <a:lnTo>
                  <a:pt x="4767263" y="835022"/>
                </a:lnTo>
                <a:close/>
                <a:moveTo>
                  <a:pt x="3257198" y="835003"/>
                </a:moveTo>
                <a:lnTo>
                  <a:pt x="3260726" y="836194"/>
                </a:lnTo>
                <a:lnTo>
                  <a:pt x="3260491" y="836591"/>
                </a:lnTo>
                <a:lnTo>
                  <a:pt x="3254376" y="835400"/>
                </a:lnTo>
                <a:lnTo>
                  <a:pt x="3257198" y="835003"/>
                </a:lnTo>
                <a:close/>
                <a:moveTo>
                  <a:pt x="2467666" y="835001"/>
                </a:moveTo>
                <a:lnTo>
                  <a:pt x="2470151" y="837021"/>
                </a:lnTo>
                <a:lnTo>
                  <a:pt x="2469875" y="837310"/>
                </a:lnTo>
                <a:lnTo>
                  <a:pt x="2463801" y="841350"/>
                </a:lnTo>
                <a:lnTo>
                  <a:pt x="2467666" y="835001"/>
                </a:lnTo>
                <a:close/>
                <a:moveTo>
                  <a:pt x="2713038" y="831824"/>
                </a:moveTo>
                <a:lnTo>
                  <a:pt x="2714626" y="831824"/>
                </a:lnTo>
                <a:lnTo>
                  <a:pt x="2714308" y="832164"/>
                </a:lnTo>
                <a:lnTo>
                  <a:pt x="2708276" y="836587"/>
                </a:lnTo>
                <a:lnTo>
                  <a:pt x="2713038" y="831824"/>
                </a:lnTo>
                <a:close/>
                <a:moveTo>
                  <a:pt x="3890963" y="830265"/>
                </a:moveTo>
                <a:lnTo>
                  <a:pt x="3891360" y="830772"/>
                </a:lnTo>
                <a:lnTo>
                  <a:pt x="3892551" y="836614"/>
                </a:lnTo>
                <a:lnTo>
                  <a:pt x="3890963" y="830265"/>
                </a:lnTo>
                <a:close/>
                <a:moveTo>
                  <a:pt x="3644788" y="827090"/>
                </a:moveTo>
                <a:lnTo>
                  <a:pt x="3646489" y="827090"/>
                </a:lnTo>
                <a:lnTo>
                  <a:pt x="3646489" y="827331"/>
                </a:lnTo>
                <a:lnTo>
                  <a:pt x="3638551" y="835028"/>
                </a:lnTo>
                <a:lnTo>
                  <a:pt x="3641386" y="829015"/>
                </a:lnTo>
                <a:lnTo>
                  <a:pt x="3644788" y="827090"/>
                </a:lnTo>
                <a:close/>
                <a:moveTo>
                  <a:pt x="5169051" y="827014"/>
                </a:moveTo>
                <a:lnTo>
                  <a:pt x="5187087" y="839264"/>
                </a:lnTo>
                <a:lnTo>
                  <a:pt x="5186356" y="838626"/>
                </a:lnTo>
                <a:lnTo>
                  <a:pt x="5180024" y="834122"/>
                </a:lnTo>
                <a:lnTo>
                  <a:pt x="5173429" y="829619"/>
                </a:lnTo>
                <a:lnTo>
                  <a:pt x="5169051" y="827014"/>
                </a:lnTo>
                <a:close/>
                <a:moveTo>
                  <a:pt x="3650151" y="825502"/>
                </a:moveTo>
                <a:lnTo>
                  <a:pt x="3654426" y="826004"/>
                </a:lnTo>
                <a:lnTo>
                  <a:pt x="3654120" y="826254"/>
                </a:lnTo>
                <a:lnTo>
                  <a:pt x="3646488" y="839790"/>
                </a:lnTo>
                <a:lnTo>
                  <a:pt x="3646488" y="832020"/>
                </a:lnTo>
                <a:lnTo>
                  <a:pt x="3650151" y="825502"/>
                </a:lnTo>
                <a:close/>
                <a:moveTo>
                  <a:pt x="2593361" y="823733"/>
                </a:moveTo>
                <a:lnTo>
                  <a:pt x="2593976" y="828883"/>
                </a:lnTo>
                <a:lnTo>
                  <a:pt x="2590289" y="830238"/>
                </a:lnTo>
                <a:lnTo>
                  <a:pt x="2593361" y="824004"/>
                </a:lnTo>
                <a:lnTo>
                  <a:pt x="2593361" y="823733"/>
                </a:lnTo>
                <a:close/>
                <a:moveTo>
                  <a:pt x="3893528" y="822327"/>
                </a:moveTo>
                <a:lnTo>
                  <a:pt x="3894505" y="823517"/>
                </a:lnTo>
                <a:lnTo>
                  <a:pt x="3895726" y="825105"/>
                </a:lnTo>
                <a:lnTo>
                  <a:pt x="3892551" y="825501"/>
                </a:lnTo>
                <a:lnTo>
                  <a:pt x="3893528" y="822327"/>
                </a:lnTo>
                <a:close/>
                <a:moveTo>
                  <a:pt x="2584451" y="822300"/>
                </a:moveTo>
                <a:lnTo>
                  <a:pt x="2584159" y="823888"/>
                </a:lnTo>
                <a:lnTo>
                  <a:pt x="2570163" y="823359"/>
                </a:lnTo>
                <a:lnTo>
                  <a:pt x="2584451" y="822300"/>
                </a:lnTo>
                <a:close/>
                <a:moveTo>
                  <a:pt x="2892044" y="822298"/>
                </a:moveTo>
                <a:lnTo>
                  <a:pt x="2895600" y="823205"/>
                </a:lnTo>
                <a:lnTo>
                  <a:pt x="2895346" y="823432"/>
                </a:lnTo>
                <a:lnTo>
                  <a:pt x="2889250" y="823886"/>
                </a:lnTo>
                <a:lnTo>
                  <a:pt x="2892044" y="822298"/>
                </a:lnTo>
                <a:close/>
                <a:moveTo>
                  <a:pt x="5284035" y="821500"/>
                </a:moveTo>
                <a:lnTo>
                  <a:pt x="5286079" y="824321"/>
                </a:lnTo>
                <a:lnTo>
                  <a:pt x="5288767" y="826507"/>
                </a:lnTo>
                <a:lnTo>
                  <a:pt x="5284035" y="821500"/>
                </a:lnTo>
                <a:close/>
                <a:moveTo>
                  <a:pt x="4828118" y="821232"/>
                </a:moveTo>
                <a:lnTo>
                  <a:pt x="4826795" y="824659"/>
                </a:lnTo>
                <a:lnTo>
                  <a:pt x="4827588" y="824395"/>
                </a:lnTo>
                <a:lnTo>
                  <a:pt x="4828118" y="821232"/>
                </a:lnTo>
                <a:close/>
                <a:moveTo>
                  <a:pt x="4754563" y="820735"/>
                </a:moveTo>
                <a:lnTo>
                  <a:pt x="4759061" y="823457"/>
                </a:lnTo>
                <a:lnTo>
                  <a:pt x="4759326" y="825498"/>
                </a:lnTo>
                <a:lnTo>
                  <a:pt x="4754827" y="823797"/>
                </a:lnTo>
                <a:lnTo>
                  <a:pt x="4754563" y="820735"/>
                </a:lnTo>
                <a:close/>
                <a:moveTo>
                  <a:pt x="2592747" y="819125"/>
                </a:moveTo>
                <a:lnTo>
                  <a:pt x="2593361" y="822107"/>
                </a:lnTo>
                <a:lnTo>
                  <a:pt x="2584451" y="829154"/>
                </a:lnTo>
                <a:lnTo>
                  <a:pt x="2592747" y="819125"/>
                </a:lnTo>
                <a:close/>
                <a:moveTo>
                  <a:pt x="4725988" y="815973"/>
                </a:moveTo>
                <a:lnTo>
                  <a:pt x="4731989" y="817978"/>
                </a:lnTo>
                <a:lnTo>
                  <a:pt x="4731989" y="818229"/>
                </a:lnTo>
                <a:lnTo>
                  <a:pt x="4740276" y="825497"/>
                </a:lnTo>
                <a:lnTo>
                  <a:pt x="4725988" y="816474"/>
                </a:lnTo>
                <a:lnTo>
                  <a:pt x="4725988" y="815973"/>
                </a:lnTo>
                <a:close/>
                <a:moveTo>
                  <a:pt x="2551340" y="815951"/>
                </a:moveTo>
                <a:lnTo>
                  <a:pt x="2558544" y="822036"/>
                </a:lnTo>
                <a:lnTo>
                  <a:pt x="2561479" y="820713"/>
                </a:lnTo>
                <a:lnTo>
                  <a:pt x="2565214" y="824946"/>
                </a:lnTo>
                <a:lnTo>
                  <a:pt x="2571884" y="828386"/>
                </a:lnTo>
                <a:lnTo>
                  <a:pt x="2573752" y="829973"/>
                </a:lnTo>
                <a:lnTo>
                  <a:pt x="2574552" y="832619"/>
                </a:lnTo>
                <a:lnTo>
                  <a:pt x="2571617" y="840821"/>
                </a:lnTo>
                <a:lnTo>
                  <a:pt x="2577220" y="836852"/>
                </a:lnTo>
                <a:lnTo>
                  <a:pt x="2574552" y="847965"/>
                </a:lnTo>
                <a:lnTo>
                  <a:pt x="2587626" y="847436"/>
                </a:lnTo>
                <a:lnTo>
                  <a:pt x="2585224" y="849023"/>
                </a:lnTo>
                <a:lnTo>
                  <a:pt x="2583090" y="850610"/>
                </a:lnTo>
                <a:lnTo>
                  <a:pt x="2569750" y="854844"/>
                </a:lnTo>
                <a:lnTo>
                  <a:pt x="2556943" y="862517"/>
                </a:lnTo>
                <a:lnTo>
                  <a:pt x="2545737" y="866750"/>
                </a:lnTo>
                <a:lnTo>
                  <a:pt x="2543336" y="866221"/>
                </a:lnTo>
                <a:lnTo>
                  <a:pt x="2525193" y="864369"/>
                </a:lnTo>
                <a:lnTo>
                  <a:pt x="2522525" y="861988"/>
                </a:lnTo>
                <a:lnTo>
                  <a:pt x="2512920" y="859342"/>
                </a:lnTo>
                <a:lnTo>
                  <a:pt x="2514254" y="855902"/>
                </a:lnTo>
                <a:lnTo>
                  <a:pt x="2501180" y="856961"/>
                </a:lnTo>
                <a:lnTo>
                  <a:pt x="2504115" y="853521"/>
                </a:lnTo>
                <a:lnTo>
                  <a:pt x="2493710" y="857490"/>
                </a:lnTo>
                <a:lnTo>
                  <a:pt x="2493443" y="857754"/>
                </a:lnTo>
                <a:lnTo>
                  <a:pt x="2493176" y="857754"/>
                </a:lnTo>
                <a:lnTo>
                  <a:pt x="2492376" y="850081"/>
                </a:lnTo>
                <a:lnTo>
                  <a:pt x="2526260" y="836852"/>
                </a:lnTo>
                <a:lnTo>
                  <a:pt x="2532930" y="828915"/>
                </a:lnTo>
                <a:lnTo>
                  <a:pt x="2536399" y="830238"/>
                </a:lnTo>
                <a:lnTo>
                  <a:pt x="2551340" y="815951"/>
                </a:lnTo>
                <a:close/>
                <a:moveTo>
                  <a:pt x="3879504" y="814578"/>
                </a:moveTo>
                <a:lnTo>
                  <a:pt x="3876468" y="815539"/>
                </a:lnTo>
                <a:lnTo>
                  <a:pt x="3875493" y="817247"/>
                </a:lnTo>
                <a:lnTo>
                  <a:pt x="3880136" y="814923"/>
                </a:lnTo>
                <a:lnTo>
                  <a:pt x="3880516" y="815130"/>
                </a:lnTo>
                <a:lnTo>
                  <a:pt x="3880251" y="814866"/>
                </a:lnTo>
                <a:lnTo>
                  <a:pt x="3880136" y="814923"/>
                </a:lnTo>
                <a:lnTo>
                  <a:pt x="3879504" y="814578"/>
                </a:lnTo>
                <a:close/>
                <a:moveTo>
                  <a:pt x="2705630" y="814362"/>
                </a:moveTo>
                <a:lnTo>
                  <a:pt x="2708276" y="816267"/>
                </a:lnTo>
                <a:lnTo>
                  <a:pt x="2704836" y="819126"/>
                </a:lnTo>
                <a:lnTo>
                  <a:pt x="2704042" y="816029"/>
                </a:lnTo>
                <a:lnTo>
                  <a:pt x="2701926" y="816982"/>
                </a:lnTo>
                <a:lnTo>
                  <a:pt x="2705630" y="814362"/>
                </a:lnTo>
                <a:close/>
                <a:moveTo>
                  <a:pt x="1470558" y="814361"/>
                </a:moveTo>
                <a:lnTo>
                  <a:pt x="1465268" y="818332"/>
                </a:lnTo>
                <a:lnTo>
                  <a:pt x="1467384" y="824156"/>
                </a:lnTo>
                <a:lnTo>
                  <a:pt x="1440932" y="835540"/>
                </a:lnTo>
                <a:lnTo>
                  <a:pt x="1447280" y="833686"/>
                </a:lnTo>
                <a:lnTo>
                  <a:pt x="1454158" y="831039"/>
                </a:lnTo>
                <a:lnTo>
                  <a:pt x="1460771" y="828392"/>
                </a:lnTo>
                <a:lnTo>
                  <a:pt x="1466590" y="826274"/>
                </a:lnTo>
                <a:lnTo>
                  <a:pt x="1468971" y="825745"/>
                </a:lnTo>
                <a:lnTo>
                  <a:pt x="1471087" y="825480"/>
                </a:lnTo>
                <a:lnTo>
                  <a:pt x="1472939" y="825745"/>
                </a:lnTo>
                <a:lnTo>
                  <a:pt x="1473468" y="826009"/>
                </a:lnTo>
                <a:lnTo>
                  <a:pt x="1473997" y="826539"/>
                </a:lnTo>
                <a:lnTo>
                  <a:pt x="1474261" y="827068"/>
                </a:lnTo>
                <a:lnTo>
                  <a:pt x="1474261" y="827862"/>
                </a:lnTo>
                <a:lnTo>
                  <a:pt x="1473997" y="829715"/>
                </a:lnTo>
                <a:lnTo>
                  <a:pt x="1473203" y="832363"/>
                </a:lnTo>
                <a:lnTo>
                  <a:pt x="1471351" y="836069"/>
                </a:lnTo>
                <a:lnTo>
                  <a:pt x="1480081" y="833951"/>
                </a:lnTo>
                <a:lnTo>
                  <a:pt x="1484048" y="832892"/>
                </a:lnTo>
                <a:lnTo>
                  <a:pt x="1487487" y="832363"/>
                </a:lnTo>
                <a:lnTo>
                  <a:pt x="1490926" y="832363"/>
                </a:lnTo>
                <a:lnTo>
                  <a:pt x="1492777" y="832627"/>
                </a:lnTo>
                <a:lnTo>
                  <a:pt x="1494629" y="832892"/>
                </a:lnTo>
                <a:lnTo>
                  <a:pt x="1495952" y="833951"/>
                </a:lnTo>
                <a:lnTo>
                  <a:pt x="1497803" y="834745"/>
                </a:lnTo>
                <a:lnTo>
                  <a:pt x="1499126" y="836069"/>
                </a:lnTo>
                <a:lnTo>
                  <a:pt x="1500977" y="837393"/>
                </a:lnTo>
                <a:lnTo>
                  <a:pt x="1486958" y="844011"/>
                </a:lnTo>
                <a:lnTo>
                  <a:pt x="1484577" y="845070"/>
                </a:lnTo>
                <a:lnTo>
                  <a:pt x="1484313" y="845599"/>
                </a:lnTo>
                <a:lnTo>
                  <a:pt x="1484313" y="845864"/>
                </a:lnTo>
                <a:lnTo>
                  <a:pt x="1484577" y="846129"/>
                </a:lnTo>
                <a:lnTo>
                  <a:pt x="1485106" y="846129"/>
                </a:lnTo>
                <a:lnTo>
                  <a:pt x="1487222" y="846393"/>
                </a:lnTo>
                <a:lnTo>
                  <a:pt x="1492513" y="845864"/>
                </a:lnTo>
                <a:lnTo>
                  <a:pt x="1496216" y="845599"/>
                </a:lnTo>
                <a:lnTo>
                  <a:pt x="1490132" y="847982"/>
                </a:lnTo>
                <a:lnTo>
                  <a:pt x="1494364" y="850100"/>
                </a:lnTo>
                <a:lnTo>
                  <a:pt x="1498332" y="851688"/>
                </a:lnTo>
                <a:lnTo>
                  <a:pt x="1502564" y="853276"/>
                </a:lnTo>
                <a:lnTo>
                  <a:pt x="1506797" y="854335"/>
                </a:lnTo>
                <a:lnTo>
                  <a:pt x="1511029" y="855659"/>
                </a:lnTo>
                <a:lnTo>
                  <a:pt x="1515261" y="856453"/>
                </a:lnTo>
                <a:lnTo>
                  <a:pt x="1524255" y="857777"/>
                </a:lnTo>
                <a:lnTo>
                  <a:pt x="1533248" y="858306"/>
                </a:lnTo>
                <a:lnTo>
                  <a:pt x="1542242" y="858571"/>
                </a:lnTo>
                <a:lnTo>
                  <a:pt x="1560229" y="858571"/>
                </a:lnTo>
                <a:lnTo>
                  <a:pt x="1569223" y="858571"/>
                </a:lnTo>
                <a:lnTo>
                  <a:pt x="1578216" y="858571"/>
                </a:lnTo>
                <a:lnTo>
                  <a:pt x="1586681" y="859100"/>
                </a:lnTo>
                <a:lnTo>
                  <a:pt x="1595145" y="859895"/>
                </a:lnTo>
                <a:lnTo>
                  <a:pt x="1599378" y="860954"/>
                </a:lnTo>
                <a:lnTo>
                  <a:pt x="1603081" y="861748"/>
                </a:lnTo>
                <a:lnTo>
                  <a:pt x="1607049" y="863071"/>
                </a:lnTo>
                <a:lnTo>
                  <a:pt x="1611016" y="864395"/>
                </a:lnTo>
                <a:lnTo>
                  <a:pt x="1614720" y="865983"/>
                </a:lnTo>
                <a:lnTo>
                  <a:pt x="1618423" y="867572"/>
                </a:lnTo>
                <a:lnTo>
                  <a:pt x="1621862" y="869690"/>
                </a:lnTo>
                <a:lnTo>
                  <a:pt x="1625300" y="872337"/>
                </a:lnTo>
                <a:lnTo>
                  <a:pt x="1604403" y="907546"/>
                </a:lnTo>
                <a:lnTo>
                  <a:pt x="1584036" y="943285"/>
                </a:lnTo>
                <a:lnTo>
                  <a:pt x="1568640" y="971262"/>
                </a:lnTo>
                <a:lnTo>
                  <a:pt x="1563932" y="978494"/>
                </a:lnTo>
                <a:lnTo>
                  <a:pt x="1553087" y="996495"/>
                </a:lnTo>
                <a:lnTo>
                  <a:pt x="1542771" y="1015026"/>
                </a:lnTo>
                <a:lnTo>
                  <a:pt x="1532190" y="1033822"/>
                </a:lnTo>
                <a:lnTo>
                  <a:pt x="1522139" y="1052886"/>
                </a:lnTo>
                <a:lnTo>
                  <a:pt x="1512087" y="1072211"/>
                </a:lnTo>
                <a:lnTo>
                  <a:pt x="1502564" y="1092065"/>
                </a:lnTo>
                <a:lnTo>
                  <a:pt x="1493042" y="1112186"/>
                </a:lnTo>
                <a:lnTo>
                  <a:pt x="1483784" y="1132305"/>
                </a:lnTo>
                <a:lnTo>
                  <a:pt x="1474526" y="1152689"/>
                </a:lnTo>
                <a:lnTo>
                  <a:pt x="1465797" y="1173074"/>
                </a:lnTo>
                <a:lnTo>
                  <a:pt x="1461906" y="1182565"/>
                </a:lnTo>
                <a:lnTo>
                  <a:pt x="1449926" y="1208284"/>
                </a:lnTo>
                <a:lnTo>
                  <a:pt x="1432203" y="1247990"/>
                </a:lnTo>
                <a:lnTo>
                  <a:pt x="1414480" y="1287965"/>
                </a:lnTo>
                <a:lnTo>
                  <a:pt x="1397287" y="1328734"/>
                </a:lnTo>
                <a:lnTo>
                  <a:pt x="1380093" y="1369504"/>
                </a:lnTo>
                <a:lnTo>
                  <a:pt x="1363693" y="1410801"/>
                </a:lnTo>
                <a:lnTo>
                  <a:pt x="1347293" y="1452893"/>
                </a:lnTo>
                <a:lnTo>
                  <a:pt x="1331422" y="1494720"/>
                </a:lnTo>
                <a:lnTo>
                  <a:pt x="1338564" y="1475130"/>
                </a:lnTo>
                <a:lnTo>
                  <a:pt x="1344383" y="1457393"/>
                </a:lnTo>
                <a:lnTo>
                  <a:pt x="1349145" y="1442568"/>
                </a:lnTo>
                <a:lnTo>
                  <a:pt x="1352319" y="1429861"/>
                </a:lnTo>
                <a:lnTo>
                  <a:pt x="1354700" y="1419272"/>
                </a:lnTo>
                <a:lnTo>
                  <a:pt x="1355758" y="1410801"/>
                </a:lnTo>
                <a:lnTo>
                  <a:pt x="1356022" y="1407361"/>
                </a:lnTo>
                <a:lnTo>
                  <a:pt x="1356551" y="1404449"/>
                </a:lnTo>
                <a:lnTo>
                  <a:pt x="1356022" y="1401801"/>
                </a:lnTo>
                <a:lnTo>
                  <a:pt x="1355758" y="1399419"/>
                </a:lnTo>
                <a:lnTo>
                  <a:pt x="1355229" y="1397565"/>
                </a:lnTo>
                <a:lnTo>
                  <a:pt x="1354700" y="1396241"/>
                </a:lnTo>
                <a:lnTo>
                  <a:pt x="1353906" y="1395182"/>
                </a:lnTo>
                <a:lnTo>
                  <a:pt x="1352848" y="1394653"/>
                </a:lnTo>
                <a:lnTo>
                  <a:pt x="1351790" y="1394388"/>
                </a:lnTo>
                <a:lnTo>
                  <a:pt x="1350467" y="1394388"/>
                </a:lnTo>
                <a:lnTo>
                  <a:pt x="1349145" y="1394653"/>
                </a:lnTo>
                <a:lnTo>
                  <a:pt x="1347558" y="1395712"/>
                </a:lnTo>
                <a:lnTo>
                  <a:pt x="1346235" y="1396507"/>
                </a:lnTo>
                <a:lnTo>
                  <a:pt x="1344383" y="1397565"/>
                </a:lnTo>
                <a:lnTo>
                  <a:pt x="1341210" y="1401008"/>
                </a:lnTo>
                <a:lnTo>
                  <a:pt x="1337242" y="1404979"/>
                </a:lnTo>
                <a:lnTo>
                  <a:pt x="1333539" y="1410007"/>
                </a:lnTo>
                <a:lnTo>
                  <a:pt x="1329835" y="1415566"/>
                </a:lnTo>
                <a:lnTo>
                  <a:pt x="1326132" y="1421654"/>
                </a:lnTo>
                <a:lnTo>
                  <a:pt x="1322429" y="1428273"/>
                </a:lnTo>
                <a:lnTo>
                  <a:pt x="1319255" y="1435155"/>
                </a:lnTo>
                <a:lnTo>
                  <a:pt x="1316345" y="1442304"/>
                </a:lnTo>
                <a:lnTo>
                  <a:pt x="1313700" y="1449187"/>
                </a:lnTo>
                <a:lnTo>
                  <a:pt x="1311583" y="1456334"/>
                </a:lnTo>
                <a:lnTo>
                  <a:pt x="1310261" y="1463217"/>
                </a:lnTo>
                <a:lnTo>
                  <a:pt x="1309732" y="1466394"/>
                </a:lnTo>
                <a:lnTo>
                  <a:pt x="1309468" y="1469571"/>
                </a:lnTo>
                <a:lnTo>
                  <a:pt x="1309468" y="1472482"/>
                </a:lnTo>
                <a:lnTo>
                  <a:pt x="1309468" y="1475394"/>
                </a:lnTo>
                <a:lnTo>
                  <a:pt x="1309996" y="1478042"/>
                </a:lnTo>
                <a:lnTo>
                  <a:pt x="1310790" y="1480689"/>
                </a:lnTo>
                <a:lnTo>
                  <a:pt x="1311319" y="1483337"/>
                </a:lnTo>
                <a:lnTo>
                  <a:pt x="1312377" y="1485454"/>
                </a:lnTo>
                <a:lnTo>
                  <a:pt x="1313965" y="1487573"/>
                </a:lnTo>
                <a:lnTo>
                  <a:pt x="1315287" y="1489425"/>
                </a:lnTo>
                <a:lnTo>
                  <a:pt x="1317403" y="1491014"/>
                </a:lnTo>
                <a:lnTo>
                  <a:pt x="1319519" y="1492338"/>
                </a:lnTo>
                <a:lnTo>
                  <a:pt x="1322164" y="1493396"/>
                </a:lnTo>
                <a:lnTo>
                  <a:pt x="1324810" y="1494191"/>
                </a:lnTo>
                <a:lnTo>
                  <a:pt x="1327984" y="1494720"/>
                </a:lnTo>
                <a:lnTo>
                  <a:pt x="1331422" y="1494720"/>
                </a:lnTo>
                <a:lnTo>
                  <a:pt x="1305236" y="1494985"/>
                </a:lnTo>
                <a:lnTo>
                  <a:pt x="1275874" y="1495249"/>
                </a:lnTo>
                <a:lnTo>
                  <a:pt x="1245190" y="1495779"/>
                </a:lnTo>
                <a:lnTo>
                  <a:pt x="1214241" y="1495249"/>
                </a:lnTo>
                <a:lnTo>
                  <a:pt x="1199164" y="1495249"/>
                </a:lnTo>
                <a:lnTo>
                  <a:pt x="1184615" y="1494720"/>
                </a:lnTo>
                <a:lnTo>
                  <a:pt x="1170331" y="1494191"/>
                </a:lnTo>
                <a:lnTo>
                  <a:pt x="1156841" y="1493661"/>
                </a:lnTo>
                <a:lnTo>
                  <a:pt x="1144144" y="1492338"/>
                </a:lnTo>
                <a:lnTo>
                  <a:pt x="1132770" y="1491014"/>
                </a:lnTo>
                <a:lnTo>
                  <a:pt x="1122190" y="1489425"/>
                </a:lnTo>
                <a:lnTo>
                  <a:pt x="1112932" y="1487573"/>
                </a:lnTo>
                <a:lnTo>
                  <a:pt x="1114783" y="1481484"/>
                </a:lnTo>
                <a:lnTo>
                  <a:pt x="1105260" y="1490484"/>
                </a:lnTo>
                <a:lnTo>
                  <a:pt x="1102086" y="1487837"/>
                </a:lnTo>
                <a:lnTo>
                  <a:pt x="1106054" y="1483601"/>
                </a:lnTo>
                <a:lnTo>
                  <a:pt x="1106857" y="1482740"/>
                </a:lnTo>
                <a:lnTo>
                  <a:pt x="1109757" y="1480954"/>
                </a:lnTo>
                <a:lnTo>
                  <a:pt x="1113196" y="1478571"/>
                </a:lnTo>
                <a:lnTo>
                  <a:pt x="1116635" y="1476189"/>
                </a:lnTo>
                <a:lnTo>
                  <a:pt x="1119809" y="1473276"/>
                </a:lnTo>
                <a:lnTo>
                  <a:pt x="1122983" y="1470365"/>
                </a:lnTo>
                <a:lnTo>
                  <a:pt x="1129331" y="1464011"/>
                </a:lnTo>
                <a:lnTo>
                  <a:pt x="1135945" y="1456598"/>
                </a:lnTo>
                <a:lnTo>
                  <a:pt x="1127480" y="1464011"/>
                </a:lnTo>
                <a:lnTo>
                  <a:pt x="1118486" y="1471690"/>
                </a:lnTo>
                <a:lnTo>
                  <a:pt x="1114254" y="1475394"/>
                </a:lnTo>
                <a:lnTo>
                  <a:pt x="1109757" y="1479630"/>
                </a:lnTo>
                <a:lnTo>
                  <a:pt x="1106857" y="1482740"/>
                </a:lnTo>
                <a:lnTo>
                  <a:pt x="1106319" y="1483072"/>
                </a:lnTo>
                <a:lnTo>
                  <a:pt x="1102880" y="1484925"/>
                </a:lnTo>
                <a:lnTo>
                  <a:pt x="1098912" y="1486249"/>
                </a:lnTo>
                <a:lnTo>
                  <a:pt x="1095209" y="1487837"/>
                </a:lnTo>
                <a:lnTo>
                  <a:pt x="1090976" y="1488631"/>
                </a:lnTo>
                <a:lnTo>
                  <a:pt x="1086744" y="1489160"/>
                </a:lnTo>
                <a:lnTo>
                  <a:pt x="1082247" y="1489160"/>
                </a:lnTo>
                <a:lnTo>
                  <a:pt x="1077222" y="1489160"/>
                </a:lnTo>
                <a:lnTo>
                  <a:pt x="1081548" y="1484398"/>
                </a:lnTo>
                <a:lnTo>
                  <a:pt x="1079139" y="1486071"/>
                </a:lnTo>
                <a:lnTo>
                  <a:pt x="1077274" y="1486872"/>
                </a:lnTo>
                <a:lnTo>
                  <a:pt x="1075410" y="1487406"/>
                </a:lnTo>
                <a:lnTo>
                  <a:pt x="1073546" y="1488208"/>
                </a:lnTo>
                <a:lnTo>
                  <a:pt x="1071148" y="1488743"/>
                </a:lnTo>
                <a:lnTo>
                  <a:pt x="1069017" y="1489010"/>
                </a:lnTo>
                <a:lnTo>
                  <a:pt x="1066620" y="1489010"/>
                </a:lnTo>
                <a:lnTo>
                  <a:pt x="1065022" y="1489010"/>
                </a:lnTo>
                <a:lnTo>
                  <a:pt x="1074877" y="1478589"/>
                </a:lnTo>
                <a:lnTo>
                  <a:pt x="1062358" y="1489010"/>
                </a:lnTo>
                <a:lnTo>
                  <a:pt x="1060760" y="1489010"/>
                </a:lnTo>
                <a:lnTo>
                  <a:pt x="1066620" y="1483131"/>
                </a:lnTo>
                <a:lnTo>
                  <a:pt x="1060227" y="1488743"/>
                </a:lnTo>
                <a:lnTo>
                  <a:pt x="1054101" y="1488743"/>
                </a:lnTo>
                <a:lnTo>
                  <a:pt x="1063956" y="1480993"/>
                </a:lnTo>
                <a:lnTo>
                  <a:pt x="1069017" y="1475916"/>
                </a:lnTo>
                <a:lnTo>
                  <a:pt x="1069816" y="1475382"/>
                </a:lnTo>
                <a:lnTo>
                  <a:pt x="1073279" y="1474313"/>
                </a:lnTo>
                <a:lnTo>
                  <a:pt x="1077008" y="1472710"/>
                </a:lnTo>
                <a:lnTo>
                  <a:pt x="1075442" y="1471768"/>
                </a:lnTo>
                <a:lnTo>
                  <a:pt x="1068493" y="1474600"/>
                </a:lnTo>
                <a:lnTo>
                  <a:pt x="1061351" y="1476718"/>
                </a:lnTo>
                <a:lnTo>
                  <a:pt x="1057912" y="1477512"/>
                </a:lnTo>
                <a:lnTo>
                  <a:pt x="1054473" y="1477777"/>
                </a:lnTo>
                <a:lnTo>
                  <a:pt x="1064789" y="1470100"/>
                </a:lnTo>
                <a:lnTo>
                  <a:pt x="1075105" y="1463217"/>
                </a:lnTo>
                <a:lnTo>
                  <a:pt x="1080396" y="1459511"/>
                </a:lnTo>
                <a:lnTo>
                  <a:pt x="1085951" y="1456334"/>
                </a:lnTo>
                <a:lnTo>
                  <a:pt x="1091505" y="1453423"/>
                </a:lnTo>
                <a:lnTo>
                  <a:pt x="1097590" y="1450511"/>
                </a:lnTo>
                <a:lnTo>
                  <a:pt x="1097854" y="1450511"/>
                </a:lnTo>
                <a:lnTo>
                  <a:pt x="1098118" y="1450511"/>
                </a:lnTo>
                <a:lnTo>
                  <a:pt x="1100499" y="1449716"/>
                </a:lnTo>
                <a:lnTo>
                  <a:pt x="1097061" y="1444686"/>
                </a:lnTo>
                <a:lnTo>
                  <a:pt x="1092564" y="1449187"/>
                </a:lnTo>
                <a:lnTo>
                  <a:pt x="1085686" y="1447598"/>
                </a:lnTo>
                <a:lnTo>
                  <a:pt x="1103938" y="1431184"/>
                </a:lnTo>
                <a:lnTo>
                  <a:pt x="1101557" y="1429332"/>
                </a:lnTo>
                <a:lnTo>
                  <a:pt x="1107376" y="1425360"/>
                </a:lnTo>
                <a:lnTo>
                  <a:pt x="1112667" y="1407625"/>
                </a:lnTo>
                <a:lnTo>
                  <a:pt x="1108964" y="1402330"/>
                </a:lnTo>
                <a:lnTo>
                  <a:pt x="1110022" y="1401535"/>
                </a:lnTo>
                <a:lnTo>
                  <a:pt x="1111609" y="1400478"/>
                </a:lnTo>
                <a:lnTo>
                  <a:pt x="1115048" y="1399419"/>
                </a:lnTo>
                <a:lnTo>
                  <a:pt x="1122718" y="1397301"/>
                </a:lnTo>
                <a:lnTo>
                  <a:pt x="1125628" y="1396241"/>
                </a:lnTo>
                <a:lnTo>
                  <a:pt x="1126422" y="1395977"/>
                </a:lnTo>
                <a:lnTo>
                  <a:pt x="1126686" y="1395182"/>
                </a:lnTo>
                <a:lnTo>
                  <a:pt x="1126422" y="1394653"/>
                </a:lnTo>
                <a:lnTo>
                  <a:pt x="1125893" y="1394124"/>
                </a:lnTo>
                <a:lnTo>
                  <a:pt x="1124570" y="1393594"/>
                </a:lnTo>
                <a:lnTo>
                  <a:pt x="1122190" y="1393064"/>
                </a:lnTo>
                <a:lnTo>
                  <a:pt x="1131183" y="1384063"/>
                </a:lnTo>
                <a:lnTo>
                  <a:pt x="1129860" y="1382740"/>
                </a:lnTo>
                <a:lnTo>
                  <a:pt x="1134357" y="1377975"/>
                </a:lnTo>
                <a:lnTo>
                  <a:pt x="1138854" y="1381681"/>
                </a:lnTo>
                <a:lnTo>
                  <a:pt x="1139119" y="1379562"/>
                </a:lnTo>
                <a:lnTo>
                  <a:pt x="1139648" y="1377180"/>
                </a:lnTo>
                <a:lnTo>
                  <a:pt x="1140706" y="1375063"/>
                </a:lnTo>
                <a:lnTo>
                  <a:pt x="1141764" y="1372945"/>
                </a:lnTo>
                <a:lnTo>
                  <a:pt x="1143880" y="1369504"/>
                </a:lnTo>
                <a:lnTo>
                  <a:pt x="1146260" y="1366591"/>
                </a:lnTo>
                <a:lnTo>
                  <a:pt x="1147848" y="1364209"/>
                </a:lnTo>
                <a:lnTo>
                  <a:pt x="1148112" y="1363415"/>
                </a:lnTo>
                <a:lnTo>
                  <a:pt x="1148112" y="1362356"/>
                </a:lnTo>
                <a:lnTo>
                  <a:pt x="1147848" y="1361562"/>
                </a:lnTo>
                <a:lnTo>
                  <a:pt x="1147319" y="1361032"/>
                </a:lnTo>
                <a:lnTo>
                  <a:pt x="1146260" y="1360503"/>
                </a:lnTo>
                <a:lnTo>
                  <a:pt x="1144144" y="1359973"/>
                </a:lnTo>
                <a:lnTo>
                  <a:pt x="1147319" y="1356796"/>
                </a:lnTo>
                <a:lnTo>
                  <a:pt x="1150757" y="1353885"/>
                </a:lnTo>
                <a:lnTo>
                  <a:pt x="1154460" y="1351237"/>
                </a:lnTo>
                <a:lnTo>
                  <a:pt x="1157900" y="1348590"/>
                </a:lnTo>
                <a:lnTo>
                  <a:pt x="1161602" y="1346207"/>
                </a:lnTo>
                <a:lnTo>
                  <a:pt x="1165835" y="1343824"/>
                </a:lnTo>
                <a:lnTo>
                  <a:pt x="1169802" y="1341971"/>
                </a:lnTo>
                <a:lnTo>
                  <a:pt x="1174035" y="1340118"/>
                </a:lnTo>
                <a:lnTo>
                  <a:pt x="1145731" y="1348060"/>
                </a:lnTo>
                <a:lnTo>
                  <a:pt x="1149964" y="1340383"/>
                </a:lnTo>
                <a:lnTo>
                  <a:pt x="1154460" y="1333499"/>
                </a:lnTo>
                <a:lnTo>
                  <a:pt x="1155273" y="1332256"/>
                </a:lnTo>
                <a:lnTo>
                  <a:pt x="1157635" y="1329529"/>
                </a:lnTo>
                <a:lnTo>
                  <a:pt x="1164248" y="1321321"/>
                </a:lnTo>
                <a:lnTo>
                  <a:pt x="1171654" y="1312850"/>
                </a:lnTo>
                <a:lnTo>
                  <a:pt x="1175886" y="1308349"/>
                </a:lnTo>
                <a:lnTo>
                  <a:pt x="1178003" y="1306231"/>
                </a:lnTo>
                <a:lnTo>
                  <a:pt x="1181953" y="1302772"/>
                </a:lnTo>
                <a:lnTo>
                  <a:pt x="1184351" y="1300937"/>
                </a:lnTo>
                <a:lnTo>
                  <a:pt x="1188848" y="1297230"/>
                </a:lnTo>
                <a:lnTo>
                  <a:pt x="1182235" y="1302525"/>
                </a:lnTo>
                <a:lnTo>
                  <a:pt x="1181953" y="1302772"/>
                </a:lnTo>
                <a:lnTo>
                  <a:pt x="1179854" y="1304378"/>
                </a:lnTo>
                <a:lnTo>
                  <a:pt x="1178003" y="1306231"/>
                </a:lnTo>
                <a:lnTo>
                  <a:pt x="1175886" y="1308084"/>
                </a:lnTo>
                <a:lnTo>
                  <a:pt x="1169802" y="1313909"/>
                </a:lnTo>
                <a:lnTo>
                  <a:pt x="1164248" y="1320263"/>
                </a:lnTo>
                <a:lnTo>
                  <a:pt x="1158957" y="1326616"/>
                </a:lnTo>
                <a:lnTo>
                  <a:pt x="1155273" y="1332256"/>
                </a:lnTo>
                <a:lnTo>
                  <a:pt x="1154196" y="1333499"/>
                </a:lnTo>
                <a:lnTo>
                  <a:pt x="1150757" y="1336676"/>
                </a:lnTo>
                <a:lnTo>
                  <a:pt x="1147319" y="1339589"/>
                </a:lnTo>
                <a:lnTo>
                  <a:pt x="1143880" y="1341971"/>
                </a:lnTo>
                <a:lnTo>
                  <a:pt x="1142028" y="1342765"/>
                </a:lnTo>
                <a:lnTo>
                  <a:pt x="1140177" y="1343295"/>
                </a:lnTo>
                <a:lnTo>
                  <a:pt x="1138589" y="1343824"/>
                </a:lnTo>
                <a:lnTo>
                  <a:pt x="1136473" y="1344353"/>
                </a:lnTo>
                <a:lnTo>
                  <a:pt x="1134622" y="1344619"/>
                </a:lnTo>
                <a:lnTo>
                  <a:pt x="1132770" y="1344353"/>
                </a:lnTo>
                <a:lnTo>
                  <a:pt x="1130654" y="1343824"/>
                </a:lnTo>
                <a:lnTo>
                  <a:pt x="1128538" y="1343295"/>
                </a:lnTo>
                <a:lnTo>
                  <a:pt x="1116899" y="1344353"/>
                </a:lnTo>
                <a:lnTo>
                  <a:pt x="1128803" y="1332970"/>
                </a:lnTo>
                <a:lnTo>
                  <a:pt x="1140706" y="1321586"/>
                </a:lnTo>
                <a:lnTo>
                  <a:pt x="1141499" y="1320527"/>
                </a:lnTo>
                <a:lnTo>
                  <a:pt x="1141764" y="1319468"/>
                </a:lnTo>
                <a:lnTo>
                  <a:pt x="1141764" y="1319203"/>
                </a:lnTo>
                <a:lnTo>
                  <a:pt x="1141235" y="1318938"/>
                </a:lnTo>
                <a:lnTo>
                  <a:pt x="1139383" y="1319203"/>
                </a:lnTo>
                <a:lnTo>
                  <a:pt x="1137002" y="1320527"/>
                </a:lnTo>
                <a:lnTo>
                  <a:pt x="1131448" y="1322910"/>
                </a:lnTo>
                <a:lnTo>
                  <a:pt x="1128538" y="1324233"/>
                </a:lnTo>
                <a:lnTo>
                  <a:pt x="1129860" y="1318409"/>
                </a:lnTo>
                <a:lnTo>
                  <a:pt x="1117428" y="1321851"/>
                </a:lnTo>
                <a:lnTo>
                  <a:pt x="1123512" y="1323704"/>
                </a:lnTo>
                <a:lnTo>
                  <a:pt x="1120338" y="1331117"/>
                </a:lnTo>
                <a:lnTo>
                  <a:pt x="1117693" y="1336411"/>
                </a:lnTo>
                <a:lnTo>
                  <a:pt x="1116370" y="1338265"/>
                </a:lnTo>
                <a:lnTo>
                  <a:pt x="1114783" y="1340118"/>
                </a:lnTo>
                <a:lnTo>
                  <a:pt x="1113196" y="1341706"/>
                </a:lnTo>
                <a:lnTo>
                  <a:pt x="1111609" y="1342765"/>
                </a:lnTo>
                <a:lnTo>
                  <a:pt x="1110022" y="1343560"/>
                </a:lnTo>
                <a:lnTo>
                  <a:pt x="1107906" y="1344353"/>
                </a:lnTo>
                <a:lnTo>
                  <a:pt x="1106054" y="1344883"/>
                </a:lnTo>
                <a:lnTo>
                  <a:pt x="1103409" y="1345148"/>
                </a:lnTo>
                <a:lnTo>
                  <a:pt x="1097854" y="1345412"/>
                </a:lnTo>
                <a:lnTo>
                  <a:pt x="1090712" y="1345678"/>
                </a:lnTo>
                <a:lnTo>
                  <a:pt x="1090448" y="1343824"/>
                </a:lnTo>
                <a:lnTo>
                  <a:pt x="1090183" y="1341177"/>
                </a:lnTo>
                <a:lnTo>
                  <a:pt x="1090712" y="1334823"/>
                </a:lnTo>
                <a:lnTo>
                  <a:pt x="1091505" y="1326881"/>
                </a:lnTo>
                <a:lnTo>
                  <a:pt x="1092564" y="1318674"/>
                </a:lnTo>
                <a:lnTo>
                  <a:pt x="1094151" y="1305437"/>
                </a:lnTo>
                <a:lnTo>
                  <a:pt x="1094415" y="1302525"/>
                </a:lnTo>
                <a:lnTo>
                  <a:pt x="1094415" y="1302260"/>
                </a:lnTo>
                <a:lnTo>
                  <a:pt x="1093886" y="1302790"/>
                </a:lnTo>
                <a:lnTo>
                  <a:pt x="1091241" y="1289818"/>
                </a:lnTo>
                <a:lnTo>
                  <a:pt x="1094415" y="1287435"/>
                </a:lnTo>
                <a:lnTo>
                  <a:pt x="1097854" y="1284788"/>
                </a:lnTo>
                <a:lnTo>
                  <a:pt x="1101293" y="1282405"/>
                </a:lnTo>
                <a:lnTo>
                  <a:pt x="1104732" y="1280552"/>
                </a:lnTo>
                <a:lnTo>
                  <a:pt x="1108699" y="1278435"/>
                </a:lnTo>
                <a:lnTo>
                  <a:pt x="1112402" y="1277110"/>
                </a:lnTo>
                <a:lnTo>
                  <a:pt x="1116370" y="1275786"/>
                </a:lnTo>
                <a:lnTo>
                  <a:pt x="1120074" y="1274727"/>
                </a:lnTo>
                <a:lnTo>
                  <a:pt x="1108435" y="1285583"/>
                </a:lnTo>
                <a:lnTo>
                  <a:pt x="1126422" y="1273404"/>
                </a:lnTo>
                <a:lnTo>
                  <a:pt x="1123512" y="1267844"/>
                </a:lnTo>
                <a:lnTo>
                  <a:pt x="1110022" y="1274198"/>
                </a:lnTo>
                <a:lnTo>
                  <a:pt x="1104203" y="1276317"/>
                </a:lnTo>
                <a:lnTo>
                  <a:pt x="1101557" y="1277375"/>
                </a:lnTo>
                <a:lnTo>
                  <a:pt x="1098647" y="1277905"/>
                </a:lnTo>
                <a:lnTo>
                  <a:pt x="1096003" y="1278169"/>
                </a:lnTo>
                <a:lnTo>
                  <a:pt x="1093357" y="1278169"/>
                </a:lnTo>
                <a:lnTo>
                  <a:pt x="1090976" y="1278169"/>
                </a:lnTo>
                <a:lnTo>
                  <a:pt x="1088332" y="1277375"/>
                </a:lnTo>
                <a:lnTo>
                  <a:pt x="1085686" y="1276317"/>
                </a:lnTo>
                <a:lnTo>
                  <a:pt x="1083306" y="1274992"/>
                </a:lnTo>
                <a:lnTo>
                  <a:pt x="1080660" y="1272875"/>
                </a:lnTo>
                <a:lnTo>
                  <a:pt x="1078015" y="1270492"/>
                </a:lnTo>
                <a:lnTo>
                  <a:pt x="1089389" y="1261490"/>
                </a:lnTo>
                <a:lnTo>
                  <a:pt x="1088596" y="1261755"/>
                </a:lnTo>
                <a:lnTo>
                  <a:pt x="1029080" y="1259373"/>
                </a:lnTo>
                <a:lnTo>
                  <a:pt x="1030667" y="1253814"/>
                </a:lnTo>
                <a:lnTo>
                  <a:pt x="1026170" y="1247726"/>
                </a:lnTo>
                <a:lnTo>
                  <a:pt x="1026353" y="1247619"/>
                </a:lnTo>
                <a:lnTo>
                  <a:pt x="1028021" y="1247990"/>
                </a:lnTo>
                <a:lnTo>
                  <a:pt x="1030402" y="1247990"/>
                </a:lnTo>
                <a:lnTo>
                  <a:pt x="1032783" y="1247726"/>
                </a:lnTo>
                <a:lnTo>
                  <a:pt x="1034899" y="1246932"/>
                </a:lnTo>
                <a:lnTo>
                  <a:pt x="1037809" y="1245608"/>
                </a:lnTo>
                <a:lnTo>
                  <a:pt x="1040454" y="1244284"/>
                </a:lnTo>
                <a:lnTo>
                  <a:pt x="1043628" y="1242167"/>
                </a:lnTo>
                <a:lnTo>
                  <a:pt x="1046538" y="1239785"/>
                </a:lnTo>
                <a:lnTo>
                  <a:pt x="1049712" y="1237137"/>
                </a:lnTo>
                <a:lnTo>
                  <a:pt x="1052886" y="1233961"/>
                </a:lnTo>
                <a:lnTo>
                  <a:pt x="1056325" y="1230255"/>
                </a:lnTo>
                <a:lnTo>
                  <a:pt x="1026353" y="1247619"/>
                </a:lnTo>
                <a:lnTo>
                  <a:pt x="1025641" y="1247461"/>
                </a:lnTo>
                <a:lnTo>
                  <a:pt x="1023525" y="1246402"/>
                </a:lnTo>
                <a:lnTo>
                  <a:pt x="1021673" y="1245344"/>
                </a:lnTo>
                <a:lnTo>
                  <a:pt x="1019821" y="1243490"/>
                </a:lnTo>
                <a:lnTo>
                  <a:pt x="1017970" y="1241637"/>
                </a:lnTo>
                <a:lnTo>
                  <a:pt x="1016647" y="1238990"/>
                </a:lnTo>
                <a:lnTo>
                  <a:pt x="1028815" y="1231314"/>
                </a:lnTo>
                <a:lnTo>
                  <a:pt x="1022731" y="1228932"/>
                </a:lnTo>
                <a:lnTo>
                  <a:pt x="1028551" y="1226813"/>
                </a:lnTo>
                <a:lnTo>
                  <a:pt x="1028551" y="1226549"/>
                </a:lnTo>
                <a:lnTo>
                  <a:pt x="1023525" y="1227078"/>
                </a:lnTo>
                <a:lnTo>
                  <a:pt x="1017706" y="1226284"/>
                </a:lnTo>
                <a:lnTo>
                  <a:pt x="1030402" y="1221784"/>
                </a:lnTo>
                <a:lnTo>
                  <a:pt x="1026210" y="1221610"/>
                </a:lnTo>
                <a:lnTo>
                  <a:pt x="1027757" y="1220990"/>
                </a:lnTo>
                <a:lnTo>
                  <a:pt x="1030402" y="1219402"/>
                </a:lnTo>
                <a:lnTo>
                  <a:pt x="1036486" y="1215696"/>
                </a:lnTo>
                <a:lnTo>
                  <a:pt x="1043628" y="1210137"/>
                </a:lnTo>
                <a:lnTo>
                  <a:pt x="1038338" y="1212255"/>
                </a:lnTo>
                <a:lnTo>
                  <a:pt x="1033312" y="1214902"/>
                </a:lnTo>
                <a:lnTo>
                  <a:pt x="1028551" y="1217814"/>
                </a:lnTo>
                <a:lnTo>
                  <a:pt x="1024054" y="1221519"/>
                </a:lnTo>
                <a:lnTo>
                  <a:pt x="1026210" y="1221610"/>
                </a:lnTo>
                <a:lnTo>
                  <a:pt x="1025112" y="1222048"/>
                </a:lnTo>
                <a:lnTo>
                  <a:pt x="1022731" y="1223108"/>
                </a:lnTo>
                <a:lnTo>
                  <a:pt x="1020615" y="1223637"/>
                </a:lnTo>
                <a:lnTo>
                  <a:pt x="1018499" y="1223902"/>
                </a:lnTo>
                <a:lnTo>
                  <a:pt x="1016912" y="1223637"/>
                </a:lnTo>
                <a:lnTo>
                  <a:pt x="1015325" y="1223108"/>
                </a:lnTo>
                <a:lnTo>
                  <a:pt x="1014267" y="1222579"/>
                </a:lnTo>
                <a:lnTo>
                  <a:pt x="1012944" y="1221255"/>
                </a:lnTo>
                <a:lnTo>
                  <a:pt x="1012151" y="1219931"/>
                </a:lnTo>
                <a:lnTo>
                  <a:pt x="1011621" y="1217814"/>
                </a:lnTo>
                <a:lnTo>
                  <a:pt x="1010976" y="1216092"/>
                </a:lnTo>
                <a:lnTo>
                  <a:pt x="1017176" y="1211725"/>
                </a:lnTo>
                <a:lnTo>
                  <a:pt x="1020880" y="1208284"/>
                </a:lnTo>
                <a:lnTo>
                  <a:pt x="1010828" y="1215696"/>
                </a:lnTo>
                <a:lnTo>
                  <a:pt x="1010976" y="1216092"/>
                </a:lnTo>
                <a:lnTo>
                  <a:pt x="1010034" y="1216755"/>
                </a:lnTo>
                <a:lnTo>
                  <a:pt x="1006860" y="1219137"/>
                </a:lnTo>
                <a:lnTo>
                  <a:pt x="1005802" y="1219931"/>
                </a:lnTo>
                <a:lnTo>
                  <a:pt x="1004744" y="1220196"/>
                </a:lnTo>
                <a:lnTo>
                  <a:pt x="1004215" y="1219931"/>
                </a:lnTo>
                <a:lnTo>
                  <a:pt x="1004480" y="1218873"/>
                </a:lnTo>
                <a:lnTo>
                  <a:pt x="1005009" y="1217814"/>
                </a:lnTo>
                <a:lnTo>
                  <a:pt x="1006596" y="1215696"/>
                </a:lnTo>
                <a:lnTo>
                  <a:pt x="1000512" y="1217285"/>
                </a:lnTo>
                <a:lnTo>
                  <a:pt x="1006067" y="1212784"/>
                </a:lnTo>
                <a:lnTo>
                  <a:pt x="1011886" y="1209078"/>
                </a:lnTo>
                <a:lnTo>
                  <a:pt x="1016668" y="1206033"/>
                </a:lnTo>
                <a:lnTo>
                  <a:pt x="1017970" y="1205371"/>
                </a:lnTo>
                <a:lnTo>
                  <a:pt x="1023525" y="1202724"/>
                </a:lnTo>
                <a:lnTo>
                  <a:pt x="1024848" y="1202195"/>
                </a:lnTo>
                <a:lnTo>
                  <a:pt x="1024054" y="1202195"/>
                </a:lnTo>
                <a:lnTo>
                  <a:pt x="1017706" y="1205371"/>
                </a:lnTo>
                <a:lnTo>
                  <a:pt x="1016668" y="1206033"/>
                </a:lnTo>
                <a:lnTo>
                  <a:pt x="999189" y="1214902"/>
                </a:lnTo>
                <a:lnTo>
                  <a:pt x="982525" y="1222579"/>
                </a:lnTo>
                <a:lnTo>
                  <a:pt x="980409" y="1223373"/>
                </a:lnTo>
                <a:lnTo>
                  <a:pt x="980246" y="1223373"/>
                </a:lnTo>
                <a:lnTo>
                  <a:pt x="982525" y="1221255"/>
                </a:lnTo>
                <a:lnTo>
                  <a:pt x="980144" y="1222843"/>
                </a:lnTo>
                <a:lnTo>
                  <a:pt x="979615" y="1223373"/>
                </a:lnTo>
                <a:lnTo>
                  <a:pt x="980246" y="1223373"/>
                </a:lnTo>
                <a:lnTo>
                  <a:pt x="978822" y="1224696"/>
                </a:lnTo>
                <a:lnTo>
                  <a:pt x="984905" y="1222048"/>
                </a:lnTo>
                <a:lnTo>
                  <a:pt x="980937" y="1224696"/>
                </a:lnTo>
                <a:lnTo>
                  <a:pt x="976705" y="1227343"/>
                </a:lnTo>
                <a:lnTo>
                  <a:pt x="969299" y="1231314"/>
                </a:lnTo>
                <a:lnTo>
                  <a:pt x="967447" y="1232108"/>
                </a:lnTo>
                <a:lnTo>
                  <a:pt x="967447" y="1232372"/>
                </a:lnTo>
                <a:lnTo>
                  <a:pt x="968241" y="1232108"/>
                </a:lnTo>
                <a:lnTo>
                  <a:pt x="978028" y="1229461"/>
                </a:lnTo>
                <a:lnTo>
                  <a:pt x="975383" y="1232372"/>
                </a:lnTo>
                <a:lnTo>
                  <a:pt x="972473" y="1235020"/>
                </a:lnTo>
                <a:lnTo>
                  <a:pt x="969299" y="1237402"/>
                </a:lnTo>
                <a:lnTo>
                  <a:pt x="966125" y="1239785"/>
                </a:lnTo>
                <a:lnTo>
                  <a:pt x="962686" y="1241902"/>
                </a:lnTo>
                <a:lnTo>
                  <a:pt x="958983" y="1243490"/>
                </a:lnTo>
                <a:lnTo>
                  <a:pt x="955279" y="1245344"/>
                </a:lnTo>
                <a:lnTo>
                  <a:pt x="951841" y="1246932"/>
                </a:lnTo>
                <a:lnTo>
                  <a:pt x="947873" y="1247990"/>
                </a:lnTo>
                <a:lnTo>
                  <a:pt x="944434" y="1249049"/>
                </a:lnTo>
                <a:lnTo>
                  <a:pt x="940731" y="1250108"/>
                </a:lnTo>
                <a:lnTo>
                  <a:pt x="937292" y="1250638"/>
                </a:lnTo>
                <a:lnTo>
                  <a:pt x="933854" y="1250903"/>
                </a:lnTo>
                <a:lnTo>
                  <a:pt x="930679" y="1251167"/>
                </a:lnTo>
                <a:lnTo>
                  <a:pt x="927770" y="1250903"/>
                </a:lnTo>
                <a:lnTo>
                  <a:pt x="924860" y="1250638"/>
                </a:lnTo>
                <a:lnTo>
                  <a:pt x="917983" y="1253285"/>
                </a:lnTo>
                <a:lnTo>
                  <a:pt x="923008" y="1247726"/>
                </a:lnTo>
                <a:lnTo>
                  <a:pt x="901318" y="1260961"/>
                </a:lnTo>
                <a:lnTo>
                  <a:pt x="904757" y="1255402"/>
                </a:lnTo>
                <a:lnTo>
                  <a:pt x="871957" y="1269962"/>
                </a:lnTo>
                <a:lnTo>
                  <a:pt x="864815" y="1272875"/>
                </a:lnTo>
                <a:lnTo>
                  <a:pt x="862963" y="1273934"/>
                </a:lnTo>
                <a:lnTo>
                  <a:pt x="864550" y="1272610"/>
                </a:lnTo>
                <a:lnTo>
                  <a:pt x="868783" y="1270226"/>
                </a:lnTo>
                <a:lnTo>
                  <a:pt x="880157" y="1263873"/>
                </a:lnTo>
                <a:lnTo>
                  <a:pt x="865873" y="1270756"/>
                </a:lnTo>
                <a:lnTo>
                  <a:pt x="868783" y="1266785"/>
                </a:lnTo>
                <a:lnTo>
                  <a:pt x="863757" y="1269432"/>
                </a:lnTo>
                <a:lnTo>
                  <a:pt x="858731" y="1271815"/>
                </a:lnTo>
                <a:lnTo>
                  <a:pt x="853440" y="1273404"/>
                </a:lnTo>
                <a:lnTo>
                  <a:pt x="848150" y="1275257"/>
                </a:lnTo>
                <a:lnTo>
                  <a:pt x="842860" y="1276846"/>
                </a:lnTo>
                <a:lnTo>
                  <a:pt x="837305" y="1277905"/>
                </a:lnTo>
                <a:lnTo>
                  <a:pt x="831750" y="1278699"/>
                </a:lnTo>
                <a:lnTo>
                  <a:pt x="826195" y="1279493"/>
                </a:lnTo>
                <a:lnTo>
                  <a:pt x="826724" y="1278435"/>
                </a:lnTo>
                <a:lnTo>
                  <a:pt x="827253" y="1277640"/>
                </a:lnTo>
                <a:lnTo>
                  <a:pt x="829899" y="1275521"/>
                </a:lnTo>
                <a:lnTo>
                  <a:pt x="833337" y="1273140"/>
                </a:lnTo>
                <a:lnTo>
                  <a:pt x="837041" y="1271286"/>
                </a:lnTo>
                <a:lnTo>
                  <a:pt x="845770" y="1266521"/>
                </a:lnTo>
                <a:lnTo>
                  <a:pt x="854763" y="1262285"/>
                </a:lnTo>
                <a:lnTo>
                  <a:pt x="861641" y="1258844"/>
                </a:lnTo>
                <a:lnTo>
                  <a:pt x="865608" y="1256726"/>
                </a:lnTo>
                <a:lnTo>
                  <a:pt x="865608" y="1256462"/>
                </a:lnTo>
                <a:lnTo>
                  <a:pt x="864021" y="1256726"/>
                </a:lnTo>
                <a:lnTo>
                  <a:pt x="856086" y="1258844"/>
                </a:lnTo>
                <a:lnTo>
                  <a:pt x="857673" y="1256197"/>
                </a:lnTo>
                <a:lnTo>
                  <a:pt x="859524" y="1253814"/>
                </a:lnTo>
                <a:lnTo>
                  <a:pt x="861641" y="1251167"/>
                </a:lnTo>
                <a:lnTo>
                  <a:pt x="864021" y="1248784"/>
                </a:lnTo>
                <a:lnTo>
                  <a:pt x="866666" y="1246138"/>
                </a:lnTo>
                <a:lnTo>
                  <a:pt x="869576" y="1243755"/>
                </a:lnTo>
                <a:lnTo>
                  <a:pt x="875660" y="1239520"/>
                </a:lnTo>
                <a:lnTo>
                  <a:pt x="882537" y="1235285"/>
                </a:lnTo>
                <a:lnTo>
                  <a:pt x="889239" y="1231932"/>
                </a:lnTo>
                <a:lnTo>
                  <a:pt x="902641" y="1226284"/>
                </a:lnTo>
                <a:lnTo>
                  <a:pt x="917718" y="1219931"/>
                </a:lnTo>
                <a:lnTo>
                  <a:pt x="920892" y="1218873"/>
                </a:lnTo>
                <a:lnTo>
                  <a:pt x="928563" y="1216755"/>
                </a:lnTo>
                <a:lnTo>
                  <a:pt x="935970" y="1214902"/>
                </a:lnTo>
                <a:lnTo>
                  <a:pt x="942847" y="1213578"/>
                </a:lnTo>
                <a:lnTo>
                  <a:pt x="949460" y="1212520"/>
                </a:lnTo>
                <a:lnTo>
                  <a:pt x="955015" y="1211990"/>
                </a:lnTo>
                <a:lnTo>
                  <a:pt x="960041" y="1211990"/>
                </a:lnTo>
                <a:lnTo>
                  <a:pt x="976705" y="1216225"/>
                </a:lnTo>
                <a:lnTo>
                  <a:pt x="975118" y="1202989"/>
                </a:lnTo>
                <a:lnTo>
                  <a:pt x="1002628" y="1188958"/>
                </a:lnTo>
                <a:lnTo>
                  <a:pt x="974589" y="1198224"/>
                </a:lnTo>
                <a:lnTo>
                  <a:pt x="976970" y="1192399"/>
                </a:lnTo>
                <a:lnTo>
                  <a:pt x="964537" y="1198753"/>
                </a:lnTo>
                <a:lnTo>
                  <a:pt x="952370" y="1204313"/>
                </a:lnTo>
                <a:lnTo>
                  <a:pt x="927770" y="1215696"/>
                </a:lnTo>
                <a:lnTo>
                  <a:pt x="917718" y="1219931"/>
                </a:lnTo>
                <a:lnTo>
                  <a:pt x="912957" y="1221519"/>
                </a:lnTo>
                <a:lnTo>
                  <a:pt x="905021" y="1224432"/>
                </a:lnTo>
                <a:lnTo>
                  <a:pt x="897350" y="1227607"/>
                </a:lnTo>
                <a:lnTo>
                  <a:pt x="889944" y="1231578"/>
                </a:lnTo>
                <a:lnTo>
                  <a:pt x="889239" y="1231932"/>
                </a:lnTo>
                <a:lnTo>
                  <a:pt x="877512" y="1236873"/>
                </a:lnTo>
                <a:lnTo>
                  <a:pt x="826989" y="1257256"/>
                </a:lnTo>
                <a:lnTo>
                  <a:pt x="801860" y="1267315"/>
                </a:lnTo>
                <a:lnTo>
                  <a:pt x="776995" y="1277905"/>
                </a:lnTo>
                <a:lnTo>
                  <a:pt x="783079" y="1280023"/>
                </a:lnTo>
                <a:lnTo>
                  <a:pt x="782550" y="1282141"/>
                </a:lnTo>
                <a:lnTo>
                  <a:pt x="781227" y="1283729"/>
                </a:lnTo>
                <a:lnTo>
                  <a:pt x="778847" y="1287965"/>
                </a:lnTo>
                <a:lnTo>
                  <a:pt x="775673" y="1291671"/>
                </a:lnTo>
                <a:lnTo>
                  <a:pt x="771705" y="1295642"/>
                </a:lnTo>
                <a:lnTo>
                  <a:pt x="766943" y="1299348"/>
                </a:lnTo>
                <a:lnTo>
                  <a:pt x="761918" y="1303054"/>
                </a:lnTo>
                <a:lnTo>
                  <a:pt x="756098" y="1306761"/>
                </a:lnTo>
                <a:lnTo>
                  <a:pt x="750015" y="1310467"/>
                </a:lnTo>
                <a:lnTo>
                  <a:pt x="743137" y="1313644"/>
                </a:lnTo>
                <a:lnTo>
                  <a:pt x="736260" y="1317350"/>
                </a:lnTo>
                <a:lnTo>
                  <a:pt x="728589" y="1320527"/>
                </a:lnTo>
                <a:lnTo>
                  <a:pt x="720653" y="1323704"/>
                </a:lnTo>
                <a:lnTo>
                  <a:pt x="704518" y="1330058"/>
                </a:lnTo>
                <a:lnTo>
                  <a:pt x="687059" y="1335618"/>
                </a:lnTo>
                <a:lnTo>
                  <a:pt x="669866" y="1341177"/>
                </a:lnTo>
                <a:lnTo>
                  <a:pt x="652673" y="1346207"/>
                </a:lnTo>
                <a:lnTo>
                  <a:pt x="635479" y="1350708"/>
                </a:lnTo>
                <a:lnTo>
                  <a:pt x="619343" y="1354678"/>
                </a:lnTo>
                <a:lnTo>
                  <a:pt x="604531" y="1358120"/>
                </a:lnTo>
                <a:lnTo>
                  <a:pt x="591304" y="1361032"/>
                </a:lnTo>
                <a:lnTo>
                  <a:pt x="570672" y="1365268"/>
                </a:lnTo>
                <a:lnTo>
                  <a:pt x="539988" y="1377180"/>
                </a:lnTo>
                <a:lnTo>
                  <a:pt x="545808" y="1375857"/>
                </a:lnTo>
                <a:lnTo>
                  <a:pt x="543162" y="1381152"/>
                </a:lnTo>
                <a:lnTo>
                  <a:pt x="525704" y="1389357"/>
                </a:lnTo>
                <a:lnTo>
                  <a:pt x="535756" y="1380888"/>
                </a:lnTo>
                <a:lnTo>
                  <a:pt x="532846" y="1382210"/>
                </a:lnTo>
                <a:lnTo>
                  <a:pt x="529672" y="1383534"/>
                </a:lnTo>
                <a:lnTo>
                  <a:pt x="521736" y="1386181"/>
                </a:lnTo>
                <a:lnTo>
                  <a:pt x="504808" y="1391211"/>
                </a:lnTo>
                <a:lnTo>
                  <a:pt x="497401" y="1393330"/>
                </a:lnTo>
                <a:lnTo>
                  <a:pt x="492111" y="1395182"/>
                </a:lnTo>
                <a:lnTo>
                  <a:pt x="491204" y="1395636"/>
                </a:lnTo>
                <a:lnTo>
                  <a:pt x="491582" y="1391476"/>
                </a:lnTo>
                <a:lnTo>
                  <a:pt x="456401" y="1401801"/>
                </a:lnTo>
                <a:lnTo>
                  <a:pt x="461956" y="1393858"/>
                </a:lnTo>
                <a:lnTo>
                  <a:pt x="474917" y="1379032"/>
                </a:lnTo>
                <a:lnTo>
                  <a:pt x="487878" y="1380622"/>
                </a:lnTo>
                <a:lnTo>
                  <a:pt x="477827" y="1390946"/>
                </a:lnTo>
                <a:lnTo>
                  <a:pt x="489201" y="1385122"/>
                </a:lnTo>
                <a:lnTo>
                  <a:pt x="486556" y="1390682"/>
                </a:lnTo>
                <a:lnTo>
                  <a:pt x="490788" y="1386445"/>
                </a:lnTo>
                <a:lnTo>
                  <a:pt x="494756" y="1382740"/>
                </a:lnTo>
                <a:lnTo>
                  <a:pt x="499517" y="1378767"/>
                </a:lnTo>
                <a:lnTo>
                  <a:pt x="504278" y="1375592"/>
                </a:lnTo>
                <a:lnTo>
                  <a:pt x="509569" y="1372680"/>
                </a:lnTo>
                <a:lnTo>
                  <a:pt x="514330" y="1369768"/>
                </a:lnTo>
                <a:lnTo>
                  <a:pt x="520149" y="1367385"/>
                </a:lnTo>
                <a:lnTo>
                  <a:pt x="525704" y="1365003"/>
                </a:lnTo>
                <a:lnTo>
                  <a:pt x="531259" y="1363150"/>
                </a:lnTo>
                <a:lnTo>
                  <a:pt x="537079" y="1361297"/>
                </a:lnTo>
                <a:lnTo>
                  <a:pt x="542634" y="1359444"/>
                </a:lnTo>
                <a:lnTo>
                  <a:pt x="548453" y="1358120"/>
                </a:lnTo>
                <a:lnTo>
                  <a:pt x="559827" y="1355738"/>
                </a:lnTo>
                <a:lnTo>
                  <a:pt x="570937" y="1354149"/>
                </a:lnTo>
                <a:lnTo>
                  <a:pt x="579666" y="1347795"/>
                </a:lnTo>
                <a:lnTo>
                  <a:pt x="588395" y="1341706"/>
                </a:lnTo>
                <a:lnTo>
                  <a:pt x="597653" y="1335618"/>
                </a:lnTo>
                <a:lnTo>
                  <a:pt x="607704" y="1329529"/>
                </a:lnTo>
                <a:lnTo>
                  <a:pt x="618021" y="1323704"/>
                </a:lnTo>
                <a:lnTo>
                  <a:pt x="628601" y="1318144"/>
                </a:lnTo>
                <a:lnTo>
                  <a:pt x="639446" y="1312321"/>
                </a:lnTo>
                <a:lnTo>
                  <a:pt x="650292" y="1307025"/>
                </a:lnTo>
                <a:lnTo>
                  <a:pt x="672246" y="1296171"/>
                </a:lnTo>
                <a:lnTo>
                  <a:pt x="694202" y="1285847"/>
                </a:lnTo>
                <a:lnTo>
                  <a:pt x="715098" y="1275786"/>
                </a:lnTo>
                <a:lnTo>
                  <a:pt x="734673" y="1266255"/>
                </a:lnTo>
                <a:lnTo>
                  <a:pt x="728324" y="1268903"/>
                </a:lnTo>
                <a:lnTo>
                  <a:pt x="721447" y="1270756"/>
                </a:lnTo>
                <a:lnTo>
                  <a:pt x="714040" y="1272875"/>
                </a:lnTo>
                <a:lnTo>
                  <a:pt x="706898" y="1274727"/>
                </a:lnTo>
                <a:lnTo>
                  <a:pt x="693143" y="1277905"/>
                </a:lnTo>
                <a:lnTo>
                  <a:pt x="681240" y="1280552"/>
                </a:lnTo>
                <a:lnTo>
                  <a:pt x="696317" y="1268109"/>
                </a:lnTo>
                <a:lnTo>
                  <a:pt x="701872" y="1270756"/>
                </a:lnTo>
                <a:lnTo>
                  <a:pt x="707163" y="1259638"/>
                </a:lnTo>
                <a:lnTo>
                  <a:pt x="704253" y="1261490"/>
                </a:lnTo>
                <a:lnTo>
                  <a:pt x="701344" y="1263344"/>
                </a:lnTo>
                <a:lnTo>
                  <a:pt x="694995" y="1267315"/>
                </a:lnTo>
                <a:lnTo>
                  <a:pt x="683092" y="1276052"/>
                </a:lnTo>
                <a:lnTo>
                  <a:pt x="677008" y="1280287"/>
                </a:lnTo>
                <a:lnTo>
                  <a:pt x="673569" y="1282405"/>
                </a:lnTo>
                <a:lnTo>
                  <a:pt x="670395" y="1283729"/>
                </a:lnTo>
                <a:lnTo>
                  <a:pt x="667221" y="1285318"/>
                </a:lnTo>
                <a:lnTo>
                  <a:pt x="663782" y="1286112"/>
                </a:lnTo>
                <a:lnTo>
                  <a:pt x="660079" y="1286906"/>
                </a:lnTo>
                <a:lnTo>
                  <a:pt x="656640" y="1287435"/>
                </a:lnTo>
                <a:lnTo>
                  <a:pt x="660873" y="1281611"/>
                </a:lnTo>
                <a:lnTo>
                  <a:pt x="664311" y="1277110"/>
                </a:lnTo>
                <a:lnTo>
                  <a:pt x="670659" y="1266785"/>
                </a:lnTo>
                <a:lnTo>
                  <a:pt x="664576" y="1268638"/>
                </a:lnTo>
                <a:lnTo>
                  <a:pt x="666163" y="1262285"/>
                </a:lnTo>
                <a:lnTo>
                  <a:pt x="668808" y="1258844"/>
                </a:lnTo>
                <a:lnTo>
                  <a:pt x="663782" y="1261225"/>
                </a:lnTo>
                <a:lnTo>
                  <a:pt x="658227" y="1263079"/>
                </a:lnTo>
                <a:lnTo>
                  <a:pt x="652673" y="1264667"/>
                </a:lnTo>
                <a:lnTo>
                  <a:pt x="646589" y="1265990"/>
                </a:lnTo>
                <a:lnTo>
                  <a:pt x="640769" y="1266785"/>
                </a:lnTo>
                <a:lnTo>
                  <a:pt x="635214" y="1267050"/>
                </a:lnTo>
                <a:lnTo>
                  <a:pt x="629924" y="1267315"/>
                </a:lnTo>
                <a:lnTo>
                  <a:pt x="625692" y="1267050"/>
                </a:lnTo>
                <a:lnTo>
                  <a:pt x="629395" y="1266521"/>
                </a:lnTo>
                <a:lnTo>
                  <a:pt x="633098" y="1265196"/>
                </a:lnTo>
                <a:lnTo>
                  <a:pt x="637066" y="1264138"/>
                </a:lnTo>
                <a:lnTo>
                  <a:pt x="640769" y="1262550"/>
                </a:lnTo>
                <a:lnTo>
                  <a:pt x="648705" y="1259108"/>
                </a:lnTo>
                <a:lnTo>
                  <a:pt x="656376" y="1255138"/>
                </a:lnTo>
                <a:lnTo>
                  <a:pt x="664046" y="1250108"/>
                </a:lnTo>
                <a:lnTo>
                  <a:pt x="671718" y="1244813"/>
                </a:lnTo>
                <a:lnTo>
                  <a:pt x="679388" y="1239256"/>
                </a:lnTo>
                <a:lnTo>
                  <a:pt x="686530" y="1232902"/>
                </a:lnTo>
                <a:lnTo>
                  <a:pt x="701344" y="1220725"/>
                </a:lnTo>
                <a:lnTo>
                  <a:pt x="715627" y="1208284"/>
                </a:lnTo>
                <a:lnTo>
                  <a:pt x="729118" y="1196900"/>
                </a:lnTo>
                <a:lnTo>
                  <a:pt x="735995" y="1191605"/>
                </a:lnTo>
                <a:lnTo>
                  <a:pt x="742343" y="1186840"/>
                </a:lnTo>
                <a:lnTo>
                  <a:pt x="734408" y="1191605"/>
                </a:lnTo>
                <a:lnTo>
                  <a:pt x="725679" y="1197694"/>
                </a:lnTo>
                <a:lnTo>
                  <a:pt x="715627" y="1204048"/>
                </a:lnTo>
                <a:lnTo>
                  <a:pt x="710337" y="1206961"/>
                </a:lnTo>
                <a:lnTo>
                  <a:pt x="705047" y="1209607"/>
                </a:lnTo>
                <a:lnTo>
                  <a:pt x="699756" y="1212255"/>
                </a:lnTo>
                <a:lnTo>
                  <a:pt x="694202" y="1213843"/>
                </a:lnTo>
                <a:lnTo>
                  <a:pt x="688911" y="1215431"/>
                </a:lnTo>
                <a:lnTo>
                  <a:pt x="683885" y="1216225"/>
                </a:lnTo>
                <a:lnTo>
                  <a:pt x="681240" y="1216225"/>
                </a:lnTo>
                <a:lnTo>
                  <a:pt x="678859" y="1216225"/>
                </a:lnTo>
                <a:lnTo>
                  <a:pt x="676214" y="1215960"/>
                </a:lnTo>
                <a:lnTo>
                  <a:pt x="674098" y="1215431"/>
                </a:lnTo>
                <a:lnTo>
                  <a:pt x="671718" y="1214902"/>
                </a:lnTo>
                <a:lnTo>
                  <a:pt x="669337" y="1213578"/>
                </a:lnTo>
                <a:lnTo>
                  <a:pt x="667221" y="1212520"/>
                </a:lnTo>
                <a:lnTo>
                  <a:pt x="665105" y="1210931"/>
                </a:lnTo>
                <a:lnTo>
                  <a:pt x="669072" y="1208019"/>
                </a:lnTo>
                <a:lnTo>
                  <a:pt x="672511" y="1205107"/>
                </a:lnTo>
                <a:lnTo>
                  <a:pt x="678595" y="1199282"/>
                </a:lnTo>
                <a:lnTo>
                  <a:pt x="684150" y="1193722"/>
                </a:lnTo>
                <a:lnTo>
                  <a:pt x="689440" y="1188693"/>
                </a:lnTo>
                <a:lnTo>
                  <a:pt x="691821" y="1186575"/>
                </a:lnTo>
                <a:lnTo>
                  <a:pt x="694202" y="1184722"/>
                </a:lnTo>
                <a:lnTo>
                  <a:pt x="696847" y="1182869"/>
                </a:lnTo>
                <a:lnTo>
                  <a:pt x="699227" y="1181545"/>
                </a:lnTo>
                <a:lnTo>
                  <a:pt x="701608" y="1180751"/>
                </a:lnTo>
                <a:lnTo>
                  <a:pt x="704253" y="1180486"/>
                </a:lnTo>
                <a:lnTo>
                  <a:pt x="706898" y="1180486"/>
                </a:lnTo>
                <a:lnTo>
                  <a:pt x="709808" y="1181016"/>
                </a:lnTo>
                <a:lnTo>
                  <a:pt x="703724" y="1184722"/>
                </a:lnTo>
                <a:lnTo>
                  <a:pt x="717479" y="1180486"/>
                </a:lnTo>
                <a:lnTo>
                  <a:pt x="715627" y="1186575"/>
                </a:lnTo>
                <a:lnTo>
                  <a:pt x="728854" y="1173074"/>
                </a:lnTo>
                <a:lnTo>
                  <a:pt x="712983" y="1168573"/>
                </a:lnTo>
                <a:lnTo>
                  <a:pt x="732821" y="1153749"/>
                </a:lnTo>
                <a:lnTo>
                  <a:pt x="728589" y="1156396"/>
                </a:lnTo>
                <a:lnTo>
                  <a:pt x="723828" y="1158778"/>
                </a:lnTo>
                <a:lnTo>
                  <a:pt x="719066" y="1160896"/>
                </a:lnTo>
                <a:lnTo>
                  <a:pt x="714040" y="1162484"/>
                </a:lnTo>
                <a:lnTo>
                  <a:pt x="719859" y="1156925"/>
                </a:lnTo>
                <a:lnTo>
                  <a:pt x="725679" y="1151101"/>
                </a:lnTo>
                <a:lnTo>
                  <a:pt x="731498" y="1145542"/>
                </a:lnTo>
                <a:lnTo>
                  <a:pt x="736524" y="1140511"/>
                </a:lnTo>
                <a:lnTo>
                  <a:pt x="753982" y="1133893"/>
                </a:lnTo>
                <a:lnTo>
                  <a:pt x="758214" y="1132569"/>
                </a:lnTo>
                <a:lnTo>
                  <a:pt x="765092" y="1128863"/>
                </a:lnTo>
                <a:lnTo>
                  <a:pt x="772498" y="1125422"/>
                </a:lnTo>
                <a:lnTo>
                  <a:pt x="779640" y="1122510"/>
                </a:lnTo>
                <a:lnTo>
                  <a:pt x="786253" y="1120127"/>
                </a:lnTo>
                <a:lnTo>
                  <a:pt x="792073" y="1118009"/>
                </a:lnTo>
                <a:lnTo>
                  <a:pt x="796834" y="1116686"/>
                </a:lnTo>
                <a:lnTo>
                  <a:pt x="800273" y="1116421"/>
                </a:lnTo>
                <a:lnTo>
                  <a:pt x="801595" y="1116421"/>
                </a:lnTo>
                <a:lnTo>
                  <a:pt x="802389" y="1116686"/>
                </a:lnTo>
                <a:lnTo>
                  <a:pt x="827253" y="1104244"/>
                </a:lnTo>
                <a:lnTo>
                  <a:pt x="814821" y="1108479"/>
                </a:lnTo>
                <a:lnTo>
                  <a:pt x="816408" y="1106626"/>
                </a:lnTo>
                <a:lnTo>
                  <a:pt x="818525" y="1104509"/>
                </a:lnTo>
                <a:lnTo>
                  <a:pt x="820905" y="1102655"/>
                </a:lnTo>
                <a:lnTo>
                  <a:pt x="823815" y="1100538"/>
                </a:lnTo>
                <a:lnTo>
                  <a:pt x="826724" y="1099214"/>
                </a:lnTo>
                <a:lnTo>
                  <a:pt x="829899" y="1097361"/>
                </a:lnTo>
                <a:lnTo>
                  <a:pt x="837041" y="1094447"/>
                </a:lnTo>
                <a:lnTo>
                  <a:pt x="844447" y="1092065"/>
                </a:lnTo>
                <a:lnTo>
                  <a:pt x="851060" y="1089683"/>
                </a:lnTo>
                <a:lnTo>
                  <a:pt x="862434" y="1086771"/>
                </a:lnTo>
                <a:lnTo>
                  <a:pt x="864021" y="1091536"/>
                </a:lnTo>
                <a:lnTo>
                  <a:pt x="851060" y="1097625"/>
                </a:lnTo>
                <a:lnTo>
                  <a:pt x="862963" y="1095771"/>
                </a:lnTo>
                <a:lnTo>
                  <a:pt x="884918" y="1091800"/>
                </a:lnTo>
                <a:lnTo>
                  <a:pt x="895499" y="1089418"/>
                </a:lnTo>
                <a:lnTo>
                  <a:pt x="902905" y="1087830"/>
                </a:lnTo>
                <a:lnTo>
                  <a:pt x="905286" y="1086771"/>
                </a:lnTo>
                <a:lnTo>
                  <a:pt x="906344" y="1086506"/>
                </a:lnTo>
                <a:lnTo>
                  <a:pt x="906608" y="1086242"/>
                </a:lnTo>
                <a:lnTo>
                  <a:pt x="906344" y="1085977"/>
                </a:lnTo>
                <a:lnTo>
                  <a:pt x="906079" y="1085713"/>
                </a:lnTo>
                <a:lnTo>
                  <a:pt x="908724" y="1085977"/>
                </a:lnTo>
                <a:lnTo>
                  <a:pt x="913486" y="1085977"/>
                </a:lnTo>
                <a:lnTo>
                  <a:pt x="918776" y="1085447"/>
                </a:lnTo>
                <a:lnTo>
                  <a:pt x="923802" y="1084653"/>
                </a:lnTo>
                <a:lnTo>
                  <a:pt x="928828" y="1083065"/>
                </a:lnTo>
                <a:lnTo>
                  <a:pt x="933854" y="1081211"/>
                </a:lnTo>
                <a:lnTo>
                  <a:pt x="938879" y="1079358"/>
                </a:lnTo>
                <a:lnTo>
                  <a:pt x="943376" y="1076976"/>
                </a:lnTo>
                <a:lnTo>
                  <a:pt x="948138" y="1074329"/>
                </a:lnTo>
                <a:lnTo>
                  <a:pt x="952634" y="1071416"/>
                </a:lnTo>
                <a:lnTo>
                  <a:pt x="956867" y="1067975"/>
                </a:lnTo>
                <a:lnTo>
                  <a:pt x="961099" y="1064799"/>
                </a:lnTo>
                <a:lnTo>
                  <a:pt x="964802" y="1061357"/>
                </a:lnTo>
                <a:lnTo>
                  <a:pt x="968506" y="1057915"/>
                </a:lnTo>
                <a:lnTo>
                  <a:pt x="971944" y="1053945"/>
                </a:lnTo>
                <a:lnTo>
                  <a:pt x="974854" y="1050504"/>
                </a:lnTo>
                <a:lnTo>
                  <a:pt x="980144" y="1049974"/>
                </a:lnTo>
                <a:lnTo>
                  <a:pt x="984905" y="1048650"/>
                </a:lnTo>
                <a:lnTo>
                  <a:pt x="989667" y="1047324"/>
                </a:lnTo>
                <a:lnTo>
                  <a:pt x="993899" y="1045470"/>
                </a:lnTo>
                <a:lnTo>
                  <a:pt x="998131" y="1043088"/>
                </a:lnTo>
                <a:lnTo>
                  <a:pt x="1001835" y="1040440"/>
                </a:lnTo>
                <a:lnTo>
                  <a:pt x="1005273" y="1037264"/>
                </a:lnTo>
                <a:lnTo>
                  <a:pt x="1008977" y="1033557"/>
                </a:lnTo>
                <a:lnTo>
                  <a:pt x="1000776" y="1036205"/>
                </a:lnTo>
                <a:lnTo>
                  <a:pt x="992576" y="1038323"/>
                </a:lnTo>
                <a:lnTo>
                  <a:pt x="984377" y="1040176"/>
                </a:lnTo>
                <a:lnTo>
                  <a:pt x="976970" y="1041764"/>
                </a:lnTo>
                <a:lnTo>
                  <a:pt x="969828" y="1042294"/>
                </a:lnTo>
                <a:lnTo>
                  <a:pt x="966654" y="1042558"/>
                </a:lnTo>
                <a:lnTo>
                  <a:pt x="964009" y="1042294"/>
                </a:lnTo>
                <a:lnTo>
                  <a:pt x="961364" y="1042029"/>
                </a:lnTo>
                <a:lnTo>
                  <a:pt x="958983" y="1041764"/>
                </a:lnTo>
                <a:lnTo>
                  <a:pt x="956867" y="1040705"/>
                </a:lnTo>
                <a:lnTo>
                  <a:pt x="955279" y="1039911"/>
                </a:lnTo>
                <a:lnTo>
                  <a:pt x="954750" y="1043617"/>
                </a:lnTo>
                <a:lnTo>
                  <a:pt x="948402" y="1044676"/>
                </a:lnTo>
                <a:lnTo>
                  <a:pt x="947079" y="1039117"/>
                </a:lnTo>
                <a:lnTo>
                  <a:pt x="942318" y="1039646"/>
                </a:lnTo>
                <a:lnTo>
                  <a:pt x="937821" y="1039911"/>
                </a:lnTo>
                <a:lnTo>
                  <a:pt x="933589" y="1039646"/>
                </a:lnTo>
                <a:lnTo>
                  <a:pt x="929357" y="1038852"/>
                </a:lnTo>
                <a:lnTo>
                  <a:pt x="925389" y="1037528"/>
                </a:lnTo>
                <a:lnTo>
                  <a:pt x="921421" y="1035675"/>
                </a:lnTo>
                <a:lnTo>
                  <a:pt x="917983" y="1033822"/>
                </a:lnTo>
                <a:lnTo>
                  <a:pt x="914808" y="1031175"/>
                </a:lnTo>
                <a:lnTo>
                  <a:pt x="919041" y="1027204"/>
                </a:lnTo>
                <a:lnTo>
                  <a:pt x="924331" y="1023233"/>
                </a:lnTo>
                <a:lnTo>
                  <a:pt x="936499" y="1014497"/>
                </a:lnTo>
                <a:lnTo>
                  <a:pt x="947079" y="1007085"/>
                </a:lnTo>
                <a:lnTo>
                  <a:pt x="953163" y="1003114"/>
                </a:lnTo>
                <a:lnTo>
                  <a:pt x="946021" y="1000996"/>
                </a:lnTo>
                <a:lnTo>
                  <a:pt x="956715" y="990731"/>
                </a:lnTo>
                <a:lnTo>
                  <a:pt x="960834" y="990142"/>
                </a:lnTo>
                <a:lnTo>
                  <a:pt x="967712" y="988553"/>
                </a:lnTo>
                <a:lnTo>
                  <a:pt x="974589" y="986436"/>
                </a:lnTo>
                <a:lnTo>
                  <a:pt x="981731" y="984318"/>
                </a:lnTo>
                <a:lnTo>
                  <a:pt x="995486" y="980082"/>
                </a:lnTo>
                <a:lnTo>
                  <a:pt x="1009241" y="975582"/>
                </a:lnTo>
                <a:lnTo>
                  <a:pt x="1015854" y="973464"/>
                </a:lnTo>
                <a:lnTo>
                  <a:pt x="1022996" y="971611"/>
                </a:lnTo>
                <a:lnTo>
                  <a:pt x="1030138" y="970022"/>
                </a:lnTo>
                <a:lnTo>
                  <a:pt x="1037015" y="968963"/>
                </a:lnTo>
                <a:lnTo>
                  <a:pt x="1044157" y="968434"/>
                </a:lnTo>
                <a:lnTo>
                  <a:pt x="1051299" y="967904"/>
                </a:lnTo>
                <a:lnTo>
                  <a:pt x="1058705" y="968698"/>
                </a:lnTo>
                <a:lnTo>
                  <a:pt x="1066112" y="969493"/>
                </a:lnTo>
                <a:lnTo>
                  <a:pt x="1063202" y="971611"/>
                </a:lnTo>
                <a:lnTo>
                  <a:pt x="1059763" y="973993"/>
                </a:lnTo>
                <a:lnTo>
                  <a:pt x="1052622" y="978758"/>
                </a:lnTo>
                <a:lnTo>
                  <a:pt x="1046538" y="983523"/>
                </a:lnTo>
                <a:lnTo>
                  <a:pt x="1042041" y="986700"/>
                </a:lnTo>
                <a:lnTo>
                  <a:pt x="1068228" y="988818"/>
                </a:lnTo>
                <a:lnTo>
                  <a:pt x="1079073" y="989348"/>
                </a:lnTo>
                <a:lnTo>
                  <a:pt x="1083041" y="989612"/>
                </a:lnTo>
                <a:lnTo>
                  <a:pt x="1093622" y="981935"/>
                </a:lnTo>
                <a:lnTo>
                  <a:pt x="1081983" y="981141"/>
                </a:lnTo>
                <a:lnTo>
                  <a:pt x="1085951" y="978758"/>
                </a:lnTo>
                <a:lnTo>
                  <a:pt x="1089654" y="976640"/>
                </a:lnTo>
                <a:lnTo>
                  <a:pt x="1095473" y="971875"/>
                </a:lnTo>
                <a:lnTo>
                  <a:pt x="1098383" y="969758"/>
                </a:lnTo>
                <a:lnTo>
                  <a:pt x="1101028" y="967640"/>
                </a:lnTo>
                <a:lnTo>
                  <a:pt x="1104203" y="965787"/>
                </a:lnTo>
                <a:lnTo>
                  <a:pt x="1107641" y="964198"/>
                </a:lnTo>
                <a:lnTo>
                  <a:pt x="1095738" y="973464"/>
                </a:lnTo>
                <a:lnTo>
                  <a:pt x="1104203" y="981406"/>
                </a:lnTo>
                <a:lnTo>
                  <a:pt x="1120603" y="974523"/>
                </a:lnTo>
                <a:lnTo>
                  <a:pt x="1115312" y="971611"/>
                </a:lnTo>
                <a:lnTo>
                  <a:pt x="1102086" y="972669"/>
                </a:lnTo>
                <a:lnTo>
                  <a:pt x="1104732" y="970287"/>
                </a:lnTo>
                <a:lnTo>
                  <a:pt x="1107641" y="968434"/>
                </a:lnTo>
                <a:lnTo>
                  <a:pt x="1114254" y="964198"/>
                </a:lnTo>
                <a:lnTo>
                  <a:pt x="1120603" y="960757"/>
                </a:lnTo>
                <a:lnTo>
                  <a:pt x="1126157" y="957580"/>
                </a:lnTo>
                <a:lnTo>
                  <a:pt x="1121131" y="954403"/>
                </a:lnTo>
                <a:lnTo>
                  <a:pt x="1114783" y="957051"/>
                </a:lnTo>
                <a:lnTo>
                  <a:pt x="1118751" y="954403"/>
                </a:lnTo>
                <a:lnTo>
                  <a:pt x="1125364" y="951226"/>
                </a:lnTo>
                <a:lnTo>
                  <a:pt x="1120603" y="952815"/>
                </a:lnTo>
                <a:lnTo>
                  <a:pt x="1108435" y="955197"/>
                </a:lnTo>
                <a:lnTo>
                  <a:pt x="1104467" y="950432"/>
                </a:lnTo>
                <a:lnTo>
                  <a:pt x="1116370" y="939578"/>
                </a:lnTo>
                <a:lnTo>
                  <a:pt x="1121131" y="934548"/>
                </a:lnTo>
                <a:lnTo>
                  <a:pt x="1123247" y="932166"/>
                </a:lnTo>
                <a:lnTo>
                  <a:pt x="1125364" y="929519"/>
                </a:lnTo>
                <a:lnTo>
                  <a:pt x="1127215" y="926871"/>
                </a:lnTo>
                <a:lnTo>
                  <a:pt x="1128538" y="924224"/>
                </a:lnTo>
                <a:lnTo>
                  <a:pt x="1130125" y="921312"/>
                </a:lnTo>
                <a:lnTo>
                  <a:pt x="1131183" y="918135"/>
                </a:lnTo>
                <a:lnTo>
                  <a:pt x="1131977" y="914958"/>
                </a:lnTo>
                <a:lnTo>
                  <a:pt x="1132770" y="911252"/>
                </a:lnTo>
                <a:lnTo>
                  <a:pt x="1133299" y="907281"/>
                </a:lnTo>
                <a:lnTo>
                  <a:pt x="1133564" y="903046"/>
                </a:lnTo>
                <a:lnTo>
                  <a:pt x="1143351" y="900928"/>
                </a:lnTo>
                <a:lnTo>
                  <a:pt x="1152873" y="898810"/>
                </a:lnTo>
                <a:lnTo>
                  <a:pt x="1162660" y="896163"/>
                </a:lnTo>
                <a:lnTo>
                  <a:pt x="1172184" y="893515"/>
                </a:lnTo>
                <a:lnTo>
                  <a:pt x="1181706" y="890868"/>
                </a:lnTo>
                <a:lnTo>
                  <a:pt x="1191228" y="887691"/>
                </a:lnTo>
                <a:lnTo>
                  <a:pt x="1200751" y="884779"/>
                </a:lnTo>
                <a:lnTo>
                  <a:pt x="1210009" y="881073"/>
                </a:lnTo>
                <a:lnTo>
                  <a:pt x="1238048" y="871808"/>
                </a:lnTo>
                <a:lnTo>
                  <a:pt x="1254448" y="866248"/>
                </a:lnTo>
                <a:lnTo>
                  <a:pt x="1271112" y="860954"/>
                </a:lnTo>
                <a:lnTo>
                  <a:pt x="1286719" y="856188"/>
                </a:lnTo>
                <a:lnTo>
                  <a:pt x="1300739" y="852482"/>
                </a:lnTo>
                <a:lnTo>
                  <a:pt x="1306558" y="850894"/>
                </a:lnTo>
                <a:lnTo>
                  <a:pt x="1311848" y="849835"/>
                </a:lnTo>
                <a:lnTo>
                  <a:pt x="1316081" y="849041"/>
                </a:lnTo>
                <a:lnTo>
                  <a:pt x="1318990" y="848776"/>
                </a:lnTo>
                <a:lnTo>
                  <a:pt x="1331422" y="847453"/>
                </a:lnTo>
                <a:lnTo>
                  <a:pt x="1346500" y="845599"/>
                </a:lnTo>
                <a:lnTo>
                  <a:pt x="1353112" y="844805"/>
                </a:lnTo>
                <a:lnTo>
                  <a:pt x="1357590" y="843626"/>
                </a:lnTo>
                <a:lnTo>
                  <a:pt x="1356551" y="844276"/>
                </a:lnTo>
                <a:lnTo>
                  <a:pt x="1352054" y="848246"/>
                </a:lnTo>
                <a:lnTo>
                  <a:pt x="1356551" y="845599"/>
                </a:lnTo>
                <a:lnTo>
                  <a:pt x="1361048" y="842952"/>
                </a:lnTo>
                <a:lnTo>
                  <a:pt x="1365016" y="840040"/>
                </a:lnTo>
                <a:lnTo>
                  <a:pt x="1366603" y="838716"/>
                </a:lnTo>
                <a:lnTo>
                  <a:pt x="1367925" y="836863"/>
                </a:lnTo>
                <a:lnTo>
                  <a:pt x="1375861" y="833686"/>
                </a:lnTo>
                <a:lnTo>
                  <a:pt x="1386971" y="829451"/>
                </a:lnTo>
                <a:lnTo>
                  <a:pt x="1391203" y="828127"/>
                </a:lnTo>
                <a:lnTo>
                  <a:pt x="1392790" y="827862"/>
                </a:lnTo>
                <a:lnTo>
                  <a:pt x="1393848" y="827862"/>
                </a:lnTo>
                <a:lnTo>
                  <a:pt x="1394377" y="828127"/>
                </a:lnTo>
                <a:lnTo>
                  <a:pt x="1393584" y="829186"/>
                </a:lnTo>
                <a:lnTo>
                  <a:pt x="1391996" y="830510"/>
                </a:lnTo>
                <a:lnTo>
                  <a:pt x="1389616" y="832363"/>
                </a:lnTo>
                <a:lnTo>
                  <a:pt x="1393848" y="833422"/>
                </a:lnTo>
                <a:lnTo>
                  <a:pt x="1398874" y="833951"/>
                </a:lnTo>
                <a:lnTo>
                  <a:pt x="1403900" y="833951"/>
                </a:lnTo>
                <a:lnTo>
                  <a:pt x="1409190" y="833422"/>
                </a:lnTo>
                <a:lnTo>
                  <a:pt x="1414480" y="832627"/>
                </a:lnTo>
                <a:lnTo>
                  <a:pt x="1420035" y="831568"/>
                </a:lnTo>
                <a:lnTo>
                  <a:pt x="1425590" y="829980"/>
                </a:lnTo>
                <a:lnTo>
                  <a:pt x="1430880" y="828657"/>
                </a:lnTo>
                <a:lnTo>
                  <a:pt x="1441726" y="825215"/>
                </a:lnTo>
                <a:lnTo>
                  <a:pt x="1452306" y="821244"/>
                </a:lnTo>
                <a:lnTo>
                  <a:pt x="1470558" y="814361"/>
                </a:lnTo>
                <a:close/>
                <a:moveTo>
                  <a:pt x="4722813" y="811211"/>
                </a:moveTo>
                <a:lnTo>
                  <a:pt x="4724718" y="812798"/>
                </a:lnTo>
                <a:lnTo>
                  <a:pt x="4725988" y="814385"/>
                </a:lnTo>
                <a:lnTo>
                  <a:pt x="4723024" y="813592"/>
                </a:lnTo>
                <a:lnTo>
                  <a:pt x="4722813" y="811211"/>
                </a:lnTo>
                <a:close/>
                <a:moveTo>
                  <a:pt x="2966317" y="811194"/>
                </a:moveTo>
                <a:lnTo>
                  <a:pt x="2971801" y="813480"/>
                </a:lnTo>
                <a:lnTo>
                  <a:pt x="2970935" y="814496"/>
                </a:lnTo>
                <a:lnTo>
                  <a:pt x="2965451" y="817544"/>
                </a:lnTo>
                <a:lnTo>
                  <a:pt x="2966317" y="811194"/>
                </a:lnTo>
                <a:close/>
                <a:moveTo>
                  <a:pt x="3637054" y="811160"/>
                </a:moveTo>
                <a:lnTo>
                  <a:pt x="3632295" y="814601"/>
                </a:lnTo>
                <a:lnTo>
                  <a:pt x="3636789" y="811425"/>
                </a:lnTo>
                <a:lnTo>
                  <a:pt x="3637054" y="811160"/>
                </a:lnTo>
                <a:close/>
                <a:moveTo>
                  <a:pt x="3610883" y="809628"/>
                </a:moveTo>
                <a:lnTo>
                  <a:pt x="3611564" y="809628"/>
                </a:lnTo>
                <a:lnTo>
                  <a:pt x="3609976" y="811216"/>
                </a:lnTo>
                <a:lnTo>
                  <a:pt x="3610883" y="809628"/>
                </a:lnTo>
                <a:close/>
                <a:moveTo>
                  <a:pt x="2717483" y="809599"/>
                </a:moveTo>
                <a:lnTo>
                  <a:pt x="2719388" y="810351"/>
                </a:lnTo>
                <a:lnTo>
                  <a:pt x="2718843" y="810853"/>
                </a:lnTo>
                <a:lnTo>
                  <a:pt x="2709863" y="814362"/>
                </a:lnTo>
                <a:lnTo>
                  <a:pt x="2717483" y="809599"/>
                </a:lnTo>
                <a:close/>
                <a:moveTo>
                  <a:pt x="2591580" y="809331"/>
                </a:moveTo>
                <a:lnTo>
                  <a:pt x="2591580" y="809861"/>
                </a:lnTo>
                <a:lnTo>
                  <a:pt x="2591315" y="809596"/>
                </a:lnTo>
                <a:lnTo>
                  <a:pt x="2591580" y="809331"/>
                </a:lnTo>
                <a:close/>
                <a:moveTo>
                  <a:pt x="4714876" y="804861"/>
                </a:moveTo>
                <a:lnTo>
                  <a:pt x="4719374" y="805068"/>
                </a:lnTo>
                <a:lnTo>
                  <a:pt x="4722814" y="809623"/>
                </a:lnTo>
                <a:lnTo>
                  <a:pt x="4716993" y="809210"/>
                </a:lnTo>
                <a:lnTo>
                  <a:pt x="4714876" y="804861"/>
                </a:lnTo>
                <a:close/>
                <a:moveTo>
                  <a:pt x="4740276" y="801685"/>
                </a:moveTo>
                <a:lnTo>
                  <a:pt x="4748214" y="808035"/>
                </a:lnTo>
                <a:lnTo>
                  <a:pt x="4740570" y="802138"/>
                </a:lnTo>
                <a:lnTo>
                  <a:pt x="4740276" y="801685"/>
                </a:lnTo>
                <a:close/>
                <a:moveTo>
                  <a:pt x="3641283" y="800308"/>
                </a:moveTo>
                <a:lnTo>
                  <a:pt x="3647099" y="807719"/>
                </a:lnTo>
                <a:lnTo>
                  <a:pt x="3649213" y="807190"/>
                </a:lnTo>
                <a:lnTo>
                  <a:pt x="3646834" y="801367"/>
                </a:lnTo>
                <a:lnTo>
                  <a:pt x="3646834" y="800838"/>
                </a:lnTo>
                <a:lnTo>
                  <a:pt x="3641283" y="800308"/>
                </a:lnTo>
                <a:close/>
                <a:moveTo>
                  <a:pt x="3591772" y="798516"/>
                </a:moveTo>
                <a:lnTo>
                  <a:pt x="3593254" y="799574"/>
                </a:lnTo>
                <a:lnTo>
                  <a:pt x="3594101" y="801691"/>
                </a:lnTo>
                <a:lnTo>
                  <a:pt x="3590926" y="800633"/>
                </a:lnTo>
                <a:lnTo>
                  <a:pt x="3591772" y="798516"/>
                </a:lnTo>
                <a:close/>
                <a:moveTo>
                  <a:pt x="3047541" y="798494"/>
                </a:moveTo>
                <a:lnTo>
                  <a:pt x="3063876" y="802485"/>
                </a:lnTo>
                <a:lnTo>
                  <a:pt x="3059660" y="811797"/>
                </a:lnTo>
                <a:lnTo>
                  <a:pt x="3058607" y="824301"/>
                </a:lnTo>
                <a:lnTo>
                  <a:pt x="3056499" y="826696"/>
                </a:lnTo>
                <a:lnTo>
                  <a:pt x="3053864" y="829091"/>
                </a:lnTo>
                <a:lnTo>
                  <a:pt x="3051230" y="831485"/>
                </a:lnTo>
                <a:lnTo>
                  <a:pt x="3048332" y="833880"/>
                </a:lnTo>
                <a:lnTo>
                  <a:pt x="3045170" y="836274"/>
                </a:lnTo>
                <a:lnTo>
                  <a:pt x="3041745" y="838137"/>
                </a:lnTo>
                <a:lnTo>
                  <a:pt x="3038584" y="839999"/>
                </a:lnTo>
                <a:lnTo>
                  <a:pt x="3034632" y="841861"/>
                </a:lnTo>
                <a:lnTo>
                  <a:pt x="3031207" y="843192"/>
                </a:lnTo>
                <a:lnTo>
                  <a:pt x="3027518" y="844522"/>
                </a:lnTo>
                <a:lnTo>
                  <a:pt x="3023830" y="845320"/>
                </a:lnTo>
                <a:lnTo>
                  <a:pt x="3020141" y="845852"/>
                </a:lnTo>
                <a:lnTo>
                  <a:pt x="3016716" y="846118"/>
                </a:lnTo>
                <a:lnTo>
                  <a:pt x="3012765" y="845852"/>
                </a:lnTo>
                <a:lnTo>
                  <a:pt x="3009603" y="845320"/>
                </a:lnTo>
                <a:lnTo>
                  <a:pt x="3006178" y="844522"/>
                </a:lnTo>
                <a:lnTo>
                  <a:pt x="3003807" y="841861"/>
                </a:lnTo>
                <a:lnTo>
                  <a:pt x="3001963" y="835210"/>
                </a:lnTo>
                <a:lnTo>
                  <a:pt x="3004334" y="826696"/>
                </a:lnTo>
                <a:lnTo>
                  <a:pt x="3030153" y="803017"/>
                </a:lnTo>
                <a:lnTo>
                  <a:pt x="3047541" y="798494"/>
                </a:lnTo>
                <a:close/>
                <a:moveTo>
                  <a:pt x="2978945" y="798494"/>
                </a:moveTo>
                <a:lnTo>
                  <a:pt x="2982914" y="799023"/>
                </a:lnTo>
                <a:lnTo>
                  <a:pt x="2982649" y="799552"/>
                </a:lnTo>
                <a:lnTo>
                  <a:pt x="2977357" y="806167"/>
                </a:lnTo>
                <a:lnTo>
                  <a:pt x="2971801" y="806432"/>
                </a:lnTo>
                <a:lnTo>
                  <a:pt x="2979209" y="801934"/>
                </a:lnTo>
                <a:lnTo>
                  <a:pt x="2976299" y="799817"/>
                </a:lnTo>
                <a:lnTo>
                  <a:pt x="2978945" y="798494"/>
                </a:lnTo>
                <a:close/>
                <a:moveTo>
                  <a:pt x="3082232" y="798493"/>
                </a:moveTo>
                <a:lnTo>
                  <a:pt x="3096906" y="801835"/>
                </a:lnTo>
                <a:lnTo>
                  <a:pt x="3101976" y="801835"/>
                </a:lnTo>
                <a:lnTo>
                  <a:pt x="3101976" y="802950"/>
                </a:lnTo>
                <a:lnTo>
                  <a:pt x="3101442" y="805456"/>
                </a:lnTo>
                <a:lnTo>
                  <a:pt x="3100642" y="807406"/>
                </a:lnTo>
                <a:lnTo>
                  <a:pt x="3099041" y="809355"/>
                </a:lnTo>
                <a:lnTo>
                  <a:pt x="3097440" y="810748"/>
                </a:lnTo>
                <a:lnTo>
                  <a:pt x="3095039" y="812140"/>
                </a:lnTo>
                <a:lnTo>
                  <a:pt x="3092638" y="812976"/>
                </a:lnTo>
                <a:lnTo>
                  <a:pt x="3090236" y="813533"/>
                </a:lnTo>
                <a:lnTo>
                  <a:pt x="3087568" y="814090"/>
                </a:lnTo>
                <a:lnTo>
                  <a:pt x="3084900" y="814368"/>
                </a:lnTo>
                <a:lnTo>
                  <a:pt x="3082232" y="814368"/>
                </a:lnTo>
                <a:lnTo>
                  <a:pt x="3079564" y="814090"/>
                </a:lnTo>
                <a:lnTo>
                  <a:pt x="3077163" y="813811"/>
                </a:lnTo>
                <a:lnTo>
                  <a:pt x="3074761" y="813254"/>
                </a:lnTo>
                <a:lnTo>
                  <a:pt x="3073161" y="812697"/>
                </a:lnTo>
                <a:lnTo>
                  <a:pt x="3071293" y="811305"/>
                </a:lnTo>
                <a:lnTo>
                  <a:pt x="3070226" y="810191"/>
                </a:lnTo>
                <a:lnTo>
                  <a:pt x="3073961" y="803507"/>
                </a:lnTo>
                <a:lnTo>
                  <a:pt x="3077163" y="802671"/>
                </a:lnTo>
                <a:lnTo>
                  <a:pt x="3082232" y="798493"/>
                </a:lnTo>
                <a:close/>
                <a:moveTo>
                  <a:pt x="2698471" y="796900"/>
                </a:moveTo>
                <a:lnTo>
                  <a:pt x="2698751" y="796900"/>
                </a:lnTo>
                <a:lnTo>
                  <a:pt x="2693988" y="801663"/>
                </a:lnTo>
                <a:lnTo>
                  <a:pt x="2698471" y="796900"/>
                </a:lnTo>
                <a:close/>
                <a:moveTo>
                  <a:pt x="5030788" y="793764"/>
                </a:moveTo>
                <a:lnTo>
                  <a:pt x="5032376" y="794919"/>
                </a:lnTo>
                <a:lnTo>
                  <a:pt x="5033963" y="796650"/>
                </a:lnTo>
                <a:lnTo>
                  <a:pt x="5032376" y="796939"/>
                </a:lnTo>
                <a:lnTo>
                  <a:pt x="5031015" y="794630"/>
                </a:lnTo>
                <a:lnTo>
                  <a:pt x="5030788" y="793764"/>
                </a:lnTo>
                <a:close/>
                <a:moveTo>
                  <a:pt x="3590628" y="793753"/>
                </a:moveTo>
                <a:lnTo>
                  <a:pt x="3590926" y="794349"/>
                </a:lnTo>
                <a:lnTo>
                  <a:pt x="3586163" y="798516"/>
                </a:lnTo>
                <a:lnTo>
                  <a:pt x="3590628" y="793753"/>
                </a:lnTo>
                <a:close/>
                <a:moveTo>
                  <a:pt x="3335050" y="793108"/>
                </a:moveTo>
                <a:lnTo>
                  <a:pt x="3332933" y="794965"/>
                </a:lnTo>
                <a:lnTo>
                  <a:pt x="3335050" y="793373"/>
                </a:lnTo>
                <a:lnTo>
                  <a:pt x="3335050" y="793108"/>
                </a:lnTo>
                <a:close/>
                <a:moveTo>
                  <a:pt x="4814095" y="792497"/>
                </a:moveTo>
                <a:lnTo>
                  <a:pt x="4818328" y="795924"/>
                </a:lnTo>
                <a:lnTo>
                  <a:pt x="4814135" y="792546"/>
                </a:lnTo>
                <a:lnTo>
                  <a:pt x="4814095" y="792497"/>
                </a:lnTo>
                <a:close/>
                <a:moveTo>
                  <a:pt x="2515129" y="792139"/>
                </a:moveTo>
                <a:lnTo>
                  <a:pt x="2519363" y="794347"/>
                </a:lnTo>
                <a:lnTo>
                  <a:pt x="2519098" y="794347"/>
                </a:lnTo>
                <a:lnTo>
                  <a:pt x="2516188" y="798488"/>
                </a:lnTo>
                <a:lnTo>
                  <a:pt x="2509838" y="797661"/>
                </a:lnTo>
                <a:lnTo>
                  <a:pt x="2515129" y="792139"/>
                </a:lnTo>
                <a:close/>
                <a:moveTo>
                  <a:pt x="3320492" y="789659"/>
                </a:moveTo>
                <a:lnTo>
                  <a:pt x="3317845" y="790455"/>
                </a:lnTo>
                <a:lnTo>
                  <a:pt x="3315463" y="791251"/>
                </a:lnTo>
                <a:lnTo>
                  <a:pt x="3313874" y="792312"/>
                </a:lnTo>
                <a:lnTo>
                  <a:pt x="3312286" y="793904"/>
                </a:lnTo>
                <a:lnTo>
                  <a:pt x="3311227" y="795761"/>
                </a:lnTo>
                <a:lnTo>
                  <a:pt x="3310433" y="797618"/>
                </a:lnTo>
                <a:lnTo>
                  <a:pt x="3310169" y="800271"/>
                </a:lnTo>
                <a:lnTo>
                  <a:pt x="3322874" y="790190"/>
                </a:lnTo>
                <a:lnTo>
                  <a:pt x="3323403" y="789659"/>
                </a:lnTo>
                <a:lnTo>
                  <a:pt x="3320492" y="789659"/>
                </a:lnTo>
                <a:close/>
                <a:moveTo>
                  <a:pt x="5023905" y="788775"/>
                </a:moveTo>
                <a:lnTo>
                  <a:pt x="5025227" y="788775"/>
                </a:lnTo>
                <a:lnTo>
                  <a:pt x="5023641" y="789836"/>
                </a:lnTo>
                <a:lnTo>
                  <a:pt x="5023905" y="788775"/>
                </a:lnTo>
                <a:close/>
                <a:moveTo>
                  <a:pt x="3082926" y="787380"/>
                </a:moveTo>
                <a:lnTo>
                  <a:pt x="3087689" y="791349"/>
                </a:lnTo>
                <a:lnTo>
                  <a:pt x="3086419" y="795318"/>
                </a:lnTo>
                <a:lnTo>
                  <a:pt x="3082926" y="787380"/>
                </a:lnTo>
                <a:close/>
                <a:moveTo>
                  <a:pt x="5018088" y="786123"/>
                </a:moveTo>
                <a:lnTo>
                  <a:pt x="5023376" y="790101"/>
                </a:lnTo>
                <a:lnTo>
                  <a:pt x="5023641" y="790101"/>
                </a:lnTo>
                <a:lnTo>
                  <a:pt x="5027342" y="795141"/>
                </a:lnTo>
                <a:lnTo>
                  <a:pt x="5018353" y="786653"/>
                </a:lnTo>
                <a:lnTo>
                  <a:pt x="5018088" y="786123"/>
                </a:lnTo>
                <a:close/>
                <a:moveTo>
                  <a:pt x="5062538" y="782652"/>
                </a:moveTo>
                <a:lnTo>
                  <a:pt x="5068888" y="785509"/>
                </a:lnTo>
                <a:lnTo>
                  <a:pt x="5068888" y="785827"/>
                </a:lnTo>
                <a:lnTo>
                  <a:pt x="5067508" y="787415"/>
                </a:lnTo>
                <a:lnTo>
                  <a:pt x="5062538" y="784239"/>
                </a:lnTo>
                <a:lnTo>
                  <a:pt x="5062538" y="782652"/>
                </a:lnTo>
                <a:close/>
                <a:moveTo>
                  <a:pt x="3064551" y="782619"/>
                </a:moveTo>
                <a:lnTo>
                  <a:pt x="3070226" y="786429"/>
                </a:lnTo>
                <a:lnTo>
                  <a:pt x="3066206" y="795319"/>
                </a:lnTo>
                <a:lnTo>
                  <a:pt x="3059113" y="789477"/>
                </a:lnTo>
                <a:lnTo>
                  <a:pt x="3062659" y="783381"/>
                </a:lnTo>
                <a:lnTo>
                  <a:pt x="3064551" y="782619"/>
                </a:lnTo>
                <a:close/>
                <a:moveTo>
                  <a:pt x="3333841" y="782616"/>
                </a:moveTo>
                <a:lnTo>
                  <a:pt x="3340101" y="782904"/>
                </a:lnTo>
                <a:lnTo>
                  <a:pt x="3337924" y="784347"/>
                </a:lnTo>
                <a:lnTo>
                  <a:pt x="3330576" y="785791"/>
                </a:lnTo>
                <a:lnTo>
                  <a:pt x="3333841" y="782616"/>
                </a:lnTo>
                <a:close/>
                <a:moveTo>
                  <a:pt x="3360480" y="782615"/>
                </a:moveTo>
                <a:lnTo>
                  <a:pt x="3360738" y="782615"/>
                </a:lnTo>
                <a:lnTo>
                  <a:pt x="3360480" y="783250"/>
                </a:lnTo>
                <a:lnTo>
                  <a:pt x="3351213" y="790553"/>
                </a:lnTo>
                <a:lnTo>
                  <a:pt x="3360480" y="782615"/>
                </a:lnTo>
                <a:close/>
                <a:moveTo>
                  <a:pt x="3871278" y="781054"/>
                </a:moveTo>
                <a:lnTo>
                  <a:pt x="3873501" y="782007"/>
                </a:lnTo>
                <a:lnTo>
                  <a:pt x="3870326" y="782643"/>
                </a:lnTo>
                <a:lnTo>
                  <a:pt x="3871278" y="781054"/>
                </a:lnTo>
                <a:close/>
                <a:moveTo>
                  <a:pt x="3075253" y="781031"/>
                </a:moveTo>
                <a:lnTo>
                  <a:pt x="3079751" y="783832"/>
                </a:lnTo>
                <a:lnTo>
                  <a:pt x="3079486" y="784113"/>
                </a:lnTo>
                <a:lnTo>
                  <a:pt x="3073401" y="785794"/>
                </a:lnTo>
                <a:lnTo>
                  <a:pt x="3075253" y="781031"/>
                </a:lnTo>
                <a:close/>
                <a:moveTo>
                  <a:pt x="5105087" y="780293"/>
                </a:moveTo>
                <a:lnTo>
                  <a:pt x="5111751" y="783180"/>
                </a:lnTo>
                <a:lnTo>
                  <a:pt x="5111751" y="787414"/>
                </a:lnTo>
                <a:lnTo>
                  <a:pt x="5111473" y="787414"/>
                </a:lnTo>
                <a:lnTo>
                  <a:pt x="5107852" y="783445"/>
                </a:lnTo>
                <a:lnTo>
                  <a:pt x="5105087" y="780293"/>
                </a:lnTo>
                <a:close/>
                <a:moveTo>
                  <a:pt x="5105067" y="780271"/>
                </a:moveTo>
                <a:lnTo>
                  <a:pt x="5105087" y="780293"/>
                </a:lnTo>
                <a:lnTo>
                  <a:pt x="5105045" y="780275"/>
                </a:lnTo>
                <a:lnTo>
                  <a:pt x="5105067" y="780271"/>
                </a:lnTo>
                <a:close/>
                <a:moveTo>
                  <a:pt x="3641547" y="778870"/>
                </a:moveTo>
                <a:lnTo>
                  <a:pt x="3624365" y="781782"/>
                </a:lnTo>
                <a:lnTo>
                  <a:pt x="3618285" y="786810"/>
                </a:lnTo>
                <a:lnTo>
                  <a:pt x="3613527" y="795544"/>
                </a:lnTo>
                <a:lnTo>
                  <a:pt x="3616435" y="792368"/>
                </a:lnTo>
                <a:lnTo>
                  <a:pt x="3618549" y="786810"/>
                </a:lnTo>
                <a:lnTo>
                  <a:pt x="3619342" y="786017"/>
                </a:lnTo>
                <a:lnTo>
                  <a:pt x="3621193" y="784429"/>
                </a:lnTo>
                <a:lnTo>
                  <a:pt x="3633088" y="782311"/>
                </a:lnTo>
                <a:lnTo>
                  <a:pt x="3644720" y="780988"/>
                </a:lnTo>
                <a:lnTo>
                  <a:pt x="3644984" y="780723"/>
                </a:lnTo>
                <a:lnTo>
                  <a:pt x="3641547" y="778870"/>
                </a:lnTo>
                <a:close/>
                <a:moveTo>
                  <a:pt x="3880311" y="777880"/>
                </a:moveTo>
                <a:lnTo>
                  <a:pt x="3886201" y="780261"/>
                </a:lnTo>
                <a:lnTo>
                  <a:pt x="3885689" y="780499"/>
                </a:lnTo>
                <a:lnTo>
                  <a:pt x="3878263" y="782642"/>
                </a:lnTo>
                <a:lnTo>
                  <a:pt x="3880311" y="777880"/>
                </a:lnTo>
                <a:close/>
                <a:moveTo>
                  <a:pt x="5095876" y="776301"/>
                </a:moveTo>
                <a:lnTo>
                  <a:pt x="5105045" y="780275"/>
                </a:lnTo>
                <a:lnTo>
                  <a:pt x="5102282" y="780799"/>
                </a:lnTo>
                <a:lnTo>
                  <a:pt x="5095876" y="776301"/>
                </a:lnTo>
                <a:close/>
                <a:moveTo>
                  <a:pt x="5236020" y="776284"/>
                </a:moveTo>
                <a:lnTo>
                  <a:pt x="5237016" y="778456"/>
                </a:lnTo>
                <a:lnTo>
                  <a:pt x="5238855" y="781627"/>
                </a:lnTo>
                <a:lnTo>
                  <a:pt x="5240431" y="785062"/>
                </a:lnTo>
                <a:lnTo>
                  <a:pt x="5242795" y="787969"/>
                </a:lnTo>
                <a:lnTo>
                  <a:pt x="5245421" y="790875"/>
                </a:lnTo>
                <a:lnTo>
                  <a:pt x="5248311" y="793517"/>
                </a:lnTo>
                <a:lnTo>
                  <a:pt x="5246209" y="793517"/>
                </a:lnTo>
                <a:lnTo>
                  <a:pt x="5246754" y="794045"/>
                </a:lnTo>
                <a:lnTo>
                  <a:pt x="5256795" y="802069"/>
                </a:lnTo>
                <a:lnTo>
                  <a:pt x="5270250" y="811871"/>
                </a:lnTo>
                <a:lnTo>
                  <a:pt x="5276845" y="816639"/>
                </a:lnTo>
                <a:lnTo>
                  <a:pt x="5283913" y="821370"/>
                </a:lnTo>
                <a:lnTo>
                  <a:pt x="5283538" y="820974"/>
                </a:lnTo>
                <a:lnTo>
                  <a:pt x="5281420" y="818862"/>
                </a:lnTo>
                <a:lnTo>
                  <a:pt x="5277183" y="815432"/>
                </a:lnTo>
                <a:lnTo>
                  <a:pt x="5265532" y="806195"/>
                </a:lnTo>
                <a:lnTo>
                  <a:pt x="5254146" y="797222"/>
                </a:lnTo>
                <a:lnTo>
                  <a:pt x="5250175" y="794319"/>
                </a:lnTo>
                <a:lnTo>
                  <a:pt x="5248321" y="792471"/>
                </a:lnTo>
                <a:lnTo>
                  <a:pt x="5242760" y="785874"/>
                </a:lnTo>
                <a:lnTo>
                  <a:pt x="5240642" y="783234"/>
                </a:lnTo>
                <a:lnTo>
                  <a:pt x="5238524" y="780595"/>
                </a:lnTo>
                <a:lnTo>
                  <a:pt x="5236935" y="777956"/>
                </a:lnTo>
                <a:lnTo>
                  <a:pt x="5236020" y="776284"/>
                </a:lnTo>
                <a:close/>
                <a:moveTo>
                  <a:pt x="5029158" y="773115"/>
                </a:moveTo>
                <a:lnTo>
                  <a:pt x="5035336" y="776671"/>
                </a:lnTo>
                <a:lnTo>
                  <a:pt x="5037138" y="779465"/>
                </a:lnTo>
                <a:lnTo>
                  <a:pt x="5034821" y="778449"/>
                </a:lnTo>
                <a:lnTo>
                  <a:pt x="5027613" y="774638"/>
                </a:lnTo>
                <a:lnTo>
                  <a:pt x="5029158" y="773115"/>
                </a:lnTo>
                <a:close/>
                <a:moveTo>
                  <a:pt x="5033963" y="773114"/>
                </a:moveTo>
                <a:lnTo>
                  <a:pt x="5043216" y="777597"/>
                </a:lnTo>
                <a:lnTo>
                  <a:pt x="5043488" y="777878"/>
                </a:lnTo>
                <a:lnTo>
                  <a:pt x="5033963" y="773114"/>
                </a:lnTo>
                <a:close/>
                <a:moveTo>
                  <a:pt x="3326535" y="773091"/>
                </a:moveTo>
                <a:lnTo>
                  <a:pt x="3330576" y="775710"/>
                </a:lnTo>
                <a:lnTo>
                  <a:pt x="3330287" y="775948"/>
                </a:lnTo>
                <a:lnTo>
                  <a:pt x="3324226" y="777854"/>
                </a:lnTo>
                <a:lnTo>
                  <a:pt x="3326535" y="773091"/>
                </a:lnTo>
                <a:close/>
                <a:moveTo>
                  <a:pt x="2804183" y="771507"/>
                </a:moveTo>
                <a:lnTo>
                  <a:pt x="2816226" y="774047"/>
                </a:lnTo>
                <a:lnTo>
                  <a:pt x="2811299" y="777857"/>
                </a:lnTo>
                <a:lnTo>
                  <a:pt x="2800351" y="777857"/>
                </a:lnTo>
                <a:lnTo>
                  <a:pt x="2804183" y="771507"/>
                </a:lnTo>
                <a:close/>
                <a:moveTo>
                  <a:pt x="2897188" y="769920"/>
                </a:moveTo>
                <a:lnTo>
                  <a:pt x="2905126" y="771111"/>
                </a:lnTo>
                <a:lnTo>
                  <a:pt x="2904808" y="771508"/>
                </a:lnTo>
                <a:lnTo>
                  <a:pt x="2897188" y="769920"/>
                </a:lnTo>
                <a:close/>
                <a:moveTo>
                  <a:pt x="2993179" y="769919"/>
                </a:moveTo>
                <a:lnTo>
                  <a:pt x="2993682" y="769919"/>
                </a:lnTo>
                <a:lnTo>
                  <a:pt x="2997201" y="769919"/>
                </a:lnTo>
                <a:lnTo>
                  <a:pt x="2996949" y="771228"/>
                </a:lnTo>
                <a:lnTo>
                  <a:pt x="2993682" y="776461"/>
                </a:lnTo>
                <a:lnTo>
                  <a:pt x="2978349" y="790068"/>
                </a:lnTo>
                <a:lnTo>
                  <a:pt x="2967038" y="793732"/>
                </a:lnTo>
                <a:lnTo>
                  <a:pt x="2970054" y="787190"/>
                </a:lnTo>
                <a:lnTo>
                  <a:pt x="2981365" y="780648"/>
                </a:lnTo>
                <a:lnTo>
                  <a:pt x="2989409" y="771751"/>
                </a:lnTo>
                <a:lnTo>
                  <a:pt x="2993179" y="769919"/>
                </a:lnTo>
                <a:close/>
                <a:moveTo>
                  <a:pt x="4795574" y="769035"/>
                </a:moveTo>
                <a:lnTo>
                  <a:pt x="4797690" y="770617"/>
                </a:lnTo>
                <a:lnTo>
                  <a:pt x="4799278" y="772199"/>
                </a:lnTo>
                <a:lnTo>
                  <a:pt x="4795574" y="769035"/>
                </a:lnTo>
                <a:close/>
                <a:moveTo>
                  <a:pt x="5034829" y="768352"/>
                </a:moveTo>
                <a:lnTo>
                  <a:pt x="5036850" y="769713"/>
                </a:lnTo>
                <a:lnTo>
                  <a:pt x="5037138" y="769939"/>
                </a:lnTo>
                <a:lnTo>
                  <a:pt x="5034829" y="769939"/>
                </a:lnTo>
                <a:lnTo>
                  <a:pt x="5033963" y="769032"/>
                </a:lnTo>
                <a:lnTo>
                  <a:pt x="5034829" y="768352"/>
                </a:lnTo>
                <a:close/>
                <a:moveTo>
                  <a:pt x="5037414" y="766764"/>
                </a:moveTo>
                <a:lnTo>
                  <a:pt x="5037967" y="767011"/>
                </a:lnTo>
                <a:lnTo>
                  <a:pt x="5049838" y="777877"/>
                </a:lnTo>
                <a:lnTo>
                  <a:pt x="5037138" y="767258"/>
                </a:lnTo>
                <a:lnTo>
                  <a:pt x="5037414" y="766764"/>
                </a:lnTo>
                <a:close/>
                <a:moveTo>
                  <a:pt x="4695826" y="766761"/>
                </a:moveTo>
                <a:lnTo>
                  <a:pt x="4700650" y="769342"/>
                </a:lnTo>
                <a:lnTo>
                  <a:pt x="4704403" y="774505"/>
                </a:lnTo>
                <a:lnTo>
                  <a:pt x="4708959" y="782249"/>
                </a:lnTo>
                <a:lnTo>
                  <a:pt x="4715660" y="788960"/>
                </a:lnTo>
                <a:lnTo>
                  <a:pt x="4711103" y="787927"/>
                </a:lnTo>
                <a:lnTo>
                  <a:pt x="4716464" y="798511"/>
                </a:lnTo>
                <a:lnTo>
                  <a:pt x="4712711" y="796962"/>
                </a:lnTo>
                <a:lnTo>
                  <a:pt x="4711907" y="791799"/>
                </a:lnTo>
                <a:lnTo>
                  <a:pt x="4704939" y="790767"/>
                </a:lnTo>
                <a:lnTo>
                  <a:pt x="4698774" y="785604"/>
                </a:lnTo>
                <a:lnTo>
                  <a:pt x="4698238" y="780958"/>
                </a:lnTo>
                <a:lnTo>
                  <a:pt x="4702794" y="784313"/>
                </a:lnTo>
                <a:lnTo>
                  <a:pt x="4696362" y="775796"/>
                </a:lnTo>
                <a:lnTo>
                  <a:pt x="4695826" y="769084"/>
                </a:lnTo>
                <a:lnTo>
                  <a:pt x="4695826" y="766761"/>
                </a:lnTo>
                <a:close/>
                <a:moveTo>
                  <a:pt x="2901951" y="766745"/>
                </a:moveTo>
                <a:lnTo>
                  <a:pt x="2906714" y="767936"/>
                </a:lnTo>
                <a:lnTo>
                  <a:pt x="2906396" y="768333"/>
                </a:lnTo>
                <a:lnTo>
                  <a:pt x="2901951" y="766745"/>
                </a:lnTo>
                <a:close/>
                <a:moveTo>
                  <a:pt x="3079354" y="766578"/>
                </a:moveTo>
                <a:lnTo>
                  <a:pt x="3072208" y="771354"/>
                </a:lnTo>
                <a:lnTo>
                  <a:pt x="3079354" y="766844"/>
                </a:lnTo>
                <a:lnTo>
                  <a:pt x="3079354" y="766578"/>
                </a:lnTo>
                <a:close/>
                <a:moveTo>
                  <a:pt x="5245421" y="766567"/>
                </a:moveTo>
                <a:lnTo>
                  <a:pt x="5245850" y="767860"/>
                </a:lnTo>
                <a:lnTo>
                  <a:pt x="5246468" y="768192"/>
                </a:lnTo>
                <a:lnTo>
                  <a:pt x="5245992" y="766771"/>
                </a:lnTo>
                <a:lnTo>
                  <a:pt x="5245421" y="766567"/>
                </a:lnTo>
                <a:close/>
                <a:moveTo>
                  <a:pt x="5233602" y="766567"/>
                </a:moveTo>
                <a:lnTo>
                  <a:pt x="5232814" y="767358"/>
                </a:lnTo>
                <a:lnTo>
                  <a:pt x="5233013" y="767559"/>
                </a:lnTo>
                <a:lnTo>
                  <a:pt x="5232963" y="767400"/>
                </a:lnTo>
                <a:lnTo>
                  <a:pt x="5234009" y="766567"/>
                </a:lnTo>
                <a:lnTo>
                  <a:pt x="5233602" y="766567"/>
                </a:lnTo>
                <a:close/>
                <a:moveTo>
                  <a:pt x="5238330" y="764452"/>
                </a:moveTo>
                <a:lnTo>
                  <a:pt x="5237859" y="766345"/>
                </a:lnTo>
                <a:lnTo>
                  <a:pt x="5238524" y="766345"/>
                </a:lnTo>
                <a:lnTo>
                  <a:pt x="5239330" y="764938"/>
                </a:lnTo>
                <a:lnTo>
                  <a:pt x="5238330" y="764452"/>
                </a:lnTo>
                <a:close/>
                <a:moveTo>
                  <a:pt x="5244896" y="762074"/>
                </a:moveTo>
                <a:lnTo>
                  <a:pt x="5244896" y="762338"/>
                </a:lnTo>
                <a:lnTo>
                  <a:pt x="5245159" y="763395"/>
                </a:lnTo>
                <a:lnTo>
                  <a:pt x="5245159" y="764452"/>
                </a:lnTo>
                <a:lnTo>
                  <a:pt x="5245421" y="764716"/>
                </a:lnTo>
                <a:lnTo>
                  <a:pt x="5248311" y="767095"/>
                </a:lnTo>
                <a:lnTo>
                  <a:pt x="5249067" y="767856"/>
                </a:lnTo>
                <a:lnTo>
                  <a:pt x="5249910" y="768192"/>
                </a:lnTo>
                <a:lnTo>
                  <a:pt x="5245408" y="764497"/>
                </a:lnTo>
                <a:lnTo>
                  <a:pt x="5245673" y="763969"/>
                </a:lnTo>
                <a:lnTo>
                  <a:pt x="5245673" y="763441"/>
                </a:lnTo>
                <a:lnTo>
                  <a:pt x="5245144" y="762385"/>
                </a:lnTo>
                <a:lnTo>
                  <a:pt x="5245393" y="762262"/>
                </a:lnTo>
                <a:lnTo>
                  <a:pt x="5244896" y="762074"/>
                </a:lnTo>
                <a:close/>
                <a:moveTo>
                  <a:pt x="3025706" y="761981"/>
                </a:moveTo>
                <a:lnTo>
                  <a:pt x="3033437" y="761981"/>
                </a:lnTo>
                <a:lnTo>
                  <a:pt x="3033713" y="762545"/>
                </a:lnTo>
                <a:lnTo>
                  <a:pt x="3021013" y="774681"/>
                </a:lnTo>
                <a:lnTo>
                  <a:pt x="3024602" y="762263"/>
                </a:lnTo>
                <a:lnTo>
                  <a:pt x="3025706" y="761981"/>
                </a:lnTo>
                <a:close/>
                <a:moveTo>
                  <a:pt x="5245421" y="761017"/>
                </a:moveTo>
                <a:lnTo>
                  <a:pt x="5246209" y="761810"/>
                </a:lnTo>
                <a:lnTo>
                  <a:pt x="5246896" y="762731"/>
                </a:lnTo>
                <a:lnTo>
                  <a:pt x="5247262" y="762914"/>
                </a:lnTo>
                <a:lnTo>
                  <a:pt x="5246468" y="761858"/>
                </a:lnTo>
                <a:lnTo>
                  <a:pt x="5246408" y="761622"/>
                </a:lnTo>
                <a:lnTo>
                  <a:pt x="5245421" y="761017"/>
                </a:lnTo>
                <a:close/>
                <a:moveTo>
                  <a:pt x="5070476" y="760426"/>
                </a:moveTo>
                <a:lnTo>
                  <a:pt x="5075907" y="762468"/>
                </a:lnTo>
                <a:lnTo>
                  <a:pt x="5077537" y="762468"/>
                </a:lnTo>
                <a:lnTo>
                  <a:pt x="5084597" y="768336"/>
                </a:lnTo>
                <a:lnTo>
                  <a:pt x="5089213" y="770122"/>
                </a:lnTo>
                <a:lnTo>
                  <a:pt x="5091114" y="771652"/>
                </a:lnTo>
                <a:lnTo>
                  <a:pt x="5090843" y="771652"/>
                </a:lnTo>
                <a:lnTo>
                  <a:pt x="5088127" y="771908"/>
                </a:lnTo>
                <a:lnTo>
                  <a:pt x="5089756" y="774714"/>
                </a:lnTo>
                <a:lnTo>
                  <a:pt x="5085140" y="774459"/>
                </a:lnTo>
                <a:lnTo>
                  <a:pt x="5075364" y="766805"/>
                </a:lnTo>
                <a:lnTo>
                  <a:pt x="5080252" y="766550"/>
                </a:lnTo>
                <a:lnTo>
                  <a:pt x="5075636" y="764509"/>
                </a:lnTo>
                <a:lnTo>
                  <a:pt x="5070476" y="760426"/>
                </a:lnTo>
                <a:close/>
                <a:moveTo>
                  <a:pt x="3286126" y="760391"/>
                </a:moveTo>
                <a:lnTo>
                  <a:pt x="3289301" y="760920"/>
                </a:lnTo>
                <a:lnTo>
                  <a:pt x="3286126" y="761979"/>
                </a:lnTo>
                <a:lnTo>
                  <a:pt x="3286126" y="760391"/>
                </a:lnTo>
                <a:close/>
                <a:moveTo>
                  <a:pt x="3271839" y="760391"/>
                </a:moveTo>
                <a:lnTo>
                  <a:pt x="3271839" y="761026"/>
                </a:lnTo>
                <a:lnTo>
                  <a:pt x="3271251" y="764837"/>
                </a:lnTo>
                <a:lnTo>
                  <a:pt x="3263901" y="765154"/>
                </a:lnTo>
                <a:lnTo>
                  <a:pt x="3271839" y="760391"/>
                </a:lnTo>
                <a:close/>
                <a:moveTo>
                  <a:pt x="5046370" y="757297"/>
                </a:moveTo>
                <a:lnTo>
                  <a:pt x="5047445" y="757816"/>
                </a:lnTo>
                <a:lnTo>
                  <a:pt x="5045833" y="759635"/>
                </a:lnTo>
                <a:lnTo>
                  <a:pt x="5054698" y="764051"/>
                </a:lnTo>
                <a:lnTo>
                  <a:pt x="5065713" y="774701"/>
                </a:lnTo>
                <a:lnTo>
                  <a:pt x="5059266" y="770804"/>
                </a:lnTo>
                <a:lnTo>
                  <a:pt x="5055236" y="767428"/>
                </a:lnTo>
                <a:lnTo>
                  <a:pt x="5053906" y="767042"/>
                </a:lnTo>
                <a:lnTo>
                  <a:pt x="5058062" y="770030"/>
                </a:lnTo>
                <a:lnTo>
                  <a:pt x="5059363" y="776289"/>
                </a:lnTo>
                <a:lnTo>
                  <a:pt x="5048953" y="774112"/>
                </a:lnTo>
                <a:lnTo>
                  <a:pt x="5048953" y="772207"/>
                </a:lnTo>
                <a:lnTo>
                  <a:pt x="5044009" y="769758"/>
                </a:lnTo>
                <a:lnTo>
                  <a:pt x="5043488" y="767309"/>
                </a:lnTo>
                <a:lnTo>
                  <a:pt x="5047132" y="767853"/>
                </a:lnTo>
                <a:lnTo>
                  <a:pt x="5050515" y="768397"/>
                </a:lnTo>
                <a:lnTo>
                  <a:pt x="5052857" y="766764"/>
                </a:lnTo>
                <a:lnTo>
                  <a:pt x="5053781" y="767006"/>
                </a:lnTo>
                <a:lnTo>
                  <a:pt x="5052549" y="766648"/>
                </a:lnTo>
                <a:lnTo>
                  <a:pt x="5046102" y="761972"/>
                </a:lnTo>
                <a:lnTo>
                  <a:pt x="5046907" y="761972"/>
                </a:lnTo>
                <a:lnTo>
                  <a:pt x="5043952" y="759375"/>
                </a:lnTo>
                <a:lnTo>
                  <a:pt x="5046370" y="757297"/>
                </a:lnTo>
                <a:close/>
                <a:moveTo>
                  <a:pt x="2974107" y="757220"/>
                </a:moveTo>
                <a:lnTo>
                  <a:pt x="2976290" y="757220"/>
                </a:lnTo>
                <a:lnTo>
                  <a:pt x="2976563" y="758841"/>
                </a:lnTo>
                <a:lnTo>
                  <a:pt x="2967832" y="765866"/>
                </a:lnTo>
                <a:lnTo>
                  <a:pt x="2964284" y="767758"/>
                </a:lnTo>
                <a:lnTo>
                  <a:pt x="2961283" y="769379"/>
                </a:lnTo>
                <a:lnTo>
                  <a:pt x="2958282" y="769920"/>
                </a:lnTo>
                <a:lnTo>
                  <a:pt x="2955553" y="769920"/>
                </a:lnTo>
                <a:lnTo>
                  <a:pt x="2952825" y="769379"/>
                </a:lnTo>
                <a:lnTo>
                  <a:pt x="2949550" y="768298"/>
                </a:lnTo>
                <a:lnTo>
                  <a:pt x="2946003" y="767488"/>
                </a:lnTo>
                <a:lnTo>
                  <a:pt x="2941638" y="766677"/>
                </a:lnTo>
                <a:lnTo>
                  <a:pt x="2943275" y="765056"/>
                </a:lnTo>
                <a:lnTo>
                  <a:pt x="2949550" y="765326"/>
                </a:lnTo>
                <a:lnTo>
                  <a:pt x="2951733" y="763164"/>
                </a:lnTo>
                <a:lnTo>
                  <a:pt x="2952552" y="761273"/>
                </a:lnTo>
                <a:lnTo>
                  <a:pt x="2962647" y="761813"/>
                </a:lnTo>
                <a:lnTo>
                  <a:pt x="2974107" y="757220"/>
                </a:lnTo>
                <a:close/>
                <a:moveTo>
                  <a:pt x="5242795" y="755997"/>
                </a:moveTo>
                <a:lnTo>
                  <a:pt x="5250032" y="763528"/>
                </a:lnTo>
                <a:lnTo>
                  <a:pt x="5251763" y="764761"/>
                </a:lnTo>
                <a:lnTo>
                  <a:pt x="5252823" y="765289"/>
                </a:lnTo>
                <a:lnTo>
                  <a:pt x="5244682" y="757175"/>
                </a:lnTo>
                <a:lnTo>
                  <a:pt x="5242795" y="755997"/>
                </a:lnTo>
                <a:close/>
                <a:moveTo>
                  <a:pt x="2334129" y="755561"/>
                </a:moveTo>
                <a:lnTo>
                  <a:pt x="2329350" y="759260"/>
                </a:lnTo>
                <a:lnTo>
                  <a:pt x="2334395" y="755561"/>
                </a:lnTo>
                <a:lnTo>
                  <a:pt x="2334129" y="755561"/>
                </a:lnTo>
                <a:close/>
                <a:moveTo>
                  <a:pt x="3869504" y="754068"/>
                </a:moveTo>
                <a:lnTo>
                  <a:pt x="3883299" y="765121"/>
                </a:lnTo>
                <a:lnTo>
                  <a:pt x="3883554" y="765121"/>
                </a:lnTo>
                <a:lnTo>
                  <a:pt x="3890963" y="768356"/>
                </a:lnTo>
                <a:lnTo>
                  <a:pt x="3882533" y="765929"/>
                </a:lnTo>
                <a:lnTo>
                  <a:pt x="3868738" y="754337"/>
                </a:lnTo>
                <a:lnTo>
                  <a:pt x="3869504" y="754068"/>
                </a:lnTo>
                <a:close/>
                <a:moveTo>
                  <a:pt x="5049092" y="754064"/>
                </a:moveTo>
                <a:lnTo>
                  <a:pt x="5050493" y="755159"/>
                </a:lnTo>
                <a:lnTo>
                  <a:pt x="5053014" y="762002"/>
                </a:lnTo>
                <a:lnTo>
                  <a:pt x="5048251" y="757623"/>
                </a:lnTo>
                <a:lnTo>
                  <a:pt x="5048251" y="755433"/>
                </a:lnTo>
                <a:lnTo>
                  <a:pt x="5049092" y="754064"/>
                </a:lnTo>
                <a:close/>
                <a:moveTo>
                  <a:pt x="3005667" y="754044"/>
                </a:moveTo>
                <a:lnTo>
                  <a:pt x="3006726" y="755936"/>
                </a:lnTo>
                <a:lnTo>
                  <a:pt x="2986088" y="766744"/>
                </a:lnTo>
                <a:lnTo>
                  <a:pt x="3005667" y="754044"/>
                </a:lnTo>
                <a:close/>
                <a:moveTo>
                  <a:pt x="5245159" y="753090"/>
                </a:moveTo>
                <a:lnTo>
                  <a:pt x="5247523" y="756261"/>
                </a:lnTo>
                <a:lnTo>
                  <a:pt x="5246997" y="756525"/>
                </a:lnTo>
                <a:lnTo>
                  <a:pt x="5249704" y="759876"/>
                </a:lnTo>
                <a:lnTo>
                  <a:pt x="5251234" y="760802"/>
                </a:lnTo>
                <a:lnTo>
                  <a:pt x="5245999" y="753598"/>
                </a:lnTo>
                <a:lnTo>
                  <a:pt x="5245159" y="753090"/>
                </a:lnTo>
                <a:close/>
                <a:moveTo>
                  <a:pt x="5263415" y="752754"/>
                </a:moveTo>
                <a:lnTo>
                  <a:pt x="5263944" y="753148"/>
                </a:lnTo>
                <a:lnTo>
                  <a:pt x="5264209" y="753412"/>
                </a:lnTo>
                <a:lnTo>
                  <a:pt x="5263415" y="752754"/>
                </a:lnTo>
                <a:close/>
                <a:moveTo>
                  <a:pt x="3573463" y="752488"/>
                </a:moveTo>
                <a:lnTo>
                  <a:pt x="3573463" y="752632"/>
                </a:lnTo>
                <a:lnTo>
                  <a:pt x="3570711" y="754076"/>
                </a:lnTo>
                <a:lnTo>
                  <a:pt x="3570499" y="754076"/>
                </a:lnTo>
                <a:lnTo>
                  <a:pt x="3570288" y="754076"/>
                </a:lnTo>
                <a:lnTo>
                  <a:pt x="3573463" y="752488"/>
                </a:lnTo>
                <a:close/>
                <a:moveTo>
                  <a:pt x="5262620" y="752093"/>
                </a:moveTo>
                <a:lnTo>
                  <a:pt x="5263415" y="752754"/>
                </a:lnTo>
                <a:lnTo>
                  <a:pt x="5263143" y="752550"/>
                </a:lnTo>
                <a:lnTo>
                  <a:pt x="5262620" y="752093"/>
                </a:lnTo>
                <a:close/>
                <a:moveTo>
                  <a:pt x="3567735" y="752061"/>
                </a:moveTo>
                <a:lnTo>
                  <a:pt x="3567113" y="752488"/>
                </a:lnTo>
                <a:lnTo>
                  <a:pt x="3567401" y="752234"/>
                </a:lnTo>
                <a:lnTo>
                  <a:pt x="3567735" y="752061"/>
                </a:lnTo>
                <a:close/>
                <a:moveTo>
                  <a:pt x="5007389" y="747715"/>
                </a:moveTo>
                <a:lnTo>
                  <a:pt x="5014533" y="752818"/>
                </a:lnTo>
                <a:lnTo>
                  <a:pt x="5019676" y="754603"/>
                </a:lnTo>
                <a:lnTo>
                  <a:pt x="5011675" y="762003"/>
                </a:lnTo>
                <a:lnTo>
                  <a:pt x="5005388" y="757920"/>
                </a:lnTo>
                <a:lnTo>
                  <a:pt x="5007960" y="751797"/>
                </a:lnTo>
                <a:lnTo>
                  <a:pt x="5013675" y="754603"/>
                </a:lnTo>
                <a:lnTo>
                  <a:pt x="5007389" y="747715"/>
                </a:lnTo>
                <a:close/>
                <a:moveTo>
                  <a:pt x="3578898" y="747374"/>
                </a:moveTo>
                <a:lnTo>
                  <a:pt x="3579162" y="747374"/>
                </a:lnTo>
                <a:lnTo>
                  <a:pt x="3578818" y="747399"/>
                </a:lnTo>
                <a:lnTo>
                  <a:pt x="3578898" y="747374"/>
                </a:lnTo>
                <a:close/>
                <a:moveTo>
                  <a:pt x="3578805" y="746359"/>
                </a:moveTo>
                <a:lnTo>
                  <a:pt x="3576458" y="747568"/>
                </a:lnTo>
                <a:lnTo>
                  <a:pt x="3578818" y="747399"/>
                </a:lnTo>
                <a:lnTo>
                  <a:pt x="3575461" y="748433"/>
                </a:lnTo>
                <a:lnTo>
                  <a:pt x="3574932" y="748433"/>
                </a:lnTo>
                <a:lnTo>
                  <a:pt x="3574779" y="748433"/>
                </a:lnTo>
                <a:lnTo>
                  <a:pt x="3574452" y="748601"/>
                </a:lnTo>
                <a:lnTo>
                  <a:pt x="3567531" y="753991"/>
                </a:lnTo>
                <a:lnTo>
                  <a:pt x="3573913" y="748879"/>
                </a:lnTo>
                <a:lnTo>
                  <a:pt x="3567735" y="752061"/>
                </a:lnTo>
                <a:lnTo>
                  <a:pt x="3574906" y="747154"/>
                </a:lnTo>
                <a:lnTo>
                  <a:pt x="3575195" y="747154"/>
                </a:lnTo>
                <a:lnTo>
                  <a:pt x="3578805" y="746359"/>
                </a:lnTo>
                <a:close/>
                <a:moveTo>
                  <a:pt x="3579235" y="746137"/>
                </a:moveTo>
                <a:lnTo>
                  <a:pt x="3579813" y="746137"/>
                </a:lnTo>
                <a:lnTo>
                  <a:pt x="3578805" y="746359"/>
                </a:lnTo>
                <a:lnTo>
                  <a:pt x="3579235" y="746137"/>
                </a:lnTo>
                <a:close/>
                <a:moveTo>
                  <a:pt x="4729163" y="739773"/>
                </a:moveTo>
                <a:lnTo>
                  <a:pt x="4750999" y="774635"/>
                </a:lnTo>
                <a:lnTo>
                  <a:pt x="4746890" y="774835"/>
                </a:lnTo>
                <a:lnTo>
                  <a:pt x="4751124" y="774835"/>
                </a:lnTo>
                <a:lnTo>
                  <a:pt x="4750999" y="774635"/>
                </a:lnTo>
                <a:lnTo>
                  <a:pt x="4757738" y="774307"/>
                </a:lnTo>
                <a:lnTo>
                  <a:pt x="4759326" y="785116"/>
                </a:lnTo>
                <a:lnTo>
                  <a:pt x="4761178" y="780898"/>
                </a:lnTo>
                <a:lnTo>
                  <a:pt x="4766470" y="788806"/>
                </a:lnTo>
                <a:lnTo>
                  <a:pt x="4768057" y="776153"/>
                </a:lnTo>
                <a:lnTo>
                  <a:pt x="4775201" y="772989"/>
                </a:lnTo>
                <a:lnTo>
                  <a:pt x="4782345" y="766926"/>
                </a:lnTo>
                <a:lnTo>
                  <a:pt x="4800336" y="781425"/>
                </a:lnTo>
                <a:lnTo>
                  <a:pt x="4814135" y="792546"/>
                </a:lnTo>
                <a:lnTo>
                  <a:pt x="4815418" y="794079"/>
                </a:lnTo>
                <a:lnTo>
                  <a:pt x="4818593" y="796715"/>
                </a:lnTo>
                <a:lnTo>
                  <a:pt x="4819122" y="796979"/>
                </a:lnTo>
                <a:lnTo>
                  <a:pt x="4818328" y="795924"/>
                </a:lnTo>
                <a:lnTo>
                  <a:pt x="4820180" y="798033"/>
                </a:lnTo>
                <a:lnTo>
                  <a:pt x="4822032" y="800142"/>
                </a:lnTo>
                <a:lnTo>
                  <a:pt x="4824149" y="804360"/>
                </a:lnTo>
                <a:lnTo>
                  <a:pt x="4826265" y="808314"/>
                </a:lnTo>
                <a:lnTo>
                  <a:pt x="4828382" y="812005"/>
                </a:lnTo>
                <a:lnTo>
                  <a:pt x="4830234" y="815960"/>
                </a:lnTo>
                <a:lnTo>
                  <a:pt x="4831293" y="817805"/>
                </a:lnTo>
                <a:lnTo>
                  <a:pt x="4832880" y="819387"/>
                </a:lnTo>
                <a:lnTo>
                  <a:pt x="4834468" y="821232"/>
                </a:lnTo>
                <a:lnTo>
                  <a:pt x="4836320" y="822813"/>
                </a:lnTo>
                <a:lnTo>
                  <a:pt x="4838701" y="824395"/>
                </a:lnTo>
                <a:lnTo>
                  <a:pt x="4841082" y="825977"/>
                </a:lnTo>
                <a:lnTo>
                  <a:pt x="4838965" y="836258"/>
                </a:lnTo>
                <a:lnTo>
                  <a:pt x="4830499" y="837840"/>
                </a:lnTo>
                <a:lnTo>
                  <a:pt x="4831822" y="838894"/>
                </a:lnTo>
                <a:lnTo>
                  <a:pt x="4833145" y="839685"/>
                </a:lnTo>
                <a:lnTo>
                  <a:pt x="4834468" y="840212"/>
                </a:lnTo>
                <a:lnTo>
                  <a:pt x="4836055" y="840476"/>
                </a:lnTo>
                <a:lnTo>
                  <a:pt x="4837113" y="840476"/>
                </a:lnTo>
                <a:lnTo>
                  <a:pt x="4838436" y="840476"/>
                </a:lnTo>
                <a:lnTo>
                  <a:pt x="4839495" y="840212"/>
                </a:lnTo>
                <a:lnTo>
                  <a:pt x="4840818" y="839685"/>
                </a:lnTo>
                <a:lnTo>
                  <a:pt x="4842934" y="838367"/>
                </a:lnTo>
                <a:lnTo>
                  <a:pt x="4844786" y="836258"/>
                </a:lnTo>
                <a:lnTo>
                  <a:pt x="4846374" y="834149"/>
                </a:lnTo>
                <a:lnTo>
                  <a:pt x="4847432" y="831513"/>
                </a:lnTo>
                <a:lnTo>
                  <a:pt x="4863836" y="834149"/>
                </a:lnTo>
                <a:lnTo>
                  <a:pt x="4885004" y="852075"/>
                </a:lnTo>
                <a:lnTo>
                  <a:pt x="4880241" y="854975"/>
                </a:lnTo>
                <a:lnTo>
                  <a:pt x="4876008" y="857612"/>
                </a:lnTo>
                <a:lnTo>
                  <a:pt x="4868599" y="862884"/>
                </a:lnTo>
                <a:lnTo>
                  <a:pt x="4862249" y="867365"/>
                </a:lnTo>
                <a:lnTo>
                  <a:pt x="4859603" y="869211"/>
                </a:lnTo>
                <a:lnTo>
                  <a:pt x="4856428" y="870265"/>
                </a:lnTo>
                <a:lnTo>
                  <a:pt x="4853782" y="871056"/>
                </a:lnTo>
                <a:lnTo>
                  <a:pt x="4851666" y="871847"/>
                </a:lnTo>
                <a:lnTo>
                  <a:pt x="4849020" y="871847"/>
                </a:lnTo>
                <a:lnTo>
                  <a:pt x="4846638" y="871056"/>
                </a:lnTo>
                <a:lnTo>
                  <a:pt x="4843993" y="870002"/>
                </a:lnTo>
                <a:lnTo>
                  <a:pt x="4841082" y="867893"/>
                </a:lnTo>
                <a:lnTo>
                  <a:pt x="4838172" y="865520"/>
                </a:lnTo>
                <a:lnTo>
                  <a:pt x="4834732" y="862093"/>
                </a:lnTo>
                <a:lnTo>
                  <a:pt x="4823355" y="851812"/>
                </a:lnTo>
                <a:lnTo>
                  <a:pt x="4827853" y="850758"/>
                </a:lnTo>
                <a:lnTo>
                  <a:pt x="4819635" y="848455"/>
                </a:lnTo>
                <a:lnTo>
                  <a:pt x="4814624" y="843640"/>
                </a:lnTo>
                <a:lnTo>
                  <a:pt x="4814095" y="844694"/>
                </a:lnTo>
                <a:lnTo>
                  <a:pt x="4823884" y="856293"/>
                </a:lnTo>
                <a:lnTo>
                  <a:pt x="4819651" y="853657"/>
                </a:lnTo>
                <a:lnTo>
                  <a:pt x="4818593" y="853921"/>
                </a:lnTo>
                <a:lnTo>
                  <a:pt x="4829440" y="862093"/>
                </a:lnTo>
                <a:lnTo>
                  <a:pt x="4820709" y="857875"/>
                </a:lnTo>
                <a:lnTo>
                  <a:pt x="4820180" y="858666"/>
                </a:lnTo>
                <a:lnTo>
                  <a:pt x="4809068" y="843376"/>
                </a:lnTo>
                <a:lnTo>
                  <a:pt x="4809597" y="845485"/>
                </a:lnTo>
                <a:lnTo>
                  <a:pt x="4810390" y="847858"/>
                </a:lnTo>
                <a:lnTo>
                  <a:pt x="4813301" y="853921"/>
                </a:lnTo>
                <a:lnTo>
                  <a:pt x="4817270" y="860247"/>
                </a:lnTo>
                <a:lnTo>
                  <a:pt x="4821768" y="867102"/>
                </a:lnTo>
                <a:lnTo>
                  <a:pt x="4829176" y="877647"/>
                </a:lnTo>
                <a:lnTo>
                  <a:pt x="4831557" y="881074"/>
                </a:lnTo>
                <a:lnTo>
                  <a:pt x="4819386" y="863939"/>
                </a:lnTo>
                <a:lnTo>
                  <a:pt x="4809861" y="856820"/>
                </a:lnTo>
                <a:lnTo>
                  <a:pt x="4810126" y="858402"/>
                </a:lnTo>
                <a:lnTo>
                  <a:pt x="4806951" y="854448"/>
                </a:lnTo>
                <a:lnTo>
                  <a:pt x="4804040" y="851285"/>
                </a:lnTo>
                <a:lnTo>
                  <a:pt x="4801130" y="848385"/>
                </a:lnTo>
                <a:lnTo>
                  <a:pt x="4798749" y="845485"/>
                </a:lnTo>
                <a:lnTo>
                  <a:pt x="4796897" y="842849"/>
                </a:lnTo>
                <a:lnTo>
                  <a:pt x="4796368" y="841531"/>
                </a:lnTo>
                <a:lnTo>
                  <a:pt x="4795838" y="840212"/>
                </a:lnTo>
                <a:lnTo>
                  <a:pt x="4795838" y="838630"/>
                </a:lnTo>
                <a:lnTo>
                  <a:pt x="4795838" y="837313"/>
                </a:lnTo>
                <a:lnTo>
                  <a:pt x="4795838" y="835731"/>
                </a:lnTo>
                <a:lnTo>
                  <a:pt x="4796368" y="834149"/>
                </a:lnTo>
                <a:lnTo>
                  <a:pt x="4793722" y="836258"/>
                </a:lnTo>
                <a:lnTo>
                  <a:pt x="4789488" y="832567"/>
                </a:lnTo>
                <a:lnTo>
                  <a:pt x="4782609" y="820968"/>
                </a:lnTo>
                <a:lnTo>
                  <a:pt x="4784461" y="826241"/>
                </a:lnTo>
                <a:lnTo>
                  <a:pt x="4785784" y="830195"/>
                </a:lnTo>
                <a:lnTo>
                  <a:pt x="4786313" y="832040"/>
                </a:lnTo>
                <a:lnTo>
                  <a:pt x="4786313" y="834149"/>
                </a:lnTo>
                <a:lnTo>
                  <a:pt x="4785784" y="835467"/>
                </a:lnTo>
                <a:lnTo>
                  <a:pt x="4784990" y="837313"/>
                </a:lnTo>
                <a:lnTo>
                  <a:pt x="4777582" y="833358"/>
                </a:lnTo>
                <a:lnTo>
                  <a:pt x="4778640" y="833095"/>
                </a:lnTo>
                <a:lnTo>
                  <a:pt x="4779963" y="829668"/>
                </a:lnTo>
                <a:lnTo>
                  <a:pt x="4770967" y="833358"/>
                </a:lnTo>
                <a:lnTo>
                  <a:pt x="4775201" y="829140"/>
                </a:lnTo>
                <a:lnTo>
                  <a:pt x="4772026" y="824659"/>
                </a:lnTo>
                <a:lnTo>
                  <a:pt x="4772820" y="824132"/>
                </a:lnTo>
                <a:lnTo>
                  <a:pt x="4766205" y="818069"/>
                </a:lnTo>
                <a:lnTo>
                  <a:pt x="4765676" y="812532"/>
                </a:lnTo>
                <a:lnTo>
                  <a:pt x="4759047" y="808051"/>
                </a:lnTo>
                <a:lnTo>
                  <a:pt x="4761442" y="808051"/>
                </a:lnTo>
                <a:lnTo>
                  <a:pt x="4758267" y="807523"/>
                </a:lnTo>
                <a:lnTo>
                  <a:pt x="4759047" y="808051"/>
                </a:lnTo>
                <a:lnTo>
                  <a:pt x="4755334" y="808051"/>
                </a:lnTo>
                <a:lnTo>
                  <a:pt x="4757009" y="809734"/>
                </a:lnTo>
                <a:lnTo>
                  <a:pt x="4760913" y="819147"/>
                </a:lnTo>
                <a:lnTo>
                  <a:pt x="4756489" y="812610"/>
                </a:lnTo>
                <a:lnTo>
                  <a:pt x="4752325" y="815486"/>
                </a:lnTo>
                <a:lnTo>
                  <a:pt x="4744517" y="811042"/>
                </a:lnTo>
                <a:lnTo>
                  <a:pt x="4740874" y="810780"/>
                </a:lnTo>
                <a:lnTo>
                  <a:pt x="4733327" y="808165"/>
                </a:lnTo>
                <a:lnTo>
                  <a:pt x="4734107" y="805551"/>
                </a:lnTo>
                <a:lnTo>
                  <a:pt x="4736189" y="803982"/>
                </a:lnTo>
                <a:lnTo>
                  <a:pt x="4729163" y="796922"/>
                </a:lnTo>
                <a:lnTo>
                  <a:pt x="4749202" y="808688"/>
                </a:lnTo>
                <a:lnTo>
                  <a:pt x="4754927" y="807642"/>
                </a:lnTo>
                <a:lnTo>
                  <a:pt x="4754988" y="807703"/>
                </a:lnTo>
                <a:lnTo>
                  <a:pt x="4753505" y="802778"/>
                </a:lnTo>
                <a:lnTo>
                  <a:pt x="4742657" y="798560"/>
                </a:lnTo>
                <a:lnTo>
                  <a:pt x="4745832" y="797506"/>
                </a:lnTo>
                <a:lnTo>
                  <a:pt x="4742128" y="795924"/>
                </a:lnTo>
                <a:lnTo>
                  <a:pt x="4736572" y="792761"/>
                </a:lnTo>
                <a:lnTo>
                  <a:pt x="4734190" y="791443"/>
                </a:lnTo>
                <a:lnTo>
                  <a:pt x="4732867" y="789861"/>
                </a:lnTo>
                <a:lnTo>
                  <a:pt x="4732338" y="789334"/>
                </a:lnTo>
                <a:lnTo>
                  <a:pt x="4732867" y="789070"/>
                </a:lnTo>
                <a:lnTo>
                  <a:pt x="4733661" y="788806"/>
                </a:lnTo>
                <a:lnTo>
                  <a:pt x="4734720" y="788806"/>
                </a:lnTo>
                <a:lnTo>
                  <a:pt x="4731809" y="784325"/>
                </a:lnTo>
                <a:lnTo>
                  <a:pt x="4737365" y="781689"/>
                </a:lnTo>
                <a:lnTo>
                  <a:pt x="4728105" y="777734"/>
                </a:lnTo>
                <a:lnTo>
                  <a:pt x="4720432" y="767453"/>
                </a:lnTo>
                <a:lnTo>
                  <a:pt x="4721226" y="766662"/>
                </a:lnTo>
                <a:lnTo>
                  <a:pt x="4724136" y="766926"/>
                </a:lnTo>
                <a:lnTo>
                  <a:pt x="4718845" y="765081"/>
                </a:lnTo>
                <a:lnTo>
                  <a:pt x="4708526" y="752427"/>
                </a:lnTo>
                <a:lnTo>
                  <a:pt x="4714611" y="754272"/>
                </a:lnTo>
                <a:lnTo>
                  <a:pt x="4715140" y="753481"/>
                </a:lnTo>
                <a:lnTo>
                  <a:pt x="4718051" y="756381"/>
                </a:lnTo>
                <a:lnTo>
                  <a:pt x="4717522" y="752163"/>
                </a:lnTo>
                <a:lnTo>
                  <a:pt x="4718315" y="752163"/>
                </a:lnTo>
                <a:lnTo>
                  <a:pt x="4728370" y="740300"/>
                </a:lnTo>
                <a:lnTo>
                  <a:pt x="4729163" y="739773"/>
                </a:lnTo>
                <a:close/>
                <a:moveTo>
                  <a:pt x="3215672" y="739253"/>
                </a:moveTo>
                <a:lnTo>
                  <a:pt x="3212761" y="740314"/>
                </a:lnTo>
                <a:lnTo>
                  <a:pt x="3213026" y="743498"/>
                </a:lnTo>
                <a:lnTo>
                  <a:pt x="3215672" y="739253"/>
                </a:lnTo>
                <a:close/>
                <a:moveTo>
                  <a:pt x="4993800" y="736523"/>
                </a:moveTo>
                <a:lnTo>
                  <a:pt x="4995966" y="737224"/>
                </a:lnTo>
                <a:lnTo>
                  <a:pt x="4996223" y="737224"/>
                </a:lnTo>
                <a:lnTo>
                  <a:pt x="4998015" y="738880"/>
                </a:lnTo>
                <a:lnTo>
                  <a:pt x="4999039" y="741365"/>
                </a:lnTo>
                <a:lnTo>
                  <a:pt x="4993800" y="736523"/>
                </a:lnTo>
                <a:close/>
                <a:moveTo>
                  <a:pt x="4993406" y="736395"/>
                </a:moveTo>
                <a:lnTo>
                  <a:pt x="4993662" y="736395"/>
                </a:lnTo>
                <a:lnTo>
                  <a:pt x="4993800" y="736523"/>
                </a:lnTo>
                <a:lnTo>
                  <a:pt x="4993406" y="736395"/>
                </a:lnTo>
                <a:close/>
                <a:moveTo>
                  <a:pt x="4991101" y="735015"/>
                </a:moveTo>
                <a:lnTo>
                  <a:pt x="4991357" y="735015"/>
                </a:lnTo>
                <a:lnTo>
                  <a:pt x="4993406" y="736119"/>
                </a:lnTo>
                <a:lnTo>
                  <a:pt x="4991101" y="735015"/>
                </a:lnTo>
                <a:close/>
                <a:moveTo>
                  <a:pt x="5238314" y="732722"/>
                </a:moveTo>
                <a:lnTo>
                  <a:pt x="5246286" y="739157"/>
                </a:lnTo>
                <a:lnTo>
                  <a:pt x="5239545" y="733496"/>
                </a:lnTo>
                <a:lnTo>
                  <a:pt x="5238314" y="732722"/>
                </a:lnTo>
                <a:close/>
                <a:moveTo>
                  <a:pt x="3882849" y="731843"/>
                </a:moveTo>
                <a:lnTo>
                  <a:pt x="3884613" y="731843"/>
                </a:lnTo>
                <a:lnTo>
                  <a:pt x="3884260" y="735018"/>
                </a:lnTo>
                <a:lnTo>
                  <a:pt x="3881438" y="733607"/>
                </a:lnTo>
                <a:lnTo>
                  <a:pt x="3882849" y="731843"/>
                </a:lnTo>
                <a:close/>
                <a:moveTo>
                  <a:pt x="5021263" y="730252"/>
                </a:moveTo>
                <a:lnTo>
                  <a:pt x="5021687" y="730887"/>
                </a:lnTo>
                <a:lnTo>
                  <a:pt x="5023803" y="733427"/>
                </a:lnTo>
                <a:lnTo>
                  <a:pt x="5024438" y="735015"/>
                </a:lnTo>
                <a:lnTo>
                  <a:pt x="5021263" y="732474"/>
                </a:lnTo>
                <a:lnTo>
                  <a:pt x="5021263" y="730252"/>
                </a:lnTo>
                <a:close/>
                <a:moveTo>
                  <a:pt x="4726175" y="730248"/>
                </a:moveTo>
                <a:lnTo>
                  <a:pt x="4729163" y="733422"/>
                </a:lnTo>
                <a:lnTo>
                  <a:pt x="4725988" y="730446"/>
                </a:lnTo>
                <a:lnTo>
                  <a:pt x="4726175" y="730248"/>
                </a:lnTo>
                <a:close/>
                <a:moveTo>
                  <a:pt x="4716463" y="730248"/>
                </a:moveTo>
                <a:lnTo>
                  <a:pt x="4722864" y="733610"/>
                </a:lnTo>
                <a:lnTo>
                  <a:pt x="4724401" y="735011"/>
                </a:lnTo>
                <a:lnTo>
                  <a:pt x="4716463" y="730248"/>
                </a:lnTo>
                <a:close/>
                <a:moveTo>
                  <a:pt x="4996938" y="729501"/>
                </a:moveTo>
                <a:lnTo>
                  <a:pt x="4997207" y="729501"/>
                </a:lnTo>
                <a:lnTo>
                  <a:pt x="4996938" y="730021"/>
                </a:lnTo>
                <a:lnTo>
                  <a:pt x="4996938" y="729501"/>
                </a:lnTo>
                <a:close/>
                <a:moveTo>
                  <a:pt x="5233393" y="728992"/>
                </a:moveTo>
                <a:lnTo>
                  <a:pt x="5236505" y="731318"/>
                </a:lnTo>
                <a:lnTo>
                  <a:pt x="5237103" y="731694"/>
                </a:lnTo>
                <a:lnTo>
                  <a:pt x="5237270" y="731890"/>
                </a:lnTo>
                <a:lnTo>
                  <a:pt x="5237428" y="732009"/>
                </a:lnTo>
                <a:lnTo>
                  <a:pt x="5237428" y="731899"/>
                </a:lnTo>
                <a:lnTo>
                  <a:pt x="5237103" y="731694"/>
                </a:lnTo>
                <a:lnTo>
                  <a:pt x="5236370" y="730835"/>
                </a:lnTo>
                <a:lnTo>
                  <a:pt x="5233393" y="728992"/>
                </a:lnTo>
                <a:close/>
                <a:moveTo>
                  <a:pt x="3632295" y="727525"/>
                </a:moveTo>
                <a:lnTo>
                  <a:pt x="3627537" y="730171"/>
                </a:lnTo>
                <a:lnTo>
                  <a:pt x="3629325" y="730077"/>
                </a:lnTo>
                <a:lnTo>
                  <a:pt x="3624039" y="734620"/>
                </a:lnTo>
                <a:lnTo>
                  <a:pt x="3619342" y="736523"/>
                </a:lnTo>
                <a:lnTo>
                  <a:pt x="3621881" y="736474"/>
                </a:lnTo>
                <a:lnTo>
                  <a:pt x="3616434" y="741155"/>
                </a:lnTo>
                <a:lnTo>
                  <a:pt x="3614584" y="742081"/>
                </a:lnTo>
                <a:lnTo>
                  <a:pt x="3610619" y="744728"/>
                </a:lnTo>
                <a:lnTo>
                  <a:pt x="3608769" y="746316"/>
                </a:lnTo>
                <a:lnTo>
                  <a:pt x="3607447" y="748169"/>
                </a:lnTo>
                <a:lnTo>
                  <a:pt x="3605861" y="749757"/>
                </a:lnTo>
                <a:lnTo>
                  <a:pt x="3605208" y="750803"/>
                </a:lnTo>
                <a:lnTo>
                  <a:pt x="3600574" y="754786"/>
                </a:lnTo>
                <a:lnTo>
                  <a:pt x="3596344" y="761931"/>
                </a:lnTo>
                <a:lnTo>
                  <a:pt x="3602424" y="756373"/>
                </a:lnTo>
                <a:lnTo>
                  <a:pt x="3603217" y="753991"/>
                </a:lnTo>
                <a:lnTo>
                  <a:pt x="3604539" y="751874"/>
                </a:lnTo>
                <a:lnTo>
                  <a:pt x="3605208" y="750803"/>
                </a:lnTo>
                <a:lnTo>
                  <a:pt x="3616434" y="741155"/>
                </a:lnTo>
                <a:lnTo>
                  <a:pt x="3618814" y="739964"/>
                </a:lnTo>
                <a:lnTo>
                  <a:pt x="3623308" y="738376"/>
                </a:lnTo>
                <a:lnTo>
                  <a:pt x="3627801" y="737317"/>
                </a:lnTo>
                <a:lnTo>
                  <a:pt x="3632560" y="736523"/>
                </a:lnTo>
                <a:lnTo>
                  <a:pt x="3633088" y="736259"/>
                </a:lnTo>
                <a:lnTo>
                  <a:pt x="3621881" y="736474"/>
                </a:lnTo>
                <a:lnTo>
                  <a:pt x="3624039" y="734620"/>
                </a:lnTo>
                <a:lnTo>
                  <a:pt x="3630445" y="732023"/>
                </a:lnTo>
                <a:lnTo>
                  <a:pt x="3637318" y="729906"/>
                </a:lnTo>
                <a:lnTo>
                  <a:pt x="3637582" y="729642"/>
                </a:lnTo>
                <a:lnTo>
                  <a:pt x="3629325" y="730077"/>
                </a:lnTo>
                <a:lnTo>
                  <a:pt x="3632295" y="727525"/>
                </a:lnTo>
                <a:close/>
                <a:moveTo>
                  <a:pt x="2671729" y="727000"/>
                </a:moveTo>
                <a:lnTo>
                  <a:pt x="2679664" y="728853"/>
                </a:lnTo>
                <a:lnTo>
                  <a:pt x="2674109" y="734148"/>
                </a:lnTo>
                <a:lnTo>
                  <a:pt x="2676225" y="733883"/>
                </a:lnTo>
                <a:lnTo>
                  <a:pt x="2677019" y="734942"/>
                </a:lnTo>
                <a:lnTo>
                  <a:pt x="2676490" y="736795"/>
                </a:lnTo>
                <a:lnTo>
                  <a:pt x="2690509" y="734148"/>
                </a:lnTo>
                <a:lnTo>
                  <a:pt x="2687864" y="737854"/>
                </a:lnTo>
                <a:lnTo>
                  <a:pt x="2690245" y="739442"/>
                </a:lnTo>
                <a:lnTo>
                  <a:pt x="2692361" y="740766"/>
                </a:lnTo>
                <a:lnTo>
                  <a:pt x="2693683" y="742884"/>
                </a:lnTo>
                <a:lnTo>
                  <a:pt x="2694741" y="745002"/>
                </a:lnTo>
                <a:lnTo>
                  <a:pt x="2695271" y="747120"/>
                </a:lnTo>
                <a:lnTo>
                  <a:pt x="2695535" y="749502"/>
                </a:lnTo>
                <a:lnTo>
                  <a:pt x="2695535" y="751620"/>
                </a:lnTo>
                <a:lnTo>
                  <a:pt x="2695271" y="753738"/>
                </a:lnTo>
                <a:lnTo>
                  <a:pt x="2694212" y="758238"/>
                </a:lnTo>
                <a:lnTo>
                  <a:pt x="2692890" y="761680"/>
                </a:lnTo>
                <a:lnTo>
                  <a:pt x="2691567" y="764327"/>
                </a:lnTo>
                <a:lnTo>
                  <a:pt x="2691038" y="765651"/>
                </a:lnTo>
                <a:lnTo>
                  <a:pt x="2690245" y="768827"/>
                </a:lnTo>
                <a:lnTo>
                  <a:pt x="2695535" y="771475"/>
                </a:lnTo>
                <a:lnTo>
                  <a:pt x="2693683" y="775181"/>
                </a:lnTo>
                <a:lnTo>
                  <a:pt x="2693948" y="775181"/>
                </a:lnTo>
                <a:lnTo>
                  <a:pt x="2696329" y="775446"/>
                </a:lnTo>
                <a:lnTo>
                  <a:pt x="2695271" y="781535"/>
                </a:lnTo>
                <a:lnTo>
                  <a:pt x="2703471" y="778623"/>
                </a:lnTo>
                <a:lnTo>
                  <a:pt x="2702412" y="786035"/>
                </a:lnTo>
                <a:lnTo>
                  <a:pt x="2693154" y="787359"/>
                </a:lnTo>
                <a:lnTo>
                  <a:pt x="2688658" y="787888"/>
                </a:lnTo>
                <a:lnTo>
                  <a:pt x="2684954" y="788682"/>
                </a:lnTo>
                <a:lnTo>
                  <a:pt x="2682574" y="789477"/>
                </a:lnTo>
                <a:lnTo>
                  <a:pt x="2682309" y="790006"/>
                </a:lnTo>
                <a:lnTo>
                  <a:pt x="2682309" y="790535"/>
                </a:lnTo>
                <a:lnTo>
                  <a:pt x="2682838" y="791065"/>
                </a:lnTo>
                <a:lnTo>
                  <a:pt x="2684425" y="791330"/>
                </a:lnTo>
                <a:lnTo>
                  <a:pt x="2689451" y="792653"/>
                </a:lnTo>
                <a:lnTo>
                  <a:pt x="2685219" y="794242"/>
                </a:lnTo>
                <a:lnTo>
                  <a:pt x="2681251" y="796095"/>
                </a:lnTo>
                <a:lnTo>
                  <a:pt x="2677283" y="797683"/>
                </a:lnTo>
                <a:lnTo>
                  <a:pt x="2674374" y="799536"/>
                </a:lnTo>
                <a:lnTo>
                  <a:pt x="2671729" y="801389"/>
                </a:lnTo>
                <a:lnTo>
                  <a:pt x="2669877" y="802978"/>
                </a:lnTo>
                <a:lnTo>
                  <a:pt x="2669083" y="804566"/>
                </a:lnTo>
                <a:lnTo>
                  <a:pt x="2668819" y="805096"/>
                </a:lnTo>
                <a:lnTo>
                  <a:pt x="2669083" y="805625"/>
                </a:lnTo>
                <a:lnTo>
                  <a:pt x="2664587" y="807743"/>
                </a:lnTo>
                <a:lnTo>
                  <a:pt x="2669612" y="806684"/>
                </a:lnTo>
                <a:lnTo>
                  <a:pt x="2682574" y="810655"/>
                </a:lnTo>
                <a:lnTo>
                  <a:pt x="2695271" y="804037"/>
                </a:lnTo>
                <a:lnTo>
                  <a:pt x="2697387" y="804037"/>
                </a:lnTo>
                <a:lnTo>
                  <a:pt x="2698445" y="805360"/>
                </a:lnTo>
                <a:lnTo>
                  <a:pt x="2691567" y="809331"/>
                </a:lnTo>
                <a:lnTo>
                  <a:pt x="2694741" y="808272"/>
                </a:lnTo>
                <a:lnTo>
                  <a:pt x="2697916" y="807478"/>
                </a:lnTo>
                <a:lnTo>
                  <a:pt x="2701090" y="807214"/>
                </a:lnTo>
                <a:lnTo>
                  <a:pt x="2704000" y="806949"/>
                </a:lnTo>
                <a:lnTo>
                  <a:pt x="2706909" y="806949"/>
                </a:lnTo>
                <a:lnTo>
                  <a:pt x="2710083" y="807214"/>
                </a:lnTo>
                <a:lnTo>
                  <a:pt x="2712993" y="807743"/>
                </a:lnTo>
                <a:lnTo>
                  <a:pt x="2715903" y="808537"/>
                </a:lnTo>
                <a:lnTo>
                  <a:pt x="2695800" y="817273"/>
                </a:lnTo>
                <a:lnTo>
                  <a:pt x="2696858" y="815420"/>
                </a:lnTo>
                <a:lnTo>
                  <a:pt x="2690774" y="817538"/>
                </a:lnTo>
                <a:lnTo>
                  <a:pt x="2696593" y="834745"/>
                </a:lnTo>
                <a:lnTo>
                  <a:pt x="2698445" y="834745"/>
                </a:lnTo>
                <a:lnTo>
                  <a:pt x="2698180" y="837128"/>
                </a:lnTo>
                <a:lnTo>
                  <a:pt x="2697651" y="839511"/>
                </a:lnTo>
                <a:lnTo>
                  <a:pt x="2696329" y="841893"/>
                </a:lnTo>
                <a:lnTo>
                  <a:pt x="2695006" y="844276"/>
                </a:lnTo>
                <a:lnTo>
                  <a:pt x="2692361" y="848246"/>
                </a:lnTo>
                <a:lnTo>
                  <a:pt x="2690774" y="850100"/>
                </a:lnTo>
                <a:lnTo>
                  <a:pt x="2691038" y="851423"/>
                </a:lnTo>
                <a:lnTo>
                  <a:pt x="2692625" y="852217"/>
                </a:lnTo>
                <a:lnTo>
                  <a:pt x="2693419" y="855659"/>
                </a:lnTo>
                <a:lnTo>
                  <a:pt x="2695800" y="854070"/>
                </a:lnTo>
                <a:lnTo>
                  <a:pt x="2697916" y="852747"/>
                </a:lnTo>
                <a:lnTo>
                  <a:pt x="2701883" y="849570"/>
                </a:lnTo>
                <a:lnTo>
                  <a:pt x="2705851" y="845599"/>
                </a:lnTo>
                <a:lnTo>
                  <a:pt x="2709025" y="841893"/>
                </a:lnTo>
                <a:lnTo>
                  <a:pt x="2715109" y="833686"/>
                </a:lnTo>
                <a:lnTo>
                  <a:pt x="2717754" y="829715"/>
                </a:lnTo>
                <a:lnTo>
                  <a:pt x="2720664" y="826009"/>
                </a:lnTo>
                <a:lnTo>
                  <a:pt x="2723574" y="823097"/>
                </a:lnTo>
                <a:lnTo>
                  <a:pt x="2726748" y="820185"/>
                </a:lnTo>
                <a:lnTo>
                  <a:pt x="2728600" y="819126"/>
                </a:lnTo>
                <a:lnTo>
                  <a:pt x="2730451" y="818332"/>
                </a:lnTo>
                <a:lnTo>
                  <a:pt x="2732038" y="817538"/>
                </a:lnTo>
                <a:lnTo>
                  <a:pt x="2734154" y="817008"/>
                </a:lnTo>
                <a:lnTo>
                  <a:pt x="2736271" y="816479"/>
                </a:lnTo>
                <a:lnTo>
                  <a:pt x="2738387" y="816479"/>
                </a:lnTo>
                <a:lnTo>
                  <a:pt x="2740767" y="817008"/>
                </a:lnTo>
                <a:lnTo>
                  <a:pt x="2742884" y="817538"/>
                </a:lnTo>
                <a:lnTo>
                  <a:pt x="2745529" y="818067"/>
                </a:lnTo>
                <a:lnTo>
                  <a:pt x="2748703" y="819126"/>
                </a:lnTo>
                <a:lnTo>
                  <a:pt x="2751613" y="820715"/>
                </a:lnTo>
                <a:lnTo>
                  <a:pt x="2754787" y="822568"/>
                </a:lnTo>
                <a:lnTo>
                  <a:pt x="2757167" y="825745"/>
                </a:lnTo>
                <a:lnTo>
                  <a:pt x="2758225" y="828657"/>
                </a:lnTo>
                <a:lnTo>
                  <a:pt x="2759019" y="831304"/>
                </a:lnTo>
                <a:lnTo>
                  <a:pt x="2758755" y="833686"/>
                </a:lnTo>
                <a:lnTo>
                  <a:pt x="2758225" y="835540"/>
                </a:lnTo>
                <a:lnTo>
                  <a:pt x="2757167" y="837128"/>
                </a:lnTo>
                <a:lnTo>
                  <a:pt x="2755580" y="838716"/>
                </a:lnTo>
                <a:lnTo>
                  <a:pt x="2753729" y="839775"/>
                </a:lnTo>
                <a:lnTo>
                  <a:pt x="2751877" y="840834"/>
                </a:lnTo>
                <a:lnTo>
                  <a:pt x="2750025" y="841628"/>
                </a:lnTo>
                <a:lnTo>
                  <a:pt x="2746587" y="842687"/>
                </a:lnTo>
                <a:lnTo>
                  <a:pt x="2744206" y="843482"/>
                </a:lnTo>
                <a:lnTo>
                  <a:pt x="2743677" y="844011"/>
                </a:lnTo>
                <a:lnTo>
                  <a:pt x="2743942" y="844276"/>
                </a:lnTo>
                <a:lnTo>
                  <a:pt x="2741561" y="846129"/>
                </a:lnTo>
                <a:lnTo>
                  <a:pt x="2739445" y="848511"/>
                </a:lnTo>
                <a:lnTo>
                  <a:pt x="2737858" y="851159"/>
                </a:lnTo>
                <a:lnTo>
                  <a:pt x="2736271" y="853806"/>
                </a:lnTo>
                <a:lnTo>
                  <a:pt x="2735213" y="856453"/>
                </a:lnTo>
                <a:lnTo>
                  <a:pt x="2734154" y="859365"/>
                </a:lnTo>
                <a:lnTo>
                  <a:pt x="2733625" y="862277"/>
                </a:lnTo>
                <a:lnTo>
                  <a:pt x="2733361" y="865719"/>
                </a:lnTo>
                <a:lnTo>
                  <a:pt x="2733361" y="868631"/>
                </a:lnTo>
                <a:lnTo>
                  <a:pt x="2733361" y="871808"/>
                </a:lnTo>
                <a:lnTo>
                  <a:pt x="2733890" y="874984"/>
                </a:lnTo>
                <a:lnTo>
                  <a:pt x="2734154" y="877896"/>
                </a:lnTo>
                <a:lnTo>
                  <a:pt x="2735742" y="884250"/>
                </a:lnTo>
                <a:lnTo>
                  <a:pt x="2737858" y="890339"/>
                </a:lnTo>
                <a:lnTo>
                  <a:pt x="2739180" y="889544"/>
                </a:lnTo>
                <a:lnTo>
                  <a:pt x="2742354" y="888485"/>
                </a:lnTo>
                <a:lnTo>
                  <a:pt x="2751613" y="883985"/>
                </a:lnTo>
                <a:lnTo>
                  <a:pt x="2765367" y="877367"/>
                </a:lnTo>
                <a:lnTo>
                  <a:pt x="2806103" y="833422"/>
                </a:lnTo>
                <a:lnTo>
                  <a:pt x="2808219" y="829186"/>
                </a:lnTo>
                <a:lnTo>
                  <a:pt x="2810864" y="825745"/>
                </a:lnTo>
                <a:lnTo>
                  <a:pt x="2813774" y="822832"/>
                </a:lnTo>
                <a:lnTo>
                  <a:pt x="2816948" y="820450"/>
                </a:lnTo>
                <a:lnTo>
                  <a:pt x="2820387" y="818067"/>
                </a:lnTo>
                <a:lnTo>
                  <a:pt x="2824619" y="816214"/>
                </a:lnTo>
                <a:lnTo>
                  <a:pt x="2828587" y="815155"/>
                </a:lnTo>
                <a:lnTo>
                  <a:pt x="2833348" y="814361"/>
                </a:lnTo>
                <a:lnTo>
                  <a:pt x="2827000" y="813567"/>
                </a:lnTo>
                <a:lnTo>
                  <a:pt x="2828587" y="813302"/>
                </a:lnTo>
                <a:lnTo>
                  <a:pt x="2830174" y="810125"/>
                </a:lnTo>
                <a:lnTo>
                  <a:pt x="2836787" y="809331"/>
                </a:lnTo>
                <a:lnTo>
                  <a:pt x="2834142" y="807214"/>
                </a:lnTo>
                <a:lnTo>
                  <a:pt x="2842342" y="805625"/>
                </a:lnTo>
                <a:lnTo>
                  <a:pt x="2833613" y="803772"/>
                </a:lnTo>
                <a:lnTo>
                  <a:pt x="2833348" y="801919"/>
                </a:lnTo>
                <a:lnTo>
                  <a:pt x="2827000" y="797154"/>
                </a:lnTo>
                <a:lnTo>
                  <a:pt x="2829645" y="795830"/>
                </a:lnTo>
                <a:lnTo>
                  <a:pt x="2833613" y="787888"/>
                </a:lnTo>
                <a:lnTo>
                  <a:pt x="2835729" y="778623"/>
                </a:lnTo>
                <a:lnTo>
                  <a:pt x="2833877" y="778093"/>
                </a:lnTo>
                <a:lnTo>
                  <a:pt x="2838374" y="777034"/>
                </a:lnTo>
                <a:lnTo>
                  <a:pt x="2842606" y="775975"/>
                </a:lnTo>
                <a:lnTo>
                  <a:pt x="2851600" y="774387"/>
                </a:lnTo>
                <a:lnTo>
                  <a:pt x="2860329" y="773328"/>
                </a:lnTo>
                <a:lnTo>
                  <a:pt x="2869058" y="773063"/>
                </a:lnTo>
                <a:lnTo>
                  <a:pt x="2877787" y="773063"/>
                </a:lnTo>
                <a:lnTo>
                  <a:pt x="2886781" y="773328"/>
                </a:lnTo>
                <a:lnTo>
                  <a:pt x="2904768" y="774387"/>
                </a:lnTo>
                <a:lnTo>
                  <a:pt x="2884929" y="781005"/>
                </a:lnTo>
                <a:lnTo>
                  <a:pt x="2890219" y="781005"/>
                </a:lnTo>
                <a:lnTo>
                  <a:pt x="2895774" y="781270"/>
                </a:lnTo>
                <a:lnTo>
                  <a:pt x="2898155" y="781535"/>
                </a:lnTo>
                <a:lnTo>
                  <a:pt x="2900271" y="782329"/>
                </a:lnTo>
                <a:lnTo>
                  <a:pt x="2901858" y="783123"/>
                </a:lnTo>
                <a:lnTo>
                  <a:pt x="2903181" y="784182"/>
                </a:lnTo>
                <a:lnTo>
                  <a:pt x="2904768" y="786035"/>
                </a:lnTo>
                <a:lnTo>
                  <a:pt x="2903445" y="788947"/>
                </a:lnTo>
                <a:lnTo>
                  <a:pt x="2903710" y="788947"/>
                </a:lnTo>
                <a:lnTo>
                  <a:pt x="2911116" y="786300"/>
                </a:lnTo>
                <a:lnTo>
                  <a:pt x="2911645" y="786300"/>
                </a:lnTo>
                <a:lnTo>
                  <a:pt x="2922490" y="787623"/>
                </a:lnTo>
                <a:lnTo>
                  <a:pt x="2922755" y="787623"/>
                </a:lnTo>
                <a:lnTo>
                  <a:pt x="2922490" y="790535"/>
                </a:lnTo>
                <a:lnTo>
                  <a:pt x="2920639" y="792918"/>
                </a:lnTo>
                <a:lnTo>
                  <a:pt x="2918787" y="794771"/>
                </a:lnTo>
                <a:lnTo>
                  <a:pt x="2916406" y="796624"/>
                </a:lnTo>
                <a:lnTo>
                  <a:pt x="2914026" y="798213"/>
                </a:lnTo>
                <a:lnTo>
                  <a:pt x="2911381" y="799272"/>
                </a:lnTo>
                <a:lnTo>
                  <a:pt x="2908736" y="800330"/>
                </a:lnTo>
                <a:lnTo>
                  <a:pt x="2906765" y="801048"/>
                </a:lnTo>
                <a:lnTo>
                  <a:pt x="2906355" y="801125"/>
                </a:lnTo>
                <a:lnTo>
                  <a:pt x="2902652" y="801919"/>
                </a:lnTo>
                <a:lnTo>
                  <a:pt x="2905826" y="801389"/>
                </a:lnTo>
                <a:lnTo>
                  <a:pt x="2906765" y="801048"/>
                </a:lnTo>
                <a:lnTo>
                  <a:pt x="2910587" y="800330"/>
                </a:lnTo>
                <a:lnTo>
                  <a:pt x="2914290" y="800330"/>
                </a:lnTo>
                <a:lnTo>
                  <a:pt x="2918258" y="800860"/>
                </a:lnTo>
                <a:lnTo>
                  <a:pt x="2917994" y="801919"/>
                </a:lnTo>
                <a:lnTo>
                  <a:pt x="2917729" y="802978"/>
                </a:lnTo>
                <a:lnTo>
                  <a:pt x="2916936" y="805360"/>
                </a:lnTo>
                <a:lnTo>
                  <a:pt x="2915084" y="807743"/>
                </a:lnTo>
                <a:lnTo>
                  <a:pt x="2912703" y="810125"/>
                </a:lnTo>
                <a:lnTo>
                  <a:pt x="2910058" y="812243"/>
                </a:lnTo>
                <a:lnTo>
                  <a:pt x="2907148" y="814361"/>
                </a:lnTo>
                <a:lnTo>
                  <a:pt x="2900800" y="818067"/>
                </a:lnTo>
                <a:lnTo>
                  <a:pt x="2894716" y="820979"/>
                </a:lnTo>
                <a:lnTo>
                  <a:pt x="2889690" y="823362"/>
                </a:lnTo>
                <a:lnTo>
                  <a:pt x="2886252" y="824686"/>
                </a:lnTo>
                <a:lnTo>
                  <a:pt x="2883077" y="826539"/>
                </a:lnTo>
                <a:lnTo>
                  <a:pt x="2886516" y="827862"/>
                </a:lnTo>
                <a:lnTo>
                  <a:pt x="2884664" y="831304"/>
                </a:lnTo>
                <a:lnTo>
                  <a:pt x="2891277" y="831039"/>
                </a:lnTo>
                <a:lnTo>
                  <a:pt x="2892600" y="844540"/>
                </a:lnTo>
                <a:lnTo>
                  <a:pt x="2893923" y="846129"/>
                </a:lnTo>
                <a:lnTo>
                  <a:pt x="2895245" y="847717"/>
                </a:lnTo>
                <a:lnTo>
                  <a:pt x="2896303" y="849570"/>
                </a:lnTo>
                <a:lnTo>
                  <a:pt x="2897097" y="851159"/>
                </a:lnTo>
                <a:lnTo>
                  <a:pt x="2897361" y="853012"/>
                </a:lnTo>
                <a:lnTo>
                  <a:pt x="2897626" y="854865"/>
                </a:lnTo>
                <a:lnTo>
                  <a:pt x="2897626" y="856453"/>
                </a:lnTo>
                <a:lnTo>
                  <a:pt x="2897361" y="858306"/>
                </a:lnTo>
                <a:lnTo>
                  <a:pt x="2896568" y="859895"/>
                </a:lnTo>
                <a:lnTo>
                  <a:pt x="2896039" y="861748"/>
                </a:lnTo>
                <a:lnTo>
                  <a:pt x="2893923" y="865189"/>
                </a:lnTo>
                <a:lnTo>
                  <a:pt x="2891277" y="868631"/>
                </a:lnTo>
                <a:lnTo>
                  <a:pt x="2888368" y="871808"/>
                </a:lnTo>
                <a:lnTo>
                  <a:pt x="2884929" y="874984"/>
                </a:lnTo>
                <a:lnTo>
                  <a:pt x="2881490" y="877631"/>
                </a:lnTo>
                <a:lnTo>
                  <a:pt x="2877258" y="880279"/>
                </a:lnTo>
                <a:lnTo>
                  <a:pt x="2873555" y="882926"/>
                </a:lnTo>
                <a:lnTo>
                  <a:pt x="2869587" y="885044"/>
                </a:lnTo>
                <a:lnTo>
                  <a:pt x="2865884" y="886632"/>
                </a:lnTo>
                <a:lnTo>
                  <a:pt x="2862445" y="888221"/>
                </a:lnTo>
                <a:lnTo>
                  <a:pt x="2859271" y="889280"/>
                </a:lnTo>
                <a:lnTo>
                  <a:pt x="2850013" y="896163"/>
                </a:lnTo>
                <a:lnTo>
                  <a:pt x="2845781" y="899075"/>
                </a:lnTo>
                <a:lnTo>
                  <a:pt x="2841548" y="901457"/>
                </a:lnTo>
                <a:lnTo>
                  <a:pt x="2837051" y="903575"/>
                </a:lnTo>
                <a:lnTo>
                  <a:pt x="2832819" y="905428"/>
                </a:lnTo>
                <a:lnTo>
                  <a:pt x="2827793" y="907017"/>
                </a:lnTo>
                <a:lnTo>
                  <a:pt x="2822239" y="908340"/>
                </a:lnTo>
                <a:lnTo>
                  <a:pt x="2823032" y="904369"/>
                </a:lnTo>
                <a:lnTo>
                  <a:pt x="2816948" y="899604"/>
                </a:lnTo>
                <a:lnTo>
                  <a:pt x="2822239" y="889280"/>
                </a:lnTo>
                <a:lnTo>
                  <a:pt x="2810864" y="892721"/>
                </a:lnTo>
                <a:lnTo>
                  <a:pt x="2814303" y="891133"/>
                </a:lnTo>
                <a:lnTo>
                  <a:pt x="2808219" y="886632"/>
                </a:lnTo>
                <a:lnTo>
                  <a:pt x="2812980" y="885838"/>
                </a:lnTo>
                <a:lnTo>
                  <a:pt x="2803987" y="886632"/>
                </a:lnTo>
                <a:lnTo>
                  <a:pt x="2805838" y="886632"/>
                </a:lnTo>
                <a:lnTo>
                  <a:pt x="2790761" y="893515"/>
                </a:lnTo>
                <a:lnTo>
                  <a:pt x="2805309" y="889544"/>
                </a:lnTo>
                <a:lnTo>
                  <a:pt x="2803458" y="891133"/>
                </a:lnTo>
                <a:lnTo>
                  <a:pt x="2807161" y="892986"/>
                </a:lnTo>
                <a:lnTo>
                  <a:pt x="2803458" y="892986"/>
                </a:lnTo>
                <a:lnTo>
                  <a:pt x="2810864" y="893780"/>
                </a:lnTo>
                <a:lnTo>
                  <a:pt x="2809806" y="897751"/>
                </a:lnTo>
                <a:lnTo>
                  <a:pt x="2812980" y="898280"/>
                </a:lnTo>
                <a:lnTo>
                  <a:pt x="2810335" y="901193"/>
                </a:lnTo>
                <a:lnTo>
                  <a:pt x="2815097" y="914429"/>
                </a:lnTo>
                <a:lnTo>
                  <a:pt x="2800813" y="913900"/>
                </a:lnTo>
                <a:lnTo>
                  <a:pt x="2798961" y="910723"/>
                </a:lnTo>
                <a:lnTo>
                  <a:pt x="2796845" y="911782"/>
                </a:lnTo>
                <a:lnTo>
                  <a:pt x="2798432" y="918665"/>
                </a:lnTo>
                <a:lnTo>
                  <a:pt x="2777006" y="917606"/>
                </a:lnTo>
                <a:lnTo>
                  <a:pt x="2776477" y="907281"/>
                </a:lnTo>
                <a:lnTo>
                  <a:pt x="2743677" y="913370"/>
                </a:lnTo>
                <a:lnTo>
                  <a:pt x="2740238" y="917870"/>
                </a:lnTo>
                <a:lnTo>
                  <a:pt x="2757167" y="925812"/>
                </a:lnTo>
                <a:lnTo>
                  <a:pt x="2747116" y="934548"/>
                </a:lnTo>
                <a:lnTo>
                  <a:pt x="2742354" y="939049"/>
                </a:lnTo>
                <a:lnTo>
                  <a:pt x="2737064" y="943020"/>
                </a:lnTo>
                <a:lnTo>
                  <a:pt x="2732038" y="946991"/>
                </a:lnTo>
                <a:lnTo>
                  <a:pt x="2727277" y="950432"/>
                </a:lnTo>
                <a:lnTo>
                  <a:pt x="2721987" y="953609"/>
                </a:lnTo>
                <a:lnTo>
                  <a:pt x="2716696" y="956521"/>
                </a:lnTo>
                <a:lnTo>
                  <a:pt x="2711142" y="958904"/>
                </a:lnTo>
                <a:lnTo>
                  <a:pt x="2705851" y="960757"/>
                </a:lnTo>
                <a:lnTo>
                  <a:pt x="2699767" y="961816"/>
                </a:lnTo>
                <a:lnTo>
                  <a:pt x="2697387" y="962345"/>
                </a:lnTo>
                <a:lnTo>
                  <a:pt x="2694212" y="962345"/>
                </a:lnTo>
                <a:lnTo>
                  <a:pt x="2691303" y="962345"/>
                </a:lnTo>
                <a:lnTo>
                  <a:pt x="2688393" y="962345"/>
                </a:lnTo>
                <a:lnTo>
                  <a:pt x="2685483" y="961816"/>
                </a:lnTo>
                <a:lnTo>
                  <a:pt x="2682574" y="961286"/>
                </a:lnTo>
                <a:lnTo>
                  <a:pt x="2679399" y="960492"/>
                </a:lnTo>
                <a:lnTo>
                  <a:pt x="2676490" y="959433"/>
                </a:lnTo>
                <a:lnTo>
                  <a:pt x="2673316" y="958109"/>
                </a:lnTo>
                <a:lnTo>
                  <a:pt x="2670406" y="956521"/>
                </a:lnTo>
                <a:lnTo>
                  <a:pt x="2680458" y="955727"/>
                </a:lnTo>
                <a:lnTo>
                  <a:pt x="2676490" y="953874"/>
                </a:lnTo>
                <a:lnTo>
                  <a:pt x="2672258" y="952285"/>
                </a:lnTo>
                <a:lnTo>
                  <a:pt x="2668025" y="950962"/>
                </a:lnTo>
                <a:lnTo>
                  <a:pt x="2663528" y="949903"/>
                </a:lnTo>
                <a:lnTo>
                  <a:pt x="2659296" y="948844"/>
                </a:lnTo>
                <a:lnTo>
                  <a:pt x="2655064" y="948314"/>
                </a:lnTo>
                <a:lnTo>
                  <a:pt x="2650567" y="947785"/>
                </a:lnTo>
                <a:lnTo>
                  <a:pt x="2646335" y="947785"/>
                </a:lnTo>
                <a:lnTo>
                  <a:pt x="2645806" y="947785"/>
                </a:lnTo>
                <a:lnTo>
                  <a:pt x="2647393" y="948314"/>
                </a:lnTo>
                <a:lnTo>
                  <a:pt x="2650303" y="951226"/>
                </a:lnTo>
                <a:lnTo>
                  <a:pt x="2635754" y="952550"/>
                </a:lnTo>
                <a:lnTo>
                  <a:pt x="2634696" y="950962"/>
                </a:lnTo>
                <a:lnTo>
                  <a:pt x="2618032" y="950432"/>
                </a:lnTo>
                <a:lnTo>
                  <a:pt x="2617503" y="945667"/>
                </a:lnTo>
                <a:lnTo>
                  <a:pt x="2616709" y="940108"/>
                </a:lnTo>
                <a:lnTo>
                  <a:pt x="2613799" y="926871"/>
                </a:lnTo>
                <a:lnTo>
                  <a:pt x="2610625" y="912046"/>
                </a:lnTo>
                <a:lnTo>
                  <a:pt x="2609303" y="904105"/>
                </a:lnTo>
                <a:lnTo>
                  <a:pt x="2608509" y="896163"/>
                </a:lnTo>
                <a:lnTo>
                  <a:pt x="2607451" y="888485"/>
                </a:lnTo>
                <a:lnTo>
                  <a:pt x="2607186" y="880808"/>
                </a:lnTo>
                <a:lnTo>
                  <a:pt x="2607451" y="873925"/>
                </a:lnTo>
                <a:lnTo>
                  <a:pt x="2607980" y="870484"/>
                </a:lnTo>
                <a:lnTo>
                  <a:pt x="2608774" y="867307"/>
                </a:lnTo>
                <a:lnTo>
                  <a:pt x="2609303" y="864660"/>
                </a:lnTo>
                <a:lnTo>
                  <a:pt x="2610361" y="861748"/>
                </a:lnTo>
                <a:lnTo>
                  <a:pt x="2611683" y="859365"/>
                </a:lnTo>
                <a:lnTo>
                  <a:pt x="2613006" y="856983"/>
                </a:lnTo>
                <a:lnTo>
                  <a:pt x="2614857" y="855129"/>
                </a:lnTo>
                <a:lnTo>
                  <a:pt x="2616709" y="853541"/>
                </a:lnTo>
                <a:lnTo>
                  <a:pt x="2618825" y="852217"/>
                </a:lnTo>
                <a:lnTo>
                  <a:pt x="2621470" y="850894"/>
                </a:lnTo>
                <a:lnTo>
                  <a:pt x="2617767" y="850364"/>
                </a:lnTo>
                <a:lnTo>
                  <a:pt x="2625967" y="835275"/>
                </a:lnTo>
                <a:lnTo>
                  <a:pt x="2615386" y="843482"/>
                </a:lnTo>
                <a:lnTo>
                  <a:pt x="2620412" y="841628"/>
                </a:lnTo>
                <a:lnTo>
                  <a:pt x="2607980" y="847982"/>
                </a:lnTo>
                <a:lnTo>
                  <a:pt x="2607186" y="839775"/>
                </a:lnTo>
                <a:lnTo>
                  <a:pt x="2621206" y="831039"/>
                </a:lnTo>
                <a:lnTo>
                  <a:pt x="2618296" y="829451"/>
                </a:lnTo>
                <a:lnTo>
                  <a:pt x="2639120" y="820446"/>
                </a:lnTo>
                <a:lnTo>
                  <a:pt x="2638856" y="820907"/>
                </a:lnTo>
                <a:lnTo>
                  <a:pt x="2628612" y="829451"/>
                </a:lnTo>
                <a:lnTo>
                  <a:pt x="2642367" y="820715"/>
                </a:lnTo>
                <a:lnTo>
                  <a:pt x="2638664" y="821244"/>
                </a:lnTo>
                <a:lnTo>
                  <a:pt x="2638856" y="820907"/>
                </a:lnTo>
                <a:lnTo>
                  <a:pt x="2639722" y="820185"/>
                </a:lnTo>
                <a:lnTo>
                  <a:pt x="2639120" y="820446"/>
                </a:lnTo>
                <a:lnTo>
                  <a:pt x="2641838" y="815685"/>
                </a:lnTo>
                <a:lnTo>
                  <a:pt x="2637077" y="816479"/>
                </a:lnTo>
                <a:lnTo>
                  <a:pt x="2632316" y="817273"/>
                </a:lnTo>
                <a:lnTo>
                  <a:pt x="2627819" y="817273"/>
                </a:lnTo>
                <a:lnTo>
                  <a:pt x="2623322" y="817008"/>
                </a:lnTo>
                <a:lnTo>
                  <a:pt x="2614593" y="815685"/>
                </a:lnTo>
                <a:lnTo>
                  <a:pt x="2604806" y="814626"/>
                </a:lnTo>
                <a:lnTo>
                  <a:pt x="2603483" y="786565"/>
                </a:lnTo>
                <a:lnTo>
                  <a:pt x="2615915" y="783123"/>
                </a:lnTo>
                <a:lnTo>
                  <a:pt x="2612477" y="781005"/>
                </a:lnTo>
                <a:lnTo>
                  <a:pt x="2616974" y="777829"/>
                </a:lnTo>
                <a:lnTo>
                  <a:pt x="2610625" y="780211"/>
                </a:lnTo>
                <a:lnTo>
                  <a:pt x="2608774" y="780211"/>
                </a:lnTo>
                <a:lnTo>
                  <a:pt x="2607715" y="779946"/>
                </a:lnTo>
                <a:lnTo>
                  <a:pt x="2607186" y="779417"/>
                </a:lnTo>
                <a:lnTo>
                  <a:pt x="2606922" y="779152"/>
                </a:lnTo>
                <a:lnTo>
                  <a:pt x="2606657" y="778358"/>
                </a:lnTo>
                <a:lnTo>
                  <a:pt x="2606922" y="777034"/>
                </a:lnTo>
                <a:lnTo>
                  <a:pt x="2607715" y="774916"/>
                </a:lnTo>
                <a:lnTo>
                  <a:pt x="2609303" y="772799"/>
                </a:lnTo>
                <a:lnTo>
                  <a:pt x="2611419" y="770416"/>
                </a:lnTo>
                <a:lnTo>
                  <a:pt x="2613799" y="768033"/>
                </a:lnTo>
                <a:lnTo>
                  <a:pt x="2619354" y="763533"/>
                </a:lnTo>
                <a:lnTo>
                  <a:pt x="2625438" y="759033"/>
                </a:lnTo>
                <a:lnTo>
                  <a:pt x="2628612" y="757180"/>
                </a:lnTo>
                <a:lnTo>
                  <a:pt x="2631257" y="755591"/>
                </a:lnTo>
                <a:lnTo>
                  <a:pt x="2633903" y="754797"/>
                </a:lnTo>
                <a:lnTo>
                  <a:pt x="2636283" y="753738"/>
                </a:lnTo>
                <a:lnTo>
                  <a:pt x="2647657" y="747120"/>
                </a:lnTo>
                <a:lnTo>
                  <a:pt x="2639193" y="745796"/>
                </a:lnTo>
                <a:lnTo>
                  <a:pt x="2672787" y="732030"/>
                </a:lnTo>
                <a:lnTo>
                  <a:pt x="2661412" y="731765"/>
                </a:lnTo>
                <a:lnTo>
                  <a:pt x="2671729" y="727000"/>
                </a:lnTo>
                <a:close/>
                <a:moveTo>
                  <a:pt x="2690677" y="723589"/>
                </a:moveTo>
                <a:lnTo>
                  <a:pt x="2688310" y="724921"/>
                </a:lnTo>
                <a:lnTo>
                  <a:pt x="2689965" y="723693"/>
                </a:lnTo>
                <a:lnTo>
                  <a:pt x="2690677" y="723589"/>
                </a:lnTo>
                <a:close/>
                <a:moveTo>
                  <a:pt x="5212721" y="721691"/>
                </a:moveTo>
                <a:lnTo>
                  <a:pt x="5216004" y="725875"/>
                </a:lnTo>
                <a:lnTo>
                  <a:pt x="5220732" y="730631"/>
                </a:lnTo>
                <a:lnTo>
                  <a:pt x="5225722" y="735387"/>
                </a:lnTo>
                <a:lnTo>
                  <a:pt x="5230975" y="739879"/>
                </a:lnTo>
                <a:lnTo>
                  <a:pt x="5241219" y="748598"/>
                </a:lnTo>
                <a:lnTo>
                  <a:pt x="5248823" y="754718"/>
                </a:lnTo>
                <a:lnTo>
                  <a:pt x="5252028" y="756315"/>
                </a:lnTo>
                <a:lnTo>
                  <a:pt x="5236405" y="743120"/>
                </a:lnTo>
                <a:lnTo>
                  <a:pt x="5228727" y="736523"/>
                </a:lnTo>
                <a:lnTo>
                  <a:pt x="5221048" y="729660"/>
                </a:lnTo>
                <a:lnTo>
                  <a:pt x="5213633" y="722535"/>
                </a:lnTo>
                <a:lnTo>
                  <a:pt x="5212721" y="721691"/>
                </a:lnTo>
                <a:close/>
                <a:moveTo>
                  <a:pt x="4710113" y="720723"/>
                </a:moveTo>
                <a:lnTo>
                  <a:pt x="4712603" y="721604"/>
                </a:lnTo>
                <a:lnTo>
                  <a:pt x="4716587" y="723956"/>
                </a:lnTo>
                <a:lnTo>
                  <a:pt x="4722315" y="723368"/>
                </a:lnTo>
                <a:lnTo>
                  <a:pt x="4722813" y="724251"/>
                </a:lnTo>
                <a:lnTo>
                  <a:pt x="4719077" y="728661"/>
                </a:lnTo>
                <a:lnTo>
                  <a:pt x="4710113" y="720723"/>
                </a:lnTo>
                <a:close/>
                <a:moveTo>
                  <a:pt x="5093493" y="719684"/>
                </a:moveTo>
                <a:lnTo>
                  <a:pt x="5097186" y="721274"/>
                </a:lnTo>
                <a:lnTo>
                  <a:pt x="5095992" y="722953"/>
                </a:lnTo>
                <a:lnTo>
                  <a:pt x="5092701" y="721009"/>
                </a:lnTo>
                <a:lnTo>
                  <a:pt x="5093493" y="719684"/>
                </a:lnTo>
                <a:close/>
                <a:moveTo>
                  <a:pt x="3550877" y="719319"/>
                </a:moveTo>
                <a:lnTo>
                  <a:pt x="3553520" y="719584"/>
                </a:lnTo>
                <a:lnTo>
                  <a:pt x="3553256" y="723025"/>
                </a:lnTo>
                <a:lnTo>
                  <a:pt x="3550877" y="719319"/>
                </a:lnTo>
                <a:close/>
                <a:moveTo>
                  <a:pt x="4995863" y="717552"/>
                </a:moveTo>
                <a:lnTo>
                  <a:pt x="5003117" y="720149"/>
                </a:lnTo>
                <a:lnTo>
                  <a:pt x="5016818" y="730021"/>
                </a:lnTo>
                <a:lnTo>
                  <a:pt x="5021117" y="736515"/>
                </a:lnTo>
                <a:lnTo>
                  <a:pt x="5029982" y="742750"/>
                </a:lnTo>
                <a:lnTo>
                  <a:pt x="5022191" y="751062"/>
                </a:lnTo>
                <a:lnTo>
                  <a:pt x="5004192" y="740931"/>
                </a:lnTo>
                <a:lnTo>
                  <a:pt x="5004460" y="740671"/>
                </a:lnTo>
                <a:lnTo>
                  <a:pt x="4997207" y="729501"/>
                </a:lnTo>
                <a:lnTo>
                  <a:pt x="4999624" y="728202"/>
                </a:lnTo>
                <a:lnTo>
                  <a:pt x="5001505" y="728982"/>
                </a:lnTo>
                <a:lnTo>
                  <a:pt x="5013057" y="737034"/>
                </a:lnTo>
                <a:lnTo>
                  <a:pt x="5007133" y="730815"/>
                </a:lnTo>
                <a:lnTo>
                  <a:pt x="5015206" y="736515"/>
                </a:lnTo>
                <a:lnTo>
                  <a:pt x="5003654" y="727163"/>
                </a:lnTo>
                <a:lnTo>
                  <a:pt x="5007133" y="730815"/>
                </a:lnTo>
                <a:lnTo>
                  <a:pt x="4998281" y="724565"/>
                </a:lnTo>
                <a:lnTo>
                  <a:pt x="4995863" y="717552"/>
                </a:lnTo>
                <a:close/>
                <a:moveTo>
                  <a:pt x="3574139" y="715085"/>
                </a:moveTo>
                <a:lnTo>
                  <a:pt x="3572289" y="715614"/>
                </a:lnTo>
                <a:lnTo>
                  <a:pt x="3572025" y="715614"/>
                </a:lnTo>
                <a:lnTo>
                  <a:pt x="3574139" y="715085"/>
                </a:lnTo>
                <a:close/>
                <a:moveTo>
                  <a:pt x="4702176" y="712786"/>
                </a:moveTo>
                <a:lnTo>
                  <a:pt x="4708938" y="715472"/>
                </a:lnTo>
                <a:lnTo>
                  <a:pt x="4710114" y="715960"/>
                </a:lnTo>
                <a:lnTo>
                  <a:pt x="4702176" y="712786"/>
                </a:lnTo>
                <a:close/>
                <a:moveTo>
                  <a:pt x="4711701" y="711198"/>
                </a:moveTo>
                <a:lnTo>
                  <a:pt x="4712018" y="711436"/>
                </a:lnTo>
                <a:lnTo>
                  <a:pt x="4713289" y="715960"/>
                </a:lnTo>
                <a:lnTo>
                  <a:pt x="4711701" y="711198"/>
                </a:lnTo>
                <a:close/>
                <a:moveTo>
                  <a:pt x="5142462" y="709631"/>
                </a:moveTo>
                <a:lnTo>
                  <a:pt x="5142166" y="710099"/>
                </a:lnTo>
                <a:lnTo>
                  <a:pt x="5142326" y="710654"/>
                </a:lnTo>
                <a:lnTo>
                  <a:pt x="5142462" y="710738"/>
                </a:lnTo>
                <a:lnTo>
                  <a:pt x="5142462" y="709757"/>
                </a:lnTo>
                <a:lnTo>
                  <a:pt x="5142462" y="709631"/>
                </a:lnTo>
                <a:close/>
                <a:moveTo>
                  <a:pt x="5207288" y="709285"/>
                </a:moveTo>
                <a:lnTo>
                  <a:pt x="5214957" y="715146"/>
                </a:lnTo>
                <a:lnTo>
                  <a:pt x="5233598" y="729491"/>
                </a:lnTo>
                <a:lnTo>
                  <a:pt x="5234680" y="730171"/>
                </a:lnTo>
                <a:lnTo>
                  <a:pt x="5233304" y="728937"/>
                </a:lnTo>
                <a:lnTo>
                  <a:pt x="5232930" y="728706"/>
                </a:lnTo>
                <a:lnTo>
                  <a:pt x="5223935" y="721521"/>
                </a:lnTo>
                <a:lnTo>
                  <a:pt x="5212822" y="713272"/>
                </a:lnTo>
                <a:lnTo>
                  <a:pt x="5207288" y="709285"/>
                </a:lnTo>
                <a:close/>
                <a:moveTo>
                  <a:pt x="2582927" y="706627"/>
                </a:moveTo>
                <a:lnTo>
                  <a:pt x="2583191" y="710618"/>
                </a:lnTo>
                <a:lnTo>
                  <a:pt x="2582927" y="710618"/>
                </a:lnTo>
                <a:lnTo>
                  <a:pt x="2581873" y="711150"/>
                </a:lnTo>
                <a:lnTo>
                  <a:pt x="2583191" y="710884"/>
                </a:lnTo>
                <a:lnTo>
                  <a:pt x="2583718" y="717535"/>
                </a:lnTo>
                <a:lnTo>
                  <a:pt x="2584772" y="723921"/>
                </a:lnTo>
                <a:lnTo>
                  <a:pt x="2586354" y="734829"/>
                </a:lnTo>
                <a:lnTo>
                  <a:pt x="2587671" y="743875"/>
                </a:lnTo>
                <a:lnTo>
                  <a:pt x="2587935" y="747600"/>
                </a:lnTo>
                <a:lnTo>
                  <a:pt x="2587671" y="751325"/>
                </a:lnTo>
                <a:lnTo>
                  <a:pt x="2587144" y="754252"/>
                </a:lnTo>
                <a:lnTo>
                  <a:pt x="2586354" y="755582"/>
                </a:lnTo>
                <a:lnTo>
                  <a:pt x="2585826" y="756912"/>
                </a:lnTo>
                <a:lnTo>
                  <a:pt x="2585036" y="757976"/>
                </a:lnTo>
                <a:lnTo>
                  <a:pt x="2584245" y="759041"/>
                </a:lnTo>
                <a:lnTo>
                  <a:pt x="2582927" y="759839"/>
                </a:lnTo>
                <a:lnTo>
                  <a:pt x="2581873" y="760637"/>
                </a:lnTo>
                <a:lnTo>
                  <a:pt x="2578183" y="761967"/>
                </a:lnTo>
                <a:lnTo>
                  <a:pt x="2574229" y="762765"/>
                </a:lnTo>
                <a:lnTo>
                  <a:pt x="2569221" y="763297"/>
                </a:lnTo>
                <a:lnTo>
                  <a:pt x="2563159" y="763564"/>
                </a:lnTo>
                <a:lnTo>
                  <a:pt x="2563686" y="760105"/>
                </a:lnTo>
                <a:lnTo>
                  <a:pt x="2563686" y="752921"/>
                </a:lnTo>
                <a:lnTo>
                  <a:pt x="2557624" y="744141"/>
                </a:lnTo>
                <a:lnTo>
                  <a:pt x="2554988" y="738288"/>
                </a:lnTo>
                <a:lnTo>
                  <a:pt x="2549190" y="738022"/>
                </a:lnTo>
                <a:lnTo>
                  <a:pt x="2549717" y="736160"/>
                </a:lnTo>
                <a:lnTo>
                  <a:pt x="2541546" y="734031"/>
                </a:lnTo>
                <a:lnTo>
                  <a:pt x="2535747" y="733499"/>
                </a:lnTo>
                <a:lnTo>
                  <a:pt x="2538647" y="732169"/>
                </a:lnTo>
                <a:lnTo>
                  <a:pt x="2530476" y="727113"/>
                </a:lnTo>
                <a:lnTo>
                  <a:pt x="2548662" y="708756"/>
                </a:lnTo>
                <a:lnTo>
                  <a:pt x="2552352" y="708489"/>
                </a:lnTo>
                <a:lnTo>
                  <a:pt x="2556570" y="719132"/>
                </a:lnTo>
                <a:lnTo>
                  <a:pt x="2575547" y="716205"/>
                </a:lnTo>
                <a:lnTo>
                  <a:pt x="2580818" y="710618"/>
                </a:lnTo>
                <a:lnTo>
                  <a:pt x="2582927" y="706627"/>
                </a:lnTo>
                <a:close/>
                <a:moveTo>
                  <a:pt x="5197626" y="705750"/>
                </a:moveTo>
                <a:lnTo>
                  <a:pt x="5197476" y="706353"/>
                </a:lnTo>
                <a:lnTo>
                  <a:pt x="5199093" y="707437"/>
                </a:lnTo>
                <a:lnTo>
                  <a:pt x="5197626" y="705750"/>
                </a:lnTo>
                <a:close/>
                <a:moveTo>
                  <a:pt x="3581805" y="705292"/>
                </a:moveTo>
                <a:lnTo>
                  <a:pt x="3576940" y="706510"/>
                </a:lnTo>
                <a:lnTo>
                  <a:pt x="3573875" y="707145"/>
                </a:lnTo>
                <a:lnTo>
                  <a:pt x="3576518" y="706616"/>
                </a:lnTo>
                <a:lnTo>
                  <a:pt x="3576940" y="706510"/>
                </a:lnTo>
                <a:lnTo>
                  <a:pt x="3581541" y="705557"/>
                </a:lnTo>
                <a:lnTo>
                  <a:pt x="3581805" y="705292"/>
                </a:lnTo>
                <a:close/>
                <a:moveTo>
                  <a:pt x="3554731" y="704863"/>
                </a:moveTo>
                <a:lnTo>
                  <a:pt x="3555048" y="704863"/>
                </a:lnTo>
                <a:lnTo>
                  <a:pt x="3556001" y="708038"/>
                </a:lnTo>
                <a:lnTo>
                  <a:pt x="3552826" y="706715"/>
                </a:lnTo>
                <a:lnTo>
                  <a:pt x="3554731" y="704863"/>
                </a:lnTo>
                <a:close/>
                <a:moveTo>
                  <a:pt x="3923847" y="704855"/>
                </a:moveTo>
                <a:lnTo>
                  <a:pt x="3926569" y="705153"/>
                </a:lnTo>
                <a:lnTo>
                  <a:pt x="3927476" y="709618"/>
                </a:lnTo>
                <a:lnTo>
                  <a:pt x="3922713" y="706939"/>
                </a:lnTo>
                <a:lnTo>
                  <a:pt x="3923847" y="704855"/>
                </a:lnTo>
                <a:close/>
                <a:moveTo>
                  <a:pt x="2783160" y="702908"/>
                </a:moveTo>
                <a:lnTo>
                  <a:pt x="2783143" y="702959"/>
                </a:lnTo>
                <a:lnTo>
                  <a:pt x="2782631" y="703704"/>
                </a:lnTo>
                <a:lnTo>
                  <a:pt x="2783160" y="702908"/>
                </a:lnTo>
                <a:close/>
                <a:moveTo>
                  <a:pt x="3908425" y="701680"/>
                </a:moveTo>
                <a:lnTo>
                  <a:pt x="3918479" y="703003"/>
                </a:lnTo>
                <a:lnTo>
                  <a:pt x="3918215" y="703003"/>
                </a:lnTo>
                <a:lnTo>
                  <a:pt x="3916892" y="703797"/>
                </a:lnTo>
                <a:lnTo>
                  <a:pt x="3917950" y="705120"/>
                </a:lnTo>
                <a:lnTo>
                  <a:pt x="3919538" y="707501"/>
                </a:lnTo>
                <a:lnTo>
                  <a:pt x="3916892" y="709353"/>
                </a:lnTo>
                <a:lnTo>
                  <a:pt x="3914775" y="712793"/>
                </a:lnTo>
                <a:lnTo>
                  <a:pt x="3906838" y="703003"/>
                </a:lnTo>
                <a:lnTo>
                  <a:pt x="3908425" y="701680"/>
                </a:lnTo>
                <a:close/>
                <a:moveTo>
                  <a:pt x="2454348" y="701651"/>
                </a:moveTo>
                <a:lnTo>
                  <a:pt x="2455864" y="702974"/>
                </a:lnTo>
                <a:lnTo>
                  <a:pt x="2455647" y="703239"/>
                </a:lnTo>
                <a:lnTo>
                  <a:pt x="2451101" y="704826"/>
                </a:lnTo>
                <a:lnTo>
                  <a:pt x="2454348" y="701651"/>
                </a:lnTo>
                <a:close/>
                <a:moveTo>
                  <a:pt x="2655889" y="701651"/>
                </a:moveTo>
                <a:lnTo>
                  <a:pt x="2655889" y="702065"/>
                </a:lnTo>
                <a:lnTo>
                  <a:pt x="2647951" y="706414"/>
                </a:lnTo>
                <a:lnTo>
                  <a:pt x="2655889" y="701651"/>
                </a:lnTo>
                <a:close/>
                <a:moveTo>
                  <a:pt x="3601896" y="700263"/>
                </a:moveTo>
                <a:lnTo>
                  <a:pt x="3595551" y="703704"/>
                </a:lnTo>
                <a:lnTo>
                  <a:pt x="3600574" y="706880"/>
                </a:lnTo>
                <a:lnTo>
                  <a:pt x="3591586" y="710586"/>
                </a:lnTo>
                <a:lnTo>
                  <a:pt x="3591851" y="709791"/>
                </a:lnTo>
                <a:lnTo>
                  <a:pt x="3580219" y="709791"/>
                </a:lnTo>
                <a:lnTo>
                  <a:pt x="3592908" y="701587"/>
                </a:lnTo>
                <a:lnTo>
                  <a:pt x="3587357" y="704763"/>
                </a:lnTo>
                <a:lnTo>
                  <a:pt x="3580748" y="707939"/>
                </a:lnTo>
                <a:lnTo>
                  <a:pt x="3573082" y="711909"/>
                </a:lnTo>
                <a:lnTo>
                  <a:pt x="3566738" y="715879"/>
                </a:lnTo>
                <a:lnTo>
                  <a:pt x="3564094" y="717467"/>
                </a:lnTo>
                <a:lnTo>
                  <a:pt x="3562244" y="719055"/>
                </a:lnTo>
                <a:lnTo>
                  <a:pt x="3561979" y="719319"/>
                </a:lnTo>
                <a:lnTo>
                  <a:pt x="3561715" y="719849"/>
                </a:lnTo>
                <a:lnTo>
                  <a:pt x="3561979" y="720114"/>
                </a:lnTo>
                <a:lnTo>
                  <a:pt x="3562244" y="720378"/>
                </a:lnTo>
                <a:lnTo>
                  <a:pt x="3564359" y="720378"/>
                </a:lnTo>
                <a:lnTo>
                  <a:pt x="3567795" y="719849"/>
                </a:lnTo>
                <a:lnTo>
                  <a:pt x="3568324" y="719055"/>
                </a:lnTo>
                <a:lnTo>
                  <a:pt x="3565680" y="720114"/>
                </a:lnTo>
                <a:lnTo>
                  <a:pt x="3568588" y="718261"/>
                </a:lnTo>
                <a:lnTo>
                  <a:pt x="3571496" y="716408"/>
                </a:lnTo>
                <a:lnTo>
                  <a:pt x="3575197" y="714820"/>
                </a:lnTo>
                <a:lnTo>
                  <a:pt x="3578898" y="713761"/>
                </a:lnTo>
                <a:lnTo>
                  <a:pt x="3583127" y="712968"/>
                </a:lnTo>
                <a:lnTo>
                  <a:pt x="3587092" y="712174"/>
                </a:lnTo>
                <a:lnTo>
                  <a:pt x="3591586" y="711644"/>
                </a:lnTo>
                <a:lnTo>
                  <a:pt x="3595816" y="711379"/>
                </a:lnTo>
                <a:lnTo>
                  <a:pt x="3604803" y="711115"/>
                </a:lnTo>
                <a:lnTo>
                  <a:pt x="3613527" y="711115"/>
                </a:lnTo>
                <a:lnTo>
                  <a:pt x="3613667" y="711120"/>
                </a:lnTo>
                <a:lnTo>
                  <a:pt x="3612998" y="711644"/>
                </a:lnTo>
                <a:lnTo>
                  <a:pt x="3628859" y="711644"/>
                </a:lnTo>
                <a:lnTo>
                  <a:pt x="3613667" y="711120"/>
                </a:lnTo>
                <a:lnTo>
                  <a:pt x="3622779" y="703969"/>
                </a:lnTo>
                <a:lnTo>
                  <a:pt x="3611412" y="709791"/>
                </a:lnTo>
                <a:lnTo>
                  <a:pt x="3602160" y="709527"/>
                </a:lnTo>
                <a:lnTo>
                  <a:pt x="3618549" y="701587"/>
                </a:lnTo>
                <a:lnTo>
                  <a:pt x="3620664" y="700263"/>
                </a:lnTo>
                <a:lnTo>
                  <a:pt x="3608769" y="702381"/>
                </a:lnTo>
                <a:lnTo>
                  <a:pt x="3612998" y="703175"/>
                </a:lnTo>
                <a:lnTo>
                  <a:pt x="3599252" y="703969"/>
                </a:lnTo>
                <a:lnTo>
                  <a:pt x="3606125" y="700528"/>
                </a:lnTo>
                <a:lnTo>
                  <a:pt x="3601896" y="700263"/>
                </a:lnTo>
                <a:close/>
                <a:moveTo>
                  <a:pt x="3925888" y="696918"/>
                </a:moveTo>
                <a:lnTo>
                  <a:pt x="3927476" y="701681"/>
                </a:lnTo>
                <a:lnTo>
                  <a:pt x="3925888" y="697168"/>
                </a:lnTo>
                <a:lnTo>
                  <a:pt x="3925888" y="696918"/>
                </a:lnTo>
                <a:close/>
                <a:moveTo>
                  <a:pt x="5188745" y="696242"/>
                </a:moveTo>
                <a:lnTo>
                  <a:pt x="5191201" y="697840"/>
                </a:lnTo>
                <a:lnTo>
                  <a:pt x="5191126" y="697728"/>
                </a:lnTo>
                <a:lnTo>
                  <a:pt x="5191126" y="697572"/>
                </a:lnTo>
                <a:lnTo>
                  <a:pt x="5188745" y="696242"/>
                </a:lnTo>
                <a:close/>
                <a:moveTo>
                  <a:pt x="2228507" y="693724"/>
                </a:moveTo>
                <a:lnTo>
                  <a:pt x="2254992" y="701713"/>
                </a:lnTo>
                <a:lnTo>
                  <a:pt x="2243868" y="708903"/>
                </a:lnTo>
                <a:lnTo>
                  <a:pt x="2261613" y="701713"/>
                </a:lnTo>
                <a:lnTo>
                  <a:pt x="2261083" y="702245"/>
                </a:lnTo>
                <a:lnTo>
                  <a:pt x="2261083" y="702512"/>
                </a:lnTo>
                <a:lnTo>
                  <a:pt x="2261348" y="702778"/>
                </a:lnTo>
                <a:lnTo>
                  <a:pt x="2262143" y="702778"/>
                </a:lnTo>
                <a:lnTo>
                  <a:pt x="2263997" y="702512"/>
                </a:lnTo>
                <a:lnTo>
                  <a:pt x="2269558" y="701979"/>
                </a:lnTo>
                <a:lnTo>
                  <a:pt x="2272737" y="701713"/>
                </a:lnTo>
                <a:lnTo>
                  <a:pt x="2276444" y="701447"/>
                </a:lnTo>
                <a:lnTo>
                  <a:pt x="2280682" y="701447"/>
                </a:lnTo>
                <a:lnTo>
                  <a:pt x="2284655" y="701979"/>
                </a:lnTo>
                <a:lnTo>
                  <a:pt x="2288892" y="702512"/>
                </a:lnTo>
                <a:lnTo>
                  <a:pt x="2293394" y="704110"/>
                </a:lnTo>
                <a:lnTo>
                  <a:pt x="2297367" y="705707"/>
                </a:lnTo>
                <a:lnTo>
                  <a:pt x="2299486" y="707039"/>
                </a:lnTo>
                <a:lnTo>
                  <a:pt x="2301605" y="708370"/>
                </a:lnTo>
                <a:lnTo>
                  <a:pt x="2303194" y="709968"/>
                </a:lnTo>
                <a:lnTo>
                  <a:pt x="2305048" y="711566"/>
                </a:lnTo>
                <a:lnTo>
                  <a:pt x="2306902" y="713696"/>
                </a:lnTo>
                <a:lnTo>
                  <a:pt x="2308226" y="716092"/>
                </a:lnTo>
                <a:lnTo>
                  <a:pt x="2307961" y="717424"/>
                </a:lnTo>
                <a:lnTo>
                  <a:pt x="2302929" y="719554"/>
                </a:lnTo>
                <a:lnTo>
                  <a:pt x="2297897" y="721951"/>
                </a:lnTo>
                <a:lnTo>
                  <a:pt x="2288098" y="725945"/>
                </a:lnTo>
                <a:lnTo>
                  <a:pt x="2280269" y="728569"/>
                </a:lnTo>
                <a:lnTo>
                  <a:pt x="2287130" y="726762"/>
                </a:lnTo>
                <a:lnTo>
                  <a:pt x="2295361" y="724912"/>
                </a:lnTo>
                <a:lnTo>
                  <a:pt x="2302796" y="723856"/>
                </a:lnTo>
                <a:lnTo>
                  <a:pt x="2306514" y="723591"/>
                </a:lnTo>
                <a:lnTo>
                  <a:pt x="2309700" y="723591"/>
                </a:lnTo>
                <a:lnTo>
                  <a:pt x="2312621" y="723856"/>
                </a:lnTo>
                <a:lnTo>
                  <a:pt x="2315276" y="724384"/>
                </a:lnTo>
                <a:lnTo>
                  <a:pt x="2317932" y="724912"/>
                </a:lnTo>
                <a:lnTo>
                  <a:pt x="2320056" y="726233"/>
                </a:lnTo>
                <a:lnTo>
                  <a:pt x="2319790" y="729404"/>
                </a:lnTo>
                <a:lnTo>
                  <a:pt x="2318463" y="732310"/>
                </a:lnTo>
                <a:lnTo>
                  <a:pt x="2317401" y="734688"/>
                </a:lnTo>
                <a:lnTo>
                  <a:pt x="2315542" y="736802"/>
                </a:lnTo>
                <a:lnTo>
                  <a:pt x="2313418" y="738123"/>
                </a:lnTo>
                <a:lnTo>
                  <a:pt x="2311028" y="739708"/>
                </a:lnTo>
                <a:lnTo>
                  <a:pt x="2308904" y="740501"/>
                </a:lnTo>
                <a:lnTo>
                  <a:pt x="2306248" y="741822"/>
                </a:lnTo>
                <a:lnTo>
                  <a:pt x="2300938" y="743143"/>
                </a:lnTo>
                <a:lnTo>
                  <a:pt x="2298282" y="743936"/>
                </a:lnTo>
                <a:lnTo>
                  <a:pt x="2295892" y="745257"/>
                </a:lnTo>
                <a:lnTo>
                  <a:pt x="2293237" y="746314"/>
                </a:lnTo>
                <a:lnTo>
                  <a:pt x="2291113" y="747899"/>
                </a:lnTo>
                <a:lnTo>
                  <a:pt x="2288989" y="749484"/>
                </a:lnTo>
                <a:lnTo>
                  <a:pt x="2287395" y="751862"/>
                </a:lnTo>
                <a:lnTo>
                  <a:pt x="2308107" y="746842"/>
                </a:lnTo>
                <a:lnTo>
                  <a:pt x="2306514" y="747899"/>
                </a:lnTo>
                <a:lnTo>
                  <a:pt x="2314214" y="743936"/>
                </a:lnTo>
                <a:lnTo>
                  <a:pt x="2312090" y="742879"/>
                </a:lnTo>
                <a:lnTo>
                  <a:pt x="2314745" y="741030"/>
                </a:lnTo>
                <a:lnTo>
                  <a:pt x="2317401" y="739180"/>
                </a:lnTo>
                <a:lnTo>
                  <a:pt x="2320056" y="737594"/>
                </a:lnTo>
                <a:lnTo>
                  <a:pt x="2322711" y="736538"/>
                </a:lnTo>
                <a:lnTo>
                  <a:pt x="2325632" y="735216"/>
                </a:lnTo>
                <a:lnTo>
                  <a:pt x="2328288" y="734688"/>
                </a:lnTo>
                <a:lnTo>
                  <a:pt x="2331208" y="734160"/>
                </a:lnTo>
                <a:lnTo>
                  <a:pt x="2333864" y="733896"/>
                </a:lnTo>
                <a:lnTo>
                  <a:pt x="2336785" y="733896"/>
                </a:lnTo>
                <a:lnTo>
                  <a:pt x="2339705" y="734160"/>
                </a:lnTo>
                <a:lnTo>
                  <a:pt x="2342626" y="734424"/>
                </a:lnTo>
                <a:lnTo>
                  <a:pt x="2345547" y="735216"/>
                </a:lnTo>
                <a:lnTo>
                  <a:pt x="2348468" y="736009"/>
                </a:lnTo>
                <a:lnTo>
                  <a:pt x="2351389" y="737331"/>
                </a:lnTo>
                <a:lnTo>
                  <a:pt x="2354310" y="738651"/>
                </a:lnTo>
                <a:lnTo>
                  <a:pt x="2357762" y="740501"/>
                </a:lnTo>
                <a:lnTo>
                  <a:pt x="2334395" y="755297"/>
                </a:lnTo>
                <a:lnTo>
                  <a:pt x="2346078" y="751069"/>
                </a:lnTo>
                <a:lnTo>
                  <a:pt x="2344751" y="752655"/>
                </a:lnTo>
                <a:lnTo>
                  <a:pt x="2372897" y="746049"/>
                </a:lnTo>
                <a:lnTo>
                  <a:pt x="2373694" y="744200"/>
                </a:lnTo>
                <a:lnTo>
                  <a:pt x="2375287" y="744992"/>
                </a:lnTo>
                <a:lnTo>
                  <a:pt x="2376615" y="739180"/>
                </a:lnTo>
                <a:lnTo>
                  <a:pt x="2386174" y="737066"/>
                </a:lnTo>
                <a:lnTo>
                  <a:pt x="2385908" y="737066"/>
                </a:lnTo>
                <a:lnTo>
                  <a:pt x="2376084" y="732046"/>
                </a:lnTo>
                <a:lnTo>
                  <a:pt x="2395733" y="729668"/>
                </a:lnTo>
                <a:lnTo>
                  <a:pt x="2394936" y="731782"/>
                </a:lnTo>
                <a:lnTo>
                  <a:pt x="2403168" y="740765"/>
                </a:lnTo>
                <a:lnTo>
                  <a:pt x="2389626" y="759788"/>
                </a:lnTo>
                <a:lnTo>
                  <a:pt x="2390688" y="761902"/>
                </a:lnTo>
                <a:lnTo>
                  <a:pt x="2392812" y="761902"/>
                </a:lnTo>
                <a:lnTo>
                  <a:pt x="2384050" y="770621"/>
                </a:lnTo>
                <a:lnTo>
                  <a:pt x="2409806" y="762166"/>
                </a:lnTo>
                <a:lnTo>
                  <a:pt x="2409275" y="761110"/>
                </a:lnTo>
                <a:lnTo>
                  <a:pt x="2408479" y="759524"/>
                </a:lnTo>
                <a:lnTo>
                  <a:pt x="2408479" y="757675"/>
                </a:lnTo>
                <a:lnTo>
                  <a:pt x="2408213" y="756354"/>
                </a:lnTo>
                <a:lnTo>
                  <a:pt x="2409010" y="752919"/>
                </a:lnTo>
                <a:lnTo>
                  <a:pt x="2410072" y="749220"/>
                </a:lnTo>
                <a:lnTo>
                  <a:pt x="2411931" y="745521"/>
                </a:lnTo>
                <a:lnTo>
                  <a:pt x="2413789" y="741822"/>
                </a:lnTo>
                <a:lnTo>
                  <a:pt x="2416179" y="737859"/>
                </a:lnTo>
                <a:lnTo>
                  <a:pt x="2419100" y="734160"/>
                </a:lnTo>
                <a:lnTo>
                  <a:pt x="2421755" y="730461"/>
                </a:lnTo>
                <a:lnTo>
                  <a:pt x="2425207" y="727026"/>
                </a:lnTo>
                <a:lnTo>
                  <a:pt x="2430783" y="720949"/>
                </a:lnTo>
                <a:lnTo>
                  <a:pt x="2435297" y="716193"/>
                </a:lnTo>
                <a:lnTo>
                  <a:pt x="2438749" y="713551"/>
                </a:lnTo>
                <a:lnTo>
                  <a:pt x="2442201" y="711173"/>
                </a:lnTo>
                <a:lnTo>
                  <a:pt x="2462647" y="712494"/>
                </a:lnTo>
                <a:lnTo>
                  <a:pt x="2464772" y="712494"/>
                </a:lnTo>
                <a:lnTo>
                  <a:pt x="2466896" y="713023"/>
                </a:lnTo>
                <a:lnTo>
                  <a:pt x="2468755" y="713551"/>
                </a:lnTo>
                <a:lnTo>
                  <a:pt x="2470082" y="714344"/>
                </a:lnTo>
                <a:lnTo>
                  <a:pt x="2471410" y="715665"/>
                </a:lnTo>
                <a:lnTo>
                  <a:pt x="2472207" y="716722"/>
                </a:lnTo>
                <a:lnTo>
                  <a:pt x="2473003" y="718571"/>
                </a:lnTo>
                <a:lnTo>
                  <a:pt x="2473534" y="719892"/>
                </a:lnTo>
                <a:lnTo>
                  <a:pt x="2474065" y="722006"/>
                </a:lnTo>
                <a:lnTo>
                  <a:pt x="2474065" y="723856"/>
                </a:lnTo>
                <a:lnTo>
                  <a:pt x="2474065" y="728347"/>
                </a:lnTo>
                <a:lnTo>
                  <a:pt x="2473269" y="732839"/>
                </a:lnTo>
                <a:lnTo>
                  <a:pt x="2471941" y="737859"/>
                </a:lnTo>
                <a:lnTo>
                  <a:pt x="2470348" y="743143"/>
                </a:lnTo>
                <a:lnTo>
                  <a:pt x="2468755" y="748163"/>
                </a:lnTo>
                <a:lnTo>
                  <a:pt x="2464506" y="758203"/>
                </a:lnTo>
                <a:lnTo>
                  <a:pt x="2460789" y="766658"/>
                </a:lnTo>
                <a:lnTo>
                  <a:pt x="2457868" y="772471"/>
                </a:lnTo>
                <a:lnTo>
                  <a:pt x="2442467" y="783303"/>
                </a:lnTo>
                <a:lnTo>
                  <a:pt x="2441405" y="784360"/>
                </a:lnTo>
                <a:lnTo>
                  <a:pt x="2440608" y="785417"/>
                </a:lnTo>
                <a:lnTo>
                  <a:pt x="2440077" y="786474"/>
                </a:lnTo>
                <a:lnTo>
                  <a:pt x="2439812" y="787267"/>
                </a:lnTo>
                <a:lnTo>
                  <a:pt x="2439812" y="788588"/>
                </a:lnTo>
                <a:lnTo>
                  <a:pt x="2439812" y="789380"/>
                </a:lnTo>
                <a:lnTo>
                  <a:pt x="2440608" y="791494"/>
                </a:lnTo>
                <a:lnTo>
                  <a:pt x="2441936" y="793344"/>
                </a:lnTo>
                <a:lnTo>
                  <a:pt x="2443529" y="794929"/>
                </a:lnTo>
                <a:lnTo>
                  <a:pt x="2445653" y="796514"/>
                </a:lnTo>
                <a:lnTo>
                  <a:pt x="2448043" y="797835"/>
                </a:lnTo>
                <a:lnTo>
                  <a:pt x="2453354" y="800213"/>
                </a:lnTo>
                <a:lnTo>
                  <a:pt x="2458133" y="802327"/>
                </a:lnTo>
                <a:lnTo>
                  <a:pt x="2462647" y="803912"/>
                </a:lnTo>
                <a:lnTo>
                  <a:pt x="2474065" y="809989"/>
                </a:lnTo>
                <a:lnTo>
                  <a:pt x="2479907" y="809989"/>
                </a:lnTo>
                <a:lnTo>
                  <a:pt x="2477517" y="813688"/>
                </a:lnTo>
                <a:lnTo>
                  <a:pt x="2482562" y="812103"/>
                </a:lnTo>
                <a:lnTo>
                  <a:pt x="2482828" y="812103"/>
                </a:lnTo>
                <a:lnTo>
                  <a:pt x="2489201" y="813952"/>
                </a:lnTo>
                <a:lnTo>
                  <a:pt x="2488139" y="816330"/>
                </a:lnTo>
                <a:lnTo>
                  <a:pt x="2470082" y="828748"/>
                </a:lnTo>
                <a:lnTo>
                  <a:pt x="2471410" y="824257"/>
                </a:lnTo>
                <a:lnTo>
                  <a:pt x="2458664" y="828748"/>
                </a:lnTo>
                <a:lnTo>
                  <a:pt x="2453088" y="825842"/>
                </a:lnTo>
                <a:lnTo>
                  <a:pt x="2434501" y="839317"/>
                </a:lnTo>
                <a:lnTo>
                  <a:pt x="2420162" y="837731"/>
                </a:lnTo>
                <a:lnTo>
                  <a:pt x="2423614" y="843544"/>
                </a:lnTo>
                <a:lnTo>
                  <a:pt x="2425207" y="842223"/>
                </a:lnTo>
                <a:lnTo>
                  <a:pt x="2409541" y="857283"/>
                </a:lnTo>
                <a:lnTo>
                  <a:pt x="2447512" y="842752"/>
                </a:lnTo>
                <a:lnTo>
                  <a:pt x="2438749" y="850678"/>
                </a:lnTo>
                <a:lnTo>
                  <a:pt x="2443795" y="850414"/>
                </a:lnTo>
                <a:lnTo>
                  <a:pt x="2442732" y="851999"/>
                </a:lnTo>
                <a:lnTo>
                  <a:pt x="2441670" y="853848"/>
                </a:lnTo>
                <a:lnTo>
                  <a:pt x="2438218" y="856755"/>
                </a:lnTo>
                <a:lnTo>
                  <a:pt x="2434766" y="859397"/>
                </a:lnTo>
                <a:lnTo>
                  <a:pt x="2431049" y="861775"/>
                </a:lnTo>
                <a:lnTo>
                  <a:pt x="2426535" y="863889"/>
                </a:lnTo>
                <a:lnTo>
                  <a:pt x="2422021" y="865210"/>
                </a:lnTo>
                <a:lnTo>
                  <a:pt x="2417241" y="866531"/>
                </a:lnTo>
                <a:lnTo>
                  <a:pt x="2412196" y="867323"/>
                </a:lnTo>
                <a:lnTo>
                  <a:pt x="2407151" y="867852"/>
                </a:lnTo>
                <a:lnTo>
                  <a:pt x="2402106" y="868645"/>
                </a:lnTo>
                <a:lnTo>
                  <a:pt x="2397061" y="868645"/>
                </a:lnTo>
                <a:lnTo>
                  <a:pt x="2392016" y="868645"/>
                </a:lnTo>
                <a:lnTo>
                  <a:pt x="2387767" y="868116"/>
                </a:lnTo>
                <a:lnTo>
                  <a:pt x="2383253" y="867852"/>
                </a:lnTo>
                <a:lnTo>
                  <a:pt x="2379535" y="867323"/>
                </a:lnTo>
                <a:lnTo>
                  <a:pt x="2375818" y="866795"/>
                </a:lnTo>
                <a:lnTo>
                  <a:pt x="2370507" y="867852"/>
                </a:lnTo>
                <a:lnTo>
                  <a:pt x="2366259" y="869173"/>
                </a:lnTo>
                <a:lnTo>
                  <a:pt x="2362541" y="869437"/>
                </a:lnTo>
                <a:lnTo>
                  <a:pt x="2360152" y="869701"/>
                </a:lnTo>
                <a:lnTo>
                  <a:pt x="2359355" y="869437"/>
                </a:lnTo>
                <a:lnTo>
                  <a:pt x="2358824" y="869173"/>
                </a:lnTo>
                <a:lnTo>
                  <a:pt x="2358824" y="868645"/>
                </a:lnTo>
                <a:lnTo>
                  <a:pt x="2359355" y="867588"/>
                </a:lnTo>
                <a:lnTo>
                  <a:pt x="2360152" y="866795"/>
                </a:lnTo>
                <a:lnTo>
                  <a:pt x="2361479" y="865474"/>
                </a:lnTo>
                <a:lnTo>
                  <a:pt x="2365728" y="862568"/>
                </a:lnTo>
                <a:lnTo>
                  <a:pt x="2340237" y="862039"/>
                </a:lnTo>
                <a:lnTo>
                  <a:pt x="2339440" y="859925"/>
                </a:lnTo>
                <a:lnTo>
                  <a:pt x="2346875" y="851999"/>
                </a:lnTo>
                <a:lnTo>
                  <a:pt x="2344751" y="850942"/>
                </a:lnTo>
                <a:lnTo>
                  <a:pt x="2344485" y="850942"/>
                </a:lnTo>
                <a:lnTo>
                  <a:pt x="2344220" y="850942"/>
                </a:lnTo>
                <a:lnTo>
                  <a:pt x="2342626" y="851206"/>
                </a:lnTo>
                <a:lnTo>
                  <a:pt x="2337581" y="853056"/>
                </a:lnTo>
                <a:lnTo>
                  <a:pt x="2331208" y="855962"/>
                </a:lnTo>
                <a:lnTo>
                  <a:pt x="2315542" y="862832"/>
                </a:lnTo>
                <a:lnTo>
                  <a:pt x="2299875" y="870230"/>
                </a:lnTo>
                <a:lnTo>
                  <a:pt x="2293237" y="873136"/>
                </a:lnTo>
                <a:lnTo>
                  <a:pt x="2288192" y="874986"/>
                </a:lnTo>
                <a:lnTo>
                  <a:pt x="2283678" y="875778"/>
                </a:lnTo>
                <a:lnTo>
                  <a:pt x="2277571" y="877363"/>
                </a:lnTo>
                <a:lnTo>
                  <a:pt x="2270401" y="879742"/>
                </a:lnTo>
                <a:lnTo>
                  <a:pt x="2262966" y="882384"/>
                </a:lnTo>
                <a:lnTo>
                  <a:pt x="2248096" y="887139"/>
                </a:lnTo>
                <a:lnTo>
                  <a:pt x="2238272" y="890839"/>
                </a:lnTo>
                <a:lnTo>
                  <a:pt x="2211984" y="894273"/>
                </a:lnTo>
                <a:lnTo>
                  <a:pt x="2214374" y="893216"/>
                </a:lnTo>
                <a:lnTo>
                  <a:pt x="2201363" y="895859"/>
                </a:lnTo>
                <a:lnTo>
                  <a:pt x="2203221" y="897444"/>
                </a:lnTo>
                <a:lnTo>
                  <a:pt x="2156753" y="901672"/>
                </a:lnTo>
                <a:lnTo>
                  <a:pt x="2160205" y="899558"/>
                </a:lnTo>
                <a:lnTo>
                  <a:pt x="2175340" y="875250"/>
                </a:lnTo>
                <a:lnTo>
                  <a:pt x="2171092" y="874722"/>
                </a:lnTo>
                <a:lnTo>
                  <a:pt x="2166843" y="874722"/>
                </a:lnTo>
                <a:lnTo>
                  <a:pt x="2162860" y="874986"/>
                </a:lnTo>
                <a:lnTo>
                  <a:pt x="2159143" y="875250"/>
                </a:lnTo>
                <a:lnTo>
                  <a:pt x="2152239" y="876043"/>
                </a:lnTo>
                <a:lnTo>
                  <a:pt x="2145866" y="876835"/>
                </a:lnTo>
                <a:lnTo>
                  <a:pt x="2142945" y="877099"/>
                </a:lnTo>
                <a:lnTo>
                  <a:pt x="2140024" y="876835"/>
                </a:lnTo>
                <a:lnTo>
                  <a:pt x="2137369" y="876043"/>
                </a:lnTo>
                <a:lnTo>
                  <a:pt x="2134714" y="875250"/>
                </a:lnTo>
                <a:lnTo>
                  <a:pt x="2131793" y="874193"/>
                </a:lnTo>
                <a:lnTo>
                  <a:pt x="2129137" y="872079"/>
                </a:lnTo>
                <a:lnTo>
                  <a:pt x="2126482" y="869437"/>
                </a:lnTo>
                <a:lnTo>
                  <a:pt x="2123561" y="866267"/>
                </a:lnTo>
                <a:lnTo>
                  <a:pt x="2119313" y="865210"/>
                </a:lnTo>
                <a:lnTo>
                  <a:pt x="2122765" y="862832"/>
                </a:lnTo>
                <a:lnTo>
                  <a:pt x="2120375" y="860982"/>
                </a:lnTo>
                <a:lnTo>
                  <a:pt x="2120640" y="859397"/>
                </a:lnTo>
                <a:lnTo>
                  <a:pt x="2120906" y="858076"/>
                </a:lnTo>
                <a:lnTo>
                  <a:pt x="2122499" y="855434"/>
                </a:lnTo>
                <a:lnTo>
                  <a:pt x="2124092" y="853056"/>
                </a:lnTo>
                <a:lnTo>
                  <a:pt x="2126748" y="850678"/>
                </a:lnTo>
                <a:lnTo>
                  <a:pt x="2129669" y="848564"/>
                </a:lnTo>
                <a:lnTo>
                  <a:pt x="2133386" y="846451"/>
                </a:lnTo>
                <a:lnTo>
                  <a:pt x="2137369" y="844865"/>
                </a:lnTo>
                <a:lnTo>
                  <a:pt x="2141883" y="843016"/>
                </a:lnTo>
                <a:lnTo>
                  <a:pt x="2146928" y="841166"/>
                </a:lnTo>
                <a:lnTo>
                  <a:pt x="2151973" y="839845"/>
                </a:lnTo>
                <a:lnTo>
                  <a:pt x="2163126" y="837467"/>
                </a:lnTo>
                <a:lnTo>
                  <a:pt x="2174809" y="835089"/>
                </a:lnTo>
                <a:lnTo>
                  <a:pt x="2187289" y="833240"/>
                </a:lnTo>
                <a:lnTo>
                  <a:pt x="2199504" y="831919"/>
                </a:lnTo>
                <a:lnTo>
                  <a:pt x="2211718" y="830862"/>
                </a:lnTo>
                <a:lnTo>
                  <a:pt x="2233492" y="828748"/>
                </a:lnTo>
                <a:lnTo>
                  <a:pt x="2249690" y="826899"/>
                </a:lnTo>
                <a:lnTo>
                  <a:pt x="2254735" y="826106"/>
                </a:lnTo>
                <a:lnTo>
                  <a:pt x="2256328" y="825842"/>
                </a:lnTo>
                <a:lnTo>
                  <a:pt x="2257390" y="825049"/>
                </a:lnTo>
                <a:lnTo>
                  <a:pt x="2256328" y="823728"/>
                </a:lnTo>
                <a:lnTo>
                  <a:pt x="2255000" y="822143"/>
                </a:lnTo>
                <a:lnTo>
                  <a:pt x="2252876" y="821086"/>
                </a:lnTo>
                <a:lnTo>
                  <a:pt x="2250486" y="819765"/>
                </a:lnTo>
                <a:lnTo>
                  <a:pt x="2247831" y="818972"/>
                </a:lnTo>
                <a:lnTo>
                  <a:pt x="2244910" y="818444"/>
                </a:lnTo>
                <a:lnTo>
                  <a:pt x="2241724" y="817916"/>
                </a:lnTo>
                <a:lnTo>
                  <a:pt x="2238272" y="817651"/>
                </a:lnTo>
                <a:lnTo>
                  <a:pt x="2230571" y="817387"/>
                </a:lnTo>
                <a:lnTo>
                  <a:pt x="2222074" y="817387"/>
                </a:lnTo>
                <a:lnTo>
                  <a:pt x="2212781" y="817916"/>
                </a:lnTo>
                <a:lnTo>
                  <a:pt x="2203487" y="818708"/>
                </a:lnTo>
                <a:lnTo>
                  <a:pt x="2194193" y="819765"/>
                </a:lnTo>
                <a:lnTo>
                  <a:pt x="2185165" y="821086"/>
                </a:lnTo>
                <a:lnTo>
                  <a:pt x="2168436" y="823728"/>
                </a:lnTo>
                <a:lnTo>
                  <a:pt x="2147459" y="826899"/>
                </a:lnTo>
                <a:lnTo>
                  <a:pt x="2145866" y="825049"/>
                </a:lnTo>
                <a:lnTo>
                  <a:pt x="2145069" y="823464"/>
                </a:lnTo>
                <a:lnTo>
                  <a:pt x="2144804" y="821879"/>
                </a:lnTo>
                <a:lnTo>
                  <a:pt x="2145069" y="820293"/>
                </a:lnTo>
                <a:lnTo>
                  <a:pt x="2145335" y="818708"/>
                </a:lnTo>
                <a:lnTo>
                  <a:pt x="2146663" y="816859"/>
                </a:lnTo>
                <a:lnTo>
                  <a:pt x="2147725" y="815538"/>
                </a:lnTo>
                <a:lnTo>
                  <a:pt x="2149584" y="813952"/>
                </a:lnTo>
                <a:lnTo>
                  <a:pt x="2151708" y="812631"/>
                </a:lnTo>
                <a:lnTo>
                  <a:pt x="2153832" y="811046"/>
                </a:lnTo>
                <a:lnTo>
                  <a:pt x="2159143" y="808404"/>
                </a:lnTo>
                <a:lnTo>
                  <a:pt x="2165516" y="806026"/>
                </a:lnTo>
                <a:lnTo>
                  <a:pt x="2172154" y="804176"/>
                </a:lnTo>
                <a:lnTo>
                  <a:pt x="2179058" y="802063"/>
                </a:lnTo>
                <a:lnTo>
                  <a:pt x="2185696" y="800213"/>
                </a:lnTo>
                <a:lnTo>
                  <a:pt x="2198176" y="797307"/>
                </a:lnTo>
                <a:lnTo>
                  <a:pt x="2211187" y="794929"/>
                </a:lnTo>
                <a:lnTo>
                  <a:pt x="2234289" y="790437"/>
                </a:lnTo>
                <a:lnTo>
                  <a:pt x="2168436" y="798892"/>
                </a:lnTo>
                <a:lnTo>
                  <a:pt x="2168702" y="796514"/>
                </a:lnTo>
                <a:lnTo>
                  <a:pt x="2182244" y="792023"/>
                </a:lnTo>
                <a:lnTo>
                  <a:pt x="2180651" y="791494"/>
                </a:lnTo>
                <a:lnTo>
                  <a:pt x="2184634" y="789380"/>
                </a:lnTo>
                <a:lnTo>
                  <a:pt x="2159408" y="793344"/>
                </a:lnTo>
                <a:lnTo>
                  <a:pt x="2166578" y="788059"/>
                </a:lnTo>
                <a:lnTo>
                  <a:pt x="2181979" y="776170"/>
                </a:lnTo>
                <a:lnTo>
                  <a:pt x="2196583" y="765337"/>
                </a:lnTo>
                <a:lnTo>
                  <a:pt x="2200566" y="762695"/>
                </a:lnTo>
                <a:lnTo>
                  <a:pt x="2201259" y="762465"/>
                </a:lnTo>
                <a:lnTo>
                  <a:pt x="2200832" y="762695"/>
                </a:lnTo>
                <a:lnTo>
                  <a:pt x="2201363" y="762431"/>
                </a:lnTo>
                <a:lnTo>
                  <a:pt x="2201259" y="762465"/>
                </a:lnTo>
                <a:lnTo>
                  <a:pt x="2210656" y="757411"/>
                </a:lnTo>
                <a:lnTo>
                  <a:pt x="2224995" y="750541"/>
                </a:lnTo>
                <a:lnTo>
                  <a:pt x="2232961" y="746578"/>
                </a:lnTo>
                <a:lnTo>
                  <a:pt x="2241724" y="742879"/>
                </a:lnTo>
                <a:lnTo>
                  <a:pt x="2250486" y="739180"/>
                </a:lnTo>
                <a:lnTo>
                  <a:pt x="2260045" y="735481"/>
                </a:lnTo>
                <a:lnTo>
                  <a:pt x="2268361" y="732317"/>
                </a:lnTo>
                <a:lnTo>
                  <a:pt x="2267440" y="732602"/>
                </a:lnTo>
                <a:lnTo>
                  <a:pt x="2256846" y="735531"/>
                </a:lnTo>
                <a:lnTo>
                  <a:pt x="2246517" y="738727"/>
                </a:lnTo>
                <a:lnTo>
                  <a:pt x="2236453" y="742455"/>
                </a:lnTo>
                <a:lnTo>
                  <a:pt x="2226124" y="746449"/>
                </a:lnTo>
                <a:lnTo>
                  <a:pt x="2193283" y="760562"/>
                </a:lnTo>
                <a:lnTo>
                  <a:pt x="2186662" y="764823"/>
                </a:lnTo>
                <a:lnTo>
                  <a:pt x="2153291" y="779469"/>
                </a:lnTo>
                <a:lnTo>
                  <a:pt x="2127866" y="797576"/>
                </a:lnTo>
                <a:lnTo>
                  <a:pt x="2122040" y="800506"/>
                </a:lnTo>
                <a:lnTo>
                  <a:pt x="2119126" y="801837"/>
                </a:lnTo>
                <a:lnTo>
                  <a:pt x="2115154" y="801837"/>
                </a:lnTo>
                <a:lnTo>
                  <a:pt x="2111181" y="802103"/>
                </a:lnTo>
                <a:lnTo>
                  <a:pt x="2107738" y="802636"/>
                </a:lnTo>
                <a:lnTo>
                  <a:pt x="2104560" y="803435"/>
                </a:lnTo>
                <a:lnTo>
                  <a:pt x="2098204" y="805299"/>
                </a:lnTo>
                <a:lnTo>
                  <a:pt x="2092377" y="807429"/>
                </a:lnTo>
                <a:lnTo>
                  <a:pt x="2080194" y="812755"/>
                </a:lnTo>
                <a:lnTo>
                  <a:pt x="2072779" y="815418"/>
                </a:lnTo>
                <a:lnTo>
                  <a:pt x="2064568" y="817548"/>
                </a:lnTo>
                <a:lnTo>
                  <a:pt x="2055034" y="817015"/>
                </a:lnTo>
                <a:lnTo>
                  <a:pt x="2062979" y="800506"/>
                </a:lnTo>
                <a:lnTo>
                  <a:pt x="2053445" y="790387"/>
                </a:lnTo>
                <a:lnTo>
                  <a:pt x="2056623" y="789055"/>
                </a:lnTo>
                <a:lnTo>
                  <a:pt x="2039938" y="789588"/>
                </a:lnTo>
                <a:lnTo>
                  <a:pt x="2086286" y="765622"/>
                </a:lnTo>
                <a:lnTo>
                  <a:pt x="2097939" y="755769"/>
                </a:lnTo>
                <a:lnTo>
                  <a:pt x="2110651" y="750444"/>
                </a:lnTo>
                <a:lnTo>
                  <a:pt x="2133163" y="737928"/>
                </a:lnTo>
                <a:lnTo>
                  <a:pt x="2158853" y="723815"/>
                </a:lnTo>
                <a:lnTo>
                  <a:pt x="2161502" y="718755"/>
                </a:lnTo>
                <a:lnTo>
                  <a:pt x="2164150" y="714761"/>
                </a:lnTo>
                <a:lnTo>
                  <a:pt x="2167328" y="711033"/>
                </a:lnTo>
                <a:lnTo>
                  <a:pt x="2170506" y="708104"/>
                </a:lnTo>
                <a:lnTo>
                  <a:pt x="2173949" y="705441"/>
                </a:lnTo>
                <a:lnTo>
                  <a:pt x="2177922" y="703311"/>
                </a:lnTo>
                <a:lnTo>
                  <a:pt x="2181895" y="701713"/>
                </a:lnTo>
                <a:lnTo>
                  <a:pt x="2186132" y="699849"/>
                </a:lnTo>
                <a:lnTo>
                  <a:pt x="2190635" y="698784"/>
                </a:lnTo>
                <a:lnTo>
                  <a:pt x="2195137" y="697718"/>
                </a:lnTo>
                <a:lnTo>
                  <a:pt x="2205466" y="696387"/>
                </a:lnTo>
                <a:lnTo>
                  <a:pt x="2228507" y="693724"/>
                </a:lnTo>
                <a:close/>
                <a:moveTo>
                  <a:pt x="2510513" y="692126"/>
                </a:moveTo>
                <a:lnTo>
                  <a:pt x="2512135" y="692391"/>
                </a:lnTo>
                <a:lnTo>
                  <a:pt x="2513215" y="692656"/>
                </a:lnTo>
                <a:lnTo>
                  <a:pt x="2514566" y="693185"/>
                </a:lnTo>
                <a:lnTo>
                  <a:pt x="2515377" y="693978"/>
                </a:lnTo>
                <a:lnTo>
                  <a:pt x="2515918" y="694772"/>
                </a:lnTo>
                <a:lnTo>
                  <a:pt x="2516188" y="695566"/>
                </a:lnTo>
                <a:lnTo>
                  <a:pt x="2516188" y="697154"/>
                </a:lnTo>
                <a:lnTo>
                  <a:pt x="2515647" y="698476"/>
                </a:lnTo>
                <a:lnTo>
                  <a:pt x="2506460" y="706943"/>
                </a:lnTo>
                <a:lnTo>
                  <a:pt x="2494841" y="713822"/>
                </a:lnTo>
                <a:lnTo>
                  <a:pt x="2484573" y="721760"/>
                </a:lnTo>
                <a:lnTo>
                  <a:pt x="2478628" y="722289"/>
                </a:lnTo>
                <a:lnTo>
                  <a:pt x="2474305" y="713822"/>
                </a:lnTo>
                <a:lnTo>
                  <a:pt x="2476737" y="710383"/>
                </a:lnTo>
                <a:lnTo>
                  <a:pt x="2465388" y="705885"/>
                </a:lnTo>
                <a:lnTo>
                  <a:pt x="2468360" y="704562"/>
                </a:lnTo>
                <a:lnTo>
                  <a:pt x="2474845" y="701387"/>
                </a:lnTo>
                <a:lnTo>
                  <a:pt x="2484032" y="698212"/>
                </a:lnTo>
                <a:lnTo>
                  <a:pt x="2493490" y="695037"/>
                </a:lnTo>
                <a:lnTo>
                  <a:pt x="2498354" y="693978"/>
                </a:lnTo>
                <a:lnTo>
                  <a:pt x="2502677" y="692920"/>
                </a:lnTo>
                <a:lnTo>
                  <a:pt x="2507001" y="692391"/>
                </a:lnTo>
                <a:lnTo>
                  <a:pt x="2510513" y="692126"/>
                </a:lnTo>
                <a:close/>
                <a:moveTo>
                  <a:pt x="2660884" y="690539"/>
                </a:moveTo>
                <a:lnTo>
                  <a:pt x="2661426" y="690539"/>
                </a:lnTo>
                <a:lnTo>
                  <a:pt x="2662239" y="692172"/>
                </a:lnTo>
                <a:lnTo>
                  <a:pt x="2651126" y="700064"/>
                </a:lnTo>
                <a:lnTo>
                  <a:pt x="2660884" y="690539"/>
                </a:lnTo>
                <a:close/>
                <a:moveTo>
                  <a:pt x="3557482" y="688988"/>
                </a:moveTo>
                <a:lnTo>
                  <a:pt x="3559176" y="690840"/>
                </a:lnTo>
                <a:lnTo>
                  <a:pt x="3556636" y="693751"/>
                </a:lnTo>
                <a:lnTo>
                  <a:pt x="3556001" y="693751"/>
                </a:lnTo>
                <a:lnTo>
                  <a:pt x="3557482" y="688988"/>
                </a:lnTo>
                <a:close/>
                <a:moveTo>
                  <a:pt x="2580818" y="688535"/>
                </a:moveTo>
                <a:lnTo>
                  <a:pt x="2581082" y="688535"/>
                </a:lnTo>
                <a:lnTo>
                  <a:pt x="2582136" y="697581"/>
                </a:lnTo>
                <a:lnTo>
                  <a:pt x="2572648" y="692792"/>
                </a:lnTo>
                <a:lnTo>
                  <a:pt x="2580818" y="688535"/>
                </a:lnTo>
                <a:close/>
                <a:moveTo>
                  <a:pt x="5129405" y="688251"/>
                </a:moveTo>
                <a:lnTo>
                  <a:pt x="5130767" y="689598"/>
                </a:lnTo>
                <a:lnTo>
                  <a:pt x="5131956" y="689939"/>
                </a:lnTo>
                <a:lnTo>
                  <a:pt x="5129405" y="688251"/>
                </a:lnTo>
                <a:close/>
                <a:moveTo>
                  <a:pt x="5125883" y="687409"/>
                </a:moveTo>
                <a:lnTo>
                  <a:pt x="5127485" y="689783"/>
                </a:lnTo>
                <a:lnTo>
                  <a:pt x="5132152" y="694704"/>
                </a:lnTo>
                <a:lnTo>
                  <a:pt x="5129854" y="691526"/>
                </a:lnTo>
                <a:lnTo>
                  <a:pt x="5127343" y="688027"/>
                </a:lnTo>
                <a:lnTo>
                  <a:pt x="5125883" y="687409"/>
                </a:lnTo>
                <a:close/>
                <a:moveTo>
                  <a:pt x="5121892" y="683308"/>
                </a:moveTo>
                <a:lnTo>
                  <a:pt x="5122413" y="683715"/>
                </a:lnTo>
                <a:lnTo>
                  <a:pt x="5123052" y="684047"/>
                </a:lnTo>
                <a:lnTo>
                  <a:pt x="5121975" y="683334"/>
                </a:lnTo>
                <a:lnTo>
                  <a:pt x="5121892" y="683308"/>
                </a:lnTo>
                <a:close/>
                <a:moveTo>
                  <a:pt x="4932363" y="682627"/>
                </a:moveTo>
                <a:lnTo>
                  <a:pt x="4932817" y="682945"/>
                </a:lnTo>
                <a:lnTo>
                  <a:pt x="4935538" y="687391"/>
                </a:lnTo>
                <a:lnTo>
                  <a:pt x="4933951" y="687391"/>
                </a:lnTo>
                <a:lnTo>
                  <a:pt x="4932363" y="682627"/>
                </a:lnTo>
                <a:close/>
                <a:moveTo>
                  <a:pt x="3154619" y="682606"/>
                </a:moveTo>
                <a:lnTo>
                  <a:pt x="3162045" y="682606"/>
                </a:lnTo>
                <a:lnTo>
                  <a:pt x="3162301" y="683427"/>
                </a:lnTo>
                <a:lnTo>
                  <a:pt x="3147706" y="690544"/>
                </a:lnTo>
                <a:lnTo>
                  <a:pt x="3146426" y="689449"/>
                </a:lnTo>
                <a:lnTo>
                  <a:pt x="3154619" y="682606"/>
                </a:lnTo>
                <a:close/>
                <a:moveTo>
                  <a:pt x="3108471" y="682215"/>
                </a:moveTo>
                <a:lnTo>
                  <a:pt x="3107941" y="682480"/>
                </a:lnTo>
                <a:lnTo>
                  <a:pt x="3105295" y="685929"/>
                </a:lnTo>
                <a:lnTo>
                  <a:pt x="3108471" y="682215"/>
                </a:lnTo>
                <a:close/>
                <a:moveTo>
                  <a:pt x="5161936" y="681143"/>
                </a:moveTo>
                <a:lnTo>
                  <a:pt x="5161898" y="681220"/>
                </a:lnTo>
                <a:lnTo>
                  <a:pt x="5204868" y="714111"/>
                </a:lnTo>
                <a:lnTo>
                  <a:pt x="5203549" y="712587"/>
                </a:lnTo>
                <a:lnTo>
                  <a:pt x="5161936" y="681143"/>
                </a:lnTo>
                <a:close/>
                <a:moveTo>
                  <a:pt x="5093012" y="679869"/>
                </a:moveTo>
                <a:lnTo>
                  <a:pt x="5100139" y="684512"/>
                </a:lnTo>
                <a:lnTo>
                  <a:pt x="5108055" y="691432"/>
                </a:lnTo>
                <a:lnTo>
                  <a:pt x="5115970" y="697287"/>
                </a:lnTo>
                <a:lnTo>
                  <a:pt x="5117758" y="698618"/>
                </a:lnTo>
                <a:lnTo>
                  <a:pt x="5119034" y="700215"/>
                </a:lnTo>
                <a:lnTo>
                  <a:pt x="5120566" y="701812"/>
                </a:lnTo>
                <a:lnTo>
                  <a:pt x="5121332" y="703409"/>
                </a:lnTo>
                <a:lnTo>
                  <a:pt x="5121994" y="704790"/>
                </a:lnTo>
                <a:lnTo>
                  <a:pt x="5123374" y="702054"/>
                </a:lnTo>
                <a:lnTo>
                  <a:pt x="5122680" y="701656"/>
                </a:lnTo>
                <a:lnTo>
                  <a:pt x="5097589" y="682396"/>
                </a:lnTo>
                <a:lnTo>
                  <a:pt x="5096788" y="681868"/>
                </a:lnTo>
                <a:lnTo>
                  <a:pt x="5093012" y="679869"/>
                </a:lnTo>
                <a:close/>
                <a:moveTo>
                  <a:pt x="5162161" y="679530"/>
                </a:moveTo>
                <a:lnTo>
                  <a:pt x="5162161" y="680163"/>
                </a:lnTo>
                <a:lnTo>
                  <a:pt x="5162161" y="680692"/>
                </a:lnTo>
                <a:lnTo>
                  <a:pt x="5162103" y="680808"/>
                </a:lnTo>
                <a:lnTo>
                  <a:pt x="5163874" y="680808"/>
                </a:lnTo>
                <a:lnTo>
                  <a:pt x="5162161" y="679530"/>
                </a:lnTo>
                <a:close/>
                <a:moveTo>
                  <a:pt x="3571876" y="677875"/>
                </a:moveTo>
                <a:lnTo>
                  <a:pt x="3571607" y="678442"/>
                </a:lnTo>
                <a:lnTo>
                  <a:pt x="3554413" y="685813"/>
                </a:lnTo>
                <a:lnTo>
                  <a:pt x="3567846" y="678442"/>
                </a:lnTo>
                <a:lnTo>
                  <a:pt x="3571876" y="677875"/>
                </a:lnTo>
                <a:close/>
                <a:moveTo>
                  <a:pt x="3087295" y="676378"/>
                </a:moveTo>
                <a:lnTo>
                  <a:pt x="3082531" y="679297"/>
                </a:lnTo>
                <a:lnTo>
                  <a:pt x="3087560" y="676378"/>
                </a:lnTo>
                <a:lnTo>
                  <a:pt x="3087295" y="676378"/>
                </a:lnTo>
                <a:close/>
                <a:moveTo>
                  <a:pt x="4272519" y="674610"/>
                </a:moveTo>
                <a:lnTo>
                  <a:pt x="4272584" y="674651"/>
                </a:lnTo>
                <a:lnTo>
                  <a:pt x="4272055" y="675445"/>
                </a:lnTo>
                <a:lnTo>
                  <a:pt x="4272519" y="674610"/>
                </a:lnTo>
                <a:close/>
                <a:moveTo>
                  <a:pt x="2632875" y="673792"/>
                </a:moveTo>
                <a:lnTo>
                  <a:pt x="2630285" y="674673"/>
                </a:lnTo>
                <a:lnTo>
                  <a:pt x="2630285" y="674413"/>
                </a:lnTo>
                <a:lnTo>
                  <a:pt x="2632875" y="673792"/>
                </a:lnTo>
                <a:close/>
                <a:moveTo>
                  <a:pt x="2633417" y="673608"/>
                </a:moveTo>
                <a:lnTo>
                  <a:pt x="2633528" y="673636"/>
                </a:lnTo>
                <a:lnTo>
                  <a:pt x="2632875" y="673792"/>
                </a:lnTo>
                <a:lnTo>
                  <a:pt x="2633417" y="673608"/>
                </a:lnTo>
                <a:close/>
                <a:moveTo>
                  <a:pt x="4908551" y="673102"/>
                </a:moveTo>
                <a:lnTo>
                  <a:pt x="4911197" y="675958"/>
                </a:lnTo>
                <a:lnTo>
                  <a:pt x="4933687" y="692575"/>
                </a:lnTo>
                <a:lnTo>
                  <a:pt x="4936333" y="700623"/>
                </a:lnTo>
                <a:lnTo>
                  <a:pt x="4932893" y="701402"/>
                </a:lnTo>
                <a:lnTo>
                  <a:pt x="4932364" y="705557"/>
                </a:lnTo>
                <a:lnTo>
                  <a:pt x="4929718" y="707374"/>
                </a:lnTo>
                <a:lnTo>
                  <a:pt x="4929718" y="709711"/>
                </a:lnTo>
                <a:lnTo>
                  <a:pt x="4932576" y="713217"/>
                </a:lnTo>
                <a:lnTo>
                  <a:pt x="4932363" y="712791"/>
                </a:lnTo>
                <a:lnTo>
                  <a:pt x="4935206" y="714341"/>
                </a:lnTo>
                <a:lnTo>
                  <a:pt x="4943476" y="723904"/>
                </a:lnTo>
                <a:lnTo>
                  <a:pt x="4940326" y="722722"/>
                </a:lnTo>
                <a:lnTo>
                  <a:pt x="4941360" y="723991"/>
                </a:lnTo>
                <a:lnTo>
                  <a:pt x="4944761" y="728098"/>
                </a:lnTo>
                <a:lnTo>
                  <a:pt x="4946949" y="728635"/>
                </a:lnTo>
                <a:lnTo>
                  <a:pt x="4946949" y="727556"/>
                </a:lnTo>
                <a:lnTo>
                  <a:pt x="4951989" y="729983"/>
                </a:lnTo>
                <a:lnTo>
                  <a:pt x="4948010" y="725670"/>
                </a:lnTo>
                <a:lnTo>
                  <a:pt x="4942705" y="718121"/>
                </a:lnTo>
                <a:lnTo>
                  <a:pt x="4948276" y="721356"/>
                </a:lnTo>
                <a:lnTo>
                  <a:pt x="4955172" y="723513"/>
                </a:lnTo>
                <a:lnTo>
                  <a:pt x="4946949" y="718930"/>
                </a:lnTo>
                <a:lnTo>
                  <a:pt x="4943766" y="717852"/>
                </a:lnTo>
                <a:lnTo>
                  <a:pt x="4941113" y="715965"/>
                </a:lnTo>
                <a:lnTo>
                  <a:pt x="4938726" y="714617"/>
                </a:lnTo>
                <a:lnTo>
                  <a:pt x="4936604" y="712461"/>
                </a:lnTo>
                <a:lnTo>
                  <a:pt x="4935543" y="710034"/>
                </a:lnTo>
                <a:lnTo>
                  <a:pt x="4934747" y="707609"/>
                </a:lnTo>
                <a:lnTo>
                  <a:pt x="4933951" y="704643"/>
                </a:lnTo>
                <a:lnTo>
                  <a:pt x="4933951" y="701678"/>
                </a:lnTo>
                <a:lnTo>
                  <a:pt x="4954111" y="709495"/>
                </a:lnTo>
                <a:lnTo>
                  <a:pt x="4954216" y="711724"/>
                </a:lnTo>
                <a:lnTo>
                  <a:pt x="4954111" y="711652"/>
                </a:lnTo>
                <a:lnTo>
                  <a:pt x="4954377" y="715157"/>
                </a:lnTo>
                <a:lnTo>
                  <a:pt x="4954216" y="711724"/>
                </a:lnTo>
                <a:lnTo>
                  <a:pt x="4963130" y="717852"/>
                </a:lnTo>
                <a:lnTo>
                  <a:pt x="4961804" y="714887"/>
                </a:lnTo>
                <a:lnTo>
                  <a:pt x="4975333" y="717852"/>
                </a:lnTo>
                <a:lnTo>
                  <a:pt x="4981699" y="725670"/>
                </a:lnTo>
                <a:lnTo>
                  <a:pt x="4981434" y="725670"/>
                </a:lnTo>
                <a:lnTo>
                  <a:pt x="4981434" y="725939"/>
                </a:lnTo>
                <a:lnTo>
                  <a:pt x="4984352" y="729713"/>
                </a:lnTo>
                <a:lnTo>
                  <a:pt x="4976659" y="724591"/>
                </a:lnTo>
                <a:lnTo>
                  <a:pt x="4975598" y="724861"/>
                </a:lnTo>
                <a:lnTo>
                  <a:pt x="4984882" y="734026"/>
                </a:lnTo>
                <a:lnTo>
                  <a:pt x="4990718" y="739418"/>
                </a:lnTo>
                <a:lnTo>
                  <a:pt x="4991514" y="743731"/>
                </a:lnTo>
                <a:lnTo>
                  <a:pt x="4998676" y="748853"/>
                </a:lnTo>
                <a:lnTo>
                  <a:pt x="4996023" y="751818"/>
                </a:lnTo>
                <a:lnTo>
                  <a:pt x="5004777" y="757479"/>
                </a:lnTo>
                <a:lnTo>
                  <a:pt x="5010613" y="762601"/>
                </a:lnTo>
                <a:lnTo>
                  <a:pt x="5001594" y="770958"/>
                </a:lnTo>
                <a:lnTo>
                  <a:pt x="4990718" y="765836"/>
                </a:lnTo>
                <a:lnTo>
                  <a:pt x="4994432" y="769071"/>
                </a:lnTo>
                <a:lnTo>
                  <a:pt x="4987004" y="765027"/>
                </a:lnTo>
                <a:lnTo>
                  <a:pt x="4970558" y="752088"/>
                </a:lnTo>
                <a:lnTo>
                  <a:pt x="4978516" y="756401"/>
                </a:lnTo>
                <a:lnTo>
                  <a:pt x="4978781" y="755862"/>
                </a:lnTo>
                <a:lnTo>
                  <a:pt x="4965252" y="747774"/>
                </a:lnTo>
                <a:lnTo>
                  <a:pt x="4969497" y="751279"/>
                </a:lnTo>
                <a:lnTo>
                  <a:pt x="4961539" y="745618"/>
                </a:lnTo>
                <a:lnTo>
                  <a:pt x="4953846" y="739957"/>
                </a:lnTo>
                <a:lnTo>
                  <a:pt x="4946419" y="733218"/>
                </a:lnTo>
                <a:lnTo>
                  <a:pt x="4939257" y="726748"/>
                </a:lnTo>
                <a:lnTo>
                  <a:pt x="4944350" y="727997"/>
                </a:lnTo>
                <a:lnTo>
                  <a:pt x="4937920" y="722173"/>
                </a:lnTo>
                <a:lnTo>
                  <a:pt x="4928131" y="713346"/>
                </a:lnTo>
                <a:lnTo>
                  <a:pt x="4925220" y="710750"/>
                </a:lnTo>
                <a:lnTo>
                  <a:pt x="4924426" y="710230"/>
                </a:lnTo>
                <a:lnTo>
                  <a:pt x="4923104" y="708153"/>
                </a:lnTo>
                <a:lnTo>
                  <a:pt x="4927072" y="702182"/>
                </a:lnTo>
                <a:lnTo>
                  <a:pt x="4919664" y="691796"/>
                </a:lnTo>
                <a:lnTo>
                  <a:pt x="4908551" y="673102"/>
                </a:lnTo>
                <a:close/>
                <a:moveTo>
                  <a:pt x="2967918" y="672929"/>
                </a:moveTo>
                <a:lnTo>
                  <a:pt x="2964741" y="675317"/>
                </a:lnTo>
                <a:lnTo>
                  <a:pt x="2967918" y="673195"/>
                </a:lnTo>
                <a:lnTo>
                  <a:pt x="2967918" y="672929"/>
                </a:lnTo>
                <a:close/>
                <a:moveTo>
                  <a:pt x="3129757" y="669906"/>
                </a:moveTo>
                <a:lnTo>
                  <a:pt x="3128623" y="673379"/>
                </a:lnTo>
                <a:lnTo>
                  <a:pt x="3133726" y="670899"/>
                </a:lnTo>
                <a:lnTo>
                  <a:pt x="3133442" y="671395"/>
                </a:lnTo>
                <a:lnTo>
                  <a:pt x="3130891" y="677844"/>
                </a:lnTo>
                <a:lnTo>
                  <a:pt x="3125788" y="676356"/>
                </a:lnTo>
                <a:lnTo>
                  <a:pt x="3129757" y="669906"/>
                </a:lnTo>
                <a:close/>
                <a:moveTo>
                  <a:pt x="2658573" y="668315"/>
                </a:moveTo>
                <a:lnTo>
                  <a:pt x="2658837" y="668581"/>
                </a:lnTo>
                <a:lnTo>
                  <a:pt x="2656728" y="670443"/>
                </a:lnTo>
                <a:lnTo>
                  <a:pt x="2656991" y="670443"/>
                </a:lnTo>
                <a:lnTo>
                  <a:pt x="2668589" y="674700"/>
                </a:lnTo>
                <a:lnTo>
                  <a:pt x="2650139" y="684012"/>
                </a:lnTo>
                <a:lnTo>
                  <a:pt x="2657782" y="685076"/>
                </a:lnTo>
                <a:lnTo>
                  <a:pt x="2650402" y="687471"/>
                </a:lnTo>
                <a:lnTo>
                  <a:pt x="2644867" y="689599"/>
                </a:lnTo>
                <a:lnTo>
                  <a:pt x="2638805" y="692260"/>
                </a:lnTo>
                <a:lnTo>
                  <a:pt x="2632215" y="695186"/>
                </a:lnTo>
                <a:lnTo>
                  <a:pt x="2629843" y="696783"/>
                </a:lnTo>
                <a:lnTo>
                  <a:pt x="2627208" y="698379"/>
                </a:lnTo>
                <a:lnTo>
                  <a:pt x="2624835" y="700242"/>
                </a:lnTo>
                <a:lnTo>
                  <a:pt x="2622990" y="702370"/>
                </a:lnTo>
                <a:lnTo>
                  <a:pt x="2621409" y="703966"/>
                </a:lnTo>
                <a:lnTo>
                  <a:pt x="2620618" y="706095"/>
                </a:lnTo>
                <a:lnTo>
                  <a:pt x="2644076" y="700242"/>
                </a:lnTo>
                <a:lnTo>
                  <a:pt x="2640123" y="704765"/>
                </a:lnTo>
                <a:lnTo>
                  <a:pt x="2640123" y="712746"/>
                </a:lnTo>
                <a:lnTo>
                  <a:pt x="2654619" y="706095"/>
                </a:lnTo>
                <a:lnTo>
                  <a:pt x="2654356" y="707691"/>
                </a:lnTo>
                <a:lnTo>
                  <a:pt x="2653565" y="709287"/>
                </a:lnTo>
                <a:lnTo>
                  <a:pt x="2651984" y="712214"/>
                </a:lnTo>
                <a:lnTo>
                  <a:pt x="2649875" y="714875"/>
                </a:lnTo>
                <a:lnTo>
                  <a:pt x="2647503" y="717269"/>
                </a:lnTo>
                <a:lnTo>
                  <a:pt x="2645131" y="719398"/>
                </a:lnTo>
                <a:lnTo>
                  <a:pt x="2642758" y="720994"/>
                </a:lnTo>
                <a:lnTo>
                  <a:pt x="2640913" y="721792"/>
                </a:lnTo>
                <a:lnTo>
                  <a:pt x="2639068" y="722325"/>
                </a:lnTo>
                <a:lnTo>
                  <a:pt x="2639859" y="722325"/>
                </a:lnTo>
                <a:lnTo>
                  <a:pt x="2640123" y="722590"/>
                </a:lnTo>
                <a:lnTo>
                  <a:pt x="2640650" y="723122"/>
                </a:lnTo>
                <a:lnTo>
                  <a:pt x="2640650" y="723921"/>
                </a:lnTo>
                <a:lnTo>
                  <a:pt x="2639859" y="725517"/>
                </a:lnTo>
                <a:lnTo>
                  <a:pt x="2639332" y="727646"/>
                </a:lnTo>
                <a:lnTo>
                  <a:pt x="2637223" y="731903"/>
                </a:lnTo>
                <a:lnTo>
                  <a:pt x="2636696" y="733233"/>
                </a:lnTo>
                <a:lnTo>
                  <a:pt x="2636433" y="734031"/>
                </a:lnTo>
                <a:lnTo>
                  <a:pt x="2630898" y="737224"/>
                </a:lnTo>
                <a:lnTo>
                  <a:pt x="2633797" y="737490"/>
                </a:lnTo>
                <a:lnTo>
                  <a:pt x="2631688" y="738820"/>
                </a:lnTo>
                <a:lnTo>
                  <a:pt x="2621409" y="742545"/>
                </a:lnTo>
                <a:lnTo>
                  <a:pt x="2613238" y="747068"/>
                </a:lnTo>
                <a:lnTo>
                  <a:pt x="2611130" y="748398"/>
                </a:lnTo>
                <a:lnTo>
                  <a:pt x="2598478" y="750261"/>
                </a:lnTo>
                <a:lnTo>
                  <a:pt x="2597687" y="741214"/>
                </a:lnTo>
                <a:lnTo>
                  <a:pt x="2592416" y="728976"/>
                </a:lnTo>
                <a:lnTo>
                  <a:pt x="2590307" y="723655"/>
                </a:lnTo>
                <a:lnTo>
                  <a:pt x="2588462" y="718600"/>
                </a:lnTo>
                <a:lnTo>
                  <a:pt x="2587144" y="714077"/>
                </a:lnTo>
                <a:lnTo>
                  <a:pt x="2586090" y="710086"/>
                </a:lnTo>
                <a:lnTo>
                  <a:pt x="2585563" y="706627"/>
                </a:lnTo>
                <a:lnTo>
                  <a:pt x="2585299" y="703700"/>
                </a:lnTo>
                <a:lnTo>
                  <a:pt x="2585563" y="701306"/>
                </a:lnTo>
                <a:lnTo>
                  <a:pt x="2586090" y="699443"/>
                </a:lnTo>
                <a:lnTo>
                  <a:pt x="2587144" y="698113"/>
                </a:lnTo>
                <a:lnTo>
                  <a:pt x="2588462" y="697315"/>
                </a:lnTo>
                <a:lnTo>
                  <a:pt x="2590044" y="697049"/>
                </a:lnTo>
                <a:lnTo>
                  <a:pt x="2592416" y="697049"/>
                </a:lnTo>
                <a:lnTo>
                  <a:pt x="2594524" y="697847"/>
                </a:lnTo>
                <a:lnTo>
                  <a:pt x="2597687" y="699177"/>
                </a:lnTo>
                <a:lnTo>
                  <a:pt x="2599796" y="698113"/>
                </a:lnTo>
                <a:lnTo>
                  <a:pt x="2593470" y="694654"/>
                </a:lnTo>
                <a:lnTo>
                  <a:pt x="2592943" y="689067"/>
                </a:lnTo>
                <a:lnTo>
                  <a:pt x="2595051" y="686673"/>
                </a:lnTo>
                <a:lnTo>
                  <a:pt x="2592416" y="685076"/>
                </a:lnTo>
                <a:lnTo>
                  <a:pt x="2591889" y="681085"/>
                </a:lnTo>
                <a:lnTo>
                  <a:pt x="2607439" y="677893"/>
                </a:lnTo>
                <a:lnTo>
                  <a:pt x="2615874" y="675232"/>
                </a:lnTo>
                <a:lnTo>
                  <a:pt x="2607967" y="676562"/>
                </a:lnTo>
                <a:lnTo>
                  <a:pt x="2614820" y="673636"/>
                </a:lnTo>
                <a:lnTo>
                  <a:pt x="2625099" y="680287"/>
                </a:lnTo>
                <a:lnTo>
                  <a:pt x="2647503" y="672838"/>
                </a:lnTo>
                <a:lnTo>
                  <a:pt x="2655937" y="669379"/>
                </a:lnTo>
                <a:lnTo>
                  <a:pt x="2658573" y="668315"/>
                </a:lnTo>
                <a:close/>
                <a:moveTo>
                  <a:pt x="3128719" y="665144"/>
                </a:moveTo>
                <a:lnTo>
                  <a:pt x="3128963" y="665144"/>
                </a:lnTo>
                <a:lnTo>
                  <a:pt x="3125788" y="669907"/>
                </a:lnTo>
                <a:lnTo>
                  <a:pt x="3128719" y="665144"/>
                </a:lnTo>
                <a:close/>
                <a:moveTo>
                  <a:pt x="3137151" y="665144"/>
                </a:moveTo>
                <a:lnTo>
                  <a:pt x="3138488" y="666203"/>
                </a:lnTo>
                <a:lnTo>
                  <a:pt x="3132138" y="669907"/>
                </a:lnTo>
                <a:lnTo>
                  <a:pt x="3133809" y="666203"/>
                </a:lnTo>
                <a:lnTo>
                  <a:pt x="3137151" y="665144"/>
                </a:lnTo>
                <a:close/>
                <a:moveTo>
                  <a:pt x="2661360" y="661973"/>
                </a:moveTo>
                <a:lnTo>
                  <a:pt x="2665413" y="662232"/>
                </a:lnTo>
                <a:lnTo>
                  <a:pt x="2664602" y="663009"/>
                </a:lnTo>
                <a:lnTo>
                  <a:pt x="2633417" y="673608"/>
                </a:lnTo>
                <a:lnTo>
                  <a:pt x="2627313" y="672081"/>
                </a:lnTo>
                <a:lnTo>
                  <a:pt x="2635960" y="669489"/>
                </a:lnTo>
                <a:lnTo>
                  <a:pt x="2640823" y="667675"/>
                </a:lnTo>
                <a:lnTo>
                  <a:pt x="2642174" y="667156"/>
                </a:lnTo>
                <a:lnTo>
                  <a:pt x="2649200" y="665860"/>
                </a:lnTo>
                <a:lnTo>
                  <a:pt x="2661360" y="661973"/>
                </a:lnTo>
                <a:close/>
                <a:moveTo>
                  <a:pt x="3039650" y="660991"/>
                </a:moveTo>
                <a:lnTo>
                  <a:pt x="3038856" y="661257"/>
                </a:lnTo>
                <a:lnTo>
                  <a:pt x="3038591" y="661257"/>
                </a:lnTo>
                <a:lnTo>
                  <a:pt x="3038327" y="661787"/>
                </a:lnTo>
                <a:lnTo>
                  <a:pt x="3038591" y="662053"/>
                </a:lnTo>
                <a:lnTo>
                  <a:pt x="3039121" y="663114"/>
                </a:lnTo>
                <a:lnTo>
                  <a:pt x="3040179" y="663910"/>
                </a:lnTo>
                <a:lnTo>
                  <a:pt x="3039385" y="667359"/>
                </a:lnTo>
                <a:lnTo>
                  <a:pt x="3050767" y="663379"/>
                </a:lnTo>
                <a:lnTo>
                  <a:pt x="3051826" y="663379"/>
                </a:lnTo>
                <a:lnTo>
                  <a:pt x="3047326" y="662053"/>
                </a:lnTo>
                <a:lnTo>
                  <a:pt x="3041768" y="661257"/>
                </a:lnTo>
                <a:lnTo>
                  <a:pt x="3039650" y="660991"/>
                </a:lnTo>
                <a:close/>
                <a:moveTo>
                  <a:pt x="4667251" y="657223"/>
                </a:moveTo>
                <a:lnTo>
                  <a:pt x="4667511" y="657223"/>
                </a:lnTo>
                <a:lnTo>
                  <a:pt x="4675052" y="663778"/>
                </a:lnTo>
                <a:lnTo>
                  <a:pt x="4673751" y="660500"/>
                </a:lnTo>
                <a:lnTo>
                  <a:pt x="4680772" y="664324"/>
                </a:lnTo>
                <a:lnTo>
                  <a:pt x="4682072" y="665144"/>
                </a:lnTo>
                <a:lnTo>
                  <a:pt x="4695854" y="678526"/>
                </a:lnTo>
                <a:lnTo>
                  <a:pt x="4697414" y="682623"/>
                </a:lnTo>
                <a:lnTo>
                  <a:pt x="4693773" y="678799"/>
                </a:lnTo>
                <a:lnTo>
                  <a:pt x="4681552" y="672791"/>
                </a:lnTo>
                <a:lnTo>
                  <a:pt x="4681552" y="673064"/>
                </a:lnTo>
                <a:lnTo>
                  <a:pt x="4677132" y="670606"/>
                </a:lnTo>
                <a:lnTo>
                  <a:pt x="4678172" y="665690"/>
                </a:lnTo>
                <a:lnTo>
                  <a:pt x="4669071" y="662412"/>
                </a:lnTo>
                <a:lnTo>
                  <a:pt x="4668811" y="660227"/>
                </a:lnTo>
                <a:lnTo>
                  <a:pt x="4667251" y="657223"/>
                </a:lnTo>
                <a:close/>
                <a:moveTo>
                  <a:pt x="5132124" y="657125"/>
                </a:moveTo>
                <a:lnTo>
                  <a:pt x="5132850" y="658403"/>
                </a:lnTo>
                <a:lnTo>
                  <a:pt x="5134582" y="659553"/>
                </a:lnTo>
                <a:lnTo>
                  <a:pt x="5133802" y="658376"/>
                </a:lnTo>
                <a:lnTo>
                  <a:pt x="5132124" y="657125"/>
                </a:lnTo>
                <a:close/>
                <a:moveTo>
                  <a:pt x="2652714" y="655623"/>
                </a:moveTo>
                <a:lnTo>
                  <a:pt x="2652487" y="655849"/>
                </a:lnTo>
                <a:lnTo>
                  <a:pt x="2647951" y="657211"/>
                </a:lnTo>
                <a:lnTo>
                  <a:pt x="2651807" y="655849"/>
                </a:lnTo>
                <a:lnTo>
                  <a:pt x="2652714" y="655623"/>
                </a:lnTo>
                <a:close/>
                <a:moveTo>
                  <a:pt x="4672013" y="654048"/>
                </a:moveTo>
                <a:lnTo>
                  <a:pt x="4673442" y="654401"/>
                </a:lnTo>
                <a:lnTo>
                  <a:pt x="4673601" y="655636"/>
                </a:lnTo>
                <a:lnTo>
                  <a:pt x="4672013" y="654048"/>
                </a:lnTo>
                <a:close/>
                <a:moveTo>
                  <a:pt x="4787900" y="653994"/>
                </a:moveTo>
                <a:lnTo>
                  <a:pt x="4795906" y="658091"/>
                </a:lnTo>
                <a:lnTo>
                  <a:pt x="4800600" y="661932"/>
                </a:lnTo>
                <a:lnTo>
                  <a:pt x="4787900" y="653994"/>
                </a:lnTo>
                <a:close/>
                <a:moveTo>
                  <a:pt x="4901067" y="652481"/>
                </a:moveTo>
                <a:lnTo>
                  <a:pt x="4901067" y="652816"/>
                </a:lnTo>
                <a:lnTo>
                  <a:pt x="4903788" y="658832"/>
                </a:lnTo>
                <a:lnTo>
                  <a:pt x="4900613" y="654153"/>
                </a:lnTo>
                <a:lnTo>
                  <a:pt x="4901067" y="652481"/>
                </a:lnTo>
                <a:close/>
                <a:moveTo>
                  <a:pt x="4665663" y="652461"/>
                </a:moveTo>
                <a:lnTo>
                  <a:pt x="4670017" y="654293"/>
                </a:lnTo>
                <a:lnTo>
                  <a:pt x="4675188" y="660399"/>
                </a:lnTo>
                <a:lnTo>
                  <a:pt x="4666479" y="653072"/>
                </a:lnTo>
                <a:lnTo>
                  <a:pt x="4666207" y="653072"/>
                </a:lnTo>
                <a:lnTo>
                  <a:pt x="4665663" y="652461"/>
                </a:lnTo>
                <a:close/>
                <a:moveTo>
                  <a:pt x="4664076" y="649286"/>
                </a:moveTo>
                <a:lnTo>
                  <a:pt x="4666898" y="650080"/>
                </a:lnTo>
                <a:lnTo>
                  <a:pt x="4670426" y="652461"/>
                </a:lnTo>
                <a:lnTo>
                  <a:pt x="4664076" y="649551"/>
                </a:lnTo>
                <a:lnTo>
                  <a:pt x="4664076" y="649286"/>
                </a:lnTo>
                <a:close/>
                <a:moveTo>
                  <a:pt x="2295851" y="647687"/>
                </a:moveTo>
                <a:lnTo>
                  <a:pt x="2297114" y="647687"/>
                </a:lnTo>
                <a:lnTo>
                  <a:pt x="2296861" y="647940"/>
                </a:lnTo>
                <a:lnTo>
                  <a:pt x="2286001" y="654037"/>
                </a:lnTo>
                <a:lnTo>
                  <a:pt x="2295851" y="647687"/>
                </a:lnTo>
                <a:close/>
                <a:moveTo>
                  <a:pt x="2789329" y="646089"/>
                </a:moveTo>
                <a:lnTo>
                  <a:pt x="2791960" y="646089"/>
                </a:lnTo>
                <a:lnTo>
                  <a:pt x="2805114" y="648752"/>
                </a:lnTo>
                <a:lnTo>
                  <a:pt x="2804851" y="648752"/>
                </a:lnTo>
                <a:lnTo>
                  <a:pt x="2794328" y="655411"/>
                </a:lnTo>
                <a:lnTo>
                  <a:pt x="2790119" y="659405"/>
                </a:lnTo>
                <a:lnTo>
                  <a:pt x="2787751" y="661003"/>
                </a:lnTo>
                <a:lnTo>
                  <a:pt x="2780648" y="663933"/>
                </a:lnTo>
                <a:lnTo>
                  <a:pt x="2766179" y="674852"/>
                </a:lnTo>
                <a:lnTo>
                  <a:pt x="2768810" y="675651"/>
                </a:lnTo>
                <a:lnTo>
                  <a:pt x="2764338" y="680179"/>
                </a:lnTo>
                <a:lnTo>
                  <a:pt x="2759865" y="683375"/>
                </a:lnTo>
                <a:lnTo>
                  <a:pt x="2755656" y="686038"/>
                </a:lnTo>
                <a:lnTo>
                  <a:pt x="2751710" y="687902"/>
                </a:lnTo>
                <a:lnTo>
                  <a:pt x="2747501" y="689234"/>
                </a:lnTo>
                <a:lnTo>
                  <a:pt x="2743818" y="690033"/>
                </a:lnTo>
                <a:lnTo>
                  <a:pt x="2739872" y="690832"/>
                </a:lnTo>
                <a:lnTo>
                  <a:pt x="2735926" y="691364"/>
                </a:lnTo>
                <a:lnTo>
                  <a:pt x="2728297" y="691897"/>
                </a:lnTo>
                <a:lnTo>
                  <a:pt x="2724351" y="692163"/>
                </a:lnTo>
                <a:lnTo>
                  <a:pt x="2719878" y="692696"/>
                </a:lnTo>
                <a:lnTo>
                  <a:pt x="2715669" y="694027"/>
                </a:lnTo>
                <a:lnTo>
                  <a:pt x="2711197" y="695093"/>
                </a:lnTo>
                <a:lnTo>
                  <a:pt x="2706462" y="697223"/>
                </a:lnTo>
                <a:lnTo>
                  <a:pt x="2701200" y="699886"/>
                </a:lnTo>
                <a:lnTo>
                  <a:pt x="2710934" y="708143"/>
                </a:lnTo>
                <a:lnTo>
                  <a:pt x="2689965" y="723693"/>
                </a:lnTo>
                <a:lnTo>
                  <a:pt x="2667001" y="727051"/>
                </a:lnTo>
                <a:lnTo>
                  <a:pt x="2678050" y="721991"/>
                </a:lnTo>
                <a:lnTo>
                  <a:pt x="2669631" y="723589"/>
                </a:lnTo>
                <a:lnTo>
                  <a:pt x="2676208" y="712404"/>
                </a:lnTo>
                <a:lnTo>
                  <a:pt x="2676734" y="696691"/>
                </a:lnTo>
                <a:lnTo>
                  <a:pt x="2685153" y="687369"/>
                </a:lnTo>
                <a:lnTo>
                  <a:pt x="2693308" y="671656"/>
                </a:lnTo>
                <a:lnTo>
                  <a:pt x="2704620" y="667928"/>
                </a:lnTo>
                <a:lnTo>
                  <a:pt x="2711986" y="668194"/>
                </a:lnTo>
                <a:lnTo>
                  <a:pt x="2709618" y="662868"/>
                </a:lnTo>
                <a:lnTo>
                  <a:pt x="2710145" y="661270"/>
                </a:lnTo>
                <a:lnTo>
                  <a:pt x="2711197" y="659672"/>
                </a:lnTo>
                <a:lnTo>
                  <a:pt x="2712512" y="658606"/>
                </a:lnTo>
                <a:lnTo>
                  <a:pt x="2714091" y="657009"/>
                </a:lnTo>
                <a:lnTo>
                  <a:pt x="2715669" y="655943"/>
                </a:lnTo>
                <a:lnTo>
                  <a:pt x="2718037" y="654878"/>
                </a:lnTo>
                <a:lnTo>
                  <a:pt x="2722772" y="653014"/>
                </a:lnTo>
                <a:lnTo>
                  <a:pt x="2728297" y="651149"/>
                </a:lnTo>
                <a:lnTo>
                  <a:pt x="2734347" y="649818"/>
                </a:lnTo>
                <a:lnTo>
                  <a:pt x="2747238" y="647421"/>
                </a:lnTo>
                <a:lnTo>
                  <a:pt x="2755656" y="647687"/>
                </a:lnTo>
                <a:lnTo>
                  <a:pt x="2763022" y="648220"/>
                </a:lnTo>
                <a:lnTo>
                  <a:pt x="2767757" y="651949"/>
                </a:lnTo>
                <a:lnTo>
                  <a:pt x="2774597" y="649285"/>
                </a:lnTo>
                <a:lnTo>
                  <a:pt x="2789329" y="646089"/>
                </a:lnTo>
                <a:close/>
                <a:moveTo>
                  <a:pt x="4531005" y="646030"/>
                </a:moveTo>
                <a:lnTo>
                  <a:pt x="4534367" y="646518"/>
                </a:lnTo>
                <a:lnTo>
                  <a:pt x="4535488" y="649205"/>
                </a:lnTo>
                <a:lnTo>
                  <a:pt x="4530725" y="646518"/>
                </a:lnTo>
                <a:lnTo>
                  <a:pt x="4531005" y="646030"/>
                </a:lnTo>
                <a:close/>
                <a:moveTo>
                  <a:pt x="4541043" y="645824"/>
                </a:moveTo>
                <a:lnTo>
                  <a:pt x="4545590" y="646592"/>
                </a:lnTo>
                <a:lnTo>
                  <a:pt x="4546347" y="647105"/>
                </a:lnTo>
                <a:lnTo>
                  <a:pt x="4546600" y="647361"/>
                </a:lnTo>
                <a:lnTo>
                  <a:pt x="4546347" y="647361"/>
                </a:lnTo>
                <a:lnTo>
                  <a:pt x="4544074" y="647617"/>
                </a:lnTo>
                <a:lnTo>
                  <a:pt x="4541801" y="646080"/>
                </a:lnTo>
                <a:lnTo>
                  <a:pt x="4541043" y="645824"/>
                </a:lnTo>
                <a:close/>
                <a:moveTo>
                  <a:pt x="2682876" y="642922"/>
                </a:moveTo>
                <a:lnTo>
                  <a:pt x="2682638" y="643475"/>
                </a:lnTo>
                <a:lnTo>
                  <a:pt x="2673351" y="649273"/>
                </a:lnTo>
                <a:lnTo>
                  <a:pt x="2682876" y="642922"/>
                </a:lnTo>
                <a:close/>
                <a:moveTo>
                  <a:pt x="4775954" y="641501"/>
                </a:moveTo>
                <a:lnTo>
                  <a:pt x="4783517" y="647248"/>
                </a:lnTo>
                <a:lnTo>
                  <a:pt x="4785457" y="649448"/>
                </a:lnTo>
                <a:lnTo>
                  <a:pt x="4783873" y="649448"/>
                </a:lnTo>
                <a:lnTo>
                  <a:pt x="4775954" y="641501"/>
                </a:lnTo>
                <a:close/>
                <a:moveTo>
                  <a:pt x="2814639" y="641332"/>
                </a:moveTo>
                <a:lnTo>
                  <a:pt x="2812678" y="644218"/>
                </a:lnTo>
                <a:lnTo>
                  <a:pt x="2809876" y="644507"/>
                </a:lnTo>
                <a:lnTo>
                  <a:pt x="2814639" y="641332"/>
                </a:lnTo>
                <a:close/>
                <a:moveTo>
                  <a:pt x="4791264" y="639912"/>
                </a:moveTo>
                <a:lnTo>
                  <a:pt x="4791257" y="639930"/>
                </a:lnTo>
                <a:lnTo>
                  <a:pt x="4791267" y="639922"/>
                </a:lnTo>
                <a:lnTo>
                  <a:pt x="4791264" y="639912"/>
                </a:lnTo>
                <a:close/>
                <a:moveTo>
                  <a:pt x="4768850" y="639706"/>
                </a:moveTo>
                <a:lnTo>
                  <a:pt x="4776643" y="643674"/>
                </a:lnTo>
                <a:lnTo>
                  <a:pt x="4776354" y="643674"/>
                </a:lnTo>
                <a:lnTo>
                  <a:pt x="4775200" y="644242"/>
                </a:lnTo>
                <a:lnTo>
                  <a:pt x="4778375" y="647643"/>
                </a:lnTo>
                <a:lnTo>
                  <a:pt x="4768850" y="639706"/>
                </a:lnTo>
                <a:close/>
                <a:moveTo>
                  <a:pt x="4524880" y="639679"/>
                </a:moveTo>
                <a:lnTo>
                  <a:pt x="4529138" y="640715"/>
                </a:lnTo>
                <a:lnTo>
                  <a:pt x="4529138" y="639680"/>
                </a:lnTo>
                <a:lnTo>
                  <a:pt x="4530726" y="639680"/>
                </a:lnTo>
                <a:lnTo>
                  <a:pt x="4530726" y="641101"/>
                </a:lnTo>
                <a:lnTo>
                  <a:pt x="4531194" y="641215"/>
                </a:lnTo>
                <a:lnTo>
                  <a:pt x="4530941" y="641215"/>
                </a:lnTo>
                <a:lnTo>
                  <a:pt x="4534477" y="642495"/>
                </a:lnTo>
                <a:lnTo>
                  <a:pt x="4534224" y="642239"/>
                </a:lnTo>
                <a:lnTo>
                  <a:pt x="4537255" y="644544"/>
                </a:lnTo>
                <a:lnTo>
                  <a:pt x="4541043" y="645824"/>
                </a:lnTo>
                <a:lnTo>
                  <a:pt x="4538013" y="645312"/>
                </a:lnTo>
                <a:lnTo>
                  <a:pt x="4532962" y="644544"/>
                </a:lnTo>
                <a:lnTo>
                  <a:pt x="4528416" y="643008"/>
                </a:lnTo>
                <a:lnTo>
                  <a:pt x="4526395" y="642495"/>
                </a:lnTo>
                <a:lnTo>
                  <a:pt x="4525385" y="641471"/>
                </a:lnTo>
                <a:lnTo>
                  <a:pt x="4524880" y="640703"/>
                </a:lnTo>
                <a:lnTo>
                  <a:pt x="4524375" y="640191"/>
                </a:lnTo>
                <a:lnTo>
                  <a:pt x="4524880" y="639679"/>
                </a:lnTo>
                <a:close/>
                <a:moveTo>
                  <a:pt x="2717054" y="638159"/>
                </a:moveTo>
                <a:lnTo>
                  <a:pt x="2720976" y="641334"/>
                </a:lnTo>
                <a:lnTo>
                  <a:pt x="2711451" y="641334"/>
                </a:lnTo>
                <a:lnTo>
                  <a:pt x="2717054" y="638159"/>
                </a:lnTo>
                <a:close/>
                <a:moveTo>
                  <a:pt x="2360614" y="636575"/>
                </a:moveTo>
                <a:lnTo>
                  <a:pt x="2358486" y="639115"/>
                </a:lnTo>
                <a:lnTo>
                  <a:pt x="2350505" y="644703"/>
                </a:lnTo>
                <a:lnTo>
                  <a:pt x="2325234" y="655624"/>
                </a:lnTo>
                <a:lnTo>
                  <a:pt x="2311401" y="655624"/>
                </a:lnTo>
                <a:lnTo>
                  <a:pt x="2323105" y="648259"/>
                </a:lnTo>
                <a:lnTo>
                  <a:pt x="2352101" y="638099"/>
                </a:lnTo>
                <a:lnTo>
                  <a:pt x="2359550" y="636829"/>
                </a:lnTo>
                <a:lnTo>
                  <a:pt x="2360614" y="636575"/>
                </a:lnTo>
                <a:close/>
                <a:moveTo>
                  <a:pt x="3527425" y="633427"/>
                </a:moveTo>
                <a:lnTo>
                  <a:pt x="3542771" y="638253"/>
                </a:lnTo>
                <a:lnTo>
                  <a:pt x="3555736" y="639015"/>
                </a:lnTo>
                <a:lnTo>
                  <a:pt x="3557852" y="640031"/>
                </a:lnTo>
                <a:lnTo>
                  <a:pt x="3563673" y="645365"/>
                </a:lnTo>
                <a:lnTo>
                  <a:pt x="3563938" y="647905"/>
                </a:lnTo>
                <a:lnTo>
                  <a:pt x="3536950" y="665177"/>
                </a:lnTo>
                <a:lnTo>
                  <a:pt x="3520811" y="662382"/>
                </a:lnTo>
                <a:lnTo>
                  <a:pt x="3536950" y="658573"/>
                </a:lnTo>
                <a:lnTo>
                  <a:pt x="3534304" y="654509"/>
                </a:lnTo>
                <a:lnTo>
                  <a:pt x="3529013" y="659081"/>
                </a:lnTo>
                <a:lnTo>
                  <a:pt x="3528748" y="659081"/>
                </a:lnTo>
                <a:lnTo>
                  <a:pt x="3529277" y="657303"/>
                </a:lnTo>
                <a:lnTo>
                  <a:pt x="3524779" y="659334"/>
                </a:lnTo>
                <a:lnTo>
                  <a:pt x="3524515" y="659081"/>
                </a:lnTo>
                <a:lnTo>
                  <a:pt x="3525838" y="657049"/>
                </a:lnTo>
                <a:lnTo>
                  <a:pt x="3503877" y="657557"/>
                </a:lnTo>
                <a:lnTo>
                  <a:pt x="3514461" y="655016"/>
                </a:lnTo>
                <a:lnTo>
                  <a:pt x="3506259" y="653239"/>
                </a:lnTo>
                <a:lnTo>
                  <a:pt x="3514461" y="646635"/>
                </a:lnTo>
                <a:lnTo>
                  <a:pt x="3503613" y="644603"/>
                </a:lnTo>
                <a:lnTo>
                  <a:pt x="3508111" y="634697"/>
                </a:lnTo>
                <a:lnTo>
                  <a:pt x="3527425" y="633427"/>
                </a:lnTo>
                <a:close/>
                <a:moveTo>
                  <a:pt x="2574926" y="633399"/>
                </a:moveTo>
                <a:lnTo>
                  <a:pt x="2577572" y="633399"/>
                </a:lnTo>
                <a:lnTo>
                  <a:pt x="2578101" y="640865"/>
                </a:lnTo>
                <a:lnTo>
                  <a:pt x="2557463" y="642924"/>
                </a:lnTo>
                <a:lnTo>
                  <a:pt x="2574926" y="633399"/>
                </a:lnTo>
                <a:close/>
                <a:moveTo>
                  <a:pt x="4762500" y="633356"/>
                </a:moveTo>
                <a:lnTo>
                  <a:pt x="4772819" y="638851"/>
                </a:lnTo>
                <a:lnTo>
                  <a:pt x="4773613" y="641293"/>
                </a:lnTo>
                <a:lnTo>
                  <a:pt x="4762500" y="633356"/>
                </a:lnTo>
                <a:close/>
                <a:moveTo>
                  <a:pt x="4529138" y="633329"/>
                </a:moveTo>
                <a:lnTo>
                  <a:pt x="4535091" y="636215"/>
                </a:lnTo>
                <a:lnTo>
                  <a:pt x="4538663" y="639679"/>
                </a:lnTo>
                <a:lnTo>
                  <a:pt x="4529138" y="633329"/>
                </a:lnTo>
                <a:close/>
                <a:moveTo>
                  <a:pt x="3575988" y="631839"/>
                </a:moveTo>
                <a:lnTo>
                  <a:pt x="3584576" y="633548"/>
                </a:lnTo>
                <a:lnTo>
                  <a:pt x="3584576" y="634281"/>
                </a:lnTo>
                <a:lnTo>
                  <a:pt x="3581545" y="638189"/>
                </a:lnTo>
                <a:lnTo>
                  <a:pt x="3582303" y="644538"/>
                </a:lnTo>
                <a:lnTo>
                  <a:pt x="3575231" y="641119"/>
                </a:lnTo>
                <a:lnTo>
                  <a:pt x="3575736" y="634525"/>
                </a:lnTo>
                <a:lnTo>
                  <a:pt x="3573463" y="633793"/>
                </a:lnTo>
                <a:lnTo>
                  <a:pt x="3575988" y="631839"/>
                </a:lnTo>
                <a:close/>
                <a:moveTo>
                  <a:pt x="5024092" y="631634"/>
                </a:moveTo>
                <a:lnTo>
                  <a:pt x="5024095" y="631651"/>
                </a:lnTo>
                <a:lnTo>
                  <a:pt x="5024131" y="631634"/>
                </a:lnTo>
                <a:lnTo>
                  <a:pt x="5024092" y="631634"/>
                </a:lnTo>
                <a:close/>
                <a:moveTo>
                  <a:pt x="3495676" y="630252"/>
                </a:moveTo>
                <a:lnTo>
                  <a:pt x="3498851" y="630252"/>
                </a:lnTo>
                <a:lnTo>
                  <a:pt x="3498851" y="630541"/>
                </a:lnTo>
                <a:lnTo>
                  <a:pt x="3498362" y="633427"/>
                </a:lnTo>
                <a:lnTo>
                  <a:pt x="3495676" y="630252"/>
                </a:lnTo>
                <a:close/>
                <a:moveTo>
                  <a:pt x="2963418" y="628625"/>
                </a:moveTo>
                <a:lnTo>
                  <a:pt x="2967124" y="628891"/>
                </a:lnTo>
                <a:lnTo>
                  <a:pt x="2970829" y="629421"/>
                </a:lnTo>
                <a:lnTo>
                  <a:pt x="2974006" y="630748"/>
                </a:lnTo>
                <a:lnTo>
                  <a:pt x="2977182" y="632075"/>
                </a:lnTo>
                <a:lnTo>
                  <a:pt x="2980094" y="634462"/>
                </a:lnTo>
                <a:lnTo>
                  <a:pt x="2983270" y="637115"/>
                </a:lnTo>
                <a:lnTo>
                  <a:pt x="2986182" y="640564"/>
                </a:lnTo>
                <a:lnTo>
                  <a:pt x="2988829" y="644808"/>
                </a:lnTo>
                <a:lnTo>
                  <a:pt x="2988035" y="652237"/>
                </a:lnTo>
                <a:lnTo>
                  <a:pt x="2991476" y="654889"/>
                </a:lnTo>
                <a:lnTo>
                  <a:pt x="2977182" y="665501"/>
                </a:lnTo>
                <a:lnTo>
                  <a:pt x="2983535" y="665501"/>
                </a:lnTo>
                <a:lnTo>
                  <a:pt x="2974535" y="676378"/>
                </a:lnTo>
                <a:lnTo>
                  <a:pt x="2976653" y="678766"/>
                </a:lnTo>
                <a:lnTo>
                  <a:pt x="2966594" y="681419"/>
                </a:lnTo>
                <a:lnTo>
                  <a:pt x="2971094" y="685398"/>
                </a:lnTo>
                <a:lnTo>
                  <a:pt x="2972947" y="684602"/>
                </a:lnTo>
                <a:lnTo>
                  <a:pt x="2975064" y="683276"/>
                </a:lnTo>
                <a:lnTo>
                  <a:pt x="2977976" y="680623"/>
                </a:lnTo>
                <a:lnTo>
                  <a:pt x="2982476" y="675848"/>
                </a:lnTo>
                <a:lnTo>
                  <a:pt x="2984858" y="674256"/>
                </a:lnTo>
                <a:lnTo>
                  <a:pt x="2986182" y="673195"/>
                </a:lnTo>
                <a:lnTo>
                  <a:pt x="2987770" y="672664"/>
                </a:lnTo>
                <a:lnTo>
                  <a:pt x="2989093" y="672399"/>
                </a:lnTo>
                <a:lnTo>
                  <a:pt x="2990946" y="672399"/>
                </a:lnTo>
                <a:lnTo>
                  <a:pt x="2993328" y="672664"/>
                </a:lnTo>
                <a:lnTo>
                  <a:pt x="2995711" y="672929"/>
                </a:lnTo>
                <a:lnTo>
                  <a:pt x="2992534" y="672399"/>
                </a:lnTo>
                <a:lnTo>
                  <a:pt x="2991476" y="669215"/>
                </a:lnTo>
                <a:lnTo>
                  <a:pt x="2999152" y="663644"/>
                </a:lnTo>
                <a:lnTo>
                  <a:pt x="2998358" y="670011"/>
                </a:lnTo>
                <a:lnTo>
                  <a:pt x="3012122" y="664706"/>
                </a:lnTo>
                <a:lnTo>
                  <a:pt x="3013445" y="667624"/>
                </a:lnTo>
                <a:lnTo>
                  <a:pt x="3009740" y="677174"/>
                </a:lnTo>
                <a:lnTo>
                  <a:pt x="3016092" y="676644"/>
                </a:lnTo>
                <a:lnTo>
                  <a:pt x="3013181" y="672929"/>
                </a:lnTo>
                <a:lnTo>
                  <a:pt x="3015298" y="670542"/>
                </a:lnTo>
                <a:lnTo>
                  <a:pt x="3026427" y="677565"/>
                </a:lnTo>
                <a:lnTo>
                  <a:pt x="3026415" y="677705"/>
                </a:lnTo>
                <a:lnTo>
                  <a:pt x="3027550" y="678274"/>
                </a:lnTo>
                <a:lnTo>
                  <a:pt x="3029592" y="679562"/>
                </a:lnTo>
                <a:lnTo>
                  <a:pt x="3030121" y="679562"/>
                </a:lnTo>
                <a:lnTo>
                  <a:pt x="3027550" y="678274"/>
                </a:lnTo>
                <a:lnTo>
                  <a:pt x="3026427" y="677565"/>
                </a:lnTo>
                <a:lnTo>
                  <a:pt x="3026680" y="674521"/>
                </a:lnTo>
                <a:lnTo>
                  <a:pt x="3033827" y="676909"/>
                </a:lnTo>
                <a:lnTo>
                  <a:pt x="3018739" y="667889"/>
                </a:lnTo>
                <a:lnTo>
                  <a:pt x="3018210" y="664706"/>
                </a:lnTo>
                <a:lnTo>
                  <a:pt x="3021121" y="663644"/>
                </a:lnTo>
                <a:lnTo>
                  <a:pt x="3024298" y="665501"/>
                </a:lnTo>
                <a:lnTo>
                  <a:pt x="3030386" y="661787"/>
                </a:lnTo>
                <a:lnTo>
                  <a:pt x="3024827" y="658604"/>
                </a:lnTo>
                <a:lnTo>
                  <a:pt x="3025886" y="656481"/>
                </a:lnTo>
                <a:lnTo>
                  <a:pt x="3027474" y="654889"/>
                </a:lnTo>
                <a:lnTo>
                  <a:pt x="3028798" y="653298"/>
                </a:lnTo>
                <a:lnTo>
                  <a:pt x="3030386" y="651971"/>
                </a:lnTo>
                <a:lnTo>
                  <a:pt x="3031974" y="650380"/>
                </a:lnTo>
                <a:lnTo>
                  <a:pt x="3033827" y="649318"/>
                </a:lnTo>
                <a:lnTo>
                  <a:pt x="3037797" y="647196"/>
                </a:lnTo>
                <a:lnTo>
                  <a:pt x="3042297" y="645604"/>
                </a:lnTo>
                <a:lnTo>
                  <a:pt x="3047062" y="644808"/>
                </a:lnTo>
                <a:lnTo>
                  <a:pt x="3052091" y="644013"/>
                </a:lnTo>
                <a:lnTo>
                  <a:pt x="3057120" y="643482"/>
                </a:lnTo>
                <a:lnTo>
                  <a:pt x="3061885" y="643482"/>
                </a:lnTo>
                <a:lnTo>
                  <a:pt x="3067178" y="644013"/>
                </a:lnTo>
                <a:lnTo>
                  <a:pt x="3072208" y="644543"/>
                </a:lnTo>
                <a:lnTo>
                  <a:pt x="3077237" y="645074"/>
                </a:lnTo>
                <a:lnTo>
                  <a:pt x="3082001" y="645870"/>
                </a:lnTo>
                <a:lnTo>
                  <a:pt x="3086766" y="646931"/>
                </a:lnTo>
                <a:lnTo>
                  <a:pt x="3094442" y="649318"/>
                </a:lnTo>
                <a:lnTo>
                  <a:pt x="3094442" y="653563"/>
                </a:lnTo>
                <a:lnTo>
                  <a:pt x="3084598" y="659023"/>
                </a:lnTo>
                <a:lnTo>
                  <a:pt x="3082531" y="659400"/>
                </a:lnTo>
                <a:lnTo>
                  <a:pt x="3079619" y="660196"/>
                </a:lnTo>
                <a:lnTo>
                  <a:pt x="3076972" y="660991"/>
                </a:lnTo>
                <a:lnTo>
                  <a:pt x="3074325" y="662318"/>
                </a:lnTo>
                <a:lnTo>
                  <a:pt x="3071678" y="664175"/>
                </a:lnTo>
                <a:lnTo>
                  <a:pt x="3069296" y="666297"/>
                </a:lnTo>
                <a:lnTo>
                  <a:pt x="3067178" y="668685"/>
                </a:lnTo>
                <a:lnTo>
                  <a:pt x="3084598" y="659023"/>
                </a:lnTo>
                <a:lnTo>
                  <a:pt x="3085442" y="658869"/>
                </a:lnTo>
                <a:lnTo>
                  <a:pt x="3088354" y="659134"/>
                </a:lnTo>
                <a:lnTo>
                  <a:pt x="3073297" y="673970"/>
                </a:lnTo>
                <a:lnTo>
                  <a:pt x="3073266" y="673991"/>
                </a:lnTo>
                <a:lnTo>
                  <a:pt x="3072472" y="674521"/>
                </a:lnTo>
                <a:lnTo>
                  <a:pt x="3072737" y="674521"/>
                </a:lnTo>
                <a:lnTo>
                  <a:pt x="3073297" y="673970"/>
                </a:lnTo>
                <a:lnTo>
                  <a:pt x="3076707" y="671603"/>
                </a:lnTo>
                <a:lnTo>
                  <a:pt x="3082001" y="667889"/>
                </a:lnTo>
                <a:lnTo>
                  <a:pt x="3088619" y="664175"/>
                </a:lnTo>
                <a:lnTo>
                  <a:pt x="3095766" y="660461"/>
                </a:lnTo>
                <a:lnTo>
                  <a:pt x="3098942" y="658869"/>
                </a:lnTo>
                <a:lnTo>
                  <a:pt x="3102118" y="658073"/>
                </a:lnTo>
                <a:lnTo>
                  <a:pt x="3105030" y="657542"/>
                </a:lnTo>
                <a:lnTo>
                  <a:pt x="3107412" y="657542"/>
                </a:lnTo>
                <a:lnTo>
                  <a:pt x="3108736" y="657542"/>
                </a:lnTo>
                <a:lnTo>
                  <a:pt x="3109530" y="658073"/>
                </a:lnTo>
                <a:lnTo>
                  <a:pt x="3110059" y="658604"/>
                </a:lnTo>
                <a:lnTo>
                  <a:pt x="3110588" y="659400"/>
                </a:lnTo>
                <a:lnTo>
                  <a:pt x="3102912" y="667624"/>
                </a:lnTo>
                <a:lnTo>
                  <a:pt x="3095236" y="675848"/>
                </a:lnTo>
                <a:lnTo>
                  <a:pt x="3092022" y="679069"/>
                </a:lnTo>
                <a:lnTo>
                  <a:pt x="3092001" y="679064"/>
                </a:lnTo>
                <a:lnTo>
                  <a:pt x="3096295" y="674521"/>
                </a:lnTo>
                <a:lnTo>
                  <a:pt x="3089942" y="678501"/>
                </a:lnTo>
                <a:lnTo>
                  <a:pt x="3092001" y="679064"/>
                </a:lnTo>
                <a:lnTo>
                  <a:pt x="3091530" y="679562"/>
                </a:lnTo>
                <a:lnTo>
                  <a:pt x="3092022" y="679069"/>
                </a:lnTo>
                <a:lnTo>
                  <a:pt x="3092854" y="679297"/>
                </a:lnTo>
                <a:lnTo>
                  <a:pt x="3094172" y="682466"/>
                </a:lnTo>
                <a:lnTo>
                  <a:pt x="3088883" y="688582"/>
                </a:lnTo>
                <a:lnTo>
                  <a:pt x="3094177" y="682480"/>
                </a:lnTo>
                <a:lnTo>
                  <a:pt x="3094172" y="682466"/>
                </a:lnTo>
                <a:lnTo>
                  <a:pt x="3106089" y="668685"/>
                </a:lnTo>
                <a:lnTo>
                  <a:pt x="3109000" y="673991"/>
                </a:lnTo>
                <a:lnTo>
                  <a:pt x="3115882" y="664971"/>
                </a:lnTo>
                <a:lnTo>
                  <a:pt x="3118265" y="667093"/>
                </a:lnTo>
                <a:lnTo>
                  <a:pt x="3106883" y="677705"/>
                </a:lnTo>
                <a:lnTo>
                  <a:pt x="3110324" y="678501"/>
                </a:lnTo>
                <a:lnTo>
                  <a:pt x="3119323" y="671073"/>
                </a:lnTo>
                <a:lnTo>
                  <a:pt x="3119323" y="677174"/>
                </a:lnTo>
                <a:lnTo>
                  <a:pt x="3122500" y="676909"/>
                </a:lnTo>
                <a:lnTo>
                  <a:pt x="3112971" y="689112"/>
                </a:lnTo>
                <a:lnTo>
                  <a:pt x="3114294" y="688847"/>
                </a:lnTo>
                <a:lnTo>
                  <a:pt x="3118794" y="684868"/>
                </a:lnTo>
                <a:lnTo>
                  <a:pt x="3122500" y="681419"/>
                </a:lnTo>
                <a:lnTo>
                  <a:pt x="3123823" y="680623"/>
                </a:lnTo>
                <a:lnTo>
                  <a:pt x="3125676" y="679827"/>
                </a:lnTo>
                <a:lnTo>
                  <a:pt x="3127529" y="679562"/>
                </a:lnTo>
                <a:lnTo>
                  <a:pt x="3130176" y="679562"/>
                </a:lnTo>
                <a:lnTo>
                  <a:pt x="3127529" y="680623"/>
                </a:lnTo>
                <a:lnTo>
                  <a:pt x="3121970" y="688051"/>
                </a:lnTo>
                <a:lnTo>
                  <a:pt x="3125411" y="685664"/>
                </a:lnTo>
                <a:lnTo>
                  <a:pt x="3128588" y="683276"/>
                </a:lnTo>
                <a:lnTo>
                  <a:pt x="3134411" y="677970"/>
                </a:lnTo>
                <a:lnTo>
                  <a:pt x="3139440" y="673195"/>
                </a:lnTo>
                <a:lnTo>
                  <a:pt x="3142087" y="671338"/>
                </a:lnTo>
                <a:lnTo>
                  <a:pt x="3144469" y="669481"/>
                </a:lnTo>
                <a:lnTo>
                  <a:pt x="3146852" y="667889"/>
                </a:lnTo>
                <a:lnTo>
                  <a:pt x="3149499" y="667093"/>
                </a:lnTo>
                <a:lnTo>
                  <a:pt x="3152146" y="666563"/>
                </a:lnTo>
                <a:lnTo>
                  <a:pt x="3154793" y="666563"/>
                </a:lnTo>
                <a:lnTo>
                  <a:pt x="3157704" y="667093"/>
                </a:lnTo>
                <a:lnTo>
                  <a:pt x="3161145" y="668685"/>
                </a:lnTo>
                <a:lnTo>
                  <a:pt x="3164586" y="670542"/>
                </a:lnTo>
                <a:lnTo>
                  <a:pt x="3168557" y="673725"/>
                </a:lnTo>
                <a:lnTo>
                  <a:pt x="3166969" y="674521"/>
                </a:lnTo>
                <a:lnTo>
                  <a:pt x="3162998" y="677174"/>
                </a:lnTo>
                <a:lnTo>
                  <a:pt x="3150557" y="685133"/>
                </a:lnTo>
                <a:lnTo>
                  <a:pt x="3140234" y="692031"/>
                </a:lnTo>
                <a:lnTo>
                  <a:pt x="3138911" y="693357"/>
                </a:lnTo>
                <a:lnTo>
                  <a:pt x="3141558" y="692031"/>
                </a:lnTo>
                <a:lnTo>
                  <a:pt x="3143675" y="694153"/>
                </a:lnTo>
                <a:lnTo>
                  <a:pt x="3137058" y="699724"/>
                </a:lnTo>
                <a:lnTo>
                  <a:pt x="3142352" y="697337"/>
                </a:lnTo>
                <a:lnTo>
                  <a:pt x="3147646" y="694684"/>
                </a:lnTo>
                <a:lnTo>
                  <a:pt x="3159822" y="688051"/>
                </a:lnTo>
                <a:lnTo>
                  <a:pt x="3171468" y="681419"/>
                </a:lnTo>
                <a:lnTo>
                  <a:pt x="3176498" y="678766"/>
                </a:lnTo>
                <a:lnTo>
                  <a:pt x="3181262" y="676909"/>
                </a:lnTo>
                <a:lnTo>
                  <a:pt x="3181262" y="678766"/>
                </a:lnTo>
                <a:lnTo>
                  <a:pt x="3180203" y="681154"/>
                </a:lnTo>
                <a:lnTo>
                  <a:pt x="3179145" y="683541"/>
                </a:lnTo>
                <a:lnTo>
                  <a:pt x="3177556" y="686194"/>
                </a:lnTo>
                <a:lnTo>
                  <a:pt x="3175439" y="688582"/>
                </a:lnTo>
                <a:lnTo>
                  <a:pt x="3173586" y="690969"/>
                </a:lnTo>
                <a:lnTo>
                  <a:pt x="3168557" y="696010"/>
                </a:lnTo>
                <a:lnTo>
                  <a:pt x="3163528" y="700255"/>
                </a:lnTo>
                <a:lnTo>
                  <a:pt x="3159028" y="703969"/>
                </a:lnTo>
                <a:lnTo>
                  <a:pt x="3153734" y="707683"/>
                </a:lnTo>
                <a:lnTo>
                  <a:pt x="3167763" y="698132"/>
                </a:lnTo>
                <a:lnTo>
                  <a:pt x="3158234" y="716438"/>
                </a:lnTo>
                <a:lnTo>
                  <a:pt x="3162733" y="710601"/>
                </a:lnTo>
                <a:lnTo>
                  <a:pt x="3167763" y="704765"/>
                </a:lnTo>
                <a:lnTo>
                  <a:pt x="3173321" y="698132"/>
                </a:lnTo>
                <a:lnTo>
                  <a:pt x="3179674" y="691500"/>
                </a:lnTo>
                <a:lnTo>
                  <a:pt x="3182850" y="688847"/>
                </a:lnTo>
                <a:lnTo>
                  <a:pt x="3186027" y="686194"/>
                </a:lnTo>
                <a:lnTo>
                  <a:pt x="3188938" y="684072"/>
                </a:lnTo>
                <a:lnTo>
                  <a:pt x="3192115" y="682745"/>
                </a:lnTo>
                <a:lnTo>
                  <a:pt x="3194762" y="682215"/>
                </a:lnTo>
                <a:lnTo>
                  <a:pt x="3195820" y="682215"/>
                </a:lnTo>
                <a:lnTo>
                  <a:pt x="3196879" y="682215"/>
                </a:lnTo>
                <a:lnTo>
                  <a:pt x="3184174" y="691235"/>
                </a:lnTo>
                <a:lnTo>
                  <a:pt x="3183380" y="696275"/>
                </a:lnTo>
                <a:lnTo>
                  <a:pt x="3184968" y="694418"/>
                </a:lnTo>
                <a:lnTo>
                  <a:pt x="3186027" y="691235"/>
                </a:lnTo>
                <a:lnTo>
                  <a:pt x="3193967" y="688847"/>
                </a:lnTo>
                <a:lnTo>
                  <a:pt x="3199791" y="687255"/>
                </a:lnTo>
                <a:lnTo>
                  <a:pt x="3206143" y="685398"/>
                </a:lnTo>
                <a:lnTo>
                  <a:pt x="3209320" y="684868"/>
                </a:lnTo>
                <a:lnTo>
                  <a:pt x="3212231" y="684602"/>
                </a:lnTo>
                <a:lnTo>
                  <a:pt x="3215408" y="684072"/>
                </a:lnTo>
                <a:lnTo>
                  <a:pt x="3218055" y="684072"/>
                </a:lnTo>
                <a:lnTo>
                  <a:pt x="3220966" y="684602"/>
                </a:lnTo>
                <a:lnTo>
                  <a:pt x="3223349" y="685398"/>
                </a:lnTo>
                <a:lnTo>
                  <a:pt x="3225466" y="686194"/>
                </a:lnTo>
                <a:lnTo>
                  <a:pt x="3227319" y="687786"/>
                </a:lnTo>
                <a:lnTo>
                  <a:pt x="3209849" y="699194"/>
                </a:lnTo>
                <a:lnTo>
                  <a:pt x="3203183" y="703321"/>
                </a:lnTo>
                <a:lnTo>
                  <a:pt x="3202967" y="703438"/>
                </a:lnTo>
                <a:lnTo>
                  <a:pt x="3202649" y="703651"/>
                </a:lnTo>
                <a:lnTo>
                  <a:pt x="3200850" y="704765"/>
                </a:lnTo>
                <a:lnTo>
                  <a:pt x="3192115" y="710071"/>
                </a:lnTo>
                <a:lnTo>
                  <a:pt x="3195291" y="710867"/>
                </a:lnTo>
                <a:lnTo>
                  <a:pt x="3181262" y="719356"/>
                </a:lnTo>
                <a:lnTo>
                  <a:pt x="3195556" y="711928"/>
                </a:lnTo>
                <a:lnTo>
                  <a:pt x="3197673" y="708214"/>
                </a:lnTo>
                <a:lnTo>
                  <a:pt x="3199791" y="705561"/>
                </a:lnTo>
                <a:lnTo>
                  <a:pt x="3202649" y="703651"/>
                </a:lnTo>
                <a:lnTo>
                  <a:pt x="3203183" y="703321"/>
                </a:lnTo>
                <a:lnTo>
                  <a:pt x="3205879" y="701847"/>
                </a:lnTo>
                <a:lnTo>
                  <a:pt x="3208790" y="701051"/>
                </a:lnTo>
                <a:lnTo>
                  <a:pt x="3212231" y="700255"/>
                </a:lnTo>
                <a:lnTo>
                  <a:pt x="3215937" y="701051"/>
                </a:lnTo>
                <a:lnTo>
                  <a:pt x="3219908" y="701847"/>
                </a:lnTo>
                <a:lnTo>
                  <a:pt x="3211967" y="707153"/>
                </a:lnTo>
                <a:lnTo>
                  <a:pt x="3204555" y="712989"/>
                </a:lnTo>
                <a:lnTo>
                  <a:pt x="3197408" y="719091"/>
                </a:lnTo>
                <a:lnTo>
                  <a:pt x="3190262" y="725723"/>
                </a:lnTo>
                <a:lnTo>
                  <a:pt x="3210908" y="709806"/>
                </a:lnTo>
                <a:lnTo>
                  <a:pt x="3231289" y="694153"/>
                </a:lnTo>
                <a:lnTo>
                  <a:pt x="3252995" y="707418"/>
                </a:lnTo>
                <a:lnTo>
                  <a:pt x="3237907" y="713785"/>
                </a:lnTo>
                <a:lnTo>
                  <a:pt x="3236192" y="714387"/>
                </a:lnTo>
                <a:lnTo>
                  <a:pt x="3236914" y="715413"/>
                </a:lnTo>
                <a:lnTo>
                  <a:pt x="3228976" y="720705"/>
                </a:lnTo>
                <a:lnTo>
                  <a:pt x="3236096" y="714420"/>
                </a:lnTo>
                <a:lnTo>
                  <a:pt x="3222025" y="719356"/>
                </a:lnTo>
                <a:lnTo>
                  <a:pt x="3206408" y="724662"/>
                </a:lnTo>
                <a:lnTo>
                  <a:pt x="3190262" y="729437"/>
                </a:lnTo>
                <a:lnTo>
                  <a:pt x="3200585" y="726784"/>
                </a:lnTo>
                <a:lnTo>
                  <a:pt x="3210114" y="724662"/>
                </a:lnTo>
                <a:lnTo>
                  <a:pt x="3219643" y="723070"/>
                </a:lnTo>
                <a:lnTo>
                  <a:pt x="3224407" y="722009"/>
                </a:lnTo>
                <a:lnTo>
                  <a:pt x="3228643" y="721744"/>
                </a:lnTo>
                <a:lnTo>
                  <a:pt x="3233142" y="721479"/>
                </a:lnTo>
                <a:lnTo>
                  <a:pt x="3237377" y="721479"/>
                </a:lnTo>
                <a:lnTo>
                  <a:pt x="3241877" y="721744"/>
                </a:lnTo>
                <a:lnTo>
                  <a:pt x="3246112" y="722539"/>
                </a:lnTo>
                <a:lnTo>
                  <a:pt x="3250348" y="723336"/>
                </a:lnTo>
                <a:lnTo>
                  <a:pt x="3254583" y="724397"/>
                </a:lnTo>
                <a:lnTo>
                  <a:pt x="3258553" y="726253"/>
                </a:lnTo>
                <a:lnTo>
                  <a:pt x="3263053" y="728376"/>
                </a:lnTo>
                <a:lnTo>
                  <a:pt x="3256171" y="727049"/>
                </a:lnTo>
                <a:lnTo>
                  <a:pt x="3249553" y="726519"/>
                </a:lnTo>
                <a:lnTo>
                  <a:pt x="3242671" y="726519"/>
                </a:lnTo>
                <a:lnTo>
                  <a:pt x="3236054" y="726784"/>
                </a:lnTo>
                <a:lnTo>
                  <a:pt x="3229437" y="727846"/>
                </a:lnTo>
                <a:lnTo>
                  <a:pt x="3222819" y="729172"/>
                </a:lnTo>
                <a:lnTo>
                  <a:pt x="3216467" y="731029"/>
                </a:lnTo>
                <a:lnTo>
                  <a:pt x="3216136" y="731148"/>
                </a:lnTo>
                <a:lnTo>
                  <a:pt x="3215408" y="731294"/>
                </a:lnTo>
                <a:lnTo>
                  <a:pt x="3212496" y="732090"/>
                </a:lnTo>
                <a:lnTo>
                  <a:pt x="3209849" y="733417"/>
                </a:lnTo>
                <a:lnTo>
                  <a:pt x="3216136" y="731148"/>
                </a:lnTo>
                <a:lnTo>
                  <a:pt x="3218055" y="730763"/>
                </a:lnTo>
                <a:lnTo>
                  <a:pt x="3220702" y="730233"/>
                </a:lnTo>
                <a:lnTo>
                  <a:pt x="3223349" y="730763"/>
                </a:lnTo>
                <a:lnTo>
                  <a:pt x="3225996" y="731029"/>
                </a:lnTo>
                <a:lnTo>
                  <a:pt x="3228907" y="731825"/>
                </a:lnTo>
                <a:lnTo>
                  <a:pt x="3231554" y="732886"/>
                </a:lnTo>
                <a:lnTo>
                  <a:pt x="3227584" y="732886"/>
                </a:lnTo>
                <a:lnTo>
                  <a:pt x="3223613" y="733417"/>
                </a:lnTo>
                <a:lnTo>
                  <a:pt x="3219908" y="734212"/>
                </a:lnTo>
                <a:lnTo>
                  <a:pt x="3216467" y="735539"/>
                </a:lnTo>
                <a:lnTo>
                  <a:pt x="3219378" y="735008"/>
                </a:lnTo>
                <a:lnTo>
                  <a:pt x="3222555" y="734743"/>
                </a:lnTo>
                <a:lnTo>
                  <a:pt x="3225466" y="734743"/>
                </a:lnTo>
                <a:lnTo>
                  <a:pt x="3228378" y="735008"/>
                </a:lnTo>
                <a:lnTo>
                  <a:pt x="3231289" y="735539"/>
                </a:lnTo>
                <a:lnTo>
                  <a:pt x="3234201" y="736335"/>
                </a:lnTo>
                <a:lnTo>
                  <a:pt x="3237113" y="737131"/>
                </a:lnTo>
                <a:lnTo>
                  <a:pt x="3239760" y="738722"/>
                </a:lnTo>
                <a:lnTo>
                  <a:pt x="3227848" y="740845"/>
                </a:lnTo>
                <a:lnTo>
                  <a:pt x="3225466" y="741641"/>
                </a:lnTo>
                <a:lnTo>
                  <a:pt x="3224937" y="741641"/>
                </a:lnTo>
                <a:lnTo>
                  <a:pt x="3224937" y="741906"/>
                </a:lnTo>
                <a:lnTo>
                  <a:pt x="3228113" y="742437"/>
                </a:lnTo>
                <a:lnTo>
                  <a:pt x="3231025" y="743232"/>
                </a:lnTo>
                <a:lnTo>
                  <a:pt x="3232613" y="744294"/>
                </a:lnTo>
                <a:lnTo>
                  <a:pt x="3233936" y="745089"/>
                </a:lnTo>
                <a:lnTo>
                  <a:pt x="3227584" y="746151"/>
                </a:lnTo>
                <a:lnTo>
                  <a:pt x="3236054" y="748008"/>
                </a:lnTo>
                <a:lnTo>
                  <a:pt x="3228113" y="748804"/>
                </a:lnTo>
                <a:lnTo>
                  <a:pt x="3227848" y="748804"/>
                </a:lnTo>
                <a:lnTo>
                  <a:pt x="3227584" y="748804"/>
                </a:lnTo>
                <a:lnTo>
                  <a:pt x="3227319" y="748804"/>
                </a:lnTo>
                <a:lnTo>
                  <a:pt x="3226790" y="748804"/>
                </a:lnTo>
                <a:lnTo>
                  <a:pt x="3226525" y="749069"/>
                </a:lnTo>
                <a:lnTo>
                  <a:pt x="3226260" y="749069"/>
                </a:lnTo>
                <a:lnTo>
                  <a:pt x="3225996" y="749069"/>
                </a:lnTo>
                <a:lnTo>
                  <a:pt x="3225731" y="749069"/>
                </a:lnTo>
                <a:lnTo>
                  <a:pt x="3225466" y="749069"/>
                </a:lnTo>
                <a:lnTo>
                  <a:pt x="3225202" y="749069"/>
                </a:lnTo>
                <a:lnTo>
                  <a:pt x="3225202" y="749600"/>
                </a:lnTo>
                <a:lnTo>
                  <a:pt x="3224937" y="749600"/>
                </a:lnTo>
                <a:lnTo>
                  <a:pt x="3203496" y="751191"/>
                </a:lnTo>
                <a:lnTo>
                  <a:pt x="3230495" y="753048"/>
                </a:lnTo>
                <a:lnTo>
                  <a:pt x="3217261" y="757824"/>
                </a:lnTo>
                <a:lnTo>
                  <a:pt x="3235525" y="759946"/>
                </a:lnTo>
                <a:lnTo>
                  <a:pt x="3243995" y="755966"/>
                </a:lnTo>
                <a:lnTo>
                  <a:pt x="3242407" y="756762"/>
                </a:lnTo>
                <a:lnTo>
                  <a:pt x="3242407" y="759946"/>
                </a:lnTo>
                <a:lnTo>
                  <a:pt x="3243995" y="757028"/>
                </a:lnTo>
                <a:lnTo>
                  <a:pt x="3263053" y="755701"/>
                </a:lnTo>
                <a:lnTo>
                  <a:pt x="3238966" y="764456"/>
                </a:lnTo>
                <a:lnTo>
                  <a:pt x="3249024" y="761272"/>
                </a:lnTo>
                <a:lnTo>
                  <a:pt x="3250877" y="763660"/>
                </a:lnTo>
                <a:lnTo>
                  <a:pt x="3245318" y="769762"/>
                </a:lnTo>
                <a:lnTo>
                  <a:pt x="3260935" y="763130"/>
                </a:lnTo>
                <a:lnTo>
                  <a:pt x="3258024" y="770027"/>
                </a:lnTo>
                <a:lnTo>
                  <a:pt x="3260671" y="767639"/>
                </a:lnTo>
                <a:lnTo>
                  <a:pt x="3264112" y="768170"/>
                </a:lnTo>
                <a:lnTo>
                  <a:pt x="3265965" y="765782"/>
                </a:lnTo>
                <a:lnTo>
                  <a:pt x="3269141" y="765252"/>
                </a:lnTo>
                <a:lnTo>
                  <a:pt x="3269935" y="768170"/>
                </a:lnTo>
                <a:lnTo>
                  <a:pt x="3273111" y="769497"/>
                </a:lnTo>
                <a:lnTo>
                  <a:pt x="3264112" y="776925"/>
                </a:lnTo>
                <a:lnTo>
                  <a:pt x="3265965" y="776925"/>
                </a:lnTo>
                <a:lnTo>
                  <a:pt x="3281052" y="761803"/>
                </a:lnTo>
                <a:lnTo>
                  <a:pt x="3279464" y="780639"/>
                </a:lnTo>
                <a:lnTo>
                  <a:pt x="3281052" y="774802"/>
                </a:lnTo>
                <a:lnTo>
                  <a:pt x="3282111" y="772415"/>
                </a:lnTo>
                <a:lnTo>
                  <a:pt x="3283170" y="770558"/>
                </a:lnTo>
                <a:lnTo>
                  <a:pt x="3284493" y="769497"/>
                </a:lnTo>
                <a:lnTo>
                  <a:pt x="3285287" y="769231"/>
                </a:lnTo>
                <a:lnTo>
                  <a:pt x="3286081" y="769231"/>
                </a:lnTo>
                <a:lnTo>
                  <a:pt x="3287140" y="769231"/>
                </a:lnTo>
                <a:lnTo>
                  <a:pt x="3287934" y="769497"/>
                </a:lnTo>
                <a:lnTo>
                  <a:pt x="3290317" y="770558"/>
                </a:lnTo>
                <a:lnTo>
                  <a:pt x="3290052" y="774272"/>
                </a:lnTo>
                <a:lnTo>
                  <a:pt x="3293493" y="777190"/>
                </a:lnTo>
                <a:lnTo>
                  <a:pt x="3293493" y="773211"/>
                </a:lnTo>
                <a:lnTo>
                  <a:pt x="3294022" y="770027"/>
                </a:lnTo>
                <a:lnTo>
                  <a:pt x="3295081" y="767639"/>
                </a:lnTo>
                <a:lnTo>
                  <a:pt x="3296140" y="765782"/>
                </a:lnTo>
                <a:lnTo>
                  <a:pt x="3296934" y="764986"/>
                </a:lnTo>
                <a:lnTo>
                  <a:pt x="3297993" y="764456"/>
                </a:lnTo>
                <a:lnTo>
                  <a:pt x="3298787" y="764191"/>
                </a:lnTo>
                <a:lnTo>
                  <a:pt x="3300110" y="763926"/>
                </a:lnTo>
                <a:lnTo>
                  <a:pt x="3301169" y="764191"/>
                </a:lnTo>
                <a:lnTo>
                  <a:pt x="3302228" y="764191"/>
                </a:lnTo>
                <a:lnTo>
                  <a:pt x="3304875" y="765252"/>
                </a:lnTo>
                <a:lnTo>
                  <a:pt x="3299052" y="776129"/>
                </a:lnTo>
                <a:lnTo>
                  <a:pt x="3307522" y="771884"/>
                </a:lnTo>
                <a:lnTo>
                  <a:pt x="3310433" y="769231"/>
                </a:lnTo>
                <a:lnTo>
                  <a:pt x="3313874" y="769231"/>
                </a:lnTo>
                <a:lnTo>
                  <a:pt x="3316257" y="772149"/>
                </a:lnTo>
                <a:lnTo>
                  <a:pt x="3312816" y="774007"/>
                </a:lnTo>
                <a:lnTo>
                  <a:pt x="3319433" y="771619"/>
                </a:lnTo>
                <a:lnTo>
                  <a:pt x="3323668" y="777190"/>
                </a:lnTo>
                <a:lnTo>
                  <a:pt x="3318904" y="781169"/>
                </a:lnTo>
                <a:lnTo>
                  <a:pt x="3325256" y="781700"/>
                </a:lnTo>
                <a:lnTo>
                  <a:pt x="3327109" y="784884"/>
                </a:lnTo>
                <a:lnTo>
                  <a:pt x="3309904" y="787802"/>
                </a:lnTo>
                <a:lnTo>
                  <a:pt x="3316257" y="787802"/>
                </a:lnTo>
                <a:lnTo>
                  <a:pt x="3321815" y="787802"/>
                </a:lnTo>
                <a:lnTo>
                  <a:pt x="3326315" y="787802"/>
                </a:lnTo>
                <a:lnTo>
                  <a:pt x="3330815" y="787802"/>
                </a:lnTo>
                <a:lnTo>
                  <a:pt x="3335050" y="787006"/>
                </a:lnTo>
                <a:lnTo>
                  <a:pt x="3339021" y="785945"/>
                </a:lnTo>
                <a:lnTo>
                  <a:pt x="3341138" y="785149"/>
                </a:lnTo>
                <a:lnTo>
                  <a:pt x="3343256" y="784088"/>
                </a:lnTo>
                <a:lnTo>
                  <a:pt x="3347755" y="781169"/>
                </a:lnTo>
                <a:lnTo>
                  <a:pt x="3349608" y="784088"/>
                </a:lnTo>
                <a:lnTo>
                  <a:pt x="3346167" y="788067"/>
                </a:lnTo>
                <a:lnTo>
                  <a:pt x="3342462" y="791781"/>
                </a:lnTo>
                <a:lnTo>
                  <a:pt x="3339021" y="795230"/>
                </a:lnTo>
                <a:lnTo>
                  <a:pt x="3336374" y="798414"/>
                </a:lnTo>
                <a:lnTo>
                  <a:pt x="3335579" y="799740"/>
                </a:lnTo>
                <a:lnTo>
                  <a:pt x="3334521" y="800536"/>
                </a:lnTo>
                <a:lnTo>
                  <a:pt x="3334521" y="801862"/>
                </a:lnTo>
                <a:lnTo>
                  <a:pt x="3335050" y="802658"/>
                </a:lnTo>
                <a:lnTo>
                  <a:pt x="3335844" y="802924"/>
                </a:lnTo>
                <a:lnTo>
                  <a:pt x="3337168" y="803720"/>
                </a:lnTo>
                <a:lnTo>
                  <a:pt x="3339285" y="803720"/>
                </a:lnTo>
                <a:lnTo>
                  <a:pt x="3341932" y="803189"/>
                </a:lnTo>
                <a:lnTo>
                  <a:pt x="3353579" y="793108"/>
                </a:lnTo>
                <a:lnTo>
                  <a:pt x="3352785" y="805046"/>
                </a:lnTo>
                <a:lnTo>
                  <a:pt x="3353049" y="805046"/>
                </a:lnTo>
                <a:lnTo>
                  <a:pt x="3355432" y="802924"/>
                </a:lnTo>
                <a:lnTo>
                  <a:pt x="3358608" y="793373"/>
                </a:lnTo>
                <a:lnTo>
                  <a:pt x="3367078" y="799475"/>
                </a:lnTo>
                <a:lnTo>
                  <a:pt x="3368402" y="788333"/>
                </a:lnTo>
                <a:lnTo>
                  <a:pt x="3377666" y="790985"/>
                </a:lnTo>
                <a:lnTo>
                  <a:pt x="3375019" y="792312"/>
                </a:lnTo>
                <a:lnTo>
                  <a:pt x="3390901" y="799209"/>
                </a:lnTo>
                <a:lnTo>
                  <a:pt x="3390901" y="800536"/>
                </a:lnTo>
                <a:lnTo>
                  <a:pt x="3371843" y="802924"/>
                </a:lnTo>
                <a:lnTo>
                  <a:pt x="3382431" y="803985"/>
                </a:lnTo>
                <a:lnTo>
                  <a:pt x="3382695" y="807168"/>
                </a:lnTo>
                <a:lnTo>
                  <a:pt x="3377137" y="810352"/>
                </a:lnTo>
                <a:lnTo>
                  <a:pt x="3387460" y="810087"/>
                </a:lnTo>
                <a:lnTo>
                  <a:pt x="3362049" y="813535"/>
                </a:lnTo>
                <a:lnTo>
                  <a:pt x="3364961" y="814066"/>
                </a:lnTo>
                <a:lnTo>
                  <a:pt x="3366284" y="817780"/>
                </a:lnTo>
                <a:lnTo>
                  <a:pt x="3356226" y="820698"/>
                </a:lnTo>
                <a:lnTo>
                  <a:pt x="3372902" y="823616"/>
                </a:lnTo>
                <a:lnTo>
                  <a:pt x="3371843" y="826535"/>
                </a:lnTo>
                <a:lnTo>
                  <a:pt x="3354638" y="828127"/>
                </a:lnTo>
                <a:lnTo>
                  <a:pt x="3367872" y="832371"/>
                </a:lnTo>
                <a:lnTo>
                  <a:pt x="3357814" y="841922"/>
                </a:lnTo>
                <a:lnTo>
                  <a:pt x="3357549" y="841922"/>
                </a:lnTo>
                <a:lnTo>
                  <a:pt x="3361255" y="844309"/>
                </a:lnTo>
                <a:lnTo>
                  <a:pt x="3354902" y="843513"/>
                </a:lnTo>
                <a:lnTo>
                  <a:pt x="3354373" y="846697"/>
                </a:lnTo>
                <a:lnTo>
                  <a:pt x="3339021" y="838473"/>
                </a:lnTo>
                <a:lnTo>
                  <a:pt x="3341932" y="842718"/>
                </a:lnTo>
                <a:lnTo>
                  <a:pt x="3336903" y="848554"/>
                </a:lnTo>
                <a:lnTo>
                  <a:pt x="3340873" y="849085"/>
                </a:lnTo>
                <a:lnTo>
                  <a:pt x="3341667" y="852003"/>
                </a:lnTo>
                <a:lnTo>
                  <a:pt x="3338226" y="853064"/>
                </a:lnTo>
                <a:lnTo>
                  <a:pt x="3343256" y="856248"/>
                </a:lnTo>
                <a:lnTo>
                  <a:pt x="3340873" y="858370"/>
                </a:lnTo>
                <a:lnTo>
                  <a:pt x="3342462" y="860227"/>
                </a:lnTo>
                <a:lnTo>
                  <a:pt x="3343785" y="862084"/>
                </a:lnTo>
                <a:lnTo>
                  <a:pt x="3344844" y="864206"/>
                </a:lnTo>
                <a:lnTo>
                  <a:pt x="3345108" y="866329"/>
                </a:lnTo>
                <a:lnTo>
                  <a:pt x="3345373" y="867921"/>
                </a:lnTo>
                <a:lnTo>
                  <a:pt x="3345108" y="869778"/>
                </a:lnTo>
                <a:lnTo>
                  <a:pt x="3344579" y="871104"/>
                </a:lnTo>
                <a:lnTo>
                  <a:pt x="3343785" y="872696"/>
                </a:lnTo>
                <a:lnTo>
                  <a:pt x="3342726" y="873757"/>
                </a:lnTo>
                <a:lnTo>
                  <a:pt x="3341403" y="874818"/>
                </a:lnTo>
                <a:lnTo>
                  <a:pt x="3339550" y="875349"/>
                </a:lnTo>
                <a:lnTo>
                  <a:pt x="3337962" y="875349"/>
                </a:lnTo>
                <a:lnTo>
                  <a:pt x="3335844" y="875083"/>
                </a:lnTo>
                <a:lnTo>
                  <a:pt x="3333727" y="874553"/>
                </a:lnTo>
                <a:lnTo>
                  <a:pt x="3331344" y="872961"/>
                </a:lnTo>
                <a:lnTo>
                  <a:pt x="3328697" y="871104"/>
                </a:lnTo>
                <a:lnTo>
                  <a:pt x="3322609" y="872961"/>
                </a:lnTo>
                <a:lnTo>
                  <a:pt x="3323139" y="869512"/>
                </a:lnTo>
                <a:lnTo>
                  <a:pt x="3317580" y="868186"/>
                </a:lnTo>
                <a:lnTo>
                  <a:pt x="3318110" y="864737"/>
                </a:lnTo>
                <a:lnTo>
                  <a:pt x="3312551" y="873757"/>
                </a:lnTo>
                <a:lnTo>
                  <a:pt x="3306728" y="866063"/>
                </a:lnTo>
                <a:lnTo>
                  <a:pt x="3308845" y="863676"/>
                </a:lnTo>
                <a:lnTo>
                  <a:pt x="3299052" y="864472"/>
                </a:lnTo>
                <a:lnTo>
                  <a:pt x="3306992" y="853860"/>
                </a:lnTo>
                <a:lnTo>
                  <a:pt x="3298787" y="859166"/>
                </a:lnTo>
                <a:lnTo>
                  <a:pt x="3295875" y="857309"/>
                </a:lnTo>
                <a:lnTo>
                  <a:pt x="3305669" y="851472"/>
                </a:lnTo>
                <a:lnTo>
                  <a:pt x="3304081" y="851738"/>
                </a:lnTo>
                <a:lnTo>
                  <a:pt x="3290846" y="856248"/>
                </a:lnTo>
                <a:lnTo>
                  <a:pt x="3290846" y="855186"/>
                </a:lnTo>
                <a:lnTo>
                  <a:pt x="3291111" y="853595"/>
                </a:lnTo>
                <a:lnTo>
                  <a:pt x="3291905" y="852003"/>
                </a:lnTo>
                <a:lnTo>
                  <a:pt x="3292699" y="850677"/>
                </a:lnTo>
                <a:lnTo>
                  <a:pt x="3295081" y="847227"/>
                </a:lnTo>
                <a:lnTo>
                  <a:pt x="3297993" y="843513"/>
                </a:lnTo>
                <a:lnTo>
                  <a:pt x="3303816" y="837942"/>
                </a:lnTo>
                <a:lnTo>
                  <a:pt x="3306728" y="835024"/>
                </a:lnTo>
                <a:lnTo>
                  <a:pt x="3280523" y="847758"/>
                </a:lnTo>
                <a:lnTo>
                  <a:pt x="3280258" y="840595"/>
                </a:lnTo>
                <a:lnTo>
                  <a:pt x="3271258" y="837677"/>
                </a:lnTo>
                <a:lnTo>
                  <a:pt x="3265170" y="840065"/>
                </a:lnTo>
                <a:lnTo>
                  <a:pt x="3263847" y="833698"/>
                </a:lnTo>
                <a:lnTo>
                  <a:pt x="3257759" y="829984"/>
                </a:lnTo>
                <a:lnTo>
                  <a:pt x="3259612" y="826269"/>
                </a:lnTo>
                <a:lnTo>
                  <a:pt x="3252730" y="826800"/>
                </a:lnTo>
                <a:lnTo>
                  <a:pt x="3251936" y="829984"/>
                </a:lnTo>
                <a:lnTo>
                  <a:pt x="3238172" y="831841"/>
                </a:lnTo>
                <a:lnTo>
                  <a:pt x="3249818" y="834493"/>
                </a:lnTo>
                <a:lnTo>
                  <a:pt x="3243995" y="836881"/>
                </a:lnTo>
                <a:lnTo>
                  <a:pt x="3246642" y="840861"/>
                </a:lnTo>
                <a:lnTo>
                  <a:pt x="3232878" y="839003"/>
                </a:lnTo>
                <a:lnTo>
                  <a:pt x="3247436" y="851207"/>
                </a:lnTo>
                <a:lnTo>
                  <a:pt x="3228378" y="858901"/>
                </a:lnTo>
                <a:lnTo>
                  <a:pt x="3225202" y="851738"/>
                </a:lnTo>
                <a:lnTo>
                  <a:pt x="3215143" y="850942"/>
                </a:lnTo>
                <a:lnTo>
                  <a:pt x="3211702" y="850677"/>
                </a:lnTo>
                <a:lnTo>
                  <a:pt x="3209055" y="850677"/>
                </a:lnTo>
                <a:lnTo>
                  <a:pt x="3208790" y="850677"/>
                </a:lnTo>
                <a:lnTo>
                  <a:pt x="3208790" y="850942"/>
                </a:lnTo>
                <a:lnTo>
                  <a:pt x="3211437" y="851472"/>
                </a:lnTo>
                <a:lnTo>
                  <a:pt x="3211967" y="851472"/>
                </a:lnTo>
                <a:lnTo>
                  <a:pt x="3212231" y="851472"/>
                </a:lnTo>
                <a:lnTo>
                  <a:pt x="3212496" y="851472"/>
                </a:lnTo>
                <a:lnTo>
                  <a:pt x="3212496" y="851207"/>
                </a:lnTo>
                <a:lnTo>
                  <a:pt x="3214878" y="850942"/>
                </a:lnTo>
                <a:lnTo>
                  <a:pt x="3224937" y="853329"/>
                </a:lnTo>
                <a:lnTo>
                  <a:pt x="3223613" y="856778"/>
                </a:lnTo>
                <a:lnTo>
                  <a:pt x="3220702" y="857043"/>
                </a:lnTo>
                <a:lnTo>
                  <a:pt x="3220172" y="860227"/>
                </a:lnTo>
                <a:lnTo>
                  <a:pt x="3223084" y="861023"/>
                </a:lnTo>
                <a:lnTo>
                  <a:pt x="3224672" y="864206"/>
                </a:lnTo>
                <a:lnTo>
                  <a:pt x="3226790" y="863941"/>
                </a:lnTo>
                <a:lnTo>
                  <a:pt x="3230760" y="863941"/>
                </a:lnTo>
                <a:lnTo>
                  <a:pt x="3225466" y="875614"/>
                </a:lnTo>
                <a:lnTo>
                  <a:pt x="3243465" y="869247"/>
                </a:lnTo>
                <a:lnTo>
                  <a:pt x="3241877" y="872165"/>
                </a:lnTo>
                <a:lnTo>
                  <a:pt x="3244524" y="874288"/>
                </a:lnTo>
                <a:lnTo>
                  <a:pt x="3247701" y="873226"/>
                </a:lnTo>
                <a:lnTo>
                  <a:pt x="3249024" y="874818"/>
                </a:lnTo>
                <a:lnTo>
                  <a:pt x="3241613" y="879063"/>
                </a:lnTo>
                <a:lnTo>
                  <a:pt x="3251671" y="883042"/>
                </a:lnTo>
                <a:lnTo>
                  <a:pt x="3248230" y="889144"/>
                </a:lnTo>
                <a:lnTo>
                  <a:pt x="3256436" y="884103"/>
                </a:lnTo>
                <a:lnTo>
                  <a:pt x="3251936" y="889144"/>
                </a:lnTo>
                <a:lnTo>
                  <a:pt x="3257759" y="894450"/>
                </a:lnTo>
                <a:lnTo>
                  <a:pt x="3260141" y="888614"/>
                </a:lnTo>
                <a:lnTo>
                  <a:pt x="3271258" y="892328"/>
                </a:lnTo>
                <a:lnTo>
                  <a:pt x="3269670" y="900286"/>
                </a:lnTo>
                <a:lnTo>
                  <a:pt x="3274700" y="894450"/>
                </a:lnTo>
                <a:lnTo>
                  <a:pt x="3277082" y="897368"/>
                </a:lnTo>
                <a:lnTo>
                  <a:pt x="3279993" y="891267"/>
                </a:lnTo>
                <a:lnTo>
                  <a:pt x="3282640" y="892593"/>
                </a:lnTo>
                <a:lnTo>
                  <a:pt x="3284758" y="898960"/>
                </a:lnTo>
                <a:lnTo>
                  <a:pt x="3282376" y="902144"/>
                </a:lnTo>
                <a:lnTo>
                  <a:pt x="3282954" y="904848"/>
                </a:lnTo>
                <a:lnTo>
                  <a:pt x="3290359" y="895328"/>
                </a:lnTo>
                <a:lnTo>
                  <a:pt x="3294064" y="896080"/>
                </a:lnTo>
                <a:lnTo>
                  <a:pt x="3293494" y="896580"/>
                </a:lnTo>
                <a:lnTo>
                  <a:pt x="3282954" y="904850"/>
                </a:lnTo>
                <a:lnTo>
                  <a:pt x="3283170" y="905858"/>
                </a:lnTo>
                <a:lnTo>
                  <a:pt x="3289258" y="903205"/>
                </a:lnTo>
                <a:lnTo>
                  <a:pt x="3291905" y="905062"/>
                </a:lnTo>
                <a:lnTo>
                  <a:pt x="3295081" y="904001"/>
                </a:lnTo>
                <a:lnTo>
                  <a:pt x="3297993" y="905062"/>
                </a:lnTo>
                <a:lnTo>
                  <a:pt x="3288199" y="915143"/>
                </a:lnTo>
                <a:lnTo>
                  <a:pt x="3291375" y="915143"/>
                </a:lnTo>
                <a:lnTo>
                  <a:pt x="3292434" y="918326"/>
                </a:lnTo>
                <a:lnTo>
                  <a:pt x="3296140" y="919388"/>
                </a:lnTo>
                <a:lnTo>
                  <a:pt x="3296405" y="922571"/>
                </a:lnTo>
                <a:lnTo>
                  <a:pt x="3308051" y="923367"/>
                </a:lnTo>
                <a:lnTo>
                  <a:pt x="3303400" y="928764"/>
                </a:lnTo>
                <a:lnTo>
                  <a:pt x="3307588" y="925482"/>
                </a:lnTo>
                <a:lnTo>
                  <a:pt x="3310636" y="929588"/>
                </a:lnTo>
                <a:lnTo>
                  <a:pt x="3309112" y="930683"/>
                </a:lnTo>
                <a:lnTo>
                  <a:pt x="3314700" y="933421"/>
                </a:lnTo>
                <a:lnTo>
                  <a:pt x="3313684" y="933421"/>
                </a:lnTo>
                <a:lnTo>
                  <a:pt x="3303310" y="930261"/>
                </a:lnTo>
                <a:lnTo>
                  <a:pt x="3303816" y="932122"/>
                </a:lnTo>
                <a:lnTo>
                  <a:pt x="3311227" y="933183"/>
                </a:lnTo>
                <a:lnTo>
                  <a:pt x="3309639" y="947509"/>
                </a:lnTo>
                <a:lnTo>
                  <a:pt x="3310433" y="951223"/>
                </a:lnTo>
                <a:lnTo>
                  <a:pt x="3307522" y="951223"/>
                </a:lnTo>
                <a:lnTo>
                  <a:pt x="3301849" y="944540"/>
                </a:lnTo>
                <a:lnTo>
                  <a:pt x="3301499" y="944540"/>
                </a:lnTo>
                <a:lnTo>
                  <a:pt x="3297242" y="941612"/>
                </a:lnTo>
                <a:lnTo>
                  <a:pt x="3295346" y="948835"/>
                </a:lnTo>
                <a:lnTo>
                  <a:pt x="3300110" y="950427"/>
                </a:lnTo>
                <a:lnTo>
                  <a:pt x="3298522" y="953611"/>
                </a:lnTo>
                <a:lnTo>
                  <a:pt x="3295081" y="954672"/>
                </a:lnTo>
                <a:lnTo>
                  <a:pt x="3296934" y="957590"/>
                </a:lnTo>
                <a:lnTo>
                  <a:pt x="3300640" y="956794"/>
                </a:lnTo>
                <a:lnTo>
                  <a:pt x="3304345" y="969263"/>
                </a:lnTo>
                <a:lnTo>
                  <a:pt x="3290317" y="967406"/>
                </a:lnTo>
                <a:lnTo>
                  <a:pt x="3290052" y="967406"/>
                </a:lnTo>
                <a:lnTo>
                  <a:pt x="3289787" y="967406"/>
                </a:lnTo>
                <a:lnTo>
                  <a:pt x="3293758" y="973773"/>
                </a:lnTo>
                <a:lnTo>
                  <a:pt x="3295610" y="976426"/>
                </a:lnTo>
                <a:lnTo>
                  <a:pt x="3296405" y="978813"/>
                </a:lnTo>
                <a:lnTo>
                  <a:pt x="3296669" y="980140"/>
                </a:lnTo>
                <a:lnTo>
                  <a:pt x="3296669" y="980936"/>
                </a:lnTo>
                <a:lnTo>
                  <a:pt x="3296405" y="981466"/>
                </a:lnTo>
                <a:lnTo>
                  <a:pt x="3295875" y="982528"/>
                </a:lnTo>
                <a:lnTo>
                  <a:pt x="3295081" y="982793"/>
                </a:lnTo>
                <a:lnTo>
                  <a:pt x="3293493" y="983323"/>
                </a:lnTo>
                <a:lnTo>
                  <a:pt x="3292169" y="983323"/>
                </a:lnTo>
                <a:lnTo>
                  <a:pt x="3289787" y="983589"/>
                </a:lnTo>
                <a:lnTo>
                  <a:pt x="3288199" y="970324"/>
                </a:lnTo>
                <a:lnTo>
                  <a:pt x="3286611" y="973242"/>
                </a:lnTo>
                <a:lnTo>
                  <a:pt x="3277082" y="967671"/>
                </a:lnTo>
                <a:lnTo>
                  <a:pt x="3275758" y="970589"/>
                </a:lnTo>
                <a:lnTo>
                  <a:pt x="3261729" y="967141"/>
                </a:lnTo>
                <a:lnTo>
                  <a:pt x="3265170" y="974038"/>
                </a:lnTo>
                <a:lnTo>
                  <a:pt x="3251671" y="962365"/>
                </a:lnTo>
                <a:lnTo>
                  <a:pt x="3252995" y="967671"/>
                </a:lnTo>
                <a:lnTo>
                  <a:pt x="3251718" y="970743"/>
                </a:lnTo>
                <a:lnTo>
                  <a:pt x="3246907" y="963957"/>
                </a:lnTo>
                <a:lnTo>
                  <a:pt x="3245054" y="968202"/>
                </a:lnTo>
                <a:lnTo>
                  <a:pt x="3242142" y="961835"/>
                </a:lnTo>
                <a:lnTo>
                  <a:pt x="3240289" y="964222"/>
                </a:lnTo>
                <a:lnTo>
                  <a:pt x="3237113" y="962896"/>
                </a:lnTo>
                <a:lnTo>
                  <a:pt x="3234201" y="961569"/>
                </a:lnTo>
                <a:lnTo>
                  <a:pt x="3231289" y="959712"/>
                </a:lnTo>
                <a:lnTo>
                  <a:pt x="3228643" y="958121"/>
                </a:lnTo>
                <a:lnTo>
                  <a:pt x="3225996" y="955998"/>
                </a:lnTo>
                <a:lnTo>
                  <a:pt x="3223613" y="953611"/>
                </a:lnTo>
                <a:lnTo>
                  <a:pt x="3221231" y="950958"/>
                </a:lnTo>
                <a:lnTo>
                  <a:pt x="3219114" y="948305"/>
                </a:lnTo>
                <a:lnTo>
                  <a:pt x="3224407" y="963161"/>
                </a:lnTo>
                <a:lnTo>
                  <a:pt x="3209320" y="953080"/>
                </a:lnTo>
                <a:lnTo>
                  <a:pt x="3205085" y="953080"/>
                </a:lnTo>
                <a:lnTo>
                  <a:pt x="3200850" y="953611"/>
                </a:lnTo>
                <a:lnTo>
                  <a:pt x="3196614" y="954141"/>
                </a:lnTo>
                <a:lnTo>
                  <a:pt x="3192644" y="955468"/>
                </a:lnTo>
                <a:lnTo>
                  <a:pt x="3193967" y="958121"/>
                </a:lnTo>
                <a:lnTo>
                  <a:pt x="3195291" y="960508"/>
                </a:lnTo>
                <a:lnTo>
                  <a:pt x="3196614" y="962631"/>
                </a:lnTo>
                <a:lnTo>
                  <a:pt x="3198203" y="964488"/>
                </a:lnTo>
                <a:lnTo>
                  <a:pt x="3199526" y="965814"/>
                </a:lnTo>
                <a:lnTo>
                  <a:pt x="3201379" y="967406"/>
                </a:lnTo>
                <a:lnTo>
                  <a:pt x="3203232" y="968467"/>
                </a:lnTo>
                <a:lnTo>
                  <a:pt x="3205085" y="969794"/>
                </a:lnTo>
                <a:lnTo>
                  <a:pt x="3209055" y="971651"/>
                </a:lnTo>
                <a:lnTo>
                  <a:pt x="3213820" y="972977"/>
                </a:lnTo>
                <a:lnTo>
                  <a:pt x="3224407" y="976160"/>
                </a:lnTo>
                <a:lnTo>
                  <a:pt x="3223878" y="976160"/>
                </a:lnTo>
                <a:lnTo>
                  <a:pt x="3221760" y="977487"/>
                </a:lnTo>
                <a:lnTo>
                  <a:pt x="3220172" y="981201"/>
                </a:lnTo>
                <a:lnTo>
                  <a:pt x="3223084" y="978813"/>
                </a:lnTo>
                <a:lnTo>
                  <a:pt x="3237907" y="985711"/>
                </a:lnTo>
                <a:lnTo>
                  <a:pt x="3239495" y="989425"/>
                </a:lnTo>
                <a:lnTo>
                  <a:pt x="3241348" y="989690"/>
                </a:lnTo>
                <a:lnTo>
                  <a:pt x="3242936" y="989956"/>
                </a:lnTo>
                <a:lnTo>
                  <a:pt x="3245054" y="990752"/>
                </a:lnTo>
                <a:lnTo>
                  <a:pt x="3246907" y="991282"/>
                </a:lnTo>
                <a:lnTo>
                  <a:pt x="3250348" y="993405"/>
                </a:lnTo>
                <a:lnTo>
                  <a:pt x="3253524" y="996057"/>
                </a:lnTo>
                <a:lnTo>
                  <a:pt x="3257230" y="998976"/>
                </a:lnTo>
                <a:lnTo>
                  <a:pt x="3260406" y="1001894"/>
                </a:lnTo>
                <a:lnTo>
                  <a:pt x="3263582" y="1004812"/>
                </a:lnTo>
                <a:lnTo>
                  <a:pt x="3266494" y="1007465"/>
                </a:lnTo>
                <a:lnTo>
                  <a:pt x="3262788" y="1013567"/>
                </a:lnTo>
                <a:lnTo>
                  <a:pt x="3264376" y="1019404"/>
                </a:lnTo>
                <a:lnTo>
                  <a:pt x="3262259" y="1020464"/>
                </a:lnTo>
                <a:lnTo>
                  <a:pt x="3259083" y="1021260"/>
                </a:lnTo>
                <a:lnTo>
                  <a:pt x="3253259" y="1022056"/>
                </a:lnTo>
                <a:lnTo>
                  <a:pt x="3247171" y="1022322"/>
                </a:lnTo>
                <a:lnTo>
                  <a:pt x="3240289" y="1022322"/>
                </a:lnTo>
                <a:lnTo>
                  <a:pt x="3233407" y="1021791"/>
                </a:lnTo>
                <a:lnTo>
                  <a:pt x="3226260" y="1020730"/>
                </a:lnTo>
                <a:lnTo>
                  <a:pt x="3219114" y="1019404"/>
                </a:lnTo>
                <a:lnTo>
                  <a:pt x="3211967" y="1017811"/>
                </a:lnTo>
                <a:lnTo>
                  <a:pt x="3204820" y="1015689"/>
                </a:lnTo>
                <a:lnTo>
                  <a:pt x="3198203" y="1013567"/>
                </a:lnTo>
                <a:lnTo>
                  <a:pt x="3192115" y="1011179"/>
                </a:lnTo>
                <a:lnTo>
                  <a:pt x="3186027" y="1008791"/>
                </a:lnTo>
                <a:lnTo>
                  <a:pt x="3180733" y="1006139"/>
                </a:lnTo>
                <a:lnTo>
                  <a:pt x="3176498" y="1003751"/>
                </a:lnTo>
                <a:lnTo>
                  <a:pt x="3172527" y="1001098"/>
                </a:lnTo>
                <a:lnTo>
                  <a:pt x="3169615" y="998976"/>
                </a:lnTo>
                <a:lnTo>
                  <a:pt x="3154263" y="1001098"/>
                </a:lnTo>
                <a:lnTo>
                  <a:pt x="3146322" y="1002425"/>
                </a:lnTo>
                <a:lnTo>
                  <a:pt x="3142352" y="1002690"/>
                </a:lnTo>
                <a:lnTo>
                  <a:pt x="3138911" y="1002690"/>
                </a:lnTo>
                <a:lnTo>
                  <a:pt x="3135734" y="1002425"/>
                </a:lnTo>
                <a:lnTo>
                  <a:pt x="3133088" y="1001894"/>
                </a:lnTo>
                <a:lnTo>
                  <a:pt x="3130970" y="1000833"/>
                </a:lnTo>
                <a:lnTo>
                  <a:pt x="3129911" y="1000302"/>
                </a:lnTo>
                <a:lnTo>
                  <a:pt x="3129117" y="999506"/>
                </a:lnTo>
                <a:lnTo>
                  <a:pt x="3128588" y="998445"/>
                </a:lnTo>
                <a:lnTo>
                  <a:pt x="3128323" y="997649"/>
                </a:lnTo>
                <a:lnTo>
                  <a:pt x="3128058" y="996588"/>
                </a:lnTo>
                <a:lnTo>
                  <a:pt x="3128058" y="995261"/>
                </a:lnTo>
                <a:lnTo>
                  <a:pt x="3128058" y="993935"/>
                </a:lnTo>
                <a:lnTo>
                  <a:pt x="3128588" y="992343"/>
                </a:lnTo>
                <a:lnTo>
                  <a:pt x="3130176" y="988629"/>
                </a:lnTo>
                <a:lnTo>
                  <a:pt x="3128323" y="989690"/>
                </a:lnTo>
                <a:lnTo>
                  <a:pt x="3126205" y="991017"/>
                </a:lnTo>
                <a:lnTo>
                  <a:pt x="3124617" y="991813"/>
                </a:lnTo>
                <a:lnTo>
                  <a:pt x="3122764" y="992343"/>
                </a:lnTo>
                <a:lnTo>
                  <a:pt x="3120647" y="992609"/>
                </a:lnTo>
                <a:lnTo>
                  <a:pt x="3118794" y="992609"/>
                </a:lnTo>
                <a:lnTo>
                  <a:pt x="3117206" y="992609"/>
                </a:lnTo>
                <a:lnTo>
                  <a:pt x="3115088" y="992343"/>
                </a:lnTo>
                <a:lnTo>
                  <a:pt x="3113235" y="991813"/>
                </a:lnTo>
                <a:lnTo>
                  <a:pt x="3111383" y="991282"/>
                </a:lnTo>
                <a:lnTo>
                  <a:pt x="3109530" y="989956"/>
                </a:lnTo>
                <a:lnTo>
                  <a:pt x="3107412" y="988894"/>
                </a:lnTo>
                <a:lnTo>
                  <a:pt x="3103971" y="985977"/>
                </a:lnTo>
                <a:lnTo>
                  <a:pt x="3100265" y="981997"/>
                </a:lnTo>
                <a:lnTo>
                  <a:pt x="3103706" y="981731"/>
                </a:lnTo>
                <a:lnTo>
                  <a:pt x="3107147" y="981466"/>
                </a:lnTo>
                <a:lnTo>
                  <a:pt x="3110588" y="980670"/>
                </a:lnTo>
                <a:lnTo>
                  <a:pt x="3114029" y="979344"/>
                </a:lnTo>
                <a:lnTo>
                  <a:pt x="3116941" y="978018"/>
                </a:lnTo>
                <a:lnTo>
                  <a:pt x="3119588" y="975895"/>
                </a:lnTo>
                <a:lnTo>
                  <a:pt x="3122235" y="973507"/>
                </a:lnTo>
                <a:lnTo>
                  <a:pt x="3124617" y="970855"/>
                </a:lnTo>
                <a:lnTo>
                  <a:pt x="3114294" y="969528"/>
                </a:lnTo>
                <a:lnTo>
                  <a:pt x="3107644" y="968576"/>
                </a:lnTo>
                <a:lnTo>
                  <a:pt x="3107941" y="968467"/>
                </a:lnTo>
                <a:lnTo>
                  <a:pt x="3105189" y="968255"/>
                </a:lnTo>
                <a:lnTo>
                  <a:pt x="3104765" y="968202"/>
                </a:lnTo>
                <a:lnTo>
                  <a:pt x="3104500" y="968202"/>
                </a:lnTo>
                <a:lnTo>
                  <a:pt x="3105189" y="968255"/>
                </a:lnTo>
                <a:lnTo>
                  <a:pt x="3106883" y="968467"/>
                </a:lnTo>
                <a:lnTo>
                  <a:pt x="3107644" y="968576"/>
                </a:lnTo>
                <a:lnTo>
                  <a:pt x="3094177" y="973507"/>
                </a:lnTo>
                <a:lnTo>
                  <a:pt x="3101589" y="962896"/>
                </a:lnTo>
                <a:lnTo>
                  <a:pt x="3090736" y="967671"/>
                </a:lnTo>
                <a:lnTo>
                  <a:pt x="3088089" y="965283"/>
                </a:lnTo>
                <a:lnTo>
                  <a:pt x="3087825" y="958121"/>
                </a:lnTo>
                <a:lnTo>
                  <a:pt x="3085442" y="961835"/>
                </a:lnTo>
                <a:lnTo>
                  <a:pt x="3079884" y="953876"/>
                </a:lnTo>
                <a:lnTo>
                  <a:pt x="3071414" y="946182"/>
                </a:lnTo>
                <a:lnTo>
                  <a:pt x="3078296" y="937428"/>
                </a:lnTo>
                <a:lnTo>
                  <a:pt x="3070619" y="943264"/>
                </a:lnTo>
                <a:lnTo>
                  <a:pt x="3069561" y="939815"/>
                </a:lnTo>
                <a:lnTo>
                  <a:pt x="3066120" y="938754"/>
                </a:lnTo>
                <a:lnTo>
                  <a:pt x="3065326" y="942203"/>
                </a:lnTo>
                <a:lnTo>
                  <a:pt x="3058708" y="943529"/>
                </a:lnTo>
                <a:lnTo>
                  <a:pt x="3056061" y="949631"/>
                </a:lnTo>
                <a:lnTo>
                  <a:pt x="3052091" y="950427"/>
                </a:lnTo>
                <a:lnTo>
                  <a:pt x="3056061" y="944591"/>
                </a:lnTo>
                <a:lnTo>
                  <a:pt x="3052885" y="942203"/>
                </a:lnTo>
                <a:lnTo>
                  <a:pt x="3053150" y="938224"/>
                </a:lnTo>
                <a:lnTo>
                  <a:pt x="3039915" y="939815"/>
                </a:lnTo>
                <a:lnTo>
                  <a:pt x="3042562" y="932652"/>
                </a:lnTo>
                <a:lnTo>
                  <a:pt x="3033827" y="940081"/>
                </a:lnTo>
                <a:lnTo>
                  <a:pt x="3037533" y="942733"/>
                </a:lnTo>
                <a:lnTo>
                  <a:pt x="3039121" y="944060"/>
                </a:lnTo>
                <a:lnTo>
                  <a:pt x="3039915" y="945386"/>
                </a:lnTo>
                <a:lnTo>
                  <a:pt x="3040444" y="946182"/>
                </a:lnTo>
                <a:lnTo>
                  <a:pt x="3040974" y="947509"/>
                </a:lnTo>
                <a:lnTo>
                  <a:pt x="3040974" y="948305"/>
                </a:lnTo>
                <a:lnTo>
                  <a:pt x="3040444" y="949100"/>
                </a:lnTo>
                <a:lnTo>
                  <a:pt x="3039915" y="949631"/>
                </a:lnTo>
                <a:lnTo>
                  <a:pt x="3039385" y="950427"/>
                </a:lnTo>
                <a:lnTo>
                  <a:pt x="3037003" y="951488"/>
                </a:lnTo>
                <a:lnTo>
                  <a:pt x="3034091" y="952284"/>
                </a:lnTo>
                <a:lnTo>
                  <a:pt x="3030650" y="953080"/>
                </a:lnTo>
                <a:lnTo>
                  <a:pt x="3026680" y="953345"/>
                </a:lnTo>
                <a:lnTo>
                  <a:pt x="3022974" y="953611"/>
                </a:lnTo>
                <a:lnTo>
                  <a:pt x="3015033" y="953611"/>
                </a:lnTo>
                <a:lnTo>
                  <a:pt x="3008681" y="953345"/>
                </a:lnTo>
                <a:lnTo>
                  <a:pt x="3004975" y="953080"/>
                </a:lnTo>
                <a:lnTo>
                  <a:pt x="3006828" y="955998"/>
                </a:lnTo>
                <a:lnTo>
                  <a:pt x="3003387" y="956529"/>
                </a:lnTo>
                <a:lnTo>
                  <a:pt x="3002063" y="959712"/>
                </a:lnTo>
                <a:lnTo>
                  <a:pt x="2993858" y="962100"/>
                </a:lnTo>
                <a:lnTo>
                  <a:pt x="2986976" y="963957"/>
                </a:lnTo>
                <a:lnTo>
                  <a:pt x="2983799" y="965018"/>
                </a:lnTo>
                <a:lnTo>
                  <a:pt x="2980623" y="966610"/>
                </a:lnTo>
                <a:lnTo>
                  <a:pt x="2977711" y="968467"/>
                </a:lnTo>
                <a:lnTo>
                  <a:pt x="2974800" y="970855"/>
                </a:lnTo>
                <a:lnTo>
                  <a:pt x="2966065" y="969528"/>
                </a:lnTo>
                <a:lnTo>
                  <a:pt x="2958918" y="967671"/>
                </a:lnTo>
                <a:lnTo>
                  <a:pt x="2953095" y="965814"/>
                </a:lnTo>
                <a:lnTo>
                  <a:pt x="2950977" y="965018"/>
                </a:lnTo>
                <a:lnTo>
                  <a:pt x="2949124" y="963957"/>
                </a:lnTo>
                <a:lnTo>
                  <a:pt x="2947536" y="962896"/>
                </a:lnTo>
                <a:lnTo>
                  <a:pt x="2946477" y="961835"/>
                </a:lnTo>
                <a:lnTo>
                  <a:pt x="2945154" y="960508"/>
                </a:lnTo>
                <a:lnTo>
                  <a:pt x="2944624" y="959447"/>
                </a:lnTo>
                <a:lnTo>
                  <a:pt x="2944360" y="958386"/>
                </a:lnTo>
                <a:lnTo>
                  <a:pt x="2944360" y="957060"/>
                </a:lnTo>
                <a:lnTo>
                  <a:pt x="2944624" y="955998"/>
                </a:lnTo>
                <a:lnTo>
                  <a:pt x="2944889" y="954672"/>
                </a:lnTo>
                <a:lnTo>
                  <a:pt x="2945683" y="953611"/>
                </a:lnTo>
                <a:lnTo>
                  <a:pt x="2946742" y="952284"/>
                </a:lnTo>
                <a:lnTo>
                  <a:pt x="2949389" y="949631"/>
                </a:lnTo>
                <a:lnTo>
                  <a:pt x="2952830" y="946978"/>
                </a:lnTo>
                <a:lnTo>
                  <a:pt x="2957330" y="944591"/>
                </a:lnTo>
                <a:lnTo>
                  <a:pt x="2962094" y="941938"/>
                </a:lnTo>
                <a:lnTo>
                  <a:pt x="2967918" y="938754"/>
                </a:lnTo>
                <a:lnTo>
                  <a:pt x="2974006" y="936101"/>
                </a:lnTo>
                <a:lnTo>
                  <a:pt x="2980358" y="933448"/>
                </a:lnTo>
                <a:lnTo>
                  <a:pt x="2994917" y="928408"/>
                </a:lnTo>
                <a:lnTo>
                  <a:pt x="3009740" y="923102"/>
                </a:lnTo>
                <a:lnTo>
                  <a:pt x="3024827" y="918061"/>
                </a:lnTo>
                <a:lnTo>
                  <a:pt x="3039121" y="913551"/>
                </a:lnTo>
                <a:lnTo>
                  <a:pt x="3064002" y="905858"/>
                </a:lnTo>
                <a:lnTo>
                  <a:pt x="3072737" y="903205"/>
                </a:lnTo>
                <a:lnTo>
                  <a:pt x="3078825" y="901348"/>
                </a:lnTo>
                <a:lnTo>
                  <a:pt x="3078296" y="896572"/>
                </a:lnTo>
                <a:lnTo>
                  <a:pt x="3077766" y="892062"/>
                </a:lnTo>
                <a:lnTo>
                  <a:pt x="3076972" y="888083"/>
                </a:lnTo>
                <a:lnTo>
                  <a:pt x="3076178" y="883838"/>
                </a:lnTo>
                <a:lnTo>
                  <a:pt x="3074855" y="880389"/>
                </a:lnTo>
                <a:lnTo>
                  <a:pt x="3074325" y="876941"/>
                </a:lnTo>
                <a:lnTo>
                  <a:pt x="3074060" y="873492"/>
                </a:lnTo>
                <a:lnTo>
                  <a:pt x="3074060" y="870308"/>
                </a:lnTo>
                <a:lnTo>
                  <a:pt x="3074325" y="868982"/>
                </a:lnTo>
                <a:lnTo>
                  <a:pt x="3074590" y="867390"/>
                </a:lnTo>
                <a:lnTo>
                  <a:pt x="3075119" y="866063"/>
                </a:lnTo>
                <a:lnTo>
                  <a:pt x="3076178" y="864737"/>
                </a:lnTo>
                <a:lnTo>
                  <a:pt x="3077237" y="863411"/>
                </a:lnTo>
                <a:lnTo>
                  <a:pt x="3078296" y="861819"/>
                </a:lnTo>
                <a:lnTo>
                  <a:pt x="3080148" y="860758"/>
                </a:lnTo>
                <a:lnTo>
                  <a:pt x="3082001" y="859166"/>
                </a:lnTo>
                <a:lnTo>
                  <a:pt x="3086766" y="856778"/>
                </a:lnTo>
                <a:lnTo>
                  <a:pt x="3092854" y="854391"/>
                </a:lnTo>
                <a:lnTo>
                  <a:pt x="3100265" y="852003"/>
                </a:lnTo>
                <a:lnTo>
                  <a:pt x="3109265" y="849881"/>
                </a:lnTo>
                <a:lnTo>
                  <a:pt x="3109530" y="849881"/>
                </a:lnTo>
                <a:lnTo>
                  <a:pt x="3113577" y="849226"/>
                </a:lnTo>
                <a:lnTo>
                  <a:pt x="3114029" y="849350"/>
                </a:lnTo>
                <a:lnTo>
                  <a:pt x="3116941" y="850146"/>
                </a:lnTo>
                <a:lnTo>
                  <a:pt x="3120117" y="850411"/>
                </a:lnTo>
                <a:lnTo>
                  <a:pt x="3123294" y="850411"/>
                </a:lnTo>
                <a:lnTo>
                  <a:pt x="3126470" y="850146"/>
                </a:lnTo>
                <a:lnTo>
                  <a:pt x="3129911" y="849881"/>
                </a:lnTo>
                <a:lnTo>
                  <a:pt x="3133088" y="848819"/>
                </a:lnTo>
                <a:lnTo>
                  <a:pt x="3134872" y="848169"/>
                </a:lnTo>
                <a:lnTo>
                  <a:pt x="3136793" y="848554"/>
                </a:lnTo>
                <a:lnTo>
                  <a:pt x="3139176" y="849350"/>
                </a:lnTo>
                <a:lnTo>
                  <a:pt x="3141028" y="850942"/>
                </a:lnTo>
                <a:lnTo>
                  <a:pt x="3142617" y="852533"/>
                </a:lnTo>
                <a:lnTo>
                  <a:pt x="3144205" y="854656"/>
                </a:lnTo>
                <a:lnTo>
                  <a:pt x="3144999" y="857043"/>
                </a:lnTo>
                <a:lnTo>
                  <a:pt x="3145793" y="860227"/>
                </a:lnTo>
                <a:lnTo>
                  <a:pt x="3146322" y="863941"/>
                </a:lnTo>
                <a:lnTo>
                  <a:pt x="3146587" y="868186"/>
                </a:lnTo>
                <a:lnTo>
                  <a:pt x="3141822" y="872696"/>
                </a:lnTo>
                <a:lnTo>
                  <a:pt x="3142087" y="872696"/>
                </a:lnTo>
                <a:lnTo>
                  <a:pt x="3144469" y="872165"/>
                </a:lnTo>
                <a:lnTo>
                  <a:pt x="3155322" y="864737"/>
                </a:lnTo>
                <a:lnTo>
                  <a:pt x="3164057" y="859431"/>
                </a:lnTo>
                <a:lnTo>
                  <a:pt x="3173321" y="853595"/>
                </a:lnTo>
                <a:lnTo>
                  <a:pt x="3182056" y="848554"/>
                </a:lnTo>
                <a:lnTo>
                  <a:pt x="3185497" y="846432"/>
                </a:lnTo>
                <a:lnTo>
                  <a:pt x="3188674" y="845105"/>
                </a:lnTo>
                <a:lnTo>
                  <a:pt x="3189666" y="844774"/>
                </a:lnTo>
                <a:lnTo>
                  <a:pt x="3191797" y="844309"/>
                </a:lnTo>
                <a:lnTo>
                  <a:pt x="3192379" y="844309"/>
                </a:lnTo>
                <a:lnTo>
                  <a:pt x="3192644" y="844575"/>
                </a:lnTo>
                <a:lnTo>
                  <a:pt x="3192644" y="844840"/>
                </a:lnTo>
                <a:lnTo>
                  <a:pt x="3191585" y="846432"/>
                </a:lnTo>
                <a:lnTo>
                  <a:pt x="3194232" y="843779"/>
                </a:lnTo>
                <a:lnTo>
                  <a:pt x="3191797" y="844309"/>
                </a:lnTo>
                <a:lnTo>
                  <a:pt x="3191056" y="844309"/>
                </a:lnTo>
                <a:lnTo>
                  <a:pt x="3189666" y="844774"/>
                </a:lnTo>
                <a:lnTo>
                  <a:pt x="3188144" y="845105"/>
                </a:lnTo>
                <a:lnTo>
                  <a:pt x="3194232" y="840861"/>
                </a:lnTo>
                <a:lnTo>
                  <a:pt x="3190526" y="841126"/>
                </a:lnTo>
                <a:lnTo>
                  <a:pt x="3187350" y="840861"/>
                </a:lnTo>
                <a:lnTo>
                  <a:pt x="3184174" y="840595"/>
                </a:lnTo>
                <a:lnTo>
                  <a:pt x="3181262" y="840065"/>
                </a:lnTo>
                <a:lnTo>
                  <a:pt x="3175968" y="838208"/>
                </a:lnTo>
                <a:lnTo>
                  <a:pt x="3171204" y="836616"/>
                </a:lnTo>
                <a:lnTo>
                  <a:pt x="3166174" y="834759"/>
                </a:lnTo>
                <a:lnTo>
                  <a:pt x="3163792" y="834493"/>
                </a:lnTo>
                <a:lnTo>
                  <a:pt x="3161145" y="833963"/>
                </a:lnTo>
                <a:lnTo>
                  <a:pt x="3158498" y="833963"/>
                </a:lnTo>
                <a:lnTo>
                  <a:pt x="3155587" y="834228"/>
                </a:lnTo>
                <a:lnTo>
                  <a:pt x="3152410" y="834759"/>
                </a:lnTo>
                <a:lnTo>
                  <a:pt x="3149234" y="835820"/>
                </a:lnTo>
                <a:lnTo>
                  <a:pt x="3147646" y="838473"/>
                </a:lnTo>
                <a:lnTo>
                  <a:pt x="3145793" y="840861"/>
                </a:lnTo>
                <a:lnTo>
                  <a:pt x="3143940" y="842983"/>
                </a:lnTo>
                <a:lnTo>
                  <a:pt x="3141558" y="844840"/>
                </a:lnTo>
                <a:lnTo>
                  <a:pt x="3138911" y="846432"/>
                </a:lnTo>
                <a:lnTo>
                  <a:pt x="3135999" y="847758"/>
                </a:lnTo>
                <a:lnTo>
                  <a:pt x="3134872" y="848169"/>
                </a:lnTo>
                <a:lnTo>
                  <a:pt x="3134146" y="848024"/>
                </a:lnTo>
                <a:lnTo>
                  <a:pt x="3131499" y="847758"/>
                </a:lnTo>
                <a:lnTo>
                  <a:pt x="3128323" y="847758"/>
                </a:lnTo>
                <a:lnTo>
                  <a:pt x="3125147" y="848024"/>
                </a:lnTo>
                <a:lnTo>
                  <a:pt x="3117735" y="848554"/>
                </a:lnTo>
                <a:lnTo>
                  <a:pt x="3113577" y="849226"/>
                </a:lnTo>
                <a:lnTo>
                  <a:pt x="3111118" y="848554"/>
                </a:lnTo>
                <a:lnTo>
                  <a:pt x="3108736" y="847493"/>
                </a:lnTo>
                <a:lnTo>
                  <a:pt x="3106353" y="845901"/>
                </a:lnTo>
                <a:lnTo>
                  <a:pt x="3127794" y="824678"/>
                </a:lnTo>
                <a:lnTo>
                  <a:pt x="3126470" y="818841"/>
                </a:lnTo>
                <a:lnTo>
                  <a:pt x="3125147" y="813270"/>
                </a:lnTo>
                <a:lnTo>
                  <a:pt x="3123029" y="807964"/>
                </a:lnTo>
                <a:lnTo>
                  <a:pt x="3121970" y="805576"/>
                </a:lnTo>
                <a:lnTo>
                  <a:pt x="3120647" y="802924"/>
                </a:lnTo>
                <a:lnTo>
                  <a:pt x="3119323" y="801067"/>
                </a:lnTo>
                <a:lnTo>
                  <a:pt x="3117471" y="798944"/>
                </a:lnTo>
                <a:lnTo>
                  <a:pt x="3115618" y="797087"/>
                </a:lnTo>
                <a:lnTo>
                  <a:pt x="3114029" y="795230"/>
                </a:lnTo>
                <a:lnTo>
                  <a:pt x="3111647" y="793904"/>
                </a:lnTo>
                <a:lnTo>
                  <a:pt x="3109530" y="792842"/>
                </a:lnTo>
                <a:lnTo>
                  <a:pt x="3106883" y="791516"/>
                </a:lnTo>
                <a:lnTo>
                  <a:pt x="3104236" y="790985"/>
                </a:lnTo>
                <a:lnTo>
                  <a:pt x="3109000" y="786210"/>
                </a:lnTo>
                <a:lnTo>
                  <a:pt x="3095766" y="788598"/>
                </a:lnTo>
                <a:lnTo>
                  <a:pt x="3098412" y="776925"/>
                </a:lnTo>
                <a:lnTo>
                  <a:pt x="3091795" y="778517"/>
                </a:lnTo>
                <a:lnTo>
                  <a:pt x="3093648" y="781700"/>
                </a:lnTo>
                <a:lnTo>
                  <a:pt x="3092324" y="782761"/>
                </a:lnTo>
                <a:lnTo>
                  <a:pt x="3091001" y="783292"/>
                </a:lnTo>
                <a:lnTo>
                  <a:pt x="3089678" y="783822"/>
                </a:lnTo>
                <a:lnTo>
                  <a:pt x="3088089" y="783822"/>
                </a:lnTo>
                <a:lnTo>
                  <a:pt x="3086766" y="783822"/>
                </a:lnTo>
                <a:lnTo>
                  <a:pt x="3085178" y="783292"/>
                </a:lnTo>
                <a:lnTo>
                  <a:pt x="3083590" y="782761"/>
                </a:lnTo>
                <a:lnTo>
                  <a:pt x="3082266" y="781700"/>
                </a:lnTo>
                <a:lnTo>
                  <a:pt x="3079884" y="779843"/>
                </a:lnTo>
                <a:lnTo>
                  <a:pt x="3077766" y="777455"/>
                </a:lnTo>
                <a:lnTo>
                  <a:pt x="3076178" y="774802"/>
                </a:lnTo>
                <a:lnTo>
                  <a:pt x="3075119" y="772149"/>
                </a:lnTo>
                <a:lnTo>
                  <a:pt x="3068767" y="774007"/>
                </a:lnTo>
                <a:lnTo>
                  <a:pt x="3065855" y="773211"/>
                </a:lnTo>
                <a:lnTo>
                  <a:pt x="3064267" y="772680"/>
                </a:lnTo>
                <a:lnTo>
                  <a:pt x="3062414" y="772680"/>
                </a:lnTo>
                <a:lnTo>
                  <a:pt x="3060296" y="772945"/>
                </a:lnTo>
                <a:lnTo>
                  <a:pt x="3057649" y="773476"/>
                </a:lnTo>
                <a:lnTo>
                  <a:pt x="3052091" y="775598"/>
                </a:lnTo>
                <a:lnTo>
                  <a:pt x="3046532" y="777986"/>
                </a:lnTo>
                <a:lnTo>
                  <a:pt x="3040974" y="780639"/>
                </a:lnTo>
                <a:lnTo>
                  <a:pt x="3036474" y="783026"/>
                </a:lnTo>
                <a:lnTo>
                  <a:pt x="3031974" y="785679"/>
                </a:lnTo>
                <a:lnTo>
                  <a:pt x="3033827" y="782231"/>
                </a:lnTo>
                <a:lnTo>
                  <a:pt x="3032768" y="779313"/>
                </a:lnTo>
                <a:lnTo>
                  <a:pt x="3036474" y="778251"/>
                </a:lnTo>
                <a:lnTo>
                  <a:pt x="3040179" y="777190"/>
                </a:lnTo>
                <a:lnTo>
                  <a:pt x="3043885" y="775598"/>
                </a:lnTo>
                <a:lnTo>
                  <a:pt x="3047326" y="774007"/>
                </a:lnTo>
                <a:lnTo>
                  <a:pt x="3050503" y="772149"/>
                </a:lnTo>
                <a:lnTo>
                  <a:pt x="3053679" y="770027"/>
                </a:lnTo>
                <a:lnTo>
                  <a:pt x="3057120" y="767639"/>
                </a:lnTo>
                <a:lnTo>
                  <a:pt x="3060032" y="765252"/>
                </a:lnTo>
                <a:lnTo>
                  <a:pt x="3057120" y="762599"/>
                </a:lnTo>
                <a:lnTo>
                  <a:pt x="3053679" y="759415"/>
                </a:lnTo>
                <a:lnTo>
                  <a:pt x="3048914" y="753579"/>
                </a:lnTo>
                <a:lnTo>
                  <a:pt x="3046797" y="751191"/>
                </a:lnTo>
                <a:lnTo>
                  <a:pt x="3046414" y="750712"/>
                </a:lnTo>
                <a:lnTo>
                  <a:pt x="3047326" y="750396"/>
                </a:lnTo>
                <a:lnTo>
                  <a:pt x="3046267" y="749600"/>
                </a:lnTo>
                <a:lnTo>
                  <a:pt x="3045738" y="749600"/>
                </a:lnTo>
                <a:lnTo>
                  <a:pt x="3045738" y="749865"/>
                </a:lnTo>
                <a:lnTo>
                  <a:pt x="3046414" y="750712"/>
                </a:lnTo>
                <a:lnTo>
                  <a:pt x="3032768" y="755436"/>
                </a:lnTo>
                <a:lnTo>
                  <a:pt x="3030650" y="752518"/>
                </a:lnTo>
                <a:lnTo>
                  <a:pt x="3036474" y="748538"/>
                </a:lnTo>
                <a:lnTo>
                  <a:pt x="3033562" y="746151"/>
                </a:lnTo>
                <a:lnTo>
                  <a:pt x="3017680" y="750661"/>
                </a:lnTo>
                <a:lnTo>
                  <a:pt x="3018474" y="736069"/>
                </a:lnTo>
                <a:lnTo>
                  <a:pt x="3004975" y="736335"/>
                </a:lnTo>
                <a:lnTo>
                  <a:pt x="3003652" y="732886"/>
                </a:lnTo>
                <a:lnTo>
                  <a:pt x="2994122" y="730233"/>
                </a:lnTo>
                <a:lnTo>
                  <a:pt x="2996505" y="723866"/>
                </a:lnTo>
                <a:lnTo>
                  <a:pt x="2989623" y="732356"/>
                </a:lnTo>
                <a:lnTo>
                  <a:pt x="2981417" y="735539"/>
                </a:lnTo>
                <a:lnTo>
                  <a:pt x="2989623" y="736069"/>
                </a:lnTo>
                <a:lnTo>
                  <a:pt x="2992270" y="736335"/>
                </a:lnTo>
                <a:lnTo>
                  <a:pt x="2994122" y="736600"/>
                </a:lnTo>
                <a:lnTo>
                  <a:pt x="2995446" y="737131"/>
                </a:lnTo>
                <a:lnTo>
                  <a:pt x="2995975" y="737396"/>
                </a:lnTo>
                <a:lnTo>
                  <a:pt x="2995711" y="738192"/>
                </a:lnTo>
                <a:lnTo>
                  <a:pt x="2995181" y="738988"/>
                </a:lnTo>
                <a:lnTo>
                  <a:pt x="2993858" y="739784"/>
                </a:lnTo>
                <a:lnTo>
                  <a:pt x="2992270" y="740580"/>
                </a:lnTo>
                <a:lnTo>
                  <a:pt x="2987240" y="742437"/>
                </a:lnTo>
                <a:lnTo>
                  <a:pt x="2980888" y="744559"/>
                </a:lnTo>
                <a:lnTo>
                  <a:pt x="2973741" y="746416"/>
                </a:lnTo>
                <a:lnTo>
                  <a:pt x="2957859" y="750396"/>
                </a:lnTo>
                <a:lnTo>
                  <a:pt x="2942507" y="753579"/>
                </a:lnTo>
                <a:lnTo>
                  <a:pt x="2931654" y="755701"/>
                </a:lnTo>
                <a:lnTo>
                  <a:pt x="2928743" y="755966"/>
                </a:lnTo>
                <a:lnTo>
                  <a:pt x="2928213" y="755966"/>
                </a:lnTo>
                <a:lnTo>
                  <a:pt x="2936684" y="758885"/>
                </a:lnTo>
                <a:lnTo>
                  <a:pt x="2938536" y="759681"/>
                </a:lnTo>
                <a:lnTo>
                  <a:pt x="2939331" y="760476"/>
                </a:lnTo>
                <a:lnTo>
                  <a:pt x="2939595" y="761272"/>
                </a:lnTo>
                <a:lnTo>
                  <a:pt x="2939860" y="761803"/>
                </a:lnTo>
                <a:lnTo>
                  <a:pt x="2940125" y="763130"/>
                </a:lnTo>
                <a:lnTo>
                  <a:pt x="2941183" y="764456"/>
                </a:lnTo>
                <a:lnTo>
                  <a:pt x="2922125" y="759150"/>
                </a:lnTo>
                <a:lnTo>
                  <a:pt x="2909730" y="755301"/>
                </a:lnTo>
                <a:lnTo>
                  <a:pt x="2908626" y="754905"/>
                </a:lnTo>
                <a:lnTo>
                  <a:pt x="2903332" y="753314"/>
                </a:lnTo>
                <a:lnTo>
                  <a:pt x="2909730" y="755301"/>
                </a:lnTo>
                <a:lnTo>
                  <a:pt x="2912332" y="756232"/>
                </a:lnTo>
                <a:lnTo>
                  <a:pt x="2915243" y="757293"/>
                </a:lnTo>
                <a:lnTo>
                  <a:pt x="2917626" y="758354"/>
                </a:lnTo>
                <a:lnTo>
                  <a:pt x="2918684" y="759150"/>
                </a:lnTo>
                <a:lnTo>
                  <a:pt x="2919478" y="759946"/>
                </a:lnTo>
                <a:lnTo>
                  <a:pt x="2919478" y="761007"/>
                </a:lnTo>
                <a:lnTo>
                  <a:pt x="2918949" y="761538"/>
                </a:lnTo>
                <a:lnTo>
                  <a:pt x="2917361" y="763130"/>
                </a:lnTo>
                <a:lnTo>
                  <a:pt x="2914979" y="764456"/>
                </a:lnTo>
                <a:lnTo>
                  <a:pt x="2914185" y="765252"/>
                </a:lnTo>
                <a:lnTo>
                  <a:pt x="2913390" y="766048"/>
                </a:lnTo>
                <a:lnTo>
                  <a:pt x="2913126" y="767109"/>
                </a:lnTo>
                <a:lnTo>
                  <a:pt x="2913390" y="767905"/>
                </a:lnTo>
                <a:lnTo>
                  <a:pt x="2908891" y="766844"/>
                </a:lnTo>
                <a:lnTo>
                  <a:pt x="2903861" y="765782"/>
                </a:lnTo>
                <a:lnTo>
                  <a:pt x="2898567" y="764986"/>
                </a:lnTo>
                <a:lnTo>
                  <a:pt x="2893009" y="764456"/>
                </a:lnTo>
                <a:lnTo>
                  <a:pt x="2887186" y="764456"/>
                </a:lnTo>
                <a:lnTo>
                  <a:pt x="2881098" y="764456"/>
                </a:lnTo>
                <a:lnTo>
                  <a:pt x="2875274" y="764721"/>
                </a:lnTo>
                <a:lnTo>
                  <a:pt x="2869716" y="764986"/>
                </a:lnTo>
                <a:lnTo>
                  <a:pt x="2859128" y="766313"/>
                </a:lnTo>
                <a:lnTo>
                  <a:pt x="2850658" y="767905"/>
                </a:lnTo>
                <a:lnTo>
                  <a:pt x="2847217" y="768966"/>
                </a:lnTo>
                <a:lnTo>
                  <a:pt x="2844570" y="769762"/>
                </a:lnTo>
                <a:lnTo>
                  <a:pt x="2842452" y="770558"/>
                </a:lnTo>
                <a:lnTo>
                  <a:pt x="2841658" y="771619"/>
                </a:lnTo>
                <a:lnTo>
                  <a:pt x="2833452" y="772680"/>
                </a:lnTo>
                <a:lnTo>
                  <a:pt x="2829482" y="772415"/>
                </a:lnTo>
                <a:lnTo>
                  <a:pt x="2826835" y="771884"/>
                </a:lnTo>
                <a:lnTo>
                  <a:pt x="2825247" y="770823"/>
                </a:lnTo>
                <a:lnTo>
                  <a:pt x="2823923" y="769762"/>
                </a:lnTo>
                <a:lnTo>
                  <a:pt x="2823394" y="768170"/>
                </a:lnTo>
                <a:lnTo>
                  <a:pt x="2823129" y="766844"/>
                </a:lnTo>
                <a:lnTo>
                  <a:pt x="2823129" y="765252"/>
                </a:lnTo>
                <a:lnTo>
                  <a:pt x="2823394" y="763926"/>
                </a:lnTo>
                <a:lnTo>
                  <a:pt x="2823923" y="761538"/>
                </a:lnTo>
                <a:lnTo>
                  <a:pt x="2823923" y="760742"/>
                </a:lnTo>
                <a:lnTo>
                  <a:pt x="2823659" y="760476"/>
                </a:lnTo>
                <a:lnTo>
                  <a:pt x="2822865" y="759946"/>
                </a:lnTo>
                <a:lnTo>
                  <a:pt x="2821012" y="760742"/>
                </a:lnTo>
                <a:lnTo>
                  <a:pt x="2818894" y="761538"/>
                </a:lnTo>
                <a:lnTo>
                  <a:pt x="2815718" y="763395"/>
                </a:lnTo>
                <a:lnTo>
                  <a:pt x="2813336" y="761007"/>
                </a:lnTo>
                <a:lnTo>
                  <a:pt x="2807248" y="763130"/>
                </a:lnTo>
                <a:lnTo>
                  <a:pt x="2809100" y="765782"/>
                </a:lnTo>
                <a:lnTo>
                  <a:pt x="2801160" y="767374"/>
                </a:lnTo>
                <a:lnTo>
                  <a:pt x="2794278" y="767905"/>
                </a:lnTo>
                <a:lnTo>
                  <a:pt x="2791366" y="768170"/>
                </a:lnTo>
                <a:lnTo>
                  <a:pt x="2789248" y="767905"/>
                </a:lnTo>
                <a:lnTo>
                  <a:pt x="2787925" y="767374"/>
                </a:lnTo>
                <a:lnTo>
                  <a:pt x="2787395" y="767109"/>
                </a:lnTo>
                <a:lnTo>
                  <a:pt x="2787131" y="766844"/>
                </a:lnTo>
                <a:lnTo>
                  <a:pt x="2781837" y="766048"/>
                </a:lnTo>
                <a:lnTo>
                  <a:pt x="2777072" y="764986"/>
                </a:lnTo>
                <a:lnTo>
                  <a:pt x="2774955" y="764191"/>
                </a:lnTo>
                <a:lnTo>
                  <a:pt x="2773102" y="763395"/>
                </a:lnTo>
                <a:lnTo>
                  <a:pt x="2771778" y="762334"/>
                </a:lnTo>
                <a:lnTo>
                  <a:pt x="2770455" y="761538"/>
                </a:lnTo>
                <a:lnTo>
                  <a:pt x="2769661" y="759946"/>
                </a:lnTo>
                <a:lnTo>
                  <a:pt x="2768867" y="758885"/>
                </a:lnTo>
                <a:lnTo>
                  <a:pt x="2768602" y="757293"/>
                </a:lnTo>
                <a:lnTo>
                  <a:pt x="2768602" y="755701"/>
                </a:lnTo>
                <a:lnTo>
                  <a:pt x="2768867" y="753844"/>
                </a:lnTo>
                <a:lnTo>
                  <a:pt x="2769396" y="752252"/>
                </a:lnTo>
                <a:lnTo>
                  <a:pt x="2770455" y="749865"/>
                </a:lnTo>
                <a:lnTo>
                  <a:pt x="2771778" y="747477"/>
                </a:lnTo>
                <a:lnTo>
                  <a:pt x="2768602" y="744559"/>
                </a:lnTo>
                <a:lnTo>
                  <a:pt x="2770984" y="744294"/>
                </a:lnTo>
                <a:lnTo>
                  <a:pt x="2774425" y="744294"/>
                </a:lnTo>
                <a:lnTo>
                  <a:pt x="2783425" y="744294"/>
                </a:lnTo>
                <a:lnTo>
                  <a:pt x="2794013" y="744294"/>
                </a:lnTo>
                <a:lnTo>
                  <a:pt x="2804336" y="744559"/>
                </a:lnTo>
                <a:lnTo>
                  <a:pt x="2808836" y="744294"/>
                </a:lnTo>
                <a:lnTo>
                  <a:pt x="2812806" y="743763"/>
                </a:lnTo>
                <a:lnTo>
                  <a:pt x="2815453" y="743498"/>
                </a:lnTo>
                <a:lnTo>
                  <a:pt x="2816777" y="743232"/>
                </a:lnTo>
                <a:lnTo>
                  <a:pt x="2817571" y="742702"/>
                </a:lnTo>
                <a:lnTo>
                  <a:pt x="2817835" y="742437"/>
                </a:lnTo>
                <a:lnTo>
                  <a:pt x="2817835" y="741906"/>
                </a:lnTo>
                <a:lnTo>
                  <a:pt x="2817571" y="741375"/>
                </a:lnTo>
                <a:lnTo>
                  <a:pt x="2816777" y="740314"/>
                </a:lnTo>
                <a:lnTo>
                  <a:pt x="2814130" y="738722"/>
                </a:lnTo>
                <a:lnTo>
                  <a:pt x="2809100" y="736600"/>
                </a:lnTo>
                <a:lnTo>
                  <a:pt x="2809100" y="732621"/>
                </a:lnTo>
                <a:lnTo>
                  <a:pt x="2808836" y="732621"/>
                </a:lnTo>
                <a:lnTo>
                  <a:pt x="2808306" y="732886"/>
                </a:lnTo>
                <a:lnTo>
                  <a:pt x="2808042" y="732886"/>
                </a:lnTo>
                <a:lnTo>
                  <a:pt x="2807512" y="732886"/>
                </a:lnTo>
                <a:lnTo>
                  <a:pt x="2806718" y="732886"/>
                </a:lnTo>
                <a:lnTo>
                  <a:pt x="2806189" y="733417"/>
                </a:lnTo>
                <a:lnTo>
                  <a:pt x="2805130" y="733417"/>
                </a:lnTo>
                <a:lnTo>
                  <a:pt x="2801424" y="733947"/>
                </a:lnTo>
                <a:lnTo>
                  <a:pt x="2796395" y="736069"/>
                </a:lnTo>
                <a:lnTo>
                  <a:pt x="2791631" y="737396"/>
                </a:lnTo>
                <a:lnTo>
                  <a:pt x="2787131" y="737927"/>
                </a:lnTo>
                <a:lnTo>
                  <a:pt x="2782366" y="738192"/>
                </a:lnTo>
                <a:lnTo>
                  <a:pt x="2777866" y="737661"/>
                </a:lnTo>
                <a:lnTo>
                  <a:pt x="2773631" y="736600"/>
                </a:lnTo>
                <a:lnTo>
                  <a:pt x="2769396" y="735008"/>
                </a:lnTo>
                <a:lnTo>
                  <a:pt x="2765426" y="732621"/>
                </a:lnTo>
                <a:lnTo>
                  <a:pt x="2774690" y="717764"/>
                </a:lnTo>
                <a:lnTo>
                  <a:pt x="2781043" y="706622"/>
                </a:lnTo>
                <a:lnTo>
                  <a:pt x="2782896" y="703704"/>
                </a:lnTo>
                <a:lnTo>
                  <a:pt x="2783143" y="702959"/>
                </a:lnTo>
                <a:lnTo>
                  <a:pt x="2787925" y="696010"/>
                </a:lnTo>
                <a:lnTo>
                  <a:pt x="2793483" y="688582"/>
                </a:lnTo>
                <a:lnTo>
                  <a:pt x="2799571" y="682215"/>
                </a:lnTo>
                <a:lnTo>
                  <a:pt x="2806189" y="675583"/>
                </a:lnTo>
                <a:lnTo>
                  <a:pt x="2813071" y="669746"/>
                </a:lnTo>
                <a:lnTo>
                  <a:pt x="2820482" y="664440"/>
                </a:lnTo>
                <a:lnTo>
                  <a:pt x="2828159" y="659400"/>
                </a:lnTo>
                <a:lnTo>
                  <a:pt x="2836099" y="654889"/>
                </a:lnTo>
                <a:lnTo>
                  <a:pt x="2844305" y="650910"/>
                </a:lnTo>
                <a:lnTo>
                  <a:pt x="2852775" y="647196"/>
                </a:lnTo>
                <a:lnTo>
                  <a:pt x="2861245" y="644013"/>
                </a:lnTo>
                <a:lnTo>
                  <a:pt x="2869980" y="641360"/>
                </a:lnTo>
                <a:lnTo>
                  <a:pt x="2878980" y="639237"/>
                </a:lnTo>
                <a:lnTo>
                  <a:pt x="2887715" y="637380"/>
                </a:lnTo>
                <a:lnTo>
                  <a:pt x="2896715" y="636054"/>
                </a:lnTo>
                <a:lnTo>
                  <a:pt x="2905979" y="635258"/>
                </a:lnTo>
                <a:lnTo>
                  <a:pt x="2907832" y="638441"/>
                </a:lnTo>
                <a:lnTo>
                  <a:pt x="2890627" y="648523"/>
                </a:lnTo>
                <a:lnTo>
                  <a:pt x="2882950" y="653563"/>
                </a:lnTo>
                <a:lnTo>
                  <a:pt x="2879509" y="656216"/>
                </a:lnTo>
                <a:lnTo>
                  <a:pt x="2875804" y="658869"/>
                </a:lnTo>
                <a:lnTo>
                  <a:pt x="2872892" y="661522"/>
                </a:lnTo>
                <a:lnTo>
                  <a:pt x="2870245" y="664440"/>
                </a:lnTo>
                <a:lnTo>
                  <a:pt x="2868128" y="667624"/>
                </a:lnTo>
                <a:lnTo>
                  <a:pt x="2866010" y="671073"/>
                </a:lnTo>
                <a:lnTo>
                  <a:pt x="2864422" y="674521"/>
                </a:lnTo>
                <a:lnTo>
                  <a:pt x="2863098" y="677970"/>
                </a:lnTo>
                <a:lnTo>
                  <a:pt x="2862304" y="682215"/>
                </a:lnTo>
                <a:lnTo>
                  <a:pt x="2862040" y="686194"/>
                </a:lnTo>
                <a:lnTo>
                  <a:pt x="2860451" y="688847"/>
                </a:lnTo>
                <a:lnTo>
                  <a:pt x="2859128" y="691235"/>
                </a:lnTo>
                <a:lnTo>
                  <a:pt x="2858069" y="693623"/>
                </a:lnTo>
                <a:lnTo>
                  <a:pt x="2857540" y="696010"/>
                </a:lnTo>
                <a:lnTo>
                  <a:pt x="2857275" y="698398"/>
                </a:lnTo>
                <a:lnTo>
                  <a:pt x="2857275" y="700785"/>
                </a:lnTo>
                <a:lnTo>
                  <a:pt x="2857540" y="702642"/>
                </a:lnTo>
                <a:lnTo>
                  <a:pt x="2858069" y="705030"/>
                </a:lnTo>
                <a:lnTo>
                  <a:pt x="2858863" y="707153"/>
                </a:lnTo>
                <a:lnTo>
                  <a:pt x="2860187" y="709275"/>
                </a:lnTo>
                <a:lnTo>
                  <a:pt x="2861775" y="711132"/>
                </a:lnTo>
                <a:lnTo>
                  <a:pt x="2863628" y="713254"/>
                </a:lnTo>
                <a:lnTo>
                  <a:pt x="2866010" y="715377"/>
                </a:lnTo>
                <a:lnTo>
                  <a:pt x="2868657" y="717234"/>
                </a:lnTo>
                <a:lnTo>
                  <a:pt x="2871304" y="719091"/>
                </a:lnTo>
                <a:lnTo>
                  <a:pt x="2874480" y="720948"/>
                </a:lnTo>
                <a:lnTo>
                  <a:pt x="2863098" y="724397"/>
                </a:lnTo>
                <a:lnTo>
                  <a:pt x="2851981" y="728907"/>
                </a:lnTo>
                <a:lnTo>
                  <a:pt x="2841129" y="733682"/>
                </a:lnTo>
                <a:lnTo>
                  <a:pt x="2830541" y="738988"/>
                </a:lnTo>
                <a:lnTo>
                  <a:pt x="2839805" y="736335"/>
                </a:lnTo>
                <a:lnTo>
                  <a:pt x="2850658" y="733417"/>
                </a:lnTo>
                <a:lnTo>
                  <a:pt x="2868922" y="729172"/>
                </a:lnTo>
                <a:lnTo>
                  <a:pt x="2865481" y="730233"/>
                </a:lnTo>
                <a:lnTo>
                  <a:pt x="2867598" y="732621"/>
                </a:lnTo>
                <a:lnTo>
                  <a:pt x="2867069" y="735539"/>
                </a:lnTo>
                <a:lnTo>
                  <a:pt x="2881892" y="708214"/>
                </a:lnTo>
                <a:lnTo>
                  <a:pt x="2866804" y="706357"/>
                </a:lnTo>
                <a:lnTo>
                  <a:pt x="2869451" y="704765"/>
                </a:lnTo>
                <a:lnTo>
                  <a:pt x="2863628" y="699194"/>
                </a:lnTo>
                <a:lnTo>
                  <a:pt x="2866804" y="698663"/>
                </a:lnTo>
                <a:lnTo>
                  <a:pt x="2869980" y="697602"/>
                </a:lnTo>
                <a:lnTo>
                  <a:pt x="2877127" y="696806"/>
                </a:lnTo>
                <a:lnTo>
                  <a:pt x="2883480" y="696275"/>
                </a:lnTo>
                <a:lnTo>
                  <a:pt x="2889303" y="695480"/>
                </a:lnTo>
                <a:lnTo>
                  <a:pt x="2891685" y="694949"/>
                </a:lnTo>
                <a:lnTo>
                  <a:pt x="2893538" y="694418"/>
                </a:lnTo>
                <a:lnTo>
                  <a:pt x="2895126" y="693623"/>
                </a:lnTo>
                <a:lnTo>
                  <a:pt x="2895921" y="692827"/>
                </a:lnTo>
                <a:lnTo>
                  <a:pt x="2895921" y="692031"/>
                </a:lnTo>
                <a:lnTo>
                  <a:pt x="2895921" y="691235"/>
                </a:lnTo>
                <a:lnTo>
                  <a:pt x="2895391" y="689908"/>
                </a:lnTo>
                <a:lnTo>
                  <a:pt x="2894068" y="688051"/>
                </a:lnTo>
                <a:lnTo>
                  <a:pt x="2891685" y="685664"/>
                </a:lnTo>
                <a:lnTo>
                  <a:pt x="2895921" y="682745"/>
                </a:lnTo>
                <a:lnTo>
                  <a:pt x="2891950" y="680888"/>
                </a:lnTo>
                <a:lnTo>
                  <a:pt x="2879245" y="680623"/>
                </a:lnTo>
                <a:lnTo>
                  <a:pt x="2880568" y="677970"/>
                </a:lnTo>
                <a:lnTo>
                  <a:pt x="2880833" y="677970"/>
                </a:lnTo>
                <a:lnTo>
                  <a:pt x="2877921" y="675317"/>
                </a:lnTo>
                <a:lnTo>
                  <a:pt x="2889038" y="664175"/>
                </a:lnTo>
                <a:lnTo>
                  <a:pt x="2889038" y="663910"/>
                </a:lnTo>
                <a:lnTo>
                  <a:pt x="2891950" y="663910"/>
                </a:lnTo>
                <a:lnTo>
                  <a:pt x="2911538" y="666297"/>
                </a:lnTo>
                <a:lnTo>
                  <a:pt x="2888244" y="660991"/>
                </a:lnTo>
                <a:lnTo>
                  <a:pt x="2905450" y="658604"/>
                </a:lnTo>
                <a:lnTo>
                  <a:pt x="2914449" y="657542"/>
                </a:lnTo>
                <a:lnTo>
                  <a:pt x="2923184" y="656747"/>
                </a:lnTo>
                <a:lnTo>
                  <a:pt x="2898038" y="653829"/>
                </a:lnTo>
                <a:lnTo>
                  <a:pt x="2898832" y="652237"/>
                </a:lnTo>
                <a:lnTo>
                  <a:pt x="2900420" y="650910"/>
                </a:lnTo>
                <a:lnTo>
                  <a:pt x="2902273" y="649584"/>
                </a:lnTo>
                <a:lnTo>
                  <a:pt x="2904655" y="648257"/>
                </a:lnTo>
                <a:lnTo>
                  <a:pt x="2907302" y="647196"/>
                </a:lnTo>
                <a:lnTo>
                  <a:pt x="2910214" y="646135"/>
                </a:lnTo>
                <a:lnTo>
                  <a:pt x="2916302" y="644543"/>
                </a:lnTo>
                <a:lnTo>
                  <a:pt x="2922125" y="643217"/>
                </a:lnTo>
                <a:lnTo>
                  <a:pt x="2926361" y="642421"/>
                </a:lnTo>
                <a:lnTo>
                  <a:pt x="2929007" y="641890"/>
                </a:lnTo>
                <a:lnTo>
                  <a:pt x="2928743" y="641890"/>
                </a:lnTo>
                <a:lnTo>
                  <a:pt x="2925831" y="640564"/>
                </a:lnTo>
                <a:lnTo>
                  <a:pt x="2936948" y="635789"/>
                </a:lnTo>
                <a:lnTo>
                  <a:pt x="2941978" y="633666"/>
                </a:lnTo>
                <a:lnTo>
                  <a:pt x="2947007" y="632075"/>
                </a:lnTo>
                <a:lnTo>
                  <a:pt x="2951242" y="630748"/>
                </a:lnTo>
                <a:lnTo>
                  <a:pt x="2955742" y="629421"/>
                </a:lnTo>
                <a:lnTo>
                  <a:pt x="2959447" y="628891"/>
                </a:lnTo>
                <a:lnTo>
                  <a:pt x="2963418" y="628625"/>
                </a:lnTo>
                <a:close/>
                <a:moveTo>
                  <a:pt x="4762500" y="628593"/>
                </a:moveTo>
                <a:lnTo>
                  <a:pt x="4764484" y="629864"/>
                </a:lnTo>
                <a:lnTo>
                  <a:pt x="4765675" y="633357"/>
                </a:lnTo>
                <a:lnTo>
                  <a:pt x="4762698" y="633039"/>
                </a:lnTo>
                <a:lnTo>
                  <a:pt x="4763095" y="631451"/>
                </a:lnTo>
                <a:lnTo>
                  <a:pt x="4762500" y="628593"/>
                </a:lnTo>
                <a:close/>
                <a:moveTo>
                  <a:pt x="4858130" y="625902"/>
                </a:moveTo>
                <a:lnTo>
                  <a:pt x="4859437" y="627452"/>
                </a:lnTo>
                <a:lnTo>
                  <a:pt x="4859527" y="627478"/>
                </a:lnTo>
                <a:lnTo>
                  <a:pt x="4860056" y="627742"/>
                </a:lnTo>
                <a:lnTo>
                  <a:pt x="4860056" y="627478"/>
                </a:lnTo>
                <a:lnTo>
                  <a:pt x="4858997" y="626683"/>
                </a:lnTo>
                <a:lnTo>
                  <a:pt x="4858130" y="625902"/>
                </a:lnTo>
                <a:close/>
                <a:moveTo>
                  <a:pt x="4737100" y="620656"/>
                </a:moveTo>
                <a:lnTo>
                  <a:pt x="4746711" y="624360"/>
                </a:lnTo>
                <a:lnTo>
                  <a:pt x="4748213" y="626742"/>
                </a:lnTo>
                <a:lnTo>
                  <a:pt x="4748213" y="627006"/>
                </a:lnTo>
                <a:lnTo>
                  <a:pt x="4737100" y="620656"/>
                </a:lnTo>
                <a:close/>
                <a:moveTo>
                  <a:pt x="2368816" y="620301"/>
                </a:moveTo>
                <a:lnTo>
                  <a:pt x="2352147" y="627413"/>
                </a:lnTo>
                <a:lnTo>
                  <a:pt x="2354528" y="629257"/>
                </a:lnTo>
                <a:lnTo>
                  <a:pt x="2338653" y="638212"/>
                </a:lnTo>
                <a:lnTo>
                  <a:pt x="2332568" y="639792"/>
                </a:lnTo>
                <a:lnTo>
                  <a:pt x="2336272" y="632944"/>
                </a:lnTo>
                <a:lnTo>
                  <a:pt x="2323836" y="642953"/>
                </a:lnTo>
                <a:lnTo>
                  <a:pt x="2309549" y="649275"/>
                </a:lnTo>
                <a:lnTo>
                  <a:pt x="2302140" y="649012"/>
                </a:lnTo>
                <a:lnTo>
                  <a:pt x="2307961" y="645061"/>
                </a:lnTo>
                <a:lnTo>
                  <a:pt x="2306109" y="642953"/>
                </a:lnTo>
                <a:lnTo>
                  <a:pt x="2308755" y="640056"/>
                </a:lnTo>
                <a:lnTo>
                  <a:pt x="2295526" y="646641"/>
                </a:lnTo>
                <a:lnTo>
                  <a:pt x="2283620" y="646641"/>
                </a:lnTo>
                <a:lnTo>
                  <a:pt x="2280180" y="647958"/>
                </a:lnTo>
                <a:lnTo>
                  <a:pt x="2269067" y="648748"/>
                </a:lnTo>
                <a:lnTo>
                  <a:pt x="2273287" y="646329"/>
                </a:lnTo>
                <a:lnTo>
                  <a:pt x="2266951" y="647688"/>
                </a:lnTo>
                <a:lnTo>
                  <a:pt x="2270126" y="646327"/>
                </a:lnTo>
                <a:lnTo>
                  <a:pt x="2273301" y="646100"/>
                </a:lnTo>
                <a:lnTo>
                  <a:pt x="2273301" y="646321"/>
                </a:lnTo>
                <a:lnTo>
                  <a:pt x="2277799" y="643743"/>
                </a:lnTo>
                <a:lnTo>
                  <a:pt x="2275153" y="644007"/>
                </a:lnTo>
                <a:lnTo>
                  <a:pt x="2278063" y="642690"/>
                </a:lnTo>
                <a:lnTo>
                  <a:pt x="2266951" y="645851"/>
                </a:lnTo>
                <a:lnTo>
                  <a:pt x="2279651" y="640583"/>
                </a:lnTo>
                <a:lnTo>
                  <a:pt x="2292086" y="635842"/>
                </a:lnTo>
                <a:lnTo>
                  <a:pt x="2304257" y="632154"/>
                </a:lnTo>
                <a:lnTo>
                  <a:pt x="2316693" y="628730"/>
                </a:lnTo>
                <a:lnTo>
                  <a:pt x="2329128" y="626096"/>
                </a:lnTo>
                <a:lnTo>
                  <a:pt x="2341828" y="623989"/>
                </a:lnTo>
                <a:lnTo>
                  <a:pt x="2355057" y="621882"/>
                </a:lnTo>
                <a:lnTo>
                  <a:pt x="2368816" y="620301"/>
                </a:lnTo>
                <a:close/>
                <a:moveTo>
                  <a:pt x="3042709" y="617520"/>
                </a:moveTo>
                <a:lnTo>
                  <a:pt x="3046149" y="617520"/>
                </a:lnTo>
                <a:lnTo>
                  <a:pt x="3050382" y="618562"/>
                </a:lnTo>
                <a:lnTo>
                  <a:pt x="3055409" y="619604"/>
                </a:lnTo>
                <a:lnTo>
                  <a:pt x="3060701" y="621427"/>
                </a:lnTo>
                <a:lnTo>
                  <a:pt x="3065728" y="623510"/>
                </a:lnTo>
                <a:lnTo>
                  <a:pt x="3067845" y="624552"/>
                </a:lnTo>
                <a:lnTo>
                  <a:pt x="3069697" y="626115"/>
                </a:lnTo>
                <a:lnTo>
                  <a:pt x="3071284" y="627417"/>
                </a:lnTo>
                <a:lnTo>
                  <a:pt x="3072607" y="628980"/>
                </a:lnTo>
                <a:lnTo>
                  <a:pt x="3073136" y="630282"/>
                </a:lnTo>
                <a:lnTo>
                  <a:pt x="3073401" y="632105"/>
                </a:lnTo>
                <a:lnTo>
                  <a:pt x="3076576" y="635231"/>
                </a:lnTo>
                <a:lnTo>
                  <a:pt x="3076047" y="636273"/>
                </a:lnTo>
                <a:lnTo>
                  <a:pt x="3067845" y="640700"/>
                </a:lnTo>
                <a:lnTo>
                  <a:pt x="3037682" y="642523"/>
                </a:lnTo>
                <a:lnTo>
                  <a:pt x="3032920" y="645128"/>
                </a:lnTo>
                <a:lnTo>
                  <a:pt x="3027892" y="646951"/>
                </a:lnTo>
                <a:lnTo>
                  <a:pt x="3022865" y="648514"/>
                </a:lnTo>
                <a:lnTo>
                  <a:pt x="3017838" y="649555"/>
                </a:lnTo>
                <a:lnTo>
                  <a:pt x="3013076" y="650597"/>
                </a:lnTo>
                <a:lnTo>
                  <a:pt x="3008049" y="650858"/>
                </a:lnTo>
                <a:lnTo>
                  <a:pt x="3002757" y="650597"/>
                </a:lnTo>
                <a:lnTo>
                  <a:pt x="2997465" y="650076"/>
                </a:lnTo>
                <a:lnTo>
                  <a:pt x="2995084" y="638617"/>
                </a:lnTo>
                <a:lnTo>
                  <a:pt x="2984501" y="636012"/>
                </a:lnTo>
                <a:lnTo>
                  <a:pt x="2985030" y="634970"/>
                </a:lnTo>
                <a:lnTo>
                  <a:pt x="2987940" y="631585"/>
                </a:lnTo>
                <a:lnTo>
                  <a:pt x="2988734" y="626896"/>
                </a:lnTo>
                <a:lnTo>
                  <a:pt x="2995613" y="621688"/>
                </a:lnTo>
                <a:lnTo>
                  <a:pt x="2995878" y="621688"/>
                </a:lnTo>
                <a:lnTo>
                  <a:pt x="3019426" y="622208"/>
                </a:lnTo>
                <a:lnTo>
                  <a:pt x="3042709" y="617520"/>
                </a:lnTo>
                <a:close/>
                <a:moveTo>
                  <a:pt x="2409826" y="616350"/>
                </a:moveTo>
                <a:lnTo>
                  <a:pt x="2409297" y="616877"/>
                </a:lnTo>
                <a:lnTo>
                  <a:pt x="2406387" y="618457"/>
                </a:lnTo>
                <a:lnTo>
                  <a:pt x="2388924" y="622145"/>
                </a:lnTo>
                <a:lnTo>
                  <a:pt x="2373049" y="630574"/>
                </a:lnTo>
                <a:lnTo>
                  <a:pt x="2364053" y="627940"/>
                </a:lnTo>
                <a:lnTo>
                  <a:pt x="2377547" y="619511"/>
                </a:lnTo>
                <a:lnTo>
                  <a:pt x="2409826" y="616350"/>
                </a:lnTo>
                <a:close/>
                <a:moveTo>
                  <a:pt x="4941888" y="609620"/>
                </a:moveTo>
                <a:lnTo>
                  <a:pt x="4945636" y="611197"/>
                </a:lnTo>
                <a:lnTo>
                  <a:pt x="4959822" y="623020"/>
                </a:lnTo>
                <a:lnTo>
                  <a:pt x="4964372" y="624597"/>
                </a:lnTo>
                <a:lnTo>
                  <a:pt x="4982841" y="642202"/>
                </a:lnTo>
                <a:lnTo>
                  <a:pt x="4987926" y="647457"/>
                </a:lnTo>
                <a:lnTo>
                  <a:pt x="4987659" y="647720"/>
                </a:lnTo>
                <a:lnTo>
                  <a:pt x="4979361" y="640362"/>
                </a:lnTo>
                <a:lnTo>
                  <a:pt x="4975346" y="638786"/>
                </a:lnTo>
                <a:lnTo>
                  <a:pt x="4955004" y="624860"/>
                </a:lnTo>
                <a:lnTo>
                  <a:pt x="4941888" y="609620"/>
                </a:lnTo>
                <a:close/>
                <a:moveTo>
                  <a:pt x="3551177" y="608027"/>
                </a:moveTo>
                <a:lnTo>
                  <a:pt x="3557589" y="609615"/>
                </a:lnTo>
                <a:lnTo>
                  <a:pt x="3557283" y="609615"/>
                </a:lnTo>
                <a:lnTo>
                  <a:pt x="3549651" y="608662"/>
                </a:lnTo>
                <a:lnTo>
                  <a:pt x="3551177" y="608027"/>
                </a:lnTo>
                <a:close/>
                <a:moveTo>
                  <a:pt x="2730501" y="607998"/>
                </a:moveTo>
                <a:lnTo>
                  <a:pt x="2730501" y="608730"/>
                </a:lnTo>
                <a:lnTo>
                  <a:pt x="2728150" y="611417"/>
                </a:lnTo>
                <a:lnTo>
                  <a:pt x="2720835" y="611173"/>
                </a:lnTo>
                <a:lnTo>
                  <a:pt x="2715349" y="613371"/>
                </a:lnTo>
                <a:lnTo>
                  <a:pt x="2711953" y="614348"/>
                </a:lnTo>
                <a:lnTo>
                  <a:pt x="2710646" y="614348"/>
                </a:lnTo>
                <a:lnTo>
                  <a:pt x="2710124" y="614348"/>
                </a:lnTo>
                <a:lnTo>
                  <a:pt x="2709863" y="613859"/>
                </a:lnTo>
                <a:lnTo>
                  <a:pt x="2710124" y="613615"/>
                </a:lnTo>
                <a:lnTo>
                  <a:pt x="2711953" y="612394"/>
                </a:lnTo>
                <a:lnTo>
                  <a:pt x="2714826" y="610928"/>
                </a:lnTo>
                <a:lnTo>
                  <a:pt x="2719267" y="609463"/>
                </a:lnTo>
                <a:lnTo>
                  <a:pt x="2721880" y="608975"/>
                </a:lnTo>
                <a:lnTo>
                  <a:pt x="2724492" y="608486"/>
                </a:lnTo>
                <a:lnTo>
                  <a:pt x="2730501" y="607998"/>
                </a:lnTo>
                <a:close/>
                <a:moveTo>
                  <a:pt x="5037179" y="607799"/>
                </a:moveTo>
                <a:lnTo>
                  <a:pt x="5037087" y="607891"/>
                </a:lnTo>
                <a:lnTo>
                  <a:pt x="5049552" y="618443"/>
                </a:lnTo>
                <a:lnTo>
                  <a:pt x="5053818" y="622188"/>
                </a:lnTo>
                <a:lnTo>
                  <a:pt x="5049220" y="617806"/>
                </a:lnTo>
                <a:lnTo>
                  <a:pt x="5037179" y="607799"/>
                </a:lnTo>
                <a:close/>
                <a:moveTo>
                  <a:pt x="4940301" y="606445"/>
                </a:moveTo>
                <a:lnTo>
                  <a:pt x="4942630" y="607666"/>
                </a:lnTo>
                <a:lnTo>
                  <a:pt x="4943476" y="609620"/>
                </a:lnTo>
                <a:lnTo>
                  <a:pt x="4940301" y="606445"/>
                </a:lnTo>
                <a:close/>
                <a:moveTo>
                  <a:pt x="5038475" y="606111"/>
                </a:moveTo>
                <a:lnTo>
                  <a:pt x="5038325" y="607237"/>
                </a:lnTo>
                <a:lnTo>
                  <a:pt x="5038452" y="607237"/>
                </a:lnTo>
                <a:lnTo>
                  <a:pt x="5038321" y="607263"/>
                </a:lnTo>
                <a:lnTo>
                  <a:pt x="5038318" y="607289"/>
                </a:lnTo>
                <a:lnTo>
                  <a:pt x="5039502" y="607765"/>
                </a:lnTo>
                <a:lnTo>
                  <a:pt x="5038475" y="606111"/>
                </a:lnTo>
                <a:close/>
                <a:moveTo>
                  <a:pt x="5038727" y="604216"/>
                </a:moveTo>
                <a:lnTo>
                  <a:pt x="5038529" y="605704"/>
                </a:lnTo>
                <a:lnTo>
                  <a:pt x="5041603" y="606180"/>
                </a:lnTo>
                <a:lnTo>
                  <a:pt x="5041280" y="605669"/>
                </a:lnTo>
                <a:lnTo>
                  <a:pt x="5038727" y="604216"/>
                </a:lnTo>
                <a:close/>
                <a:moveTo>
                  <a:pt x="2752332" y="603235"/>
                </a:moveTo>
                <a:lnTo>
                  <a:pt x="2767013" y="614064"/>
                </a:lnTo>
                <a:lnTo>
                  <a:pt x="2765411" y="617042"/>
                </a:lnTo>
                <a:lnTo>
                  <a:pt x="2763276" y="620020"/>
                </a:lnTo>
                <a:lnTo>
                  <a:pt x="2760607" y="623269"/>
                </a:lnTo>
                <a:lnTo>
                  <a:pt x="2757670" y="625977"/>
                </a:lnTo>
                <a:lnTo>
                  <a:pt x="2754200" y="628684"/>
                </a:lnTo>
                <a:lnTo>
                  <a:pt x="2750997" y="631120"/>
                </a:lnTo>
                <a:lnTo>
                  <a:pt x="2747527" y="633286"/>
                </a:lnTo>
                <a:lnTo>
                  <a:pt x="2743790" y="635181"/>
                </a:lnTo>
                <a:lnTo>
                  <a:pt x="2740053" y="636535"/>
                </a:lnTo>
                <a:lnTo>
                  <a:pt x="2736316" y="637618"/>
                </a:lnTo>
                <a:lnTo>
                  <a:pt x="2732313" y="638160"/>
                </a:lnTo>
                <a:lnTo>
                  <a:pt x="2728576" y="637889"/>
                </a:lnTo>
                <a:lnTo>
                  <a:pt x="2725106" y="637347"/>
                </a:lnTo>
                <a:lnTo>
                  <a:pt x="2723237" y="636535"/>
                </a:lnTo>
                <a:lnTo>
                  <a:pt x="2721369" y="635723"/>
                </a:lnTo>
                <a:lnTo>
                  <a:pt x="2719767" y="634911"/>
                </a:lnTo>
                <a:lnTo>
                  <a:pt x="2718166" y="633557"/>
                </a:lnTo>
                <a:lnTo>
                  <a:pt x="2716831" y="632203"/>
                </a:lnTo>
                <a:lnTo>
                  <a:pt x="2715229" y="630579"/>
                </a:lnTo>
                <a:lnTo>
                  <a:pt x="2714962" y="627601"/>
                </a:lnTo>
                <a:lnTo>
                  <a:pt x="2706688" y="628684"/>
                </a:lnTo>
                <a:lnTo>
                  <a:pt x="2719500" y="619750"/>
                </a:lnTo>
                <a:lnTo>
                  <a:pt x="2723771" y="617854"/>
                </a:lnTo>
                <a:lnTo>
                  <a:pt x="2721369" y="617313"/>
                </a:lnTo>
                <a:lnTo>
                  <a:pt x="2729376" y="614064"/>
                </a:lnTo>
                <a:lnTo>
                  <a:pt x="2723504" y="614064"/>
                </a:lnTo>
                <a:lnTo>
                  <a:pt x="2752332" y="603235"/>
                </a:lnTo>
                <a:close/>
                <a:moveTo>
                  <a:pt x="5044018" y="603156"/>
                </a:moveTo>
                <a:lnTo>
                  <a:pt x="5048458" y="608097"/>
                </a:lnTo>
                <a:lnTo>
                  <a:pt x="5052372" y="610672"/>
                </a:lnTo>
                <a:lnTo>
                  <a:pt x="5052372" y="610407"/>
                </a:lnTo>
                <a:lnTo>
                  <a:pt x="5048695" y="606180"/>
                </a:lnTo>
                <a:lnTo>
                  <a:pt x="5047584" y="604993"/>
                </a:lnTo>
                <a:lnTo>
                  <a:pt x="5044018" y="603156"/>
                </a:lnTo>
                <a:close/>
                <a:moveTo>
                  <a:pt x="2536858" y="601650"/>
                </a:moveTo>
                <a:lnTo>
                  <a:pt x="2529458" y="609903"/>
                </a:lnTo>
                <a:lnTo>
                  <a:pt x="2531572" y="610169"/>
                </a:lnTo>
                <a:lnTo>
                  <a:pt x="2518886" y="621350"/>
                </a:lnTo>
                <a:lnTo>
                  <a:pt x="2530515" y="622149"/>
                </a:lnTo>
                <a:lnTo>
                  <a:pt x="2520207" y="628805"/>
                </a:lnTo>
                <a:lnTo>
                  <a:pt x="2526815" y="625876"/>
                </a:lnTo>
                <a:lnTo>
                  <a:pt x="2530250" y="624279"/>
                </a:lnTo>
                <a:lnTo>
                  <a:pt x="2533158" y="623480"/>
                </a:lnTo>
                <a:lnTo>
                  <a:pt x="2534215" y="623214"/>
                </a:lnTo>
                <a:lnTo>
                  <a:pt x="2535008" y="623214"/>
                </a:lnTo>
                <a:lnTo>
                  <a:pt x="2536065" y="623480"/>
                </a:lnTo>
                <a:lnTo>
                  <a:pt x="2536593" y="624013"/>
                </a:lnTo>
                <a:lnTo>
                  <a:pt x="2536858" y="624811"/>
                </a:lnTo>
                <a:lnTo>
                  <a:pt x="2536593" y="626142"/>
                </a:lnTo>
                <a:lnTo>
                  <a:pt x="2536329" y="627474"/>
                </a:lnTo>
                <a:lnTo>
                  <a:pt x="2535800" y="629870"/>
                </a:lnTo>
                <a:lnTo>
                  <a:pt x="2543201" y="625610"/>
                </a:lnTo>
                <a:lnTo>
                  <a:pt x="2541351" y="624013"/>
                </a:lnTo>
                <a:lnTo>
                  <a:pt x="2544522" y="621350"/>
                </a:lnTo>
                <a:lnTo>
                  <a:pt x="2546636" y="620020"/>
                </a:lnTo>
                <a:lnTo>
                  <a:pt x="2549015" y="618954"/>
                </a:lnTo>
                <a:lnTo>
                  <a:pt x="2550865" y="618156"/>
                </a:lnTo>
                <a:lnTo>
                  <a:pt x="2552979" y="617623"/>
                </a:lnTo>
                <a:lnTo>
                  <a:pt x="2556415" y="616559"/>
                </a:lnTo>
                <a:lnTo>
                  <a:pt x="2559851" y="616559"/>
                </a:lnTo>
                <a:lnTo>
                  <a:pt x="2562494" y="617357"/>
                </a:lnTo>
                <a:lnTo>
                  <a:pt x="2564079" y="618422"/>
                </a:lnTo>
                <a:lnTo>
                  <a:pt x="2564608" y="618954"/>
                </a:lnTo>
                <a:lnTo>
                  <a:pt x="2565401" y="619487"/>
                </a:lnTo>
                <a:lnTo>
                  <a:pt x="2565401" y="620286"/>
                </a:lnTo>
                <a:lnTo>
                  <a:pt x="2565401" y="621084"/>
                </a:lnTo>
                <a:lnTo>
                  <a:pt x="2564608" y="623480"/>
                </a:lnTo>
                <a:lnTo>
                  <a:pt x="2563815" y="625876"/>
                </a:lnTo>
                <a:lnTo>
                  <a:pt x="2563022" y="628006"/>
                </a:lnTo>
                <a:lnTo>
                  <a:pt x="2561436" y="630136"/>
                </a:lnTo>
                <a:lnTo>
                  <a:pt x="2560115" y="631999"/>
                </a:lnTo>
                <a:lnTo>
                  <a:pt x="2558265" y="634129"/>
                </a:lnTo>
                <a:lnTo>
                  <a:pt x="2556415" y="635727"/>
                </a:lnTo>
                <a:lnTo>
                  <a:pt x="2554565" y="637590"/>
                </a:lnTo>
                <a:lnTo>
                  <a:pt x="2550072" y="640519"/>
                </a:lnTo>
                <a:lnTo>
                  <a:pt x="2545315" y="643181"/>
                </a:lnTo>
                <a:lnTo>
                  <a:pt x="2540029" y="645577"/>
                </a:lnTo>
                <a:lnTo>
                  <a:pt x="2534743" y="647707"/>
                </a:lnTo>
                <a:lnTo>
                  <a:pt x="2529458" y="649038"/>
                </a:lnTo>
                <a:lnTo>
                  <a:pt x="2524172" y="650369"/>
                </a:lnTo>
                <a:lnTo>
                  <a:pt x="2519415" y="651434"/>
                </a:lnTo>
                <a:lnTo>
                  <a:pt x="2514657" y="651966"/>
                </a:lnTo>
                <a:lnTo>
                  <a:pt x="2510429" y="652499"/>
                </a:lnTo>
                <a:lnTo>
                  <a:pt x="2506729" y="652499"/>
                </a:lnTo>
                <a:lnTo>
                  <a:pt x="2503822" y="651966"/>
                </a:lnTo>
                <a:lnTo>
                  <a:pt x="2501443" y="651434"/>
                </a:lnTo>
                <a:lnTo>
                  <a:pt x="2481093" y="657291"/>
                </a:lnTo>
                <a:lnTo>
                  <a:pt x="2481093" y="655960"/>
                </a:lnTo>
                <a:lnTo>
                  <a:pt x="2482679" y="654362"/>
                </a:lnTo>
                <a:lnTo>
                  <a:pt x="2466557" y="659421"/>
                </a:lnTo>
                <a:lnTo>
                  <a:pt x="2458628" y="662881"/>
                </a:lnTo>
                <a:lnTo>
                  <a:pt x="2446207" y="668472"/>
                </a:lnTo>
                <a:lnTo>
                  <a:pt x="2439335" y="671933"/>
                </a:lnTo>
                <a:lnTo>
                  <a:pt x="2431407" y="675128"/>
                </a:lnTo>
                <a:lnTo>
                  <a:pt x="2423214" y="678056"/>
                </a:lnTo>
                <a:lnTo>
                  <a:pt x="2415021" y="680985"/>
                </a:lnTo>
                <a:lnTo>
                  <a:pt x="2406564" y="683647"/>
                </a:lnTo>
                <a:lnTo>
                  <a:pt x="2398635" y="685510"/>
                </a:lnTo>
                <a:lnTo>
                  <a:pt x="2390970" y="686842"/>
                </a:lnTo>
                <a:lnTo>
                  <a:pt x="2387270" y="687108"/>
                </a:lnTo>
                <a:lnTo>
                  <a:pt x="2383570" y="687374"/>
                </a:lnTo>
                <a:lnTo>
                  <a:pt x="2380399" y="687108"/>
                </a:lnTo>
                <a:lnTo>
                  <a:pt x="2377492" y="686842"/>
                </a:lnTo>
                <a:lnTo>
                  <a:pt x="2374585" y="686309"/>
                </a:lnTo>
                <a:lnTo>
                  <a:pt x="2372206" y="685510"/>
                </a:lnTo>
                <a:lnTo>
                  <a:pt x="2369827" y="684179"/>
                </a:lnTo>
                <a:lnTo>
                  <a:pt x="2367713" y="682582"/>
                </a:lnTo>
                <a:lnTo>
                  <a:pt x="2366392" y="680718"/>
                </a:lnTo>
                <a:lnTo>
                  <a:pt x="2365070" y="678322"/>
                </a:lnTo>
                <a:lnTo>
                  <a:pt x="2370092" y="676193"/>
                </a:lnTo>
                <a:lnTo>
                  <a:pt x="2375377" y="674595"/>
                </a:lnTo>
                <a:lnTo>
                  <a:pt x="2380399" y="672732"/>
                </a:lnTo>
                <a:lnTo>
                  <a:pt x="2385685" y="671667"/>
                </a:lnTo>
                <a:lnTo>
                  <a:pt x="2396521" y="669005"/>
                </a:lnTo>
                <a:lnTo>
                  <a:pt x="2407092" y="666875"/>
                </a:lnTo>
                <a:lnTo>
                  <a:pt x="2417664" y="664479"/>
                </a:lnTo>
                <a:lnTo>
                  <a:pt x="2422949" y="662881"/>
                </a:lnTo>
                <a:lnTo>
                  <a:pt x="2428235" y="661550"/>
                </a:lnTo>
                <a:lnTo>
                  <a:pt x="2433257" y="659687"/>
                </a:lnTo>
                <a:lnTo>
                  <a:pt x="2438014" y="657557"/>
                </a:lnTo>
                <a:lnTo>
                  <a:pt x="2443035" y="655427"/>
                </a:lnTo>
                <a:lnTo>
                  <a:pt x="2448057" y="652765"/>
                </a:lnTo>
                <a:lnTo>
                  <a:pt x="2418192" y="658622"/>
                </a:lnTo>
                <a:lnTo>
                  <a:pt x="2421099" y="656226"/>
                </a:lnTo>
                <a:lnTo>
                  <a:pt x="2419249" y="655960"/>
                </a:lnTo>
                <a:lnTo>
                  <a:pt x="2417399" y="655960"/>
                </a:lnTo>
                <a:lnTo>
                  <a:pt x="2415021" y="656492"/>
                </a:lnTo>
                <a:lnTo>
                  <a:pt x="2412642" y="657557"/>
                </a:lnTo>
                <a:lnTo>
                  <a:pt x="2407356" y="659953"/>
                </a:lnTo>
                <a:lnTo>
                  <a:pt x="2402335" y="662349"/>
                </a:lnTo>
                <a:lnTo>
                  <a:pt x="2398106" y="664479"/>
                </a:lnTo>
                <a:lnTo>
                  <a:pt x="2396521" y="664745"/>
                </a:lnTo>
                <a:lnTo>
                  <a:pt x="2395463" y="665011"/>
                </a:lnTo>
                <a:lnTo>
                  <a:pt x="2394671" y="664745"/>
                </a:lnTo>
                <a:lnTo>
                  <a:pt x="2394406" y="664745"/>
                </a:lnTo>
                <a:lnTo>
                  <a:pt x="2394406" y="663680"/>
                </a:lnTo>
                <a:lnTo>
                  <a:pt x="2394935" y="662083"/>
                </a:lnTo>
                <a:lnTo>
                  <a:pt x="2396521" y="659687"/>
                </a:lnTo>
                <a:lnTo>
                  <a:pt x="2394406" y="658888"/>
                </a:lnTo>
                <a:lnTo>
                  <a:pt x="2410792" y="651434"/>
                </a:lnTo>
                <a:lnTo>
                  <a:pt x="2399692" y="651167"/>
                </a:lnTo>
                <a:lnTo>
                  <a:pt x="2385420" y="657291"/>
                </a:lnTo>
                <a:lnTo>
                  <a:pt x="2383306" y="658888"/>
                </a:lnTo>
                <a:lnTo>
                  <a:pt x="2384892" y="658622"/>
                </a:lnTo>
                <a:lnTo>
                  <a:pt x="2385420" y="659687"/>
                </a:lnTo>
                <a:lnTo>
                  <a:pt x="2365070" y="666342"/>
                </a:lnTo>
                <a:lnTo>
                  <a:pt x="2366920" y="664212"/>
                </a:lnTo>
                <a:lnTo>
                  <a:pt x="2354234" y="670069"/>
                </a:lnTo>
                <a:lnTo>
                  <a:pt x="2347099" y="667940"/>
                </a:lnTo>
                <a:lnTo>
                  <a:pt x="2352384" y="666076"/>
                </a:lnTo>
                <a:lnTo>
                  <a:pt x="2349742" y="666875"/>
                </a:lnTo>
                <a:lnTo>
                  <a:pt x="2347099" y="666875"/>
                </a:lnTo>
                <a:lnTo>
                  <a:pt x="2350006" y="664212"/>
                </a:lnTo>
                <a:lnTo>
                  <a:pt x="2328863" y="664212"/>
                </a:lnTo>
                <a:lnTo>
                  <a:pt x="2344191" y="659154"/>
                </a:lnTo>
                <a:lnTo>
                  <a:pt x="2359256" y="654362"/>
                </a:lnTo>
                <a:lnTo>
                  <a:pt x="2364738" y="652771"/>
                </a:lnTo>
                <a:lnTo>
                  <a:pt x="2364806" y="652765"/>
                </a:lnTo>
                <a:lnTo>
                  <a:pt x="2370620" y="651434"/>
                </a:lnTo>
                <a:lnTo>
                  <a:pt x="2376699" y="650103"/>
                </a:lnTo>
                <a:lnTo>
                  <a:pt x="2381985" y="648239"/>
                </a:lnTo>
                <a:lnTo>
                  <a:pt x="2390442" y="645311"/>
                </a:lnTo>
                <a:lnTo>
                  <a:pt x="2374849" y="649836"/>
                </a:lnTo>
                <a:lnTo>
                  <a:pt x="2364738" y="652771"/>
                </a:lnTo>
                <a:lnTo>
                  <a:pt x="2358992" y="653297"/>
                </a:lnTo>
                <a:lnTo>
                  <a:pt x="2356349" y="653297"/>
                </a:lnTo>
                <a:lnTo>
                  <a:pt x="2353706" y="653297"/>
                </a:lnTo>
                <a:lnTo>
                  <a:pt x="2351327" y="652765"/>
                </a:lnTo>
                <a:lnTo>
                  <a:pt x="2349213" y="651700"/>
                </a:lnTo>
                <a:lnTo>
                  <a:pt x="2362427" y="649038"/>
                </a:lnTo>
                <a:lnTo>
                  <a:pt x="2375642" y="645843"/>
                </a:lnTo>
                <a:lnTo>
                  <a:pt x="2388856" y="642116"/>
                </a:lnTo>
                <a:lnTo>
                  <a:pt x="2390032" y="641753"/>
                </a:lnTo>
                <a:lnTo>
                  <a:pt x="2393878" y="640785"/>
                </a:lnTo>
                <a:lnTo>
                  <a:pt x="2397578" y="639720"/>
                </a:lnTo>
                <a:lnTo>
                  <a:pt x="2401806" y="638123"/>
                </a:lnTo>
                <a:lnTo>
                  <a:pt x="2390032" y="641753"/>
                </a:lnTo>
                <a:lnTo>
                  <a:pt x="2389649" y="641850"/>
                </a:lnTo>
                <a:lnTo>
                  <a:pt x="2385685" y="642382"/>
                </a:lnTo>
                <a:lnTo>
                  <a:pt x="2381985" y="642382"/>
                </a:lnTo>
                <a:lnTo>
                  <a:pt x="2377756" y="642382"/>
                </a:lnTo>
                <a:lnTo>
                  <a:pt x="2374056" y="641850"/>
                </a:lnTo>
                <a:lnTo>
                  <a:pt x="2369827" y="640785"/>
                </a:lnTo>
                <a:lnTo>
                  <a:pt x="2372999" y="639454"/>
                </a:lnTo>
                <a:lnTo>
                  <a:pt x="2375906" y="638123"/>
                </a:lnTo>
                <a:lnTo>
                  <a:pt x="2381456" y="636525"/>
                </a:lnTo>
                <a:lnTo>
                  <a:pt x="2386742" y="635460"/>
                </a:lnTo>
                <a:lnTo>
                  <a:pt x="2391763" y="634662"/>
                </a:lnTo>
                <a:lnTo>
                  <a:pt x="2396785" y="633863"/>
                </a:lnTo>
                <a:lnTo>
                  <a:pt x="2401806" y="632798"/>
                </a:lnTo>
                <a:lnTo>
                  <a:pt x="2407092" y="631733"/>
                </a:lnTo>
                <a:lnTo>
                  <a:pt x="2412642" y="629604"/>
                </a:lnTo>
                <a:lnTo>
                  <a:pt x="2397049" y="628006"/>
                </a:lnTo>
                <a:lnTo>
                  <a:pt x="2431407" y="621617"/>
                </a:lnTo>
                <a:lnTo>
                  <a:pt x="2426649" y="627474"/>
                </a:lnTo>
                <a:lnTo>
                  <a:pt x="2432464" y="626409"/>
                </a:lnTo>
                <a:lnTo>
                  <a:pt x="2438542" y="625610"/>
                </a:lnTo>
                <a:lnTo>
                  <a:pt x="2444092" y="625610"/>
                </a:lnTo>
                <a:lnTo>
                  <a:pt x="2446207" y="625610"/>
                </a:lnTo>
                <a:lnTo>
                  <a:pt x="2448321" y="625876"/>
                </a:lnTo>
                <a:lnTo>
                  <a:pt x="2450171" y="626409"/>
                </a:lnTo>
                <a:lnTo>
                  <a:pt x="2451493" y="626941"/>
                </a:lnTo>
                <a:lnTo>
                  <a:pt x="2452285" y="628006"/>
                </a:lnTo>
                <a:lnTo>
                  <a:pt x="2452550" y="629071"/>
                </a:lnTo>
                <a:lnTo>
                  <a:pt x="2452021" y="630402"/>
                </a:lnTo>
                <a:lnTo>
                  <a:pt x="2450964" y="632266"/>
                </a:lnTo>
                <a:lnTo>
                  <a:pt x="2448850" y="634129"/>
                </a:lnTo>
                <a:lnTo>
                  <a:pt x="2445942" y="636525"/>
                </a:lnTo>
                <a:lnTo>
                  <a:pt x="2452550" y="634662"/>
                </a:lnTo>
                <a:lnTo>
                  <a:pt x="2452814" y="634662"/>
                </a:lnTo>
                <a:lnTo>
                  <a:pt x="2453459" y="634662"/>
                </a:lnTo>
                <a:lnTo>
                  <a:pt x="2456448" y="633399"/>
                </a:lnTo>
                <a:lnTo>
                  <a:pt x="2457451" y="633929"/>
                </a:lnTo>
                <a:lnTo>
                  <a:pt x="2454153" y="634662"/>
                </a:lnTo>
                <a:lnTo>
                  <a:pt x="2458628" y="634662"/>
                </a:lnTo>
                <a:lnTo>
                  <a:pt x="2453871" y="643979"/>
                </a:lnTo>
                <a:lnTo>
                  <a:pt x="2470257" y="643447"/>
                </a:lnTo>
                <a:lnTo>
                  <a:pt x="2478978" y="643181"/>
                </a:lnTo>
                <a:lnTo>
                  <a:pt x="2482943" y="642915"/>
                </a:lnTo>
                <a:lnTo>
                  <a:pt x="2486643" y="642382"/>
                </a:lnTo>
                <a:lnTo>
                  <a:pt x="2489814" y="641850"/>
                </a:lnTo>
                <a:lnTo>
                  <a:pt x="2492457" y="640785"/>
                </a:lnTo>
                <a:lnTo>
                  <a:pt x="2493779" y="639986"/>
                </a:lnTo>
                <a:lnTo>
                  <a:pt x="2494307" y="639454"/>
                </a:lnTo>
                <a:lnTo>
                  <a:pt x="2494572" y="638389"/>
                </a:lnTo>
                <a:lnTo>
                  <a:pt x="2494572" y="637856"/>
                </a:lnTo>
                <a:lnTo>
                  <a:pt x="2494307" y="637058"/>
                </a:lnTo>
                <a:lnTo>
                  <a:pt x="2493779" y="636259"/>
                </a:lnTo>
                <a:lnTo>
                  <a:pt x="2492986" y="635194"/>
                </a:lnTo>
                <a:lnTo>
                  <a:pt x="2490343" y="632798"/>
                </a:lnTo>
                <a:lnTo>
                  <a:pt x="2486114" y="630136"/>
                </a:lnTo>
                <a:lnTo>
                  <a:pt x="2505143" y="621350"/>
                </a:lnTo>
                <a:lnTo>
                  <a:pt x="2494572" y="615494"/>
                </a:lnTo>
                <a:lnTo>
                  <a:pt x="2518886" y="603780"/>
                </a:lnTo>
                <a:lnTo>
                  <a:pt x="2536858" y="601650"/>
                </a:lnTo>
                <a:close/>
                <a:moveTo>
                  <a:pt x="3543301" y="600090"/>
                </a:moveTo>
                <a:lnTo>
                  <a:pt x="3551239" y="601361"/>
                </a:lnTo>
                <a:lnTo>
                  <a:pt x="3551239" y="601678"/>
                </a:lnTo>
                <a:lnTo>
                  <a:pt x="3544581" y="604853"/>
                </a:lnTo>
                <a:lnTo>
                  <a:pt x="3543301" y="600090"/>
                </a:lnTo>
                <a:close/>
                <a:moveTo>
                  <a:pt x="3511117" y="596916"/>
                </a:moveTo>
                <a:lnTo>
                  <a:pt x="3516313" y="601083"/>
                </a:lnTo>
                <a:lnTo>
                  <a:pt x="3507365" y="606440"/>
                </a:lnTo>
                <a:lnTo>
                  <a:pt x="3506788" y="606143"/>
                </a:lnTo>
                <a:lnTo>
                  <a:pt x="3511117" y="596916"/>
                </a:lnTo>
                <a:close/>
                <a:moveTo>
                  <a:pt x="4702175" y="596844"/>
                </a:moveTo>
                <a:lnTo>
                  <a:pt x="4704932" y="597638"/>
                </a:lnTo>
                <a:lnTo>
                  <a:pt x="4706938" y="598696"/>
                </a:lnTo>
                <a:lnTo>
                  <a:pt x="4706687" y="600019"/>
                </a:lnTo>
                <a:lnTo>
                  <a:pt x="4702175" y="596844"/>
                </a:lnTo>
                <a:close/>
                <a:moveTo>
                  <a:pt x="2612625" y="593711"/>
                </a:moveTo>
                <a:lnTo>
                  <a:pt x="2614459" y="593982"/>
                </a:lnTo>
                <a:lnTo>
                  <a:pt x="2612625" y="595067"/>
                </a:lnTo>
                <a:lnTo>
                  <a:pt x="2625726" y="597506"/>
                </a:lnTo>
                <a:lnTo>
                  <a:pt x="2624678" y="598319"/>
                </a:lnTo>
                <a:lnTo>
                  <a:pt x="2622844" y="599674"/>
                </a:lnTo>
                <a:lnTo>
                  <a:pt x="2620747" y="600759"/>
                </a:lnTo>
                <a:lnTo>
                  <a:pt x="2618913" y="601572"/>
                </a:lnTo>
                <a:lnTo>
                  <a:pt x="2616817" y="602385"/>
                </a:lnTo>
                <a:lnTo>
                  <a:pt x="2610005" y="603198"/>
                </a:lnTo>
                <a:lnTo>
                  <a:pt x="2598738" y="604824"/>
                </a:lnTo>
                <a:lnTo>
                  <a:pt x="2602406" y="596964"/>
                </a:lnTo>
                <a:lnTo>
                  <a:pt x="2612625" y="593711"/>
                </a:lnTo>
                <a:close/>
                <a:moveTo>
                  <a:pt x="2767013" y="592124"/>
                </a:moveTo>
                <a:lnTo>
                  <a:pt x="2766733" y="592577"/>
                </a:lnTo>
                <a:lnTo>
                  <a:pt x="2757488" y="596887"/>
                </a:lnTo>
                <a:lnTo>
                  <a:pt x="2764211" y="592351"/>
                </a:lnTo>
                <a:lnTo>
                  <a:pt x="2767013" y="592124"/>
                </a:lnTo>
                <a:close/>
                <a:moveTo>
                  <a:pt x="3530601" y="590566"/>
                </a:moveTo>
                <a:lnTo>
                  <a:pt x="3530601" y="591118"/>
                </a:lnTo>
                <a:lnTo>
                  <a:pt x="3519281" y="596915"/>
                </a:lnTo>
                <a:lnTo>
                  <a:pt x="3517901" y="594155"/>
                </a:lnTo>
                <a:lnTo>
                  <a:pt x="3521490" y="592222"/>
                </a:lnTo>
                <a:lnTo>
                  <a:pt x="3530601" y="590566"/>
                </a:lnTo>
                <a:close/>
                <a:moveTo>
                  <a:pt x="2431787" y="590537"/>
                </a:moveTo>
                <a:lnTo>
                  <a:pt x="2439989" y="595805"/>
                </a:lnTo>
                <a:lnTo>
                  <a:pt x="2437872" y="597386"/>
                </a:lnTo>
                <a:lnTo>
                  <a:pt x="2419880" y="602654"/>
                </a:lnTo>
                <a:lnTo>
                  <a:pt x="2367757" y="607658"/>
                </a:lnTo>
                <a:lnTo>
                  <a:pt x="2374107" y="605024"/>
                </a:lnTo>
                <a:lnTo>
                  <a:pt x="2380722" y="602917"/>
                </a:lnTo>
                <a:lnTo>
                  <a:pt x="2387337" y="601073"/>
                </a:lnTo>
                <a:lnTo>
                  <a:pt x="2393951" y="599756"/>
                </a:lnTo>
                <a:lnTo>
                  <a:pt x="2407445" y="597386"/>
                </a:lnTo>
                <a:lnTo>
                  <a:pt x="2421203" y="595279"/>
                </a:lnTo>
                <a:lnTo>
                  <a:pt x="2419351" y="593435"/>
                </a:lnTo>
                <a:lnTo>
                  <a:pt x="2431787" y="590537"/>
                </a:lnTo>
                <a:close/>
                <a:moveTo>
                  <a:pt x="3519942" y="587390"/>
                </a:moveTo>
                <a:lnTo>
                  <a:pt x="3520849" y="587390"/>
                </a:lnTo>
                <a:lnTo>
                  <a:pt x="3517901" y="590566"/>
                </a:lnTo>
                <a:lnTo>
                  <a:pt x="3519942" y="587390"/>
                </a:lnTo>
                <a:close/>
                <a:moveTo>
                  <a:pt x="2762251" y="587361"/>
                </a:moveTo>
                <a:lnTo>
                  <a:pt x="2762251" y="587849"/>
                </a:lnTo>
                <a:lnTo>
                  <a:pt x="2757989" y="590536"/>
                </a:lnTo>
                <a:lnTo>
                  <a:pt x="2757738" y="590536"/>
                </a:lnTo>
                <a:lnTo>
                  <a:pt x="2757488" y="590536"/>
                </a:lnTo>
                <a:lnTo>
                  <a:pt x="2762251" y="587361"/>
                </a:lnTo>
                <a:close/>
                <a:moveTo>
                  <a:pt x="3468160" y="585803"/>
                </a:moveTo>
                <a:lnTo>
                  <a:pt x="3468689" y="586030"/>
                </a:lnTo>
                <a:lnTo>
                  <a:pt x="3466307" y="588978"/>
                </a:lnTo>
                <a:lnTo>
                  <a:pt x="3463926" y="587844"/>
                </a:lnTo>
                <a:lnTo>
                  <a:pt x="3468160" y="585803"/>
                </a:lnTo>
                <a:close/>
                <a:moveTo>
                  <a:pt x="2674939" y="584186"/>
                </a:moveTo>
                <a:lnTo>
                  <a:pt x="2673823" y="584738"/>
                </a:lnTo>
                <a:lnTo>
                  <a:pt x="2655416" y="590536"/>
                </a:lnTo>
                <a:lnTo>
                  <a:pt x="2654301" y="590536"/>
                </a:lnTo>
                <a:lnTo>
                  <a:pt x="2660436" y="586119"/>
                </a:lnTo>
                <a:lnTo>
                  <a:pt x="2674939" y="584186"/>
                </a:lnTo>
                <a:close/>
                <a:moveTo>
                  <a:pt x="5045912" y="581262"/>
                </a:moveTo>
                <a:lnTo>
                  <a:pt x="5227374" y="722585"/>
                </a:lnTo>
                <a:lnTo>
                  <a:pt x="5203032" y="702628"/>
                </a:lnTo>
                <a:lnTo>
                  <a:pt x="5178426" y="682937"/>
                </a:lnTo>
                <a:lnTo>
                  <a:pt x="5153820" y="663511"/>
                </a:lnTo>
                <a:lnTo>
                  <a:pt x="5128949" y="644352"/>
                </a:lnTo>
                <a:lnTo>
                  <a:pt x="5078943" y="606300"/>
                </a:lnTo>
                <a:lnTo>
                  <a:pt x="5054072" y="587407"/>
                </a:lnTo>
                <a:lnTo>
                  <a:pt x="5047586" y="582410"/>
                </a:lnTo>
                <a:lnTo>
                  <a:pt x="5073122" y="601244"/>
                </a:lnTo>
                <a:lnTo>
                  <a:pt x="5100903" y="621734"/>
                </a:lnTo>
                <a:lnTo>
                  <a:pt x="5128685" y="643022"/>
                </a:lnTo>
                <a:lnTo>
                  <a:pt x="5155937" y="664310"/>
                </a:lnTo>
                <a:lnTo>
                  <a:pt x="5182924" y="685864"/>
                </a:lnTo>
                <a:lnTo>
                  <a:pt x="5209912" y="707950"/>
                </a:lnTo>
                <a:lnTo>
                  <a:pt x="5236370" y="730036"/>
                </a:lnTo>
                <a:lnTo>
                  <a:pt x="5260605" y="750717"/>
                </a:lnTo>
                <a:lnTo>
                  <a:pt x="5261177" y="751179"/>
                </a:lnTo>
                <a:lnTo>
                  <a:pt x="5263944" y="753412"/>
                </a:lnTo>
                <a:lnTo>
                  <a:pt x="5259629" y="749828"/>
                </a:lnTo>
                <a:lnTo>
                  <a:pt x="5259178" y="749454"/>
                </a:lnTo>
                <a:lnTo>
                  <a:pt x="5259178" y="749435"/>
                </a:lnTo>
                <a:lnTo>
                  <a:pt x="5259178" y="749190"/>
                </a:lnTo>
                <a:lnTo>
                  <a:pt x="5260237" y="750246"/>
                </a:lnTo>
                <a:lnTo>
                  <a:pt x="5261825" y="751565"/>
                </a:lnTo>
                <a:lnTo>
                  <a:pt x="5263143" y="752550"/>
                </a:lnTo>
                <a:lnTo>
                  <a:pt x="5284068" y="770831"/>
                </a:lnTo>
                <a:lnTo>
                  <a:pt x="5313989" y="797749"/>
                </a:lnTo>
                <a:lnTo>
                  <a:pt x="5343646" y="824932"/>
                </a:lnTo>
                <a:lnTo>
                  <a:pt x="5402429" y="880089"/>
                </a:lnTo>
                <a:lnTo>
                  <a:pt x="5412756" y="890118"/>
                </a:lnTo>
                <a:lnTo>
                  <a:pt x="5437382" y="913870"/>
                </a:lnTo>
                <a:lnTo>
                  <a:pt x="5446089" y="922144"/>
                </a:lnTo>
                <a:lnTo>
                  <a:pt x="5448768" y="925482"/>
                </a:lnTo>
                <a:lnTo>
                  <a:pt x="5431556" y="909647"/>
                </a:lnTo>
                <a:lnTo>
                  <a:pt x="5445855" y="923371"/>
                </a:lnTo>
                <a:lnTo>
                  <a:pt x="5450886" y="928385"/>
                </a:lnTo>
                <a:lnTo>
                  <a:pt x="5444531" y="922843"/>
                </a:lnTo>
                <a:lnTo>
                  <a:pt x="5453799" y="931552"/>
                </a:lnTo>
                <a:lnTo>
                  <a:pt x="5469421" y="947123"/>
                </a:lnTo>
                <a:lnTo>
                  <a:pt x="5475776" y="953721"/>
                </a:lnTo>
                <a:lnTo>
                  <a:pt x="5477895" y="956096"/>
                </a:lnTo>
                <a:lnTo>
                  <a:pt x="5478954" y="957679"/>
                </a:lnTo>
                <a:lnTo>
                  <a:pt x="5478954" y="958207"/>
                </a:lnTo>
                <a:lnTo>
                  <a:pt x="5477630" y="957679"/>
                </a:lnTo>
                <a:lnTo>
                  <a:pt x="5474717" y="955305"/>
                </a:lnTo>
                <a:lnTo>
                  <a:pt x="5469686" y="951609"/>
                </a:lnTo>
                <a:lnTo>
                  <a:pt x="5478424" y="959527"/>
                </a:lnTo>
                <a:lnTo>
                  <a:pt x="5486633" y="967708"/>
                </a:lnTo>
                <a:lnTo>
                  <a:pt x="5494577" y="976418"/>
                </a:lnTo>
                <a:lnTo>
                  <a:pt x="5502256" y="985127"/>
                </a:lnTo>
                <a:lnTo>
                  <a:pt x="5490870" y="972459"/>
                </a:lnTo>
                <a:lnTo>
                  <a:pt x="5499608" y="982751"/>
                </a:lnTo>
                <a:lnTo>
                  <a:pt x="5498284" y="981168"/>
                </a:lnTo>
                <a:lnTo>
                  <a:pt x="5505168" y="988294"/>
                </a:lnTo>
                <a:lnTo>
                  <a:pt x="5504109" y="987238"/>
                </a:lnTo>
                <a:lnTo>
                  <a:pt x="5518673" y="1002016"/>
                </a:lnTo>
                <a:lnTo>
                  <a:pt x="5511258" y="995947"/>
                </a:lnTo>
                <a:lnTo>
                  <a:pt x="5512320" y="997260"/>
                </a:lnTo>
                <a:lnTo>
                  <a:pt x="5529343" y="1013749"/>
                </a:lnTo>
                <a:lnTo>
                  <a:pt x="5542343" y="1029643"/>
                </a:lnTo>
                <a:lnTo>
                  <a:pt x="5542343" y="1029908"/>
                </a:lnTo>
                <a:lnTo>
                  <a:pt x="5532261" y="1019047"/>
                </a:lnTo>
                <a:lnTo>
                  <a:pt x="5531731" y="1019047"/>
                </a:lnTo>
                <a:lnTo>
                  <a:pt x="5546854" y="1035206"/>
                </a:lnTo>
                <a:lnTo>
                  <a:pt x="5545527" y="1033087"/>
                </a:lnTo>
                <a:lnTo>
                  <a:pt x="5552160" y="1040769"/>
                </a:lnTo>
                <a:lnTo>
                  <a:pt x="5547650" y="1036530"/>
                </a:lnTo>
                <a:lnTo>
                  <a:pt x="5547650" y="1036795"/>
                </a:lnTo>
                <a:lnTo>
                  <a:pt x="5548976" y="1038385"/>
                </a:lnTo>
                <a:lnTo>
                  <a:pt x="5554548" y="1044743"/>
                </a:lnTo>
                <a:lnTo>
                  <a:pt x="5562773" y="1053769"/>
                </a:lnTo>
                <a:lnTo>
                  <a:pt x="5580019" y="1071518"/>
                </a:lnTo>
                <a:lnTo>
                  <a:pt x="5585060" y="1076817"/>
                </a:lnTo>
                <a:lnTo>
                  <a:pt x="5585768" y="1077525"/>
                </a:lnTo>
                <a:lnTo>
                  <a:pt x="5585591" y="1078406"/>
                </a:lnTo>
                <a:lnTo>
                  <a:pt x="5581173" y="1074584"/>
                </a:lnTo>
                <a:lnTo>
                  <a:pt x="5585857" y="1078659"/>
                </a:lnTo>
                <a:lnTo>
                  <a:pt x="5585857" y="1077613"/>
                </a:lnTo>
                <a:lnTo>
                  <a:pt x="5585768" y="1077525"/>
                </a:lnTo>
                <a:lnTo>
                  <a:pt x="5585856" y="1077081"/>
                </a:lnTo>
                <a:lnTo>
                  <a:pt x="5585986" y="1077473"/>
                </a:lnTo>
                <a:lnTo>
                  <a:pt x="5596153" y="1087891"/>
                </a:lnTo>
                <a:lnTo>
                  <a:pt x="5660353" y="1163971"/>
                </a:lnTo>
                <a:lnTo>
                  <a:pt x="5658621" y="1160499"/>
                </a:lnTo>
                <a:lnTo>
                  <a:pt x="5687967" y="1190157"/>
                </a:lnTo>
                <a:lnTo>
                  <a:pt x="5694779" y="1199607"/>
                </a:lnTo>
                <a:lnTo>
                  <a:pt x="5692421" y="1198819"/>
                </a:lnTo>
                <a:lnTo>
                  <a:pt x="5692421" y="1199081"/>
                </a:lnTo>
                <a:lnTo>
                  <a:pt x="5697400" y="1206172"/>
                </a:lnTo>
                <a:lnTo>
                  <a:pt x="5697138" y="1206956"/>
                </a:lnTo>
                <a:lnTo>
                  <a:pt x="5701592" y="1213523"/>
                </a:lnTo>
                <a:lnTo>
                  <a:pt x="5706308" y="1221137"/>
                </a:lnTo>
                <a:lnTo>
                  <a:pt x="5715741" y="1237158"/>
                </a:lnTo>
                <a:lnTo>
                  <a:pt x="5715815" y="1237272"/>
                </a:lnTo>
                <a:lnTo>
                  <a:pt x="5716527" y="1238997"/>
                </a:lnTo>
                <a:lnTo>
                  <a:pt x="5711810" y="1233744"/>
                </a:lnTo>
                <a:lnTo>
                  <a:pt x="5711203" y="1232983"/>
                </a:lnTo>
                <a:lnTo>
                  <a:pt x="5711774" y="1233747"/>
                </a:lnTo>
                <a:lnTo>
                  <a:pt x="5706753" y="1230304"/>
                </a:lnTo>
                <a:lnTo>
                  <a:pt x="5704111" y="1232157"/>
                </a:lnTo>
                <a:lnTo>
                  <a:pt x="5708074" y="1240102"/>
                </a:lnTo>
                <a:lnTo>
                  <a:pt x="5705168" y="1238514"/>
                </a:lnTo>
                <a:lnTo>
                  <a:pt x="5714152" y="1252814"/>
                </a:lnTo>
                <a:lnTo>
                  <a:pt x="5712566" y="1252814"/>
                </a:lnTo>
                <a:lnTo>
                  <a:pt x="5725778" y="1267380"/>
                </a:lnTo>
                <a:lnTo>
                  <a:pt x="5724985" y="1266056"/>
                </a:lnTo>
                <a:lnTo>
                  <a:pt x="5735819" y="1276916"/>
                </a:lnTo>
                <a:lnTo>
                  <a:pt x="5727892" y="1270824"/>
                </a:lnTo>
                <a:lnTo>
                  <a:pt x="5741368" y="1287774"/>
                </a:lnTo>
                <a:lnTo>
                  <a:pt x="5732120" y="1280359"/>
                </a:lnTo>
                <a:lnTo>
                  <a:pt x="5745332" y="1295190"/>
                </a:lnTo>
                <a:lnTo>
                  <a:pt x="5737669" y="1289363"/>
                </a:lnTo>
                <a:lnTo>
                  <a:pt x="5731063" y="1282743"/>
                </a:lnTo>
                <a:lnTo>
                  <a:pt x="5727892" y="1279564"/>
                </a:lnTo>
                <a:lnTo>
                  <a:pt x="5724457" y="1275591"/>
                </a:lnTo>
                <a:lnTo>
                  <a:pt x="5721286" y="1272148"/>
                </a:lnTo>
                <a:lnTo>
                  <a:pt x="5718644" y="1268175"/>
                </a:lnTo>
                <a:lnTo>
                  <a:pt x="5721022" y="1273472"/>
                </a:lnTo>
                <a:lnTo>
                  <a:pt x="5724193" y="1278504"/>
                </a:lnTo>
                <a:lnTo>
                  <a:pt x="5727628" y="1283272"/>
                </a:lnTo>
                <a:lnTo>
                  <a:pt x="5731327" y="1288039"/>
                </a:lnTo>
                <a:lnTo>
                  <a:pt x="5735026" y="1292012"/>
                </a:lnTo>
                <a:lnTo>
                  <a:pt x="5739254" y="1296249"/>
                </a:lnTo>
                <a:lnTo>
                  <a:pt x="5747710" y="1304194"/>
                </a:lnTo>
                <a:lnTo>
                  <a:pt x="5756165" y="1312139"/>
                </a:lnTo>
                <a:lnTo>
                  <a:pt x="5760657" y="1316110"/>
                </a:lnTo>
                <a:lnTo>
                  <a:pt x="5764357" y="1320345"/>
                </a:lnTo>
                <a:lnTo>
                  <a:pt x="5768320" y="1324584"/>
                </a:lnTo>
                <a:lnTo>
                  <a:pt x="5771491" y="1329354"/>
                </a:lnTo>
                <a:lnTo>
                  <a:pt x="5774662" y="1334385"/>
                </a:lnTo>
                <a:lnTo>
                  <a:pt x="5777304" y="1339948"/>
                </a:lnTo>
                <a:lnTo>
                  <a:pt x="5766471" y="1327765"/>
                </a:lnTo>
                <a:lnTo>
                  <a:pt x="5769113" y="1332269"/>
                </a:lnTo>
                <a:lnTo>
                  <a:pt x="5772020" y="1336767"/>
                </a:lnTo>
                <a:lnTo>
                  <a:pt x="5775191" y="1341004"/>
                </a:lnTo>
                <a:lnTo>
                  <a:pt x="5778890" y="1345243"/>
                </a:lnTo>
                <a:lnTo>
                  <a:pt x="5782325" y="1349215"/>
                </a:lnTo>
                <a:lnTo>
                  <a:pt x="5786024" y="1353451"/>
                </a:lnTo>
                <a:lnTo>
                  <a:pt x="5793423" y="1360865"/>
                </a:lnTo>
                <a:lnTo>
                  <a:pt x="5793687" y="1359276"/>
                </a:lnTo>
                <a:lnTo>
                  <a:pt x="5803464" y="1369340"/>
                </a:lnTo>
                <a:lnTo>
                  <a:pt x="5812448" y="1379667"/>
                </a:lnTo>
                <a:lnTo>
                  <a:pt x="5821961" y="1390261"/>
                </a:lnTo>
                <a:lnTo>
                  <a:pt x="5830680" y="1401120"/>
                </a:lnTo>
                <a:lnTo>
                  <a:pt x="5820051" y="1391132"/>
                </a:lnTo>
                <a:lnTo>
                  <a:pt x="5820728" y="1391900"/>
                </a:lnTo>
                <a:lnTo>
                  <a:pt x="5821046" y="1392190"/>
                </a:lnTo>
                <a:lnTo>
                  <a:pt x="5822951" y="1395364"/>
                </a:lnTo>
                <a:lnTo>
                  <a:pt x="5819119" y="1390257"/>
                </a:lnTo>
                <a:lnTo>
                  <a:pt x="5817997" y="1389201"/>
                </a:lnTo>
                <a:lnTo>
                  <a:pt x="5818525" y="1391321"/>
                </a:lnTo>
                <a:lnTo>
                  <a:pt x="5819582" y="1393440"/>
                </a:lnTo>
                <a:lnTo>
                  <a:pt x="5820375" y="1395028"/>
                </a:lnTo>
                <a:lnTo>
                  <a:pt x="5821961" y="1396882"/>
                </a:lnTo>
                <a:lnTo>
                  <a:pt x="5824339" y="1400326"/>
                </a:lnTo>
                <a:lnTo>
                  <a:pt x="5827774" y="1403505"/>
                </a:lnTo>
                <a:lnTo>
                  <a:pt x="5832266" y="1408006"/>
                </a:lnTo>
                <a:lnTo>
                  <a:pt x="5833058" y="1408801"/>
                </a:lnTo>
                <a:lnTo>
                  <a:pt x="5833323" y="1409594"/>
                </a:lnTo>
                <a:lnTo>
                  <a:pt x="5833058" y="1409859"/>
                </a:lnTo>
                <a:lnTo>
                  <a:pt x="5832266" y="1409859"/>
                </a:lnTo>
                <a:lnTo>
                  <a:pt x="5837815" y="1416214"/>
                </a:lnTo>
                <a:lnTo>
                  <a:pt x="5842835" y="1426011"/>
                </a:lnTo>
                <a:lnTo>
                  <a:pt x="5833323" y="1417537"/>
                </a:lnTo>
                <a:lnTo>
                  <a:pt x="5844156" y="1429718"/>
                </a:lnTo>
                <a:lnTo>
                  <a:pt x="5854462" y="1442431"/>
                </a:lnTo>
                <a:lnTo>
                  <a:pt x="5864238" y="1455673"/>
                </a:lnTo>
                <a:lnTo>
                  <a:pt x="5873751" y="1468914"/>
                </a:lnTo>
                <a:lnTo>
                  <a:pt x="5860803" y="1456202"/>
                </a:lnTo>
                <a:lnTo>
                  <a:pt x="5872166" y="1474740"/>
                </a:lnTo>
                <a:lnTo>
                  <a:pt x="5853141" y="1452760"/>
                </a:lnTo>
                <a:lnTo>
                  <a:pt x="5860803" y="1465207"/>
                </a:lnTo>
                <a:lnTo>
                  <a:pt x="5818261" y="1415419"/>
                </a:lnTo>
                <a:lnTo>
                  <a:pt x="5803992" y="1387083"/>
                </a:lnTo>
                <a:lnTo>
                  <a:pt x="5819318" y="1396882"/>
                </a:lnTo>
                <a:lnTo>
                  <a:pt x="5817204" y="1391850"/>
                </a:lnTo>
                <a:lnTo>
                  <a:pt x="5814826" y="1388142"/>
                </a:lnTo>
                <a:lnTo>
                  <a:pt x="5814033" y="1386288"/>
                </a:lnTo>
                <a:lnTo>
                  <a:pt x="5812448" y="1385228"/>
                </a:lnTo>
                <a:lnTo>
                  <a:pt x="5810863" y="1384170"/>
                </a:lnTo>
                <a:lnTo>
                  <a:pt x="5809013" y="1383906"/>
                </a:lnTo>
                <a:lnTo>
                  <a:pt x="5805314" y="1380729"/>
                </a:lnTo>
                <a:lnTo>
                  <a:pt x="5806899" y="1383642"/>
                </a:lnTo>
                <a:lnTo>
                  <a:pt x="5800822" y="1377550"/>
                </a:lnTo>
                <a:lnTo>
                  <a:pt x="5804257" y="1384964"/>
                </a:lnTo>
                <a:lnTo>
                  <a:pt x="5802671" y="1385494"/>
                </a:lnTo>
                <a:lnTo>
                  <a:pt x="5804257" y="1390527"/>
                </a:lnTo>
                <a:lnTo>
                  <a:pt x="5802671" y="1391321"/>
                </a:lnTo>
                <a:lnTo>
                  <a:pt x="5798443" y="1386554"/>
                </a:lnTo>
                <a:lnTo>
                  <a:pt x="5804257" y="1396882"/>
                </a:lnTo>
                <a:lnTo>
                  <a:pt x="5800822" y="1392644"/>
                </a:lnTo>
                <a:lnTo>
                  <a:pt x="5797122" y="1389201"/>
                </a:lnTo>
                <a:lnTo>
                  <a:pt x="5790781" y="1382320"/>
                </a:lnTo>
                <a:lnTo>
                  <a:pt x="5787874" y="1378872"/>
                </a:lnTo>
                <a:lnTo>
                  <a:pt x="5784967" y="1375168"/>
                </a:lnTo>
                <a:lnTo>
                  <a:pt x="5782589" y="1371460"/>
                </a:lnTo>
                <a:lnTo>
                  <a:pt x="5780211" y="1366956"/>
                </a:lnTo>
                <a:lnTo>
                  <a:pt x="5775191" y="1360600"/>
                </a:lnTo>
                <a:lnTo>
                  <a:pt x="5778890" y="1368280"/>
                </a:lnTo>
                <a:lnTo>
                  <a:pt x="5771755" y="1360865"/>
                </a:lnTo>
                <a:lnTo>
                  <a:pt x="5766735" y="1356099"/>
                </a:lnTo>
                <a:lnTo>
                  <a:pt x="5763300" y="1353187"/>
                </a:lnTo>
                <a:lnTo>
                  <a:pt x="5760393" y="1351068"/>
                </a:lnTo>
                <a:lnTo>
                  <a:pt x="5757751" y="1348950"/>
                </a:lnTo>
                <a:lnTo>
                  <a:pt x="5754844" y="1345508"/>
                </a:lnTo>
                <a:lnTo>
                  <a:pt x="5750881" y="1339948"/>
                </a:lnTo>
                <a:lnTo>
                  <a:pt x="5745332" y="1330946"/>
                </a:lnTo>
                <a:lnTo>
                  <a:pt x="5705168" y="1269498"/>
                </a:lnTo>
                <a:lnTo>
                  <a:pt x="5705168" y="1268704"/>
                </a:lnTo>
                <a:lnTo>
                  <a:pt x="5703583" y="1267061"/>
                </a:lnTo>
                <a:lnTo>
                  <a:pt x="5704952" y="1270246"/>
                </a:lnTo>
                <a:lnTo>
                  <a:pt x="5705476" y="1274807"/>
                </a:lnTo>
                <a:lnTo>
                  <a:pt x="5704213" y="1274161"/>
                </a:lnTo>
                <a:lnTo>
                  <a:pt x="5716929" y="1287762"/>
                </a:lnTo>
                <a:lnTo>
                  <a:pt x="5745175" y="1331577"/>
                </a:lnTo>
                <a:lnTo>
                  <a:pt x="5745175" y="1331844"/>
                </a:lnTo>
                <a:lnTo>
                  <a:pt x="5749662" y="1341189"/>
                </a:lnTo>
                <a:lnTo>
                  <a:pt x="5748342" y="1340387"/>
                </a:lnTo>
                <a:lnTo>
                  <a:pt x="5739631" y="1330507"/>
                </a:lnTo>
                <a:lnTo>
                  <a:pt x="5722100" y="1315681"/>
                </a:lnTo>
                <a:lnTo>
                  <a:pt x="5722737" y="1315810"/>
                </a:lnTo>
                <a:lnTo>
                  <a:pt x="5718777" y="1312876"/>
                </a:lnTo>
                <a:lnTo>
                  <a:pt x="5722100" y="1315681"/>
                </a:lnTo>
                <a:lnTo>
                  <a:pt x="5721417" y="1315542"/>
                </a:lnTo>
                <a:lnTo>
                  <a:pt x="5720097" y="1314743"/>
                </a:lnTo>
                <a:lnTo>
                  <a:pt x="5718513" y="1314212"/>
                </a:lnTo>
                <a:lnTo>
                  <a:pt x="5716929" y="1313144"/>
                </a:lnTo>
                <a:lnTo>
                  <a:pt x="5713234" y="1309934"/>
                </a:lnTo>
                <a:lnTo>
                  <a:pt x="5709538" y="1305923"/>
                </a:lnTo>
                <a:lnTo>
                  <a:pt x="5705315" y="1301382"/>
                </a:lnTo>
                <a:lnTo>
                  <a:pt x="5701091" y="1295507"/>
                </a:lnTo>
                <a:lnTo>
                  <a:pt x="5691852" y="1283485"/>
                </a:lnTo>
                <a:lnTo>
                  <a:pt x="5682877" y="1270928"/>
                </a:lnTo>
                <a:lnTo>
                  <a:pt x="5674694" y="1258903"/>
                </a:lnTo>
                <a:lnTo>
                  <a:pt x="5667303" y="1249016"/>
                </a:lnTo>
                <a:lnTo>
                  <a:pt x="5664399" y="1245275"/>
                </a:lnTo>
                <a:lnTo>
                  <a:pt x="5662032" y="1242614"/>
                </a:lnTo>
                <a:lnTo>
                  <a:pt x="5662021" y="1242607"/>
                </a:lnTo>
                <a:lnTo>
                  <a:pt x="5661759" y="1243138"/>
                </a:lnTo>
                <a:lnTo>
                  <a:pt x="5660931" y="1241917"/>
                </a:lnTo>
                <a:lnTo>
                  <a:pt x="5655062" y="1238202"/>
                </a:lnTo>
                <a:lnTo>
                  <a:pt x="5655062" y="1237936"/>
                </a:lnTo>
                <a:lnTo>
                  <a:pt x="5655331" y="1235546"/>
                </a:lnTo>
                <a:lnTo>
                  <a:pt x="5655331" y="1235280"/>
                </a:lnTo>
                <a:lnTo>
                  <a:pt x="5659220" y="1239393"/>
                </a:lnTo>
                <a:lnTo>
                  <a:pt x="5652520" y="1229510"/>
                </a:lnTo>
                <a:lnTo>
                  <a:pt x="5641097" y="1211986"/>
                </a:lnTo>
                <a:lnTo>
                  <a:pt x="5654675" y="1235043"/>
                </a:lnTo>
                <a:lnTo>
                  <a:pt x="5652641" y="1232627"/>
                </a:lnTo>
                <a:lnTo>
                  <a:pt x="5652806" y="1232835"/>
                </a:lnTo>
                <a:lnTo>
                  <a:pt x="5654675" y="1238217"/>
                </a:lnTo>
                <a:lnTo>
                  <a:pt x="5647732" y="1232297"/>
                </a:lnTo>
                <a:lnTo>
                  <a:pt x="5635981" y="1224224"/>
                </a:lnTo>
                <a:lnTo>
                  <a:pt x="5635714" y="1224224"/>
                </a:lnTo>
                <a:lnTo>
                  <a:pt x="5635180" y="1222341"/>
                </a:lnTo>
                <a:lnTo>
                  <a:pt x="5637316" y="1223148"/>
                </a:lnTo>
                <a:lnTo>
                  <a:pt x="5635180" y="1221265"/>
                </a:lnTo>
                <a:lnTo>
                  <a:pt x="5635180" y="1222341"/>
                </a:lnTo>
                <a:lnTo>
                  <a:pt x="5635180" y="1223522"/>
                </a:lnTo>
                <a:lnTo>
                  <a:pt x="5635336" y="1223665"/>
                </a:lnTo>
                <a:lnTo>
                  <a:pt x="5635625" y="1223929"/>
                </a:lnTo>
                <a:lnTo>
                  <a:pt x="5635180" y="1223596"/>
                </a:lnTo>
                <a:lnTo>
                  <a:pt x="5635180" y="1223956"/>
                </a:lnTo>
                <a:lnTo>
                  <a:pt x="5634913" y="1224224"/>
                </a:lnTo>
                <a:lnTo>
                  <a:pt x="5632296" y="1221433"/>
                </a:lnTo>
                <a:lnTo>
                  <a:pt x="5629571" y="1219389"/>
                </a:lnTo>
                <a:lnTo>
                  <a:pt x="5634039" y="1223985"/>
                </a:lnTo>
                <a:lnTo>
                  <a:pt x="5632436" y="1223433"/>
                </a:lnTo>
                <a:lnTo>
                  <a:pt x="5619343" y="1215190"/>
                </a:lnTo>
                <a:lnTo>
                  <a:pt x="5618808" y="1214367"/>
                </a:lnTo>
                <a:lnTo>
                  <a:pt x="5614533" y="1214916"/>
                </a:lnTo>
                <a:lnTo>
                  <a:pt x="5608654" y="1212166"/>
                </a:lnTo>
                <a:lnTo>
                  <a:pt x="5607585" y="1212716"/>
                </a:lnTo>
                <a:lnTo>
                  <a:pt x="5607051" y="1209693"/>
                </a:lnTo>
                <a:lnTo>
                  <a:pt x="5616403" y="1213541"/>
                </a:lnTo>
                <a:lnTo>
                  <a:pt x="5613998" y="1211893"/>
                </a:lnTo>
                <a:lnTo>
                  <a:pt x="5613771" y="1210025"/>
                </a:lnTo>
                <a:lnTo>
                  <a:pt x="5613563" y="1210440"/>
                </a:lnTo>
                <a:lnTo>
                  <a:pt x="5613563" y="1212030"/>
                </a:lnTo>
                <a:lnTo>
                  <a:pt x="5610459" y="1208940"/>
                </a:lnTo>
                <a:lnTo>
                  <a:pt x="5607537" y="1207314"/>
                </a:lnTo>
                <a:lnTo>
                  <a:pt x="5605666" y="1205725"/>
                </a:lnTo>
                <a:lnTo>
                  <a:pt x="5602192" y="1203078"/>
                </a:lnTo>
                <a:lnTo>
                  <a:pt x="5597381" y="1200168"/>
                </a:lnTo>
                <a:lnTo>
                  <a:pt x="5592302" y="1197258"/>
                </a:lnTo>
                <a:lnTo>
                  <a:pt x="5587491" y="1195142"/>
                </a:lnTo>
                <a:lnTo>
                  <a:pt x="5585620" y="1194350"/>
                </a:lnTo>
                <a:lnTo>
                  <a:pt x="5583749" y="1194084"/>
                </a:lnTo>
                <a:lnTo>
                  <a:pt x="5582145" y="1194350"/>
                </a:lnTo>
                <a:lnTo>
                  <a:pt x="5581611" y="1194350"/>
                </a:lnTo>
                <a:lnTo>
                  <a:pt x="5581076" y="1194879"/>
                </a:lnTo>
                <a:lnTo>
                  <a:pt x="5580809" y="1195142"/>
                </a:lnTo>
                <a:lnTo>
                  <a:pt x="5580809" y="1196200"/>
                </a:lnTo>
                <a:lnTo>
                  <a:pt x="5580809" y="1197787"/>
                </a:lnTo>
                <a:lnTo>
                  <a:pt x="5580274" y="1198583"/>
                </a:lnTo>
                <a:lnTo>
                  <a:pt x="5542855" y="1172398"/>
                </a:lnTo>
                <a:lnTo>
                  <a:pt x="5545795" y="1169487"/>
                </a:lnTo>
                <a:lnTo>
                  <a:pt x="5525482" y="1156000"/>
                </a:lnTo>
                <a:lnTo>
                  <a:pt x="5505702" y="1137486"/>
                </a:lnTo>
                <a:lnTo>
                  <a:pt x="5493140" y="1131400"/>
                </a:lnTo>
                <a:lnTo>
                  <a:pt x="5505702" y="1148330"/>
                </a:lnTo>
                <a:lnTo>
                  <a:pt x="5503832" y="1147800"/>
                </a:lnTo>
                <a:lnTo>
                  <a:pt x="5513454" y="1161022"/>
                </a:lnTo>
                <a:lnTo>
                  <a:pt x="5496615" y="1146743"/>
                </a:lnTo>
                <a:lnTo>
                  <a:pt x="5488329" y="1139867"/>
                </a:lnTo>
                <a:lnTo>
                  <a:pt x="5480043" y="1132458"/>
                </a:lnTo>
                <a:lnTo>
                  <a:pt x="5481112" y="1132194"/>
                </a:lnTo>
                <a:lnTo>
                  <a:pt x="5484854" y="1131664"/>
                </a:lnTo>
                <a:lnTo>
                  <a:pt x="5484674" y="1131160"/>
                </a:lnTo>
                <a:lnTo>
                  <a:pt x="5481493" y="1131841"/>
                </a:lnTo>
                <a:lnTo>
                  <a:pt x="5476044" y="1122943"/>
                </a:lnTo>
                <a:lnTo>
                  <a:pt x="5471219" y="1120530"/>
                </a:lnTo>
                <a:lnTo>
                  <a:pt x="5472012" y="1124494"/>
                </a:lnTo>
                <a:lnTo>
                  <a:pt x="5469898" y="1123173"/>
                </a:lnTo>
                <a:lnTo>
                  <a:pt x="5470426" y="1126873"/>
                </a:lnTo>
                <a:lnTo>
                  <a:pt x="5472012" y="1132163"/>
                </a:lnTo>
                <a:lnTo>
                  <a:pt x="5473069" y="1137716"/>
                </a:lnTo>
                <a:lnTo>
                  <a:pt x="5473597" y="1140357"/>
                </a:lnTo>
                <a:lnTo>
                  <a:pt x="5473597" y="1142086"/>
                </a:lnTo>
                <a:lnTo>
                  <a:pt x="5472540" y="1140885"/>
                </a:lnTo>
                <a:lnTo>
                  <a:pt x="5473597" y="1143000"/>
                </a:lnTo>
                <a:lnTo>
                  <a:pt x="5473597" y="1142086"/>
                </a:lnTo>
                <a:lnTo>
                  <a:pt x="5486281" y="1156479"/>
                </a:lnTo>
                <a:lnTo>
                  <a:pt x="5496322" y="1167580"/>
                </a:lnTo>
                <a:lnTo>
                  <a:pt x="5499492" y="1171809"/>
                </a:lnTo>
                <a:lnTo>
                  <a:pt x="5500814" y="1173396"/>
                </a:lnTo>
                <a:lnTo>
                  <a:pt x="5498435" y="1172866"/>
                </a:lnTo>
                <a:lnTo>
                  <a:pt x="5508476" y="1185289"/>
                </a:lnTo>
                <a:lnTo>
                  <a:pt x="5510326" y="1186875"/>
                </a:lnTo>
                <a:lnTo>
                  <a:pt x="5511912" y="1188725"/>
                </a:lnTo>
                <a:lnTo>
                  <a:pt x="5512173" y="1189266"/>
                </a:lnTo>
                <a:lnTo>
                  <a:pt x="5516805" y="1193167"/>
                </a:lnTo>
                <a:lnTo>
                  <a:pt x="5522073" y="1197645"/>
                </a:lnTo>
                <a:lnTo>
                  <a:pt x="5527604" y="1201861"/>
                </a:lnTo>
                <a:lnTo>
                  <a:pt x="5533399" y="1205549"/>
                </a:lnTo>
                <a:lnTo>
                  <a:pt x="5539457" y="1209238"/>
                </a:lnTo>
                <a:lnTo>
                  <a:pt x="5545252" y="1212926"/>
                </a:lnTo>
                <a:lnTo>
                  <a:pt x="5556841" y="1219249"/>
                </a:lnTo>
                <a:lnTo>
                  <a:pt x="5559739" y="1222410"/>
                </a:lnTo>
                <a:lnTo>
                  <a:pt x="5562373" y="1225836"/>
                </a:lnTo>
                <a:lnTo>
                  <a:pt x="5564743" y="1228997"/>
                </a:lnTo>
                <a:lnTo>
                  <a:pt x="5566587" y="1232685"/>
                </a:lnTo>
                <a:lnTo>
                  <a:pt x="5568167" y="1236111"/>
                </a:lnTo>
                <a:lnTo>
                  <a:pt x="5569484" y="1240062"/>
                </a:lnTo>
                <a:lnTo>
                  <a:pt x="5570011" y="1244014"/>
                </a:lnTo>
                <a:lnTo>
                  <a:pt x="5570045" y="1244283"/>
                </a:lnTo>
                <a:lnTo>
                  <a:pt x="5570043" y="1244255"/>
                </a:lnTo>
                <a:lnTo>
                  <a:pt x="5569515" y="1240021"/>
                </a:lnTo>
                <a:lnTo>
                  <a:pt x="5568194" y="1235525"/>
                </a:lnTo>
                <a:lnTo>
                  <a:pt x="5566608" y="1231558"/>
                </a:lnTo>
                <a:lnTo>
                  <a:pt x="5564494" y="1227326"/>
                </a:lnTo>
                <a:lnTo>
                  <a:pt x="5561852" y="1223624"/>
                </a:lnTo>
                <a:lnTo>
                  <a:pt x="5558945" y="1219656"/>
                </a:lnTo>
                <a:lnTo>
                  <a:pt x="5555246" y="1216483"/>
                </a:lnTo>
                <a:lnTo>
                  <a:pt x="5557360" y="1217277"/>
                </a:lnTo>
                <a:lnTo>
                  <a:pt x="5559738" y="1218863"/>
                </a:lnTo>
                <a:lnTo>
                  <a:pt x="5564759" y="1222302"/>
                </a:lnTo>
                <a:lnTo>
                  <a:pt x="5569779" y="1226797"/>
                </a:lnTo>
                <a:lnTo>
                  <a:pt x="5574800" y="1231822"/>
                </a:lnTo>
                <a:lnTo>
                  <a:pt x="5584841" y="1242931"/>
                </a:lnTo>
                <a:lnTo>
                  <a:pt x="5595674" y="1254304"/>
                </a:lnTo>
                <a:lnTo>
                  <a:pt x="5601487" y="1259856"/>
                </a:lnTo>
                <a:lnTo>
                  <a:pt x="5606772" y="1265146"/>
                </a:lnTo>
                <a:lnTo>
                  <a:pt x="5612321" y="1269907"/>
                </a:lnTo>
                <a:lnTo>
                  <a:pt x="5618134" y="1273610"/>
                </a:lnTo>
                <a:lnTo>
                  <a:pt x="5620777" y="1275197"/>
                </a:lnTo>
                <a:lnTo>
                  <a:pt x="5623683" y="1276519"/>
                </a:lnTo>
                <a:lnTo>
                  <a:pt x="5626326" y="1277841"/>
                </a:lnTo>
                <a:lnTo>
                  <a:pt x="5629232" y="1278636"/>
                </a:lnTo>
                <a:lnTo>
                  <a:pt x="5631875" y="1279166"/>
                </a:lnTo>
                <a:lnTo>
                  <a:pt x="5634781" y="1279430"/>
                </a:lnTo>
                <a:lnTo>
                  <a:pt x="5637688" y="1279166"/>
                </a:lnTo>
                <a:lnTo>
                  <a:pt x="5640330" y="1278901"/>
                </a:lnTo>
                <a:lnTo>
                  <a:pt x="5642708" y="1272815"/>
                </a:lnTo>
                <a:lnTo>
                  <a:pt x="5645879" y="1276519"/>
                </a:lnTo>
                <a:lnTo>
                  <a:pt x="5649579" y="1280222"/>
                </a:lnTo>
                <a:lnTo>
                  <a:pt x="5653542" y="1283395"/>
                </a:lnTo>
                <a:lnTo>
                  <a:pt x="5657241" y="1286304"/>
                </a:lnTo>
                <a:lnTo>
                  <a:pt x="5661469" y="1289212"/>
                </a:lnTo>
                <a:lnTo>
                  <a:pt x="5665697" y="1292121"/>
                </a:lnTo>
                <a:lnTo>
                  <a:pt x="5674681" y="1297142"/>
                </a:lnTo>
                <a:lnTo>
                  <a:pt x="5692385" y="1307186"/>
                </a:lnTo>
                <a:lnTo>
                  <a:pt x="5701633" y="1312747"/>
                </a:lnTo>
                <a:lnTo>
                  <a:pt x="5705861" y="1315651"/>
                </a:lnTo>
                <a:lnTo>
                  <a:pt x="5710353" y="1318559"/>
                </a:lnTo>
                <a:lnTo>
                  <a:pt x="5728849" y="1337064"/>
                </a:lnTo>
                <a:lnTo>
                  <a:pt x="5738098" y="1350547"/>
                </a:lnTo>
                <a:lnTo>
                  <a:pt x="5714845" y="1335216"/>
                </a:lnTo>
                <a:lnTo>
                  <a:pt x="5706918" y="1328078"/>
                </a:lnTo>
                <a:lnTo>
                  <a:pt x="5712467" y="1335743"/>
                </a:lnTo>
                <a:lnTo>
                  <a:pt x="5718280" y="1343675"/>
                </a:lnTo>
                <a:lnTo>
                  <a:pt x="5731492" y="1360064"/>
                </a:lnTo>
                <a:lnTo>
                  <a:pt x="5745761" y="1377783"/>
                </a:lnTo>
                <a:lnTo>
                  <a:pt x="5752895" y="1386507"/>
                </a:lnTo>
                <a:lnTo>
                  <a:pt x="5759765" y="1395494"/>
                </a:lnTo>
                <a:lnTo>
                  <a:pt x="5766635" y="1405015"/>
                </a:lnTo>
                <a:lnTo>
                  <a:pt x="5772977" y="1414003"/>
                </a:lnTo>
                <a:lnTo>
                  <a:pt x="5779319" y="1423520"/>
                </a:lnTo>
                <a:lnTo>
                  <a:pt x="5784339" y="1432775"/>
                </a:lnTo>
                <a:lnTo>
                  <a:pt x="5789095" y="1442296"/>
                </a:lnTo>
                <a:lnTo>
                  <a:pt x="5791209" y="1446789"/>
                </a:lnTo>
                <a:lnTo>
                  <a:pt x="5793059" y="1451285"/>
                </a:lnTo>
                <a:lnTo>
                  <a:pt x="5794380" y="1456044"/>
                </a:lnTo>
                <a:lnTo>
                  <a:pt x="5795966" y="1460803"/>
                </a:lnTo>
                <a:lnTo>
                  <a:pt x="5796758" y="1465034"/>
                </a:lnTo>
                <a:lnTo>
                  <a:pt x="5797551" y="1469794"/>
                </a:lnTo>
                <a:lnTo>
                  <a:pt x="5795701" y="1470058"/>
                </a:lnTo>
                <a:lnTo>
                  <a:pt x="5777733" y="1442031"/>
                </a:lnTo>
                <a:lnTo>
                  <a:pt x="5768749" y="1428280"/>
                </a:lnTo>
                <a:lnTo>
                  <a:pt x="5759237" y="1414798"/>
                </a:lnTo>
                <a:lnTo>
                  <a:pt x="5754216" y="1407924"/>
                </a:lnTo>
                <a:lnTo>
                  <a:pt x="5749196" y="1401577"/>
                </a:lnTo>
                <a:lnTo>
                  <a:pt x="5743911" y="1395231"/>
                </a:lnTo>
                <a:lnTo>
                  <a:pt x="5738890" y="1388885"/>
                </a:lnTo>
                <a:lnTo>
                  <a:pt x="5733077" y="1383072"/>
                </a:lnTo>
                <a:lnTo>
                  <a:pt x="5727264" y="1377254"/>
                </a:lnTo>
                <a:lnTo>
                  <a:pt x="5721187" y="1371172"/>
                </a:lnTo>
                <a:lnTo>
                  <a:pt x="5714845" y="1365620"/>
                </a:lnTo>
                <a:lnTo>
                  <a:pt x="5711146" y="1362973"/>
                </a:lnTo>
                <a:lnTo>
                  <a:pt x="5703219" y="1356894"/>
                </a:lnTo>
                <a:lnTo>
                  <a:pt x="5698462" y="1353456"/>
                </a:lnTo>
                <a:lnTo>
                  <a:pt x="5693706" y="1350282"/>
                </a:lnTo>
                <a:lnTo>
                  <a:pt x="5689214" y="1347903"/>
                </a:lnTo>
                <a:lnTo>
                  <a:pt x="5687629" y="1346847"/>
                </a:lnTo>
                <a:lnTo>
                  <a:pt x="5685779" y="1346318"/>
                </a:lnTo>
                <a:lnTo>
                  <a:pt x="5686043" y="1353192"/>
                </a:lnTo>
                <a:lnTo>
                  <a:pt x="5677323" y="1342353"/>
                </a:lnTo>
                <a:lnTo>
                  <a:pt x="5675209" y="1342883"/>
                </a:lnTo>
                <a:lnTo>
                  <a:pt x="5656977" y="1328873"/>
                </a:lnTo>
                <a:lnTo>
                  <a:pt x="5651164" y="1330460"/>
                </a:lnTo>
                <a:lnTo>
                  <a:pt x="5644030" y="1319879"/>
                </a:lnTo>
                <a:lnTo>
                  <a:pt x="5637424" y="1311158"/>
                </a:lnTo>
                <a:lnTo>
                  <a:pt x="5633724" y="1306130"/>
                </a:lnTo>
                <a:lnTo>
                  <a:pt x="5629497" y="1301373"/>
                </a:lnTo>
                <a:lnTo>
                  <a:pt x="5625269" y="1296350"/>
                </a:lnTo>
                <a:lnTo>
                  <a:pt x="5621041" y="1291857"/>
                </a:lnTo>
                <a:lnTo>
                  <a:pt x="5616549" y="1287892"/>
                </a:lnTo>
                <a:lnTo>
                  <a:pt x="5612321" y="1283923"/>
                </a:lnTo>
                <a:lnTo>
                  <a:pt x="5607829" y="1281279"/>
                </a:lnTo>
                <a:lnTo>
                  <a:pt x="5605451" y="1280222"/>
                </a:lnTo>
                <a:lnTo>
                  <a:pt x="5603337" y="1279166"/>
                </a:lnTo>
                <a:lnTo>
                  <a:pt x="5601487" y="1278636"/>
                </a:lnTo>
                <a:lnTo>
                  <a:pt x="5599374" y="1278372"/>
                </a:lnTo>
                <a:lnTo>
                  <a:pt x="5597524" y="1278372"/>
                </a:lnTo>
                <a:lnTo>
                  <a:pt x="5595674" y="1278636"/>
                </a:lnTo>
                <a:lnTo>
                  <a:pt x="5595146" y="1282075"/>
                </a:lnTo>
                <a:lnTo>
                  <a:pt x="5595146" y="1285773"/>
                </a:lnTo>
                <a:lnTo>
                  <a:pt x="5595674" y="1288948"/>
                </a:lnTo>
                <a:lnTo>
                  <a:pt x="5596731" y="1292384"/>
                </a:lnTo>
                <a:lnTo>
                  <a:pt x="5597788" y="1295293"/>
                </a:lnTo>
                <a:lnTo>
                  <a:pt x="5599638" y="1298730"/>
                </a:lnTo>
                <a:lnTo>
                  <a:pt x="5602016" y="1301639"/>
                </a:lnTo>
                <a:lnTo>
                  <a:pt x="5604658" y="1304543"/>
                </a:lnTo>
                <a:lnTo>
                  <a:pt x="5588276" y="1295293"/>
                </a:lnTo>
                <a:lnTo>
                  <a:pt x="5588011" y="1297142"/>
                </a:lnTo>
                <a:lnTo>
                  <a:pt x="5518517" y="1236584"/>
                </a:lnTo>
                <a:lnTo>
                  <a:pt x="5514290" y="1234997"/>
                </a:lnTo>
                <a:lnTo>
                  <a:pt x="5510326" y="1233410"/>
                </a:lnTo>
                <a:lnTo>
                  <a:pt x="5501078" y="1231294"/>
                </a:lnTo>
                <a:lnTo>
                  <a:pt x="5492094" y="1229443"/>
                </a:lnTo>
                <a:lnTo>
                  <a:pt x="5483374" y="1227326"/>
                </a:lnTo>
                <a:lnTo>
                  <a:pt x="5484167" y="1231822"/>
                </a:lnTo>
                <a:lnTo>
                  <a:pt x="5484695" y="1235790"/>
                </a:lnTo>
                <a:lnTo>
                  <a:pt x="5486016" y="1239757"/>
                </a:lnTo>
                <a:lnTo>
                  <a:pt x="5487338" y="1243724"/>
                </a:lnTo>
                <a:lnTo>
                  <a:pt x="5489187" y="1247427"/>
                </a:lnTo>
                <a:lnTo>
                  <a:pt x="5489504" y="1247982"/>
                </a:lnTo>
                <a:lnTo>
                  <a:pt x="5487602" y="1245840"/>
                </a:lnTo>
                <a:lnTo>
                  <a:pt x="5485488" y="1243460"/>
                </a:lnTo>
                <a:lnTo>
                  <a:pt x="5483374" y="1241608"/>
                </a:lnTo>
                <a:lnTo>
                  <a:pt x="5480996" y="1240286"/>
                </a:lnTo>
                <a:lnTo>
                  <a:pt x="5478882" y="1238964"/>
                </a:lnTo>
                <a:lnTo>
                  <a:pt x="5476504" y="1238170"/>
                </a:lnTo>
                <a:lnTo>
                  <a:pt x="5474126" y="1237907"/>
                </a:lnTo>
                <a:lnTo>
                  <a:pt x="5472012" y="1237907"/>
                </a:lnTo>
                <a:lnTo>
                  <a:pt x="5469634" y="1238170"/>
                </a:lnTo>
                <a:lnTo>
                  <a:pt x="5467256" y="1238700"/>
                </a:lnTo>
                <a:lnTo>
                  <a:pt x="5466186" y="1239235"/>
                </a:lnTo>
                <a:lnTo>
                  <a:pt x="5475553" y="1241276"/>
                </a:lnTo>
                <a:lnTo>
                  <a:pt x="5495926" y="1259441"/>
                </a:lnTo>
                <a:lnTo>
                  <a:pt x="5491957" y="1265150"/>
                </a:lnTo>
                <a:lnTo>
                  <a:pt x="5489534" y="1262584"/>
                </a:lnTo>
                <a:lnTo>
                  <a:pt x="5491849" y="1267204"/>
                </a:lnTo>
                <a:lnTo>
                  <a:pt x="5493942" y="1271642"/>
                </a:lnTo>
                <a:lnTo>
                  <a:pt x="5495511" y="1276080"/>
                </a:lnTo>
                <a:lnTo>
                  <a:pt x="5496819" y="1280779"/>
                </a:lnTo>
                <a:lnTo>
                  <a:pt x="5499435" y="1290438"/>
                </a:lnTo>
                <a:lnTo>
                  <a:pt x="5505451" y="1301664"/>
                </a:lnTo>
                <a:lnTo>
                  <a:pt x="5498912" y="1297226"/>
                </a:lnTo>
                <a:lnTo>
                  <a:pt x="5495160" y="1294515"/>
                </a:lnTo>
                <a:lnTo>
                  <a:pt x="5495369" y="1294852"/>
                </a:lnTo>
                <a:lnTo>
                  <a:pt x="5500676" y="1303851"/>
                </a:lnTo>
                <a:lnTo>
                  <a:pt x="5505451" y="1312594"/>
                </a:lnTo>
                <a:lnTo>
                  <a:pt x="5501206" y="1313655"/>
                </a:lnTo>
                <a:lnTo>
                  <a:pt x="5500676" y="1314445"/>
                </a:lnTo>
                <a:lnTo>
                  <a:pt x="5489267" y="1314710"/>
                </a:lnTo>
                <a:lnTo>
                  <a:pt x="5484226" y="1309943"/>
                </a:lnTo>
                <a:lnTo>
                  <a:pt x="5479716" y="1311005"/>
                </a:lnTo>
                <a:lnTo>
                  <a:pt x="5478124" y="1309411"/>
                </a:lnTo>
                <a:lnTo>
                  <a:pt x="5478920" y="1307289"/>
                </a:lnTo>
                <a:lnTo>
                  <a:pt x="5473083" y="1303851"/>
                </a:lnTo>
                <a:lnTo>
                  <a:pt x="5474409" y="1304912"/>
                </a:lnTo>
                <a:lnTo>
                  <a:pt x="5476267" y="1309142"/>
                </a:lnTo>
                <a:lnTo>
                  <a:pt x="5474940" y="1310474"/>
                </a:lnTo>
                <a:lnTo>
                  <a:pt x="5467246" y="1304382"/>
                </a:lnTo>
                <a:lnTo>
                  <a:pt x="5473083" y="1312594"/>
                </a:lnTo>
                <a:lnTo>
                  <a:pt x="5458756" y="1312594"/>
                </a:lnTo>
                <a:lnTo>
                  <a:pt x="5457960" y="1313655"/>
                </a:lnTo>
                <a:lnTo>
                  <a:pt x="5462205" y="1344091"/>
                </a:lnTo>
                <a:lnTo>
                  <a:pt x="5464062" y="1347267"/>
                </a:lnTo>
                <a:lnTo>
                  <a:pt x="5465919" y="1350179"/>
                </a:lnTo>
                <a:lnTo>
                  <a:pt x="5467777" y="1352826"/>
                </a:lnTo>
                <a:lnTo>
                  <a:pt x="5469899" y="1355211"/>
                </a:lnTo>
                <a:lnTo>
                  <a:pt x="5473879" y="1359446"/>
                </a:lnTo>
                <a:lnTo>
                  <a:pt x="5477859" y="1363416"/>
                </a:lnTo>
                <a:lnTo>
                  <a:pt x="5479185" y="1365007"/>
                </a:lnTo>
                <a:lnTo>
                  <a:pt x="5480777" y="1367127"/>
                </a:lnTo>
                <a:lnTo>
                  <a:pt x="5481838" y="1369244"/>
                </a:lnTo>
                <a:lnTo>
                  <a:pt x="5482900" y="1371626"/>
                </a:lnTo>
                <a:lnTo>
                  <a:pt x="5483695" y="1374010"/>
                </a:lnTo>
                <a:lnTo>
                  <a:pt x="5483961" y="1376922"/>
                </a:lnTo>
                <a:lnTo>
                  <a:pt x="5483860" y="1378022"/>
                </a:lnTo>
                <a:lnTo>
                  <a:pt x="5494389" y="1378975"/>
                </a:lnTo>
                <a:lnTo>
                  <a:pt x="5495184" y="1380564"/>
                </a:lnTo>
                <a:lnTo>
                  <a:pt x="5499957" y="1388488"/>
                </a:lnTo>
                <a:lnTo>
                  <a:pt x="5504200" y="1396680"/>
                </a:lnTo>
                <a:lnTo>
                  <a:pt x="5505791" y="1400646"/>
                </a:lnTo>
                <a:lnTo>
                  <a:pt x="5507382" y="1404874"/>
                </a:lnTo>
                <a:lnTo>
                  <a:pt x="5508708" y="1408838"/>
                </a:lnTo>
                <a:lnTo>
                  <a:pt x="5510033" y="1413327"/>
                </a:lnTo>
                <a:lnTo>
                  <a:pt x="5511094" y="1417554"/>
                </a:lnTo>
                <a:lnTo>
                  <a:pt x="5511624" y="1421781"/>
                </a:lnTo>
                <a:lnTo>
                  <a:pt x="5512420" y="1426274"/>
                </a:lnTo>
                <a:lnTo>
                  <a:pt x="5512685" y="1430503"/>
                </a:lnTo>
                <a:lnTo>
                  <a:pt x="5512950" y="1434995"/>
                </a:lnTo>
                <a:lnTo>
                  <a:pt x="5512685" y="1439752"/>
                </a:lnTo>
                <a:lnTo>
                  <a:pt x="5512420" y="1443979"/>
                </a:lnTo>
                <a:lnTo>
                  <a:pt x="5511624" y="1448737"/>
                </a:lnTo>
                <a:lnTo>
                  <a:pt x="5510033" y="1451116"/>
                </a:lnTo>
                <a:lnTo>
                  <a:pt x="5508708" y="1453494"/>
                </a:lnTo>
                <a:lnTo>
                  <a:pt x="5507647" y="1455871"/>
                </a:lnTo>
                <a:lnTo>
                  <a:pt x="5507117" y="1458249"/>
                </a:lnTo>
                <a:lnTo>
                  <a:pt x="5506321" y="1460892"/>
                </a:lnTo>
                <a:lnTo>
                  <a:pt x="5506056" y="1463534"/>
                </a:lnTo>
                <a:lnTo>
                  <a:pt x="5506056" y="1466177"/>
                </a:lnTo>
                <a:lnTo>
                  <a:pt x="5506321" y="1468819"/>
                </a:lnTo>
                <a:lnTo>
                  <a:pt x="5506851" y="1470934"/>
                </a:lnTo>
                <a:lnTo>
                  <a:pt x="5507382" y="1473576"/>
                </a:lnTo>
                <a:lnTo>
                  <a:pt x="5508177" y="1475954"/>
                </a:lnTo>
                <a:lnTo>
                  <a:pt x="5509503" y="1478333"/>
                </a:lnTo>
                <a:lnTo>
                  <a:pt x="5510564" y="1480711"/>
                </a:lnTo>
                <a:lnTo>
                  <a:pt x="5512155" y="1482825"/>
                </a:lnTo>
                <a:lnTo>
                  <a:pt x="5513480" y="1484939"/>
                </a:lnTo>
                <a:lnTo>
                  <a:pt x="5515337" y="1486524"/>
                </a:lnTo>
                <a:lnTo>
                  <a:pt x="5515867" y="1498944"/>
                </a:lnTo>
                <a:lnTo>
                  <a:pt x="5523291" y="1519027"/>
                </a:lnTo>
                <a:lnTo>
                  <a:pt x="5526738" y="1529333"/>
                </a:lnTo>
                <a:lnTo>
                  <a:pt x="5529920" y="1538846"/>
                </a:lnTo>
                <a:lnTo>
                  <a:pt x="5533898" y="1547831"/>
                </a:lnTo>
                <a:lnTo>
                  <a:pt x="5535754" y="1552323"/>
                </a:lnTo>
                <a:lnTo>
                  <a:pt x="5537875" y="1556287"/>
                </a:lnTo>
                <a:lnTo>
                  <a:pt x="5540261" y="1560515"/>
                </a:lnTo>
                <a:lnTo>
                  <a:pt x="5542913" y="1564215"/>
                </a:lnTo>
                <a:lnTo>
                  <a:pt x="5545565" y="1568179"/>
                </a:lnTo>
                <a:lnTo>
                  <a:pt x="5548746" y="1572142"/>
                </a:lnTo>
                <a:lnTo>
                  <a:pt x="5551928" y="1575577"/>
                </a:lnTo>
                <a:lnTo>
                  <a:pt x="5555641" y="1579541"/>
                </a:lnTo>
                <a:lnTo>
                  <a:pt x="5559353" y="1582977"/>
                </a:lnTo>
                <a:lnTo>
                  <a:pt x="5563595" y="1586412"/>
                </a:lnTo>
                <a:lnTo>
                  <a:pt x="5572611" y="1594340"/>
                </a:lnTo>
                <a:lnTo>
                  <a:pt x="5574467" y="1617858"/>
                </a:lnTo>
                <a:lnTo>
                  <a:pt x="5564921" y="1604381"/>
                </a:lnTo>
                <a:lnTo>
                  <a:pt x="5554845" y="1590376"/>
                </a:lnTo>
                <a:lnTo>
                  <a:pt x="5533367" y="1561572"/>
                </a:lnTo>
                <a:lnTo>
                  <a:pt x="5488290" y="1501851"/>
                </a:lnTo>
                <a:lnTo>
                  <a:pt x="5466547" y="1472519"/>
                </a:lnTo>
                <a:lnTo>
                  <a:pt x="5456206" y="1458249"/>
                </a:lnTo>
                <a:lnTo>
                  <a:pt x="5446395" y="1444509"/>
                </a:lnTo>
                <a:lnTo>
                  <a:pt x="5437645" y="1431031"/>
                </a:lnTo>
                <a:lnTo>
                  <a:pt x="5429425" y="1417819"/>
                </a:lnTo>
                <a:lnTo>
                  <a:pt x="5422000" y="1405402"/>
                </a:lnTo>
                <a:lnTo>
                  <a:pt x="5415902" y="1393774"/>
                </a:lnTo>
                <a:lnTo>
                  <a:pt x="5416962" y="1393244"/>
                </a:lnTo>
                <a:lnTo>
                  <a:pt x="5417092" y="1393074"/>
                </a:lnTo>
                <a:lnTo>
                  <a:pt x="5416306" y="1393336"/>
                </a:lnTo>
                <a:lnTo>
                  <a:pt x="5416040" y="1393071"/>
                </a:lnTo>
                <a:lnTo>
                  <a:pt x="5409142" y="1390952"/>
                </a:lnTo>
                <a:lnTo>
                  <a:pt x="5386060" y="1361562"/>
                </a:lnTo>
                <a:lnTo>
                  <a:pt x="5362447" y="1332450"/>
                </a:lnTo>
                <a:lnTo>
                  <a:pt x="5338569" y="1303588"/>
                </a:lnTo>
                <a:lnTo>
                  <a:pt x="5314690" y="1274730"/>
                </a:lnTo>
                <a:lnTo>
                  <a:pt x="5335385" y="1293001"/>
                </a:lnTo>
                <a:lnTo>
                  <a:pt x="5309119" y="1268373"/>
                </a:lnTo>
                <a:lnTo>
                  <a:pt x="5270648" y="1223354"/>
                </a:lnTo>
                <a:lnTo>
                  <a:pt x="5251280" y="1200848"/>
                </a:lnTo>
                <a:lnTo>
                  <a:pt x="5231912" y="1178352"/>
                </a:lnTo>
                <a:lnTo>
                  <a:pt x="5211748" y="1156382"/>
                </a:lnTo>
                <a:lnTo>
                  <a:pt x="5191585" y="1134681"/>
                </a:lnTo>
                <a:lnTo>
                  <a:pt x="5185305" y="1128256"/>
                </a:lnTo>
                <a:lnTo>
                  <a:pt x="5191428" y="1136309"/>
                </a:lnTo>
                <a:lnTo>
                  <a:pt x="5159025" y="1102215"/>
                </a:lnTo>
                <a:lnTo>
                  <a:pt x="5149665" y="1093104"/>
                </a:lnTo>
                <a:lnTo>
                  <a:pt x="5157624" y="1089133"/>
                </a:lnTo>
                <a:lnTo>
                  <a:pt x="5159747" y="1088869"/>
                </a:lnTo>
                <a:lnTo>
                  <a:pt x="5161604" y="1088339"/>
                </a:lnTo>
                <a:lnTo>
                  <a:pt x="5162931" y="1087543"/>
                </a:lnTo>
                <a:lnTo>
                  <a:pt x="5164257" y="1086483"/>
                </a:lnTo>
                <a:lnTo>
                  <a:pt x="5165053" y="1085429"/>
                </a:lnTo>
                <a:lnTo>
                  <a:pt x="5165849" y="1084369"/>
                </a:lnTo>
                <a:lnTo>
                  <a:pt x="5166910" y="1081190"/>
                </a:lnTo>
                <a:lnTo>
                  <a:pt x="5167176" y="1079073"/>
                </a:lnTo>
                <a:lnTo>
                  <a:pt x="5167176" y="1076687"/>
                </a:lnTo>
                <a:lnTo>
                  <a:pt x="5167176" y="1075631"/>
                </a:lnTo>
                <a:lnTo>
                  <a:pt x="5167441" y="1075369"/>
                </a:lnTo>
                <a:lnTo>
                  <a:pt x="5167176" y="1075104"/>
                </a:lnTo>
                <a:lnTo>
                  <a:pt x="5167176" y="1075369"/>
                </a:lnTo>
                <a:lnTo>
                  <a:pt x="5167176" y="1075631"/>
                </a:lnTo>
                <a:lnTo>
                  <a:pt x="5166380" y="1076424"/>
                </a:lnTo>
                <a:lnTo>
                  <a:pt x="5165318" y="1077219"/>
                </a:lnTo>
                <a:lnTo>
                  <a:pt x="5164788" y="1077485"/>
                </a:lnTo>
                <a:lnTo>
                  <a:pt x="5163992" y="1077485"/>
                </a:lnTo>
                <a:lnTo>
                  <a:pt x="5162931" y="1077219"/>
                </a:lnTo>
                <a:lnTo>
                  <a:pt x="5162135" y="1076955"/>
                </a:lnTo>
                <a:lnTo>
                  <a:pt x="5161073" y="1075104"/>
                </a:lnTo>
                <a:lnTo>
                  <a:pt x="5159481" y="1072454"/>
                </a:lnTo>
                <a:lnTo>
                  <a:pt x="5158420" y="1069274"/>
                </a:lnTo>
                <a:lnTo>
                  <a:pt x="5157359" y="1065568"/>
                </a:lnTo>
                <a:lnTo>
                  <a:pt x="5156298" y="1061333"/>
                </a:lnTo>
                <a:lnTo>
                  <a:pt x="5154706" y="1052860"/>
                </a:lnTo>
                <a:lnTo>
                  <a:pt x="5153910" y="1044632"/>
                </a:lnTo>
                <a:lnTo>
                  <a:pt x="5153645" y="1038543"/>
                </a:lnTo>
                <a:lnTo>
                  <a:pt x="5153645" y="1035101"/>
                </a:lnTo>
                <a:lnTo>
                  <a:pt x="5154971" y="1032983"/>
                </a:lnTo>
                <a:lnTo>
                  <a:pt x="5149134" y="1027158"/>
                </a:lnTo>
                <a:lnTo>
                  <a:pt x="5143563" y="1022393"/>
                </a:lnTo>
                <a:lnTo>
                  <a:pt x="5138522" y="1017627"/>
                </a:lnTo>
                <a:lnTo>
                  <a:pt x="5136134" y="1015244"/>
                </a:lnTo>
                <a:lnTo>
                  <a:pt x="5134277" y="1012862"/>
                </a:lnTo>
                <a:lnTo>
                  <a:pt x="5132419" y="1010479"/>
                </a:lnTo>
                <a:lnTo>
                  <a:pt x="5131093" y="1007831"/>
                </a:lnTo>
                <a:lnTo>
                  <a:pt x="5129766" y="1004919"/>
                </a:lnTo>
                <a:lnTo>
                  <a:pt x="5128970" y="1002007"/>
                </a:lnTo>
                <a:lnTo>
                  <a:pt x="5128440" y="998830"/>
                </a:lnTo>
                <a:lnTo>
                  <a:pt x="5127909" y="995389"/>
                </a:lnTo>
                <a:lnTo>
                  <a:pt x="5127909" y="991417"/>
                </a:lnTo>
                <a:lnTo>
                  <a:pt x="5128705" y="987446"/>
                </a:lnTo>
                <a:lnTo>
                  <a:pt x="5128877" y="987617"/>
                </a:lnTo>
                <a:lnTo>
                  <a:pt x="5127625" y="969398"/>
                </a:lnTo>
                <a:lnTo>
                  <a:pt x="5130544" y="972573"/>
                </a:lnTo>
                <a:lnTo>
                  <a:pt x="5131396" y="972518"/>
                </a:lnTo>
                <a:lnTo>
                  <a:pt x="5129213" y="965677"/>
                </a:lnTo>
                <a:lnTo>
                  <a:pt x="5138080" y="962065"/>
                </a:lnTo>
                <a:lnTo>
                  <a:pt x="5137707" y="961725"/>
                </a:lnTo>
                <a:lnTo>
                  <a:pt x="5137520" y="961234"/>
                </a:lnTo>
                <a:lnTo>
                  <a:pt x="5132482" y="961234"/>
                </a:lnTo>
                <a:lnTo>
                  <a:pt x="5128540" y="964130"/>
                </a:lnTo>
                <a:lnTo>
                  <a:pt x="5126175" y="963867"/>
                </a:lnTo>
                <a:lnTo>
                  <a:pt x="5124073" y="955440"/>
                </a:lnTo>
                <a:lnTo>
                  <a:pt x="5135110" y="958863"/>
                </a:lnTo>
                <a:lnTo>
                  <a:pt x="5135373" y="958337"/>
                </a:lnTo>
                <a:lnTo>
                  <a:pt x="5126701" y="955440"/>
                </a:lnTo>
                <a:lnTo>
                  <a:pt x="5127489" y="953333"/>
                </a:lnTo>
                <a:lnTo>
                  <a:pt x="5127752" y="953333"/>
                </a:lnTo>
                <a:lnTo>
                  <a:pt x="5128015" y="953069"/>
                </a:lnTo>
                <a:lnTo>
                  <a:pt x="5124861" y="951226"/>
                </a:lnTo>
                <a:lnTo>
                  <a:pt x="5130117" y="942535"/>
                </a:lnTo>
                <a:lnTo>
                  <a:pt x="5124073" y="945432"/>
                </a:lnTo>
                <a:lnTo>
                  <a:pt x="5112248" y="940954"/>
                </a:lnTo>
                <a:lnTo>
                  <a:pt x="5098583" y="920676"/>
                </a:lnTo>
                <a:lnTo>
                  <a:pt x="5080188" y="899343"/>
                </a:lnTo>
                <a:lnTo>
                  <a:pt x="5079137" y="897763"/>
                </a:lnTo>
                <a:lnTo>
                  <a:pt x="5078348" y="895656"/>
                </a:lnTo>
                <a:lnTo>
                  <a:pt x="5077823" y="888809"/>
                </a:lnTo>
                <a:lnTo>
                  <a:pt x="5068888" y="869320"/>
                </a:lnTo>
                <a:lnTo>
                  <a:pt x="5072042" y="858786"/>
                </a:lnTo>
                <a:lnTo>
                  <a:pt x="5093722" y="868662"/>
                </a:lnTo>
                <a:lnTo>
                  <a:pt x="5092912" y="867814"/>
                </a:lnTo>
                <a:lnTo>
                  <a:pt x="5088682" y="865693"/>
                </a:lnTo>
                <a:lnTo>
                  <a:pt x="5084452" y="863836"/>
                </a:lnTo>
                <a:lnTo>
                  <a:pt x="5081015" y="861184"/>
                </a:lnTo>
                <a:lnTo>
                  <a:pt x="5077842" y="858001"/>
                </a:lnTo>
                <a:lnTo>
                  <a:pt x="5074933" y="854818"/>
                </a:lnTo>
                <a:lnTo>
                  <a:pt x="5072554" y="851370"/>
                </a:lnTo>
                <a:lnTo>
                  <a:pt x="5070439" y="847657"/>
                </a:lnTo>
                <a:lnTo>
                  <a:pt x="5068324" y="843413"/>
                </a:lnTo>
                <a:lnTo>
                  <a:pt x="5086038" y="846861"/>
                </a:lnTo>
                <a:lnTo>
                  <a:pt x="5088153" y="846065"/>
                </a:lnTo>
                <a:lnTo>
                  <a:pt x="5083130" y="842618"/>
                </a:lnTo>
                <a:lnTo>
                  <a:pt x="5083130" y="840230"/>
                </a:lnTo>
                <a:lnTo>
                  <a:pt x="5093706" y="847657"/>
                </a:lnTo>
                <a:lnTo>
                  <a:pt x="5073083" y="829621"/>
                </a:lnTo>
                <a:lnTo>
                  <a:pt x="5073347" y="827234"/>
                </a:lnTo>
                <a:lnTo>
                  <a:pt x="5076784" y="823255"/>
                </a:lnTo>
                <a:lnTo>
                  <a:pt x="5096878" y="830152"/>
                </a:lnTo>
                <a:lnTo>
                  <a:pt x="5086302" y="826173"/>
                </a:lnTo>
                <a:lnTo>
                  <a:pt x="5073611" y="820603"/>
                </a:lnTo>
                <a:lnTo>
                  <a:pt x="5061978" y="815298"/>
                </a:lnTo>
                <a:lnTo>
                  <a:pt x="5056954" y="812646"/>
                </a:lnTo>
                <a:lnTo>
                  <a:pt x="5053253" y="810259"/>
                </a:lnTo>
                <a:lnTo>
                  <a:pt x="5051402" y="810259"/>
                </a:lnTo>
                <a:lnTo>
                  <a:pt x="5025056" y="786736"/>
                </a:lnTo>
                <a:lnTo>
                  <a:pt x="5019367" y="784167"/>
                </a:lnTo>
                <a:lnTo>
                  <a:pt x="5027590" y="776619"/>
                </a:lnTo>
                <a:lnTo>
                  <a:pt x="5037139" y="782279"/>
                </a:lnTo>
                <a:lnTo>
                  <a:pt x="5033160" y="781741"/>
                </a:lnTo>
                <a:lnTo>
                  <a:pt x="5034752" y="785245"/>
                </a:lnTo>
                <a:lnTo>
                  <a:pt x="5034010" y="786187"/>
                </a:lnTo>
                <a:lnTo>
                  <a:pt x="5037125" y="785858"/>
                </a:lnTo>
                <a:lnTo>
                  <a:pt x="5038976" y="785858"/>
                </a:lnTo>
                <a:lnTo>
                  <a:pt x="5041355" y="785858"/>
                </a:lnTo>
                <a:lnTo>
                  <a:pt x="5043470" y="786123"/>
                </a:lnTo>
                <a:lnTo>
                  <a:pt x="5046114" y="786653"/>
                </a:lnTo>
                <a:lnTo>
                  <a:pt x="5046907" y="786653"/>
                </a:lnTo>
                <a:lnTo>
                  <a:pt x="5054839" y="794345"/>
                </a:lnTo>
                <a:lnTo>
                  <a:pt x="5055897" y="792488"/>
                </a:lnTo>
                <a:lnTo>
                  <a:pt x="5057748" y="792488"/>
                </a:lnTo>
                <a:lnTo>
                  <a:pt x="5062242" y="796467"/>
                </a:lnTo>
                <a:lnTo>
                  <a:pt x="5060656" y="792488"/>
                </a:lnTo>
                <a:lnTo>
                  <a:pt x="5066737" y="793284"/>
                </a:lnTo>
                <a:lnTo>
                  <a:pt x="5067795" y="791958"/>
                </a:lnTo>
                <a:lnTo>
                  <a:pt x="5067530" y="787980"/>
                </a:lnTo>
                <a:lnTo>
                  <a:pt x="5087096" y="806546"/>
                </a:lnTo>
                <a:lnTo>
                  <a:pt x="5086567" y="806015"/>
                </a:lnTo>
                <a:lnTo>
                  <a:pt x="5084980" y="804159"/>
                </a:lnTo>
                <a:lnTo>
                  <a:pt x="5092648" y="803628"/>
                </a:lnTo>
                <a:lnTo>
                  <a:pt x="5083658" y="790897"/>
                </a:lnTo>
                <a:lnTo>
                  <a:pt x="5084716" y="789040"/>
                </a:lnTo>
                <a:lnTo>
                  <a:pt x="5086567" y="789836"/>
                </a:lnTo>
                <a:lnTo>
                  <a:pt x="5075991" y="773657"/>
                </a:lnTo>
                <a:lnTo>
                  <a:pt x="5077842" y="773922"/>
                </a:lnTo>
                <a:lnTo>
                  <a:pt x="5082865" y="783205"/>
                </a:lnTo>
                <a:lnTo>
                  <a:pt x="5078371" y="774453"/>
                </a:lnTo>
                <a:lnTo>
                  <a:pt x="5080221" y="773126"/>
                </a:lnTo>
                <a:lnTo>
                  <a:pt x="5097936" y="781083"/>
                </a:lnTo>
                <a:lnTo>
                  <a:pt x="5096350" y="777636"/>
                </a:lnTo>
                <a:lnTo>
                  <a:pt x="5152877" y="816029"/>
                </a:lnTo>
                <a:lnTo>
                  <a:pt x="5122776" y="789089"/>
                </a:lnTo>
                <a:lnTo>
                  <a:pt x="5124095" y="788294"/>
                </a:lnTo>
                <a:lnTo>
                  <a:pt x="5114598" y="782996"/>
                </a:lnTo>
                <a:lnTo>
                  <a:pt x="5115389" y="784321"/>
                </a:lnTo>
                <a:lnTo>
                  <a:pt x="5111168" y="781672"/>
                </a:lnTo>
                <a:lnTo>
                  <a:pt x="5112487" y="781142"/>
                </a:lnTo>
                <a:lnTo>
                  <a:pt x="5112487" y="778228"/>
                </a:lnTo>
                <a:lnTo>
                  <a:pt x="5112487" y="775314"/>
                </a:lnTo>
                <a:lnTo>
                  <a:pt x="5112224" y="772665"/>
                </a:lnTo>
                <a:lnTo>
                  <a:pt x="5111696" y="770281"/>
                </a:lnTo>
                <a:lnTo>
                  <a:pt x="5110641" y="765248"/>
                </a:lnTo>
                <a:lnTo>
                  <a:pt x="5108794" y="761274"/>
                </a:lnTo>
                <a:lnTo>
                  <a:pt x="5106684" y="757036"/>
                </a:lnTo>
                <a:lnTo>
                  <a:pt x="5104309" y="753592"/>
                </a:lnTo>
                <a:lnTo>
                  <a:pt x="5099824" y="746705"/>
                </a:lnTo>
                <a:lnTo>
                  <a:pt x="5097714" y="743526"/>
                </a:lnTo>
                <a:lnTo>
                  <a:pt x="5095867" y="740612"/>
                </a:lnTo>
                <a:lnTo>
                  <a:pt x="5094548" y="737698"/>
                </a:lnTo>
                <a:lnTo>
                  <a:pt x="5093493" y="734784"/>
                </a:lnTo>
                <a:lnTo>
                  <a:pt x="5093229" y="732930"/>
                </a:lnTo>
                <a:lnTo>
                  <a:pt x="5093229" y="731605"/>
                </a:lnTo>
                <a:lnTo>
                  <a:pt x="5093229" y="730016"/>
                </a:lnTo>
                <a:lnTo>
                  <a:pt x="5093493" y="728426"/>
                </a:lnTo>
                <a:lnTo>
                  <a:pt x="5094020" y="726572"/>
                </a:lnTo>
                <a:lnTo>
                  <a:pt x="5095076" y="724983"/>
                </a:lnTo>
                <a:lnTo>
                  <a:pt x="5095867" y="723129"/>
                </a:lnTo>
                <a:lnTo>
                  <a:pt x="5095992" y="722953"/>
                </a:lnTo>
                <a:lnTo>
                  <a:pt x="5097186" y="723658"/>
                </a:lnTo>
                <a:lnTo>
                  <a:pt x="5100880" y="726307"/>
                </a:lnTo>
                <a:lnTo>
                  <a:pt x="5104573" y="728691"/>
                </a:lnTo>
                <a:lnTo>
                  <a:pt x="5108003" y="730016"/>
                </a:lnTo>
                <a:lnTo>
                  <a:pt x="5109058" y="730545"/>
                </a:lnTo>
                <a:lnTo>
                  <a:pt x="5110113" y="730811"/>
                </a:lnTo>
                <a:lnTo>
                  <a:pt x="5110905" y="730545"/>
                </a:lnTo>
                <a:lnTo>
                  <a:pt x="5111432" y="730016"/>
                </a:lnTo>
                <a:lnTo>
                  <a:pt x="5111696" y="729221"/>
                </a:lnTo>
                <a:lnTo>
                  <a:pt x="5111696" y="727632"/>
                </a:lnTo>
                <a:lnTo>
                  <a:pt x="5111432" y="725777"/>
                </a:lnTo>
                <a:lnTo>
                  <a:pt x="5110641" y="723129"/>
                </a:lnTo>
                <a:lnTo>
                  <a:pt x="5115126" y="729486"/>
                </a:lnTo>
                <a:lnTo>
                  <a:pt x="5116709" y="729486"/>
                </a:lnTo>
                <a:lnTo>
                  <a:pt x="5113543" y="721539"/>
                </a:lnTo>
                <a:lnTo>
                  <a:pt x="5113608" y="721409"/>
                </a:lnTo>
                <a:lnTo>
                  <a:pt x="5112395" y="722041"/>
                </a:lnTo>
                <a:lnTo>
                  <a:pt x="5111629" y="721509"/>
                </a:lnTo>
                <a:lnTo>
                  <a:pt x="5105501" y="714056"/>
                </a:lnTo>
                <a:lnTo>
                  <a:pt x="5101161" y="707668"/>
                </a:lnTo>
                <a:lnTo>
                  <a:pt x="5099884" y="709531"/>
                </a:lnTo>
                <a:lnTo>
                  <a:pt x="5105246" y="716185"/>
                </a:lnTo>
                <a:lnTo>
                  <a:pt x="5110863" y="722307"/>
                </a:lnTo>
                <a:lnTo>
                  <a:pt x="5089671" y="702611"/>
                </a:lnTo>
                <a:lnTo>
                  <a:pt x="5086351" y="694360"/>
                </a:lnTo>
                <a:lnTo>
                  <a:pt x="5086351" y="694094"/>
                </a:lnTo>
                <a:lnTo>
                  <a:pt x="5088905" y="696489"/>
                </a:lnTo>
                <a:lnTo>
                  <a:pt x="5091969" y="694360"/>
                </a:lnTo>
                <a:lnTo>
                  <a:pt x="5087373" y="689569"/>
                </a:lnTo>
                <a:lnTo>
                  <a:pt x="5089852" y="678195"/>
                </a:lnTo>
                <a:lnTo>
                  <a:pt x="5089315" y="677911"/>
                </a:lnTo>
                <a:lnTo>
                  <a:pt x="5089848" y="656804"/>
                </a:lnTo>
                <a:lnTo>
                  <a:pt x="5090382" y="657067"/>
                </a:lnTo>
                <a:lnTo>
                  <a:pt x="5093352" y="659567"/>
                </a:lnTo>
                <a:lnTo>
                  <a:pt x="5091507" y="655855"/>
                </a:lnTo>
                <a:lnTo>
                  <a:pt x="5089143" y="651098"/>
                </a:lnTo>
                <a:lnTo>
                  <a:pt x="5087042" y="646342"/>
                </a:lnTo>
                <a:lnTo>
                  <a:pt x="5085204" y="641586"/>
                </a:lnTo>
                <a:lnTo>
                  <a:pt x="5083890" y="637094"/>
                </a:lnTo>
                <a:lnTo>
                  <a:pt x="5082577" y="632603"/>
                </a:lnTo>
                <a:lnTo>
                  <a:pt x="5081789" y="628374"/>
                </a:lnTo>
                <a:lnTo>
                  <a:pt x="5081264" y="624147"/>
                </a:lnTo>
                <a:lnTo>
                  <a:pt x="5129586" y="656235"/>
                </a:lnTo>
                <a:lnTo>
                  <a:pt x="5121012" y="649674"/>
                </a:lnTo>
                <a:lnTo>
                  <a:pt x="5109635" y="639828"/>
                </a:lnTo>
                <a:lnTo>
                  <a:pt x="5098787" y="630249"/>
                </a:lnTo>
                <a:lnTo>
                  <a:pt x="5088203" y="620669"/>
                </a:lnTo>
                <a:lnTo>
                  <a:pt x="5067566" y="600978"/>
                </a:lnTo>
                <a:lnTo>
                  <a:pt x="5056718" y="590866"/>
                </a:lnTo>
                <a:lnTo>
                  <a:pt x="5045912" y="581262"/>
                </a:lnTo>
                <a:close/>
                <a:moveTo>
                  <a:pt x="3979863" y="581033"/>
                </a:moveTo>
                <a:lnTo>
                  <a:pt x="3984626" y="581628"/>
                </a:lnTo>
                <a:lnTo>
                  <a:pt x="3979863" y="582621"/>
                </a:lnTo>
                <a:lnTo>
                  <a:pt x="3979863" y="581033"/>
                </a:lnTo>
                <a:close/>
                <a:moveTo>
                  <a:pt x="2708972" y="580217"/>
                </a:moveTo>
                <a:lnTo>
                  <a:pt x="2712979" y="580482"/>
                </a:lnTo>
                <a:lnTo>
                  <a:pt x="2712979" y="581011"/>
                </a:lnTo>
                <a:lnTo>
                  <a:pt x="2711109" y="582069"/>
                </a:lnTo>
                <a:lnTo>
                  <a:pt x="2719389" y="584980"/>
                </a:lnTo>
                <a:lnTo>
                  <a:pt x="2718320" y="585774"/>
                </a:lnTo>
                <a:lnTo>
                  <a:pt x="2716718" y="593182"/>
                </a:lnTo>
                <a:lnTo>
                  <a:pt x="2712711" y="596621"/>
                </a:lnTo>
                <a:lnTo>
                  <a:pt x="2708972" y="601649"/>
                </a:lnTo>
                <a:lnTo>
                  <a:pt x="2701494" y="607205"/>
                </a:lnTo>
                <a:lnTo>
                  <a:pt x="2707637" y="608263"/>
                </a:lnTo>
                <a:lnTo>
                  <a:pt x="2699090" y="612231"/>
                </a:lnTo>
                <a:lnTo>
                  <a:pt x="2691611" y="616465"/>
                </a:lnTo>
                <a:lnTo>
                  <a:pt x="2694015" y="617259"/>
                </a:lnTo>
                <a:lnTo>
                  <a:pt x="2686536" y="621756"/>
                </a:lnTo>
                <a:lnTo>
                  <a:pt x="2691344" y="625990"/>
                </a:lnTo>
                <a:lnTo>
                  <a:pt x="2684667" y="624138"/>
                </a:lnTo>
                <a:lnTo>
                  <a:pt x="2680660" y="630488"/>
                </a:lnTo>
                <a:lnTo>
                  <a:pt x="2680393" y="630488"/>
                </a:lnTo>
                <a:lnTo>
                  <a:pt x="2670778" y="632604"/>
                </a:lnTo>
                <a:lnTo>
                  <a:pt x="2664635" y="632075"/>
                </a:lnTo>
                <a:lnTo>
                  <a:pt x="2658492" y="633663"/>
                </a:lnTo>
                <a:lnTo>
                  <a:pt x="2656088" y="633133"/>
                </a:lnTo>
                <a:lnTo>
                  <a:pt x="2658225" y="630752"/>
                </a:lnTo>
                <a:lnTo>
                  <a:pt x="2640329" y="636573"/>
                </a:lnTo>
                <a:lnTo>
                  <a:pt x="2638727" y="630752"/>
                </a:lnTo>
                <a:lnTo>
                  <a:pt x="2648609" y="628371"/>
                </a:lnTo>
                <a:lnTo>
                  <a:pt x="2641932" y="628371"/>
                </a:lnTo>
                <a:lnTo>
                  <a:pt x="2644336" y="627577"/>
                </a:lnTo>
                <a:lnTo>
                  <a:pt x="2638460" y="626254"/>
                </a:lnTo>
                <a:lnTo>
                  <a:pt x="2643802" y="624138"/>
                </a:lnTo>
                <a:lnTo>
                  <a:pt x="2641398" y="623609"/>
                </a:lnTo>
                <a:lnTo>
                  <a:pt x="2649707" y="621492"/>
                </a:lnTo>
                <a:lnTo>
                  <a:pt x="2650746" y="621227"/>
                </a:lnTo>
                <a:lnTo>
                  <a:pt x="2650612" y="621294"/>
                </a:lnTo>
                <a:lnTo>
                  <a:pt x="2649945" y="621492"/>
                </a:lnTo>
                <a:lnTo>
                  <a:pt x="2650212" y="621492"/>
                </a:lnTo>
                <a:lnTo>
                  <a:pt x="2650612" y="621294"/>
                </a:lnTo>
                <a:lnTo>
                  <a:pt x="2655287" y="619904"/>
                </a:lnTo>
                <a:lnTo>
                  <a:pt x="2650479" y="620434"/>
                </a:lnTo>
                <a:lnTo>
                  <a:pt x="2659293" y="618052"/>
                </a:lnTo>
                <a:lnTo>
                  <a:pt x="2659026" y="618052"/>
                </a:lnTo>
                <a:lnTo>
                  <a:pt x="2657423" y="618052"/>
                </a:lnTo>
                <a:lnTo>
                  <a:pt x="2669308" y="613983"/>
                </a:lnTo>
                <a:lnTo>
                  <a:pt x="2670778" y="613554"/>
                </a:lnTo>
                <a:lnTo>
                  <a:pt x="2679058" y="610644"/>
                </a:lnTo>
                <a:lnTo>
                  <a:pt x="2669308" y="613983"/>
                </a:lnTo>
                <a:lnTo>
                  <a:pt x="2661697" y="616200"/>
                </a:lnTo>
                <a:lnTo>
                  <a:pt x="2652616" y="618846"/>
                </a:lnTo>
                <a:lnTo>
                  <a:pt x="2643535" y="620963"/>
                </a:lnTo>
                <a:lnTo>
                  <a:pt x="2633919" y="622815"/>
                </a:lnTo>
                <a:lnTo>
                  <a:pt x="2624571" y="624138"/>
                </a:lnTo>
                <a:lnTo>
                  <a:pt x="2615223" y="625461"/>
                </a:lnTo>
                <a:lnTo>
                  <a:pt x="2606676" y="625990"/>
                </a:lnTo>
                <a:lnTo>
                  <a:pt x="2622167" y="616200"/>
                </a:lnTo>
                <a:lnTo>
                  <a:pt x="2620974" y="615938"/>
                </a:lnTo>
                <a:lnTo>
                  <a:pt x="2618532" y="616633"/>
                </a:lnTo>
                <a:lnTo>
                  <a:pt x="2615000" y="618260"/>
                </a:lnTo>
                <a:lnTo>
                  <a:pt x="2611467" y="619073"/>
                </a:lnTo>
                <a:lnTo>
                  <a:pt x="2607663" y="619615"/>
                </a:lnTo>
                <a:lnTo>
                  <a:pt x="2604130" y="620428"/>
                </a:lnTo>
                <a:lnTo>
                  <a:pt x="2600326" y="620699"/>
                </a:lnTo>
                <a:lnTo>
                  <a:pt x="2605489" y="616633"/>
                </a:lnTo>
                <a:lnTo>
                  <a:pt x="2605499" y="616628"/>
                </a:lnTo>
                <a:lnTo>
                  <a:pt x="2598313" y="617276"/>
                </a:lnTo>
                <a:lnTo>
                  <a:pt x="2597151" y="617524"/>
                </a:lnTo>
                <a:lnTo>
                  <a:pt x="2597912" y="617312"/>
                </a:lnTo>
                <a:lnTo>
                  <a:pt x="2595563" y="617524"/>
                </a:lnTo>
                <a:lnTo>
                  <a:pt x="2601335" y="614259"/>
                </a:lnTo>
                <a:lnTo>
                  <a:pt x="2602385" y="613714"/>
                </a:lnTo>
                <a:lnTo>
                  <a:pt x="2610519" y="611809"/>
                </a:lnTo>
                <a:lnTo>
                  <a:pt x="2622511" y="608024"/>
                </a:lnTo>
                <a:lnTo>
                  <a:pt x="2619376" y="608426"/>
                </a:lnTo>
                <a:lnTo>
                  <a:pt x="2615937" y="610052"/>
                </a:lnTo>
                <a:lnTo>
                  <a:pt x="2612232" y="611136"/>
                </a:lnTo>
                <a:lnTo>
                  <a:pt x="2609057" y="611678"/>
                </a:lnTo>
                <a:lnTo>
                  <a:pt x="2605618" y="612491"/>
                </a:lnTo>
                <a:lnTo>
                  <a:pt x="2601913" y="612762"/>
                </a:lnTo>
                <a:lnTo>
                  <a:pt x="2598474" y="612762"/>
                </a:lnTo>
                <a:lnTo>
                  <a:pt x="2590801" y="612762"/>
                </a:lnTo>
                <a:lnTo>
                  <a:pt x="2598209" y="607342"/>
                </a:lnTo>
                <a:lnTo>
                  <a:pt x="2621493" y="601650"/>
                </a:lnTo>
                <a:lnTo>
                  <a:pt x="2627314" y="601921"/>
                </a:lnTo>
                <a:lnTo>
                  <a:pt x="2627049" y="602463"/>
                </a:lnTo>
                <a:lnTo>
                  <a:pt x="2623610" y="607883"/>
                </a:lnTo>
                <a:lnTo>
                  <a:pt x="2622669" y="608004"/>
                </a:lnTo>
                <a:lnTo>
                  <a:pt x="2627313" y="608272"/>
                </a:lnTo>
                <a:lnTo>
                  <a:pt x="2627050" y="608544"/>
                </a:lnTo>
                <a:lnTo>
                  <a:pt x="2625738" y="609904"/>
                </a:lnTo>
                <a:lnTo>
                  <a:pt x="2625476" y="609904"/>
                </a:lnTo>
                <a:lnTo>
                  <a:pt x="2625166" y="609993"/>
                </a:lnTo>
                <a:lnTo>
                  <a:pt x="2630489" y="610942"/>
                </a:lnTo>
                <a:lnTo>
                  <a:pt x="2628858" y="612025"/>
                </a:lnTo>
                <a:lnTo>
                  <a:pt x="2625597" y="613652"/>
                </a:lnTo>
                <a:lnTo>
                  <a:pt x="2622792" y="615284"/>
                </a:lnTo>
                <a:lnTo>
                  <a:pt x="2644603" y="612496"/>
                </a:lnTo>
                <a:lnTo>
                  <a:pt x="2637124" y="610115"/>
                </a:lnTo>
                <a:lnTo>
                  <a:pt x="2641932" y="607469"/>
                </a:lnTo>
                <a:lnTo>
                  <a:pt x="2636323" y="606411"/>
                </a:lnTo>
                <a:lnTo>
                  <a:pt x="2649411" y="599267"/>
                </a:lnTo>
                <a:lnTo>
                  <a:pt x="2634988" y="601384"/>
                </a:lnTo>
                <a:lnTo>
                  <a:pt x="2642733" y="595563"/>
                </a:lnTo>
                <a:lnTo>
                  <a:pt x="2655554" y="599003"/>
                </a:lnTo>
                <a:lnTo>
                  <a:pt x="2657957" y="602442"/>
                </a:lnTo>
                <a:lnTo>
                  <a:pt x="2663032" y="601384"/>
                </a:lnTo>
                <a:lnTo>
                  <a:pt x="2660896" y="602707"/>
                </a:lnTo>
                <a:lnTo>
                  <a:pt x="2663566" y="607205"/>
                </a:lnTo>
                <a:lnTo>
                  <a:pt x="2673716" y="604559"/>
                </a:lnTo>
                <a:lnTo>
                  <a:pt x="2674517" y="604294"/>
                </a:lnTo>
                <a:lnTo>
                  <a:pt x="2668374" y="603765"/>
                </a:lnTo>
                <a:lnTo>
                  <a:pt x="2678524" y="598473"/>
                </a:lnTo>
                <a:lnTo>
                  <a:pt x="2666237" y="596092"/>
                </a:lnTo>
                <a:lnTo>
                  <a:pt x="2675586" y="593976"/>
                </a:lnTo>
                <a:lnTo>
                  <a:pt x="2671579" y="593446"/>
                </a:lnTo>
                <a:lnTo>
                  <a:pt x="2671312" y="593711"/>
                </a:lnTo>
                <a:lnTo>
                  <a:pt x="2671045" y="593711"/>
                </a:lnTo>
                <a:lnTo>
                  <a:pt x="2670778" y="593711"/>
                </a:lnTo>
                <a:lnTo>
                  <a:pt x="2669977" y="593976"/>
                </a:lnTo>
                <a:lnTo>
                  <a:pt x="2664101" y="591594"/>
                </a:lnTo>
                <a:lnTo>
                  <a:pt x="2679325" y="584715"/>
                </a:lnTo>
                <a:lnTo>
                  <a:pt x="2694816" y="585774"/>
                </a:lnTo>
                <a:lnTo>
                  <a:pt x="2694015" y="588949"/>
                </a:lnTo>
                <a:lnTo>
                  <a:pt x="2708972" y="580217"/>
                </a:lnTo>
                <a:close/>
                <a:moveTo>
                  <a:pt x="2710308" y="579688"/>
                </a:moveTo>
                <a:lnTo>
                  <a:pt x="2710041" y="579953"/>
                </a:lnTo>
                <a:lnTo>
                  <a:pt x="2709773" y="579953"/>
                </a:lnTo>
                <a:lnTo>
                  <a:pt x="2710308" y="579688"/>
                </a:lnTo>
                <a:close/>
                <a:moveTo>
                  <a:pt x="2707103" y="579424"/>
                </a:moveTo>
                <a:lnTo>
                  <a:pt x="2709773" y="579953"/>
                </a:lnTo>
                <a:lnTo>
                  <a:pt x="2704966" y="579953"/>
                </a:lnTo>
                <a:lnTo>
                  <a:pt x="2707103" y="579424"/>
                </a:lnTo>
                <a:close/>
                <a:moveTo>
                  <a:pt x="2627314" y="577836"/>
                </a:moveTo>
                <a:lnTo>
                  <a:pt x="2627314" y="578154"/>
                </a:lnTo>
                <a:lnTo>
                  <a:pt x="2626679" y="579107"/>
                </a:lnTo>
                <a:lnTo>
                  <a:pt x="2622551" y="579424"/>
                </a:lnTo>
                <a:lnTo>
                  <a:pt x="2626044" y="578154"/>
                </a:lnTo>
                <a:lnTo>
                  <a:pt x="2627314" y="577836"/>
                </a:lnTo>
                <a:close/>
                <a:moveTo>
                  <a:pt x="4670426" y="574612"/>
                </a:moveTo>
                <a:lnTo>
                  <a:pt x="4674687" y="575009"/>
                </a:lnTo>
                <a:lnTo>
                  <a:pt x="4675189" y="575207"/>
                </a:lnTo>
                <a:lnTo>
                  <a:pt x="4670927" y="576200"/>
                </a:lnTo>
                <a:lnTo>
                  <a:pt x="4670426" y="574612"/>
                </a:lnTo>
                <a:close/>
                <a:moveTo>
                  <a:pt x="4709701" y="570776"/>
                </a:moveTo>
                <a:lnTo>
                  <a:pt x="4723163" y="581901"/>
                </a:lnTo>
                <a:lnTo>
                  <a:pt x="4723427" y="579517"/>
                </a:lnTo>
                <a:lnTo>
                  <a:pt x="4723427" y="579252"/>
                </a:lnTo>
                <a:lnTo>
                  <a:pt x="4709701" y="570776"/>
                </a:lnTo>
                <a:close/>
                <a:moveTo>
                  <a:pt x="4665663" y="569856"/>
                </a:moveTo>
                <a:lnTo>
                  <a:pt x="4667779" y="570650"/>
                </a:lnTo>
                <a:lnTo>
                  <a:pt x="4668838" y="571444"/>
                </a:lnTo>
                <a:lnTo>
                  <a:pt x="4665663" y="570452"/>
                </a:lnTo>
                <a:lnTo>
                  <a:pt x="4665663" y="569856"/>
                </a:lnTo>
                <a:close/>
                <a:moveTo>
                  <a:pt x="4683041" y="567333"/>
                </a:moveTo>
                <a:lnTo>
                  <a:pt x="4677234" y="569717"/>
                </a:lnTo>
                <a:lnTo>
                  <a:pt x="4677234" y="568657"/>
                </a:lnTo>
                <a:lnTo>
                  <a:pt x="4675123" y="571041"/>
                </a:lnTo>
                <a:lnTo>
                  <a:pt x="4679874" y="571306"/>
                </a:lnTo>
                <a:lnTo>
                  <a:pt x="4684097" y="572630"/>
                </a:lnTo>
                <a:lnTo>
                  <a:pt x="4683041" y="567597"/>
                </a:lnTo>
                <a:lnTo>
                  <a:pt x="4683041" y="567333"/>
                </a:lnTo>
                <a:close/>
                <a:moveTo>
                  <a:pt x="4967341" y="567269"/>
                </a:moveTo>
                <a:lnTo>
                  <a:pt x="4966769" y="567366"/>
                </a:lnTo>
                <a:lnTo>
                  <a:pt x="4966769" y="567634"/>
                </a:lnTo>
                <a:lnTo>
                  <a:pt x="4969809" y="571833"/>
                </a:lnTo>
                <a:lnTo>
                  <a:pt x="4971050" y="572277"/>
                </a:lnTo>
                <a:lnTo>
                  <a:pt x="4967341" y="567269"/>
                </a:lnTo>
                <a:close/>
                <a:moveTo>
                  <a:pt x="2842960" y="566124"/>
                </a:moveTo>
                <a:lnTo>
                  <a:pt x="2830490" y="568476"/>
                </a:lnTo>
                <a:lnTo>
                  <a:pt x="2843225" y="566124"/>
                </a:lnTo>
                <a:lnTo>
                  <a:pt x="2842960" y="566124"/>
                </a:lnTo>
                <a:close/>
                <a:moveTo>
                  <a:pt x="3456175" y="565165"/>
                </a:moveTo>
                <a:lnTo>
                  <a:pt x="3457296" y="565165"/>
                </a:lnTo>
                <a:lnTo>
                  <a:pt x="3455895" y="567987"/>
                </a:lnTo>
                <a:lnTo>
                  <a:pt x="3452813" y="568339"/>
                </a:lnTo>
                <a:lnTo>
                  <a:pt x="3456175" y="565165"/>
                </a:lnTo>
                <a:close/>
                <a:moveTo>
                  <a:pt x="4686473" y="564684"/>
                </a:moveTo>
                <a:lnTo>
                  <a:pt x="4683833" y="566008"/>
                </a:lnTo>
                <a:lnTo>
                  <a:pt x="4686737" y="564684"/>
                </a:lnTo>
                <a:lnTo>
                  <a:pt x="4686473" y="564684"/>
                </a:lnTo>
                <a:close/>
                <a:moveTo>
                  <a:pt x="3470276" y="563576"/>
                </a:moveTo>
                <a:lnTo>
                  <a:pt x="3470276" y="563803"/>
                </a:lnTo>
                <a:lnTo>
                  <a:pt x="3465513" y="565164"/>
                </a:lnTo>
                <a:lnTo>
                  <a:pt x="3468192" y="563803"/>
                </a:lnTo>
                <a:lnTo>
                  <a:pt x="3470276" y="563576"/>
                </a:lnTo>
                <a:close/>
                <a:moveTo>
                  <a:pt x="4918075" y="563529"/>
                </a:moveTo>
                <a:lnTo>
                  <a:pt x="4926613" y="565100"/>
                </a:lnTo>
                <a:lnTo>
                  <a:pt x="4926346" y="565100"/>
                </a:lnTo>
                <a:lnTo>
                  <a:pt x="4925546" y="565100"/>
                </a:lnTo>
                <a:lnTo>
                  <a:pt x="4927147" y="566933"/>
                </a:lnTo>
                <a:lnTo>
                  <a:pt x="4935684" y="574789"/>
                </a:lnTo>
                <a:lnTo>
                  <a:pt x="4934884" y="575050"/>
                </a:lnTo>
                <a:lnTo>
                  <a:pt x="4949825" y="588929"/>
                </a:lnTo>
                <a:lnTo>
                  <a:pt x="4943689" y="585001"/>
                </a:lnTo>
                <a:lnTo>
                  <a:pt x="4938619" y="581073"/>
                </a:lnTo>
                <a:lnTo>
                  <a:pt x="4937552" y="580549"/>
                </a:lnTo>
                <a:lnTo>
                  <a:pt x="4931682" y="577931"/>
                </a:lnTo>
                <a:lnTo>
                  <a:pt x="4921277" y="571908"/>
                </a:lnTo>
                <a:lnTo>
                  <a:pt x="4921277" y="571646"/>
                </a:lnTo>
                <a:lnTo>
                  <a:pt x="4921277" y="569028"/>
                </a:lnTo>
                <a:lnTo>
                  <a:pt x="4918075" y="563529"/>
                </a:lnTo>
                <a:close/>
                <a:moveTo>
                  <a:pt x="2612586" y="561962"/>
                </a:moveTo>
                <a:lnTo>
                  <a:pt x="2620646" y="570164"/>
                </a:lnTo>
                <a:lnTo>
                  <a:pt x="2618766" y="571751"/>
                </a:lnTo>
                <a:lnTo>
                  <a:pt x="2624139" y="574133"/>
                </a:lnTo>
                <a:lnTo>
                  <a:pt x="2619303" y="578631"/>
                </a:lnTo>
                <a:lnTo>
                  <a:pt x="2612586" y="579424"/>
                </a:lnTo>
                <a:lnTo>
                  <a:pt x="2606676" y="575456"/>
                </a:lnTo>
                <a:lnTo>
                  <a:pt x="2612318" y="562226"/>
                </a:lnTo>
                <a:lnTo>
                  <a:pt x="2612586" y="562226"/>
                </a:lnTo>
                <a:lnTo>
                  <a:pt x="2612586" y="561962"/>
                </a:lnTo>
                <a:close/>
                <a:moveTo>
                  <a:pt x="4864101" y="560408"/>
                </a:moveTo>
                <a:lnTo>
                  <a:pt x="4864661" y="560408"/>
                </a:lnTo>
                <a:lnTo>
                  <a:pt x="4866342" y="562525"/>
                </a:lnTo>
                <a:lnTo>
                  <a:pt x="4867276" y="563583"/>
                </a:lnTo>
                <a:lnTo>
                  <a:pt x="4864101" y="560408"/>
                </a:lnTo>
                <a:close/>
                <a:moveTo>
                  <a:pt x="2553148" y="560375"/>
                </a:moveTo>
                <a:lnTo>
                  <a:pt x="2560638" y="562245"/>
                </a:lnTo>
                <a:lnTo>
                  <a:pt x="2559300" y="563046"/>
                </a:lnTo>
                <a:lnTo>
                  <a:pt x="2546193" y="567319"/>
                </a:lnTo>
                <a:lnTo>
                  <a:pt x="2533889" y="572927"/>
                </a:lnTo>
                <a:lnTo>
                  <a:pt x="2541913" y="573461"/>
                </a:lnTo>
                <a:lnTo>
                  <a:pt x="2530411" y="581472"/>
                </a:lnTo>
                <a:lnTo>
                  <a:pt x="2525864" y="583075"/>
                </a:lnTo>
                <a:lnTo>
                  <a:pt x="2512222" y="584944"/>
                </a:lnTo>
                <a:lnTo>
                  <a:pt x="2499115" y="588950"/>
                </a:lnTo>
                <a:lnTo>
                  <a:pt x="2494835" y="587615"/>
                </a:lnTo>
                <a:lnTo>
                  <a:pt x="2492695" y="586814"/>
                </a:lnTo>
                <a:lnTo>
                  <a:pt x="2491090" y="586012"/>
                </a:lnTo>
                <a:lnTo>
                  <a:pt x="2489753" y="584944"/>
                </a:lnTo>
                <a:lnTo>
                  <a:pt x="2488683" y="584143"/>
                </a:lnTo>
                <a:lnTo>
                  <a:pt x="2487880" y="583075"/>
                </a:lnTo>
                <a:lnTo>
                  <a:pt x="2487613" y="581739"/>
                </a:lnTo>
                <a:lnTo>
                  <a:pt x="2487613" y="580671"/>
                </a:lnTo>
                <a:lnTo>
                  <a:pt x="2487880" y="579336"/>
                </a:lnTo>
                <a:lnTo>
                  <a:pt x="2488683" y="578268"/>
                </a:lnTo>
                <a:lnTo>
                  <a:pt x="2490020" y="577200"/>
                </a:lnTo>
                <a:lnTo>
                  <a:pt x="2491358" y="575864"/>
                </a:lnTo>
                <a:lnTo>
                  <a:pt x="2493765" y="574796"/>
                </a:lnTo>
                <a:lnTo>
                  <a:pt x="2496172" y="573461"/>
                </a:lnTo>
                <a:lnTo>
                  <a:pt x="2499382" y="572393"/>
                </a:lnTo>
                <a:lnTo>
                  <a:pt x="2509280" y="569455"/>
                </a:lnTo>
                <a:lnTo>
                  <a:pt x="2553148" y="560375"/>
                </a:lnTo>
                <a:close/>
                <a:moveTo>
                  <a:pt x="2992068" y="560373"/>
                </a:moveTo>
                <a:lnTo>
                  <a:pt x="2997905" y="560373"/>
                </a:lnTo>
                <a:lnTo>
                  <a:pt x="3003742" y="560635"/>
                </a:lnTo>
                <a:lnTo>
                  <a:pt x="3003211" y="563249"/>
                </a:lnTo>
                <a:lnTo>
                  <a:pt x="3006395" y="562987"/>
                </a:lnTo>
                <a:lnTo>
                  <a:pt x="3010109" y="562464"/>
                </a:lnTo>
                <a:lnTo>
                  <a:pt x="3017008" y="561680"/>
                </a:lnTo>
                <a:lnTo>
                  <a:pt x="3019661" y="561680"/>
                </a:lnTo>
                <a:lnTo>
                  <a:pt x="3020457" y="561941"/>
                </a:lnTo>
                <a:lnTo>
                  <a:pt x="3020722" y="562203"/>
                </a:lnTo>
                <a:lnTo>
                  <a:pt x="3020987" y="562726"/>
                </a:lnTo>
                <a:lnTo>
                  <a:pt x="3020722" y="563510"/>
                </a:lnTo>
                <a:lnTo>
                  <a:pt x="3019926" y="564555"/>
                </a:lnTo>
                <a:lnTo>
                  <a:pt x="3018865" y="565601"/>
                </a:lnTo>
                <a:lnTo>
                  <a:pt x="3030539" y="566124"/>
                </a:lnTo>
                <a:lnTo>
                  <a:pt x="3029743" y="568738"/>
                </a:lnTo>
                <a:lnTo>
                  <a:pt x="3013028" y="578932"/>
                </a:lnTo>
                <a:lnTo>
                  <a:pt x="3014089" y="581546"/>
                </a:lnTo>
                <a:lnTo>
                  <a:pt x="3028416" y="579716"/>
                </a:lnTo>
                <a:lnTo>
                  <a:pt x="3028416" y="581285"/>
                </a:lnTo>
                <a:lnTo>
                  <a:pt x="3016477" y="583899"/>
                </a:lnTo>
                <a:lnTo>
                  <a:pt x="3009579" y="584421"/>
                </a:lnTo>
                <a:lnTo>
                  <a:pt x="3013558" y="587297"/>
                </a:lnTo>
                <a:lnTo>
                  <a:pt x="3010375" y="590956"/>
                </a:lnTo>
                <a:lnTo>
                  <a:pt x="3006926" y="593832"/>
                </a:lnTo>
                <a:lnTo>
                  <a:pt x="3003476" y="596184"/>
                </a:lnTo>
                <a:lnTo>
                  <a:pt x="2999231" y="598014"/>
                </a:lnTo>
                <a:lnTo>
                  <a:pt x="2994986" y="599844"/>
                </a:lnTo>
                <a:lnTo>
                  <a:pt x="2990476" y="600889"/>
                </a:lnTo>
                <a:lnTo>
                  <a:pt x="2985966" y="601935"/>
                </a:lnTo>
                <a:lnTo>
                  <a:pt x="2981455" y="602457"/>
                </a:lnTo>
                <a:lnTo>
                  <a:pt x="2976679" y="602719"/>
                </a:lnTo>
                <a:lnTo>
                  <a:pt x="2972169" y="602719"/>
                </a:lnTo>
                <a:lnTo>
                  <a:pt x="2967659" y="602457"/>
                </a:lnTo>
                <a:lnTo>
                  <a:pt x="2963414" y="602196"/>
                </a:lnTo>
                <a:lnTo>
                  <a:pt x="2959699" y="601673"/>
                </a:lnTo>
                <a:lnTo>
                  <a:pt x="2955719" y="600889"/>
                </a:lnTo>
                <a:lnTo>
                  <a:pt x="2949882" y="599582"/>
                </a:lnTo>
                <a:lnTo>
                  <a:pt x="2948556" y="601673"/>
                </a:lnTo>
                <a:lnTo>
                  <a:pt x="2946699" y="603503"/>
                </a:lnTo>
                <a:lnTo>
                  <a:pt x="2944841" y="605072"/>
                </a:lnTo>
                <a:lnTo>
                  <a:pt x="2942719" y="606379"/>
                </a:lnTo>
                <a:lnTo>
                  <a:pt x="2940862" y="607686"/>
                </a:lnTo>
                <a:lnTo>
                  <a:pt x="2938474" y="608208"/>
                </a:lnTo>
                <a:lnTo>
                  <a:pt x="2936351" y="608731"/>
                </a:lnTo>
                <a:lnTo>
                  <a:pt x="2933963" y="609515"/>
                </a:lnTo>
                <a:lnTo>
                  <a:pt x="2931576" y="609515"/>
                </a:lnTo>
                <a:lnTo>
                  <a:pt x="2929718" y="609515"/>
                </a:lnTo>
                <a:lnTo>
                  <a:pt x="2925473" y="608731"/>
                </a:lnTo>
                <a:lnTo>
                  <a:pt x="2922290" y="607947"/>
                </a:lnTo>
                <a:lnTo>
                  <a:pt x="2920698" y="607163"/>
                </a:lnTo>
                <a:lnTo>
                  <a:pt x="2919636" y="606379"/>
                </a:lnTo>
                <a:lnTo>
                  <a:pt x="2909289" y="609777"/>
                </a:lnTo>
                <a:lnTo>
                  <a:pt x="2895227" y="613175"/>
                </a:lnTo>
                <a:lnTo>
                  <a:pt x="2884349" y="615266"/>
                </a:lnTo>
                <a:lnTo>
                  <a:pt x="2884880" y="616834"/>
                </a:lnTo>
                <a:lnTo>
                  <a:pt x="2849593" y="621539"/>
                </a:lnTo>
                <a:lnTo>
                  <a:pt x="2858083" y="613175"/>
                </a:lnTo>
                <a:lnTo>
                  <a:pt x="2858348" y="612913"/>
                </a:lnTo>
                <a:lnTo>
                  <a:pt x="2845878" y="617880"/>
                </a:lnTo>
                <a:lnTo>
                  <a:pt x="2846409" y="613959"/>
                </a:lnTo>
                <a:lnTo>
                  <a:pt x="2836062" y="620233"/>
                </a:lnTo>
                <a:lnTo>
                  <a:pt x="2831551" y="622846"/>
                </a:lnTo>
                <a:lnTo>
                  <a:pt x="2827306" y="624415"/>
                </a:lnTo>
                <a:lnTo>
                  <a:pt x="2825184" y="624938"/>
                </a:lnTo>
                <a:lnTo>
                  <a:pt x="2822796" y="625460"/>
                </a:lnTo>
                <a:lnTo>
                  <a:pt x="2820673" y="625460"/>
                </a:lnTo>
                <a:lnTo>
                  <a:pt x="2818551" y="625460"/>
                </a:lnTo>
                <a:lnTo>
                  <a:pt x="2816163" y="624676"/>
                </a:lnTo>
                <a:lnTo>
                  <a:pt x="2813775" y="623892"/>
                </a:lnTo>
                <a:lnTo>
                  <a:pt x="2811387" y="622846"/>
                </a:lnTo>
                <a:lnTo>
                  <a:pt x="2808734" y="621278"/>
                </a:lnTo>
                <a:lnTo>
                  <a:pt x="2807142" y="621539"/>
                </a:lnTo>
                <a:lnTo>
                  <a:pt x="2811918" y="616834"/>
                </a:lnTo>
                <a:lnTo>
                  <a:pt x="2801836" y="623892"/>
                </a:lnTo>
                <a:lnTo>
                  <a:pt x="2788835" y="622062"/>
                </a:lnTo>
                <a:lnTo>
                  <a:pt x="2793080" y="611606"/>
                </a:lnTo>
                <a:lnTo>
                  <a:pt x="2792019" y="612129"/>
                </a:lnTo>
                <a:lnTo>
                  <a:pt x="2788039" y="611345"/>
                </a:lnTo>
                <a:lnTo>
                  <a:pt x="2799183" y="599321"/>
                </a:lnTo>
                <a:lnTo>
                  <a:pt x="2806081" y="588604"/>
                </a:lnTo>
                <a:lnTo>
                  <a:pt x="2792550" y="576318"/>
                </a:lnTo>
                <a:lnTo>
                  <a:pt x="2786713" y="578932"/>
                </a:lnTo>
                <a:lnTo>
                  <a:pt x="2783794" y="580239"/>
                </a:lnTo>
                <a:lnTo>
                  <a:pt x="2780876" y="581023"/>
                </a:lnTo>
                <a:lnTo>
                  <a:pt x="2777957" y="581546"/>
                </a:lnTo>
                <a:lnTo>
                  <a:pt x="2774773" y="582069"/>
                </a:lnTo>
                <a:lnTo>
                  <a:pt x="2771590" y="582069"/>
                </a:lnTo>
                <a:lnTo>
                  <a:pt x="2768406" y="582069"/>
                </a:lnTo>
                <a:lnTo>
                  <a:pt x="2768141" y="582069"/>
                </a:lnTo>
                <a:lnTo>
                  <a:pt x="2767610" y="582069"/>
                </a:lnTo>
                <a:lnTo>
                  <a:pt x="2757263" y="583899"/>
                </a:lnTo>
                <a:lnTo>
                  <a:pt x="2765753" y="581546"/>
                </a:lnTo>
                <a:lnTo>
                  <a:pt x="2765222" y="581546"/>
                </a:lnTo>
                <a:lnTo>
                  <a:pt x="2760181" y="582069"/>
                </a:lnTo>
                <a:lnTo>
                  <a:pt x="2755936" y="582069"/>
                </a:lnTo>
                <a:lnTo>
                  <a:pt x="2753017" y="581807"/>
                </a:lnTo>
                <a:lnTo>
                  <a:pt x="2751956" y="581546"/>
                </a:lnTo>
                <a:lnTo>
                  <a:pt x="2751160" y="581285"/>
                </a:lnTo>
                <a:lnTo>
                  <a:pt x="2750895" y="581023"/>
                </a:lnTo>
                <a:lnTo>
                  <a:pt x="2750364" y="580500"/>
                </a:lnTo>
                <a:lnTo>
                  <a:pt x="2750895" y="579716"/>
                </a:lnTo>
                <a:lnTo>
                  <a:pt x="2751426" y="578932"/>
                </a:lnTo>
                <a:lnTo>
                  <a:pt x="2753813" y="577625"/>
                </a:lnTo>
                <a:lnTo>
                  <a:pt x="2757793" y="575534"/>
                </a:lnTo>
                <a:lnTo>
                  <a:pt x="2743201" y="575534"/>
                </a:lnTo>
                <a:lnTo>
                  <a:pt x="2746650" y="575011"/>
                </a:lnTo>
                <a:lnTo>
                  <a:pt x="2750895" y="573704"/>
                </a:lnTo>
                <a:lnTo>
                  <a:pt x="2760446" y="570829"/>
                </a:lnTo>
                <a:lnTo>
                  <a:pt x="2770794" y="567692"/>
                </a:lnTo>
                <a:lnTo>
                  <a:pt x="2780345" y="565078"/>
                </a:lnTo>
                <a:lnTo>
                  <a:pt x="2784590" y="564294"/>
                </a:lnTo>
                <a:lnTo>
                  <a:pt x="2788305" y="564033"/>
                </a:lnTo>
                <a:lnTo>
                  <a:pt x="2791488" y="564033"/>
                </a:lnTo>
                <a:lnTo>
                  <a:pt x="2792550" y="564294"/>
                </a:lnTo>
                <a:lnTo>
                  <a:pt x="2793611" y="564817"/>
                </a:lnTo>
                <a:lnTo>
                  <a:pt x="2794407" y="565340"/>
                </a:lnTo>
                <a:lnTo>
                  <a:pt x="2794938" y="565863"/>
                </a:lnTo>
                <a:lnTo>
                  <a:pt x="2794938" y="567169"/>
                </a:lnTo>
                <a:lnTo>
                  <a:pt x="2794938" y="568215"/>
                </a:lnTo>
                <a:lnTo>
                  <a:pt x="2794672" y="569783"/>
                </a:lnTo>
                <a:lnTo>
                  <a:pt x="2793611" y="571352"/>
                </a:lnTo>
                <a:lnTo>
                  <a:pt x="2792550" y="573443"/>
                </a:lnTo>
                <a:lnTo>
                  <a:pt x="2790958" y="575534"/>
                </a:lnTo>
                <a:lnTo>
                  <a:pt x="2796264" y="572659"/>
                </a:lnTo>
                <a:lnTo>
                  <a:pt x="2801836" y="570306"/>
                </a:lnTo>
                <a:lnTo>
                  <a:pt x="2808203" y="567954"/>
                </a:lnTo>
                <a:lnTo>
                  <a:pt x="2814306" y="565863"/>
                </a:lnTo>
                <a:lnTo>
                  <a:pt x="2820408" y="564555"/>
                </a:lnTo>
                <a:lnTo>
                  <a:pt x="2827041" y="562987"/>
                </a:lnTo>
                <a:lnTo>
                  <a:pt x="2833408" y="561941"/>
                </a:lnTo>
                <a:lnTo>
                  <a:pt x="2839511" y="560896"/>
                </a:lnTo>
                <a:lnTo>
                  <a:pt x="2845613" y="565863"/>
                </a:lnTo>
                <a:lnTo>
                  <a:pt x="2848531" y="565340"/>
                </a:lnTo>
                <a:lnTo>
                  <a:pt x="2850654" y="565078"/>
                </a:lnTo>
                <a:lnTo>
                  <a:pt x="2853307" y="565078"/>
                </a:lnTo>
                <a:lnTo>
                  <a:pt x="2855430" y="565601"/>
                </a:lnTo>
                <a:lnTo>
                  <a:pt x="2857552" y="566124"/>
                </a:lnTo>
                <a:lnTo>
                  <a:pt x="2859675" y="567431"/>
                </a:lnTo>
                <a:lnTo>
                  <a:pt x="2861267" y="568738"/>
                </a:lnTo>
                <a:lnTo>
                  <a:pt x="2862859" y="570829"/>
                </a:lnTo>
                <a:lnTo>
                  <a:pt x="2844552" y="575011"/>
                </a:lnTo>
                <a:lnTo>
                  <a:pt x="2846674" y="575534"/>
                </a:lnTo>
                <a:lnTo>
                  <a:pt x="2825184" y="575795"/>
                </a:lnTo>
                <a:lnTo>
                  <a:pt x="2827041" y="576580"/>
                </a:lnTo>
                <a:lnTo>
                  <a:pt x="2825980" y="577887"/>
                </a:lnTo>
                <a:lnTo>
                  <a:pt x="2834204" y="577625"/>
                </a:lnTo>
                <a:lnTo>
                  <a:pt x="2834204" y="578932"/>
                </a:lnTo>
                <a:lnTo>
                  <a:pt x="2844552" y="577625"/>
                </a:lnTo>
                <a:lnTo>
                  <a:pt x="2838980" y="578932"/>
                </a:lnTo>
                <a:lnTo>
                  <a:pt x="2833939" y="581023"/>
                </a:lnTo>
                <a:lnTo>
                  <a:pt x="2828898" y="583637"/>
                </a:lnTo>
                <a:lnTo>
                  <a:pt x="2824653" y="586774"/>
                </a:lnTo>
                <a:lnTo>
                  <a:pt x="2850389" y="583114"/>
                </a:lnTo>
                <a:lnTo>
                  <a:pt x="2857818" y="584683"/>
                </a:lnTo>
                <a:lnTo>
                  <a:pt x="2846144" y="591218"/>
                </a:lnTo>
                <a:lnTo>
                  <a:pt x="2846409" y="591218"/>
                </a:lnTo>
                <a:lnTo>
                  <a:pt x="2846674" y="591218"/>
                </a:lnTo>
                <a:lnTo>
                  <a:pt x="2847736" y="591218"/>
                </a:lnTo>
                <a:lnTo>
                  <a:pt x="2846674" y="591740"/>
                </a:lnTo>
                <a:lnTo>
                  <a:pt x="2859409" y="592525"/>
                </a:lnTo>
                <a:lnTo>
                  <a:pt x="2864185" y="585467"/>
                </a:lnTo>
                <a:lnTo>
                  <a:pt x="2871879" y="588865"/>
                </a:lnTo>
                <a:lnTo>
                  <a:pt x="2870818" y="589911"/>
                </a:lnTo>
                <a:lnTo>
                  <a:pt x="2884084" y="588081"/>
                </a:lnTo>
                <a:lnTo>
                  <a:pt x="2902656" y="588081"/>
                </a:lnTo>
                <a:lnTo>
                  <a:pt x="2901064" y="588865"/>
                </a:lnTo>
                <a:lnTo>
                  <a:pt x="2907432" y="588081"/>
                </a:lnTo>
                <a:lnTo>
                  <a:pt x="2911412" y="587297"/>
                </a:lnTo>
                <a:lnTo>
                  <a:pt x="2914861" y="586774"/>
                </a:lnTo>
                <a:lnTo>
                  <a:pt x="2917249" y="586251"/>
                </a:lnTo>
                <a:lnTo>
                  <a:pt x="2917779" y="585729"/>
                </a:lnTo>
                <a:lnTo>
                  <a:pt x="2918044" y="584944"/>
                </a:lnTo>
                <a:lnTo>
                  <a:pt x="2917514" y="584421"/>
                </a:lnTo>
                <a:lnTo>
                  <a:pt x="2916453" y="583899"/>
                </a:lnTo>
                <a:lnTo>
                  <a:pt x="2914595" y="583114"/>
                </a:lnTo>
                <a:lnTo>
                  <a:pt x="2912208" y="582069"/>
                </a:lnTo>
                <a:lnTo>
                  <a:pt x="2922820" y="577625"/>
                </a:lnTo>
                <a:lnTo>
                  <a:pt x="2933963" y="573181"/>
                </a:lnTo>
                <a:lnTo>
                  <a:pt x="2945372" y="568999"/>
                </a:lnTo>
                <a:lnTo>
                  <a:pt x="2957046" y="565863"/>
                </a:lnTo>
                <a:lnTo>
                  <a:pt x="2962883" y="564555"/>
                </a:lnTo>
                <a:lnTo>
                  <a:pt x="2968720" y="563249"/>
                </a:lnTo>
                <a:lnTo>
                  <a:pt x="2974557" y="562203"/>
                </a:lnTo>
                <a:lnTo>
                  <a:pt x="2980129" y="561419"/>
                </a:lnTo>
                <a:lnTo>
                  <a:pt x="2985966" y="560635"/>
                </a:lnTo>
                <a:lnTo>
                  <a:pt x="2992068" y="560373"/>
                </a:lnTo>
                <a:close/>
                <a:moveTo>
                  <a:pt x="3457282" y="558815"/>
                </a:moveTo>
                <a:lnTo>
                  <a:pt x="3457576" y="559117"/>
                </a:lnTo>
                <a:lnTo>
                  <a:pt x="3449638" y="565165"/>
                </a:lnTo>
                <a:lnTo>
                  <a:pt x="3455224" y="559117"/>
                </a:lnTo>
                <a:lnTo>
                  <a:pt x="3457282" y="558815"/>
                </a:lnTo>
                <a:close/>
                <a:moveTo>
                  <a:pt x="4914900" y="558766"/>
                </a:moveTo>
                <a:lnTo>
                  <a:pt x="4919398" y="560126"/>
                </a:lnTo>
                <a:lnTo>
                  <a:pt x="4921250" y="561941"/>
                </a:lnTo>
                <a:lnTo>
                  <a:pt x="4915959" y="559446"/>
                </a:lnTo>
                <a:lnTo>
                  <a:pt x="4914900" y="558766"/>
                </a:lnTo>
                <a:close/>
                <a:moveTo>
                  <a:pt x="2863851" y="557198"/>
                </a:moveTo>
                <a:lnTo>
                  <a:pt x="2863310" y="557652"/>
                </a:lnTo>
                <a:lnTo>
                  <a:pt x="2855474" y="563548"/>
                </a:lnTo>
                <a:lnTo>
                  <a:pt x="2851151" y="559012"/>
                </a:lnTo>
                <a:lnTo>
                  <a:pt x="2863851" y="557198"/>
                </a:lnTo>
                <a:close/>
                <a:moveTo>
                  <a:pt x="4658784" y="557156"/>
                </a:moveTo>
                <a:lnTo>
                  <a:pt x="4660901" y="560331"/>
                </a:lnTo>
                <a:lnTo>
                  <a:pt x="4656138" y="558063"/>
                </a:lnTo>
                <a:lnTo>
                  <a:pt x="4656402" y="557383"/>
                </a:lnTo>
                <a:lnTo>
                  <a:pt x="4658784" y="557156"/>
                </a:lnTo>
                <a:close/>
                <a:moveTo>
                  <a:pt x="3463565" y="555640"/>
                </a:moveTo>
                <a:lnTo>
                  <a:pt x="3467101" y="556632"/>
                </a:lnTo>
                <a:lnTo>
                  <a:pt x="3467101" y="557376"/>
                </a:lnTo>
                <a:lnTo>
                  <a:pt x="3459524" y="562585"/>
                </a:lnTo>
                <a:lnTo>
                  <a:pt x="3459019" y="562833"/>
                </a:lnTo>
                <a:lnTo>
                  <a:pt x="3458766" y="562833"/>
                </a:lnTo>
                <a:lnTo>
                  <a:pt x="3458513" y="562833"/>
                </a:lnTo>
                <a:lnTo>
                  <a:pt x="3457756" y="563081"/>
                </a:lnTo>
                <a:lnTo>
                  <a:pt x="3457251" y="563081"/>
                </a:lnTo>
                <a:lnTo>
                  <a:pt x="3456745" y="563081"/>
                </a:lnTo>
                <a:lnTo>
                  <a:pt x="3456493" y="563081"/>
                </a:lnTo>
                <a:lnTo>
                  <a:pt x="3455988" y="563577"/>
                </a:lnTo>
                <a:lnTo>
                  <a:pt x="3463565" y="555640"/>
                </a:lnTo>
                <a:close/>
                <a:moveTo>
                  <a:pt x="2881335" y="554542"/>
                </a:moveTo>
                <a:lnTo>
                  <a:pt x="2881071" y="555072"/>
                </a:lnTo>
                <a:lnTo>
                  <a:pt x="2880806" y="557985"/>
                </a:lnTo>
                <a:lnTo>
                  <a:pt x="2878156" y="562223"/>
                </a:lnTo>
                <a:lnTo>
                  <a:pt x="2879746" y="556926"/>
                </a:lnTo>
                <a:lnTo>
                  <a:pt x="2872593" y="563548"/>
                </a:lnTo>
                <a:lnTo>
                  <a:pt x="2863851" y="560899"/>
                </a:lnTo>
                <a:lnTo>
                  <a:pt x="2868089" y="556661"/>
                </a:lnTo>
                <a:lnTo>
                  <a:pt x="2881335" y="554542"/>
                </a:lnTo>
                <a:close/>
                <a:moveTo>
                  <a:pt x="4953899" y="554454"/>
                </a:moveTo>
                <a:lnTo>
                  <a:pt x="4969408" y="566291"/>
                </a:lnTo>
                <a:lnTo>
                  <a:pt x="4969672" y="566829"/>
                </a:lnTo>
                <a:lnTo>
                  <a:pt x="4969935" y="566829"/>
                </a:lnTo>
                <a:lnTo>
                  <a:pt x="4968924" y="567000"/>
                </a:lnTo>
                <a:lnTo>
                  <a:pt x="4970255" y="567000"/>
                </a:lnTo>
                <a:lnTo>
                  <a:pt x="4970520" y="566473"/>
                </a:lnTo>
                <a:lnTo>
                  <a:pt x="4978211" y="570430"/>
                </a:lnTo>
                <a:lnTo>
                  <a:pt x="4981094" y="572095"/>
                </a:lnTo>
                <a:lnTo>
                  <a:pt x="4977343" y="569494"/>
                </a:lnTo>
                <a:lnTo>
                  <a:pt x="4966495" y="562338"/>
                </a:lnTo>
                <a:lnTo>
                  <a:pt x="4955118" y="555181"/>
                </a:lnTo>
                <a:lnTo>
                  <a:pt x="4953899" y="554454"/>
                </a:lnTo>
                <a:close/>
                <a:moveTo>
                  <a:pt x="4264129" y="554002"/>
                </a:moveTo>
                <a:lnTo>
                  <a:pt x="4267299" y="564056"/>
                </a:lnTo>
                <a:lnTo>
                  <a:pt x="4266771" y="564321"/>
                </a:lnTo>
                <a:lnTo>
                  <a:pt x="4278925" y="566437"/>
                </a:lnTo>
                <a:lnTo>
                  <a:pt x="4286059" y="575433"/>
                </a:lnTo>
                <a:lnTo>
                  <a:pt x="4290551" y="570670"/>
                </a:lnTo>
                <a:lnTo>
                  <a:pt x="4292929" y="575168"/>
                </a:lnTo>
                <a:lnTo>
                  <a:pt x="4293722" y="576756"/>
                </a:lnTo>
                <a:lnTo>
                  <a:pt x="4294515" y="577814"/>
                </a:lnTo>
                <a:lnTo>
                  <a:pt x="4295307" y="578343"/>
                </a:lnTo>
                <a:lnTo>
                  <a:pt x="4296100" y="578608"/>
                </a:lnTo>
                <a:lnTo>
                  <a:pt x="4296893" y="578608"/>
                </a:lnTo>
                <a:lnTo>
                  <a:pt x="4297421" y="578343"/>
                </a:lnTo>
                <a:lnTo>
                  <a:pt x="4301913" y="576491"/>
                </a:lnTo>
                <a:lnTo>
                  <a:pt x="4303498" y="575962"/>
                </a:lnTo>
                <a:lnTo>
                  <a:pt x="4305084" y="575433"/>
                </a:lnTo>
                <a:lnTo>
                  <a:pt x="4306933" y="575168"/>
                </a:lnTo>
                <a:lnTo>
                  <a:pt x="4309311" y="575168"/>
                </a:lnTo>
                <a:lnTo>
                  <a:pt x="4314860" y="584164"/>
                </a:lnTo>
                <a:lnTo>
                  <a:pt x="4320673" y="582576"/>
                </a:lnTo>
                <a:lnTo>
                  <a:pt x="4319616" y="586545"/>
                </a:lnTo>
                <a:lnTo>
                  <a:pt x="4319530" y="586574"/>
                </a:lnTo>
                <a:lnTo>
                  <a:pt x="4319352" y="586545"/>
                </a:lnTo>
                <a:lnTo>
                  <a:pt x="4318823" y="586810"/>
                </a:lnTo>
                <a:lnTo>
                  <a:pt x="4319530" y="586574"/>
                </a:lnTo>
                <a:lnTo>
                  <a:pt x="4329128" y="588133"/>
                </a:lnTo>
                <a:lnTo>
                  <a:pt x="4330449" y="590779"/>
                </a:lnTo>
                <a:lnTo>
                  <a:pt x="4330185" y="591572"/>
                </a:lnTo>
                <a:lnTo>
                  <a:pt x="4322523" y="592102"/>
                </a:lnTo>
                <a:lnTo>
                  <a:pt x="4331506" y="593689"/>
                </a:lnTo>
                <a:lnTo>
                  <a:pt x="4330185" y="595541"/>
                </a:lnTo>
                <a:lnTo>
                  <a:pt x="4331242" y="595806"/>
                </a:lnTo>
                <a:lnTo>
                  <a:pt x="4335734" y="598981"/>
                </a:lnTo>
                <a:lnTo>
                  <a:pt x="4334149" y="604008"/>
                </a:lnTo>
                <a:lnTo>
                  <a:pt x="4331242" y="604272"/>
                </a:lnTo>
                <a:lnTo>
                  <a:pt x="4333620" y="610093"/>
                </a:lnTo>
                <a:lnTo>
                  <a:pt x="4340226" y="622793"/>
                </a:lnTo>
                <a:lnTo>
                  <a:pt x="4331771" y="622793"/>
                </a:lnTo>
                <a:lnTo>
                  <a:pt x="4332827" y="625703"/>
                </a:lnTo>
                <a:lnTo>
                  <a:pt x="4333356" y="629937"/>
                </a:lnTo>
                <a:lnTo>
                  <a:pt x="4333884" y="635229"/>
                </a:lnTo>
                <a:lnTo>
                  <a:pt x="4333884" y="640255"/>
                </a:lnTo>
                <a:lnTo>
                  <a:pt x="4333620" y="642637"/>
                </a:lnTo>
                <a:lnTo>
                  <a:pt x="4333092" y="644753"/>
                </a:lnTo>
                <a:lnTo>
                  <a:pt x="4332299" y="646341"/>
                </a:lnTo>
                <a:lnTo>
                  <a:pt x="4331506" y="647664"/>
                </a:lnTo>
                <a:lnTo>
                  <a:pt x="4330449" y="648458"/>
                </a:lnTo>
                <a:lnTo>
                  <a:pt x="4328864" y="648458"/>
                </a:lnTo>
                <a:lnTo>
                  <a:pt x="4327014" y="648193"/>
                </a:lnTo>
                <a:lnTo>
                  <a:pt x="4325165" y="646870"/>
                </a:lnTo>
                <a:lnTo>
                  <a:pt x="4327543" y="652691"/>
                </a:lnTo>
                <a:lnTo>
                  <a:pt x="4318823" y="659305"/>
                </a:lnTo>
                <a:lnTo>
                  <a:pt x="4319616" y="660628"/>
                </a:lnTo>
                <a:lnTo>
                  <a:pt x="4321201" y="660628"/>
                </a:lnTo>
                <a:lnTo>
                  <a:pt x="4320937" y="661951"/>
                </a:lnTo>
                <a:lnTo>
                  <a:pt x="4319352" y="665126"/>
                </a:lnTo>
                <a:lnTo>
                  <a:pt x="4317502" y="667772"/>
                </a:lnTo>
                <a:lnTo>
                  <a:pt x="4315389" y="670153"/>
                </a:lnTo>
                <a:lnTo>
                  <a:pt x="4313275" y="672535"/>
                </a:lnTo>
                <a:lnTo>
                  <a:pt x="4310897" y="674387"/>
                </a:lnTo>
                <a:lnTo>
                  <a:pt x="4308783" y="675974"/>
                </a:lnTo>
                <a:lnTo>
                  <a:pt x="4306141" y="677562"/>
                </a:lnTo>
                <a:lnTo>
                  <a:pt x="4303498" y="678355"/>
                </a:lnTo>
                <a:lnTo>
                  <a:pt x="4300592" y="679414"/>
                </a:lnTo>
                <a:lnTo>
                  <a:pt x="4297421" y="679943"/>
                </a:lnTo>
                <a:lnTo>
                  <a:pt x="4294515" y="679943"/>
                </a:lnTo>
                <a:lnTo>
                  <a:pt x="4291608" y="679943"/>
                </a:lnTo>
                <a:lnTo>
                  <a:pt x="4288437" y="679414"/>
                </a:lnTo>
                <a:lnTo>
                  <a:pt x="4285267" y="678355"/>
                </a:lnTo>
                <a:lnTo>
                  <a:pt x="4282096" y="677297"/>
                </a:lnTo>
                <a:lnTo>
                  <a:pt x="4278925" y="675710"/>
                </a:lnTo>
                <a:lnTo>
                  <a:pt x="4280246" y="673857"/>
                </a:lnTo>
                <a:lnTo>
                  <a:pt x="4274698" y="670683"/>
                </a:lnTo>
                <a:lnTo>
                  <a:pt x="4272519" y="674610"/>
                </a:lnTo>
                <a:lnTo>
                  <a:pt x="4269677" y="672799"/>
                </a:lnTo>
                <a:lnTo>
                  <a:pt x="4269149" y="674651"/>
                </a:lnTo>
                <a:lnTo>
                  <a:pt x="4264129" y="674651"/>
                </a:lnTo>
                <a:lnTo>
                  <a:pt x="4260694" y="671212"/>
                </a:lnTo>
                <a:lnTo>
                  <a:pt x="4259637" y="671212"/>
                </a:lnTo>
                <a:lnTo>
                  <a:pt x="4258580" y="676503"/>
                </a:lnTo>
                <a:lnTo>
                  <a:pt x="4253295" y="677562"/>
                </a:lnTo>
                <a:lnTo>
                  <a:pt x="4238763" y="685764"/>
                </a:lnTo>
                <a:lnTo>
                  <a:pt x="4230836" y="677297"/>
                </a:lnTo>
                <a:lnTo>
                  <a:pt x="4234800" y="677826"/>
                </a:lnTo>
                <a:lnTo>
                  <a:pt x="4237706" y="675974"/>
                </a:lnTo>
                <a:lnTo>
                  <a:pt x="4240613" y="674122"/>
                </a:lnTo>
                <a:lnTo>
                  <a:pt x="4237442" y="669624"/>
                </a:lnTo>
                <a:lnTo>
                  <a:pt x="4240877" y="667772"/>
                </a:lnTo>
                <a:lnTo>
                  <a:pt x="4238499" y="659570"/>
                </a:lnTo>
                <a:lnTo>
                  <a:pt x="4237442" y="658776"/>
                </a:lnTo>
                <a:lnTo>
                  <a:pt x="4231893" y="664862"/>
                </a:lnTo>
                <a:lnTo>
                  <a:pt x="4231100" y="663803"/>
                </a:lnTo>
                <a:lnTo>
                  <a:pt x="4231365" y="661687"/>
                </a:lnTo>
                <a:lnTo>
                  <a:pt x="4228458" y="650045"/>
                </a:lnTo>
                <a:lnTo>
                  <a:pt x="4225552" y="660628"/>
                </a:lnTo>
                <a:lnTo>
                  <a:pt x="4214983" y="651633"/>
                </a:lnTo>
                <a:lnTo>
                  <a:pt x="4201243" y="652955"/>
                </a:lnTo>
                <a:lnTo>
                  <a:pt x="4194637" y="654543"/>
                </a:lnTo>
                <a:lnTo>
                  <a:pt x="4188296" y="660628"/>
                </a:lnTo>
                <a:lnTo>
                  <a:pt x="4181162" y="655337"/>
                </a:lnTo>
                <a:lnTo>
                  <a:pt x="4189617" y="647664"/>
                </a:lnTo>
                <a:lnTo>
                  <a:pt x="4193845" y="650310"/>
                </a:lnTo>
                <a:lnTo>
                  <a:pt x="4208113" y="635229"/>
                </a:lnTo>
                <a:lnTo>
                  <a:pt x="4195430" y="638668"/>
                </a:lnTo>
                <a:lnTo>
                  <a:pt x="4198072" y="624116"/>
                </a:lnTo>
                <a:lnTo>
                  <a:pt x="4190145" y="624380"/>
                </a:lnTo>
                <a:lnTo>
                  <a:pt x="4190145" y="627820"/>
                </a:lnTo>
                <a:lnTo>
                  <a:pt x="4188032" y="627820"/>
                </a:lnTo>
                <a:lnTo>
                  <a:pt x="4187503" y="624116"/>
                </a:lnTo>
                <a:lnTo>
                  <a:pt x="4179841" y="623851"/>
                </a:lnTo>
                <a:lnTo>
                  <a:pt x="4180105" y="628614"/>
                </a:lnTo>
                <a:lnTo>
                  <a:pt x="4175613" y="626233"/>
                </a:lnTo>
                <a:lnTo>
                  <a:pt x="4174556" y="629143"/>
                </a:lnTo>
                <a:lnTo>
                  <a:pt x="4171121" y="628878"/>
                </a:lnTo>
                <a:lnTo>
                  <a:pt x="4172706" y="632054"/>
                </a:lnTo>
                <a:lnTo>
                  <a:pt x="4154211" y="638668"/>
                </a:lnTo>
                <a:lnTo>
                  <a:pt x="4153946" y="638933"/>
                </a:lnTo>
                <a:lnTo>
                  <a:pt x="4153682" y="638933"/>
                </a:lnTo>
                <a:lnTo>
                  <a:pt x="4162137" y="634170"/>
                </a:lnTo>
                <a:lnTo>
                  <a:pt x="4158174" y="633376"/>
                </a:lnTo>
                <a:lnTo>
                  <a:pt x="4157910" y="631789"/>
                </a:lnTo>
                <a:lnTo>
                  <a:pt x="4149719" y="628085"/>
                </a:lnTo>
                <a:lnTo>
                  <a:pt x="4165837" y="627026"/>
                </a:lnTo>
                <a:lnTo>
                  <a:pt x="4160816" y="626497"/>
                </a:lnTo>
                <a:lnTo>
                  <a:pt x="4163723" y="623851"/>
                </a:lnTo>
                <a:lnTo>
                  <a:pt x="4152625" y="624116"/>
                </a:lnTo>
                <a:lnTo>
                  <a:pt x="4151568" y="621735"/>
                </a:lnTo>
                <a:lnTo>
                  <a:pt x="4159231" y="620412"/>
                </a:lnTo>
                <a:lnTo>
                  <a:pt x="4144963" y="615914"/>
                </a:lnTo>
                <a:lnTo>
                  <a:pt x="4151040" y="615914"/>
                </a:lnTo>
                <a:lnTo>
                  <a:pt x="4148926" y="614326"/>
                </a:lnTo>
                <a:lnTo>
                  <a:pt x="4149719" y="613268"/>
                </a:lnTo>
                <a:lnTo>
                  <a:pt x="4145227" y="611680"/>
                </a:lnTo>
                <a:lnTo>
                  <a:pt x="4158967" y="614326"/>
                </a:lnTo>
                <a:lnTo>
                  <a:pt x="4158703" y="612210"/>
                </a:lnTo>
                <a:lnTo>
                  <a:pt x="4162137" y="615120"/>
                </a:lnTo>
                <a:lnTo>
                  <a:pt x="4169272" y="615649"/>
                </a:lnTo>
                <a:lnTo>
                  <a:pt x="4169536" y="614591"/>
                </a:lnTo>
                <a:lnTo>
                  <a:pt x="4169007" y="613268"/>
                </a:lnTo>
                <a:lnTo>
                  <a:pt x="4167686" y="612210"/>
                </a:lnTo>
                <a:lnTo>
                  <a:pt x="4166365" y="610887"/>
                </a:lnTo>
                <a:lnTo>
                  <a:pt x="4164251" y="609829"/>
                </a:lnTo>
                <a:lnTo>
                  <a:pt x="4161609" y="609035"/>
                </a:lnTo>
                <a:lnTo>
                  <a:pt x="4158703" y="608241"/>
                </a:lnTo>
                <a:lnTo>
                  <a:pt x="4155268" y="607712"/>
                </a:lnTo>
                <a:lnTo>
                  <a:pt x="4153946" y="605331"/>
                </a:lnTo>
                <a:lnTo>
                  <a:pt x="4157646" y="603743"/>
                </a:lnTo>
                <a:lnTo>
                  <a:pt x="4158967" y="602685"/>
                </a:lnTo>
                <a:lnTo>
                  <a:pt x="4158703" y="602420"/>
                </a:lnTo>
                <a:lnTo>
                  <a:pt x="4158438" y="602420"/>
                </a:lnTo>
                <a:lnTo>
                  <a:pt x="4156324" y="602685"/>
                </a:lnTo>
                <a:lnTo>
                  <a:pt x="4150776" y="603214"/>
                </a:lnTo>
                <a:lnTo>
                  <a:pt x="4147869" y="603214"/>
                </a:lnTo>
                <a:lnTo>
                  <a:pt x="4146548" y="602949"/>
                </a:lnTo>
                <a:lnTo>
                  <a:pt x="4145755" y="602685"/>
                </a:lnTo>
                <a:lnTo>
                  <a:pt x="4148662" y="596864"/>
                </a:lnTo>
                <a:lnTo>
                  <a:pt x="4149719" y="596600"/>
                </a:lnTo>
                <a:lnTo>
                  <a:pt x="4182483" y="604802"/>
                </a:lnTo>
                <a:lnTo>
                  <a:pt x="4182483" y="606653"/>
                </a:lnTo>
                <a:lnTo>
                  <a:pt x="4193052" y="615385"/>
                </a:lnTo>
                <a:lnTo>
                  <a:pt x="4186182" y="613797"/>
                </a:lnTo>
                <a:lnTo>
                  <a:pt x="4194373" y="617766"/>
                </a:lnTo>
                <a:lnTo>
                  <a:pt x="4202300" y="621470"/>
                </a:lnTo>
                <a:lnTo>
                  <a:pt x="4210227" y="625703"/>
                </a:lnTo>
                <a:lnTo>
                  <a:pt x="4217889" y="630201"/>
                </a:lnTo>
                <a:lnTo>
                  <a:pt x="4207584" y="620677"/>
                </a:lnTo>
                <a:lnTo>
                  <a:pt x="4211019" y="622529"/>
                </a:lnTo>
                <a:lnTo>
                  <a:pt x="4204678" y="612739"/>
                </a:lnTo>
                <a:lnTo>
                  <a:pt x="4214718" y="615914"/>
                </a:lnTo>
                <a:lnTo>
                  <a:pt x="4212340" y="612739"/>
                </a:lnTo>
                <a:lnTo>
                  <a:pt x="4214454" y="613268"/>
                </a:lnTo>
                <a:lnTo>
                  <a:pt x="4203621" y="602420"/>
                </a:lnTo>
                <a:lnTo>
                  <a:pt x="4195958" y="593424"/>
                </a:lnTo>
                <a:lnTo>
                  <a:pt x="4221060" y="602420"/>
                </a:lnTo>
                <a:lnTo>
                  <a:pt x="4210491" y="591043"/>
                </a:lnTo>
                <a:lnTo>
                  <a:pt x="4214454" y="589456"/>
                </a:lnTo>
                <a:lnTo>
                  <a:pt x="4214718" y="587604"/>
                </a:lnTo>
                <a:lnTo>
                  <a:pt x="4215511" y="586016"/>
                </a:lnTo>
                <a:lnTo>
                  <a:pt x="4216304" y="584958"/>
                </a:lnTo>
                <a:lnTo>
                  <a:pt x="4217625" y="584164"/>
                </a:lnTo>
                <a:lnTo>
                  <a:pt x="4218946" y="583900"/>
                </a:lnTo>
                <a:lnTo>
                  <a:pt x="4220531" y="584164"/>
                </a:lnTo>
                <a:lnTo>
                  <a:pt x="4222645" y="584958"/>
                </a:lnTo>
                <a:lnTo>
                  <a:pt x="4224495" y="585752"/>
                </a:lnTo>
                <a:lnTo>
                  <a:pt x="4228987" y="588133"/>
                </a:lnTo>
                <a:lnTo>
                  <a:pt x="4234007" y="591043"/>
                </a:lnTo>
                <a:lnTo>
                  <a:pt x="4239291" y="593954"/>
                </a:lnTo>
                <a:lnTo>
                  <a:pt x="4244840" y="596864"/>
                </a:lnTo>
                <a:lnTo>
                  <a:pt x="4222381" y="580989"/>
                </a:lnTo>
                <a:lnTo>
                  <a:pt x="4222909" y="580195"/>
                </a:lnTo>
                <a:lnTo>
                  <a:pt x="4242462" y="585487"/>
                </a:lnTo>
                <a:lnTo>
                  <a:pt x="4236913" y="573316"/>
                </a:lnTo>
                <a:lnTo>
                  <a:pt x="4248539" y="574110"/>
                </a:lnTo>
                <a:lnTo>
                  <a:pt x="4235856" y="561939"/>
                </a:lnTo>
                <a:lnTo>
                  <a:pt x="4236121" y="560881"/>
                </a:lnTo>
                <a:lnTo>
                  <a:pt x="4239291" y="558500"/>
                </a:lnTo>
                <a:lnTo>
                  <a:pt x="4250125" y="560881"/>
                </a:lnTo>
                <a:lnTo>
                  <a:pt x="4263336" y="565908"/>
                </a:lnTo>
                <a:lnTo>
                  <a:pt x="4264129" y="554002"/>
                </a:lnTo>
                <a:close/>
                <a:moveTo>
                  <a:pt x="4655046" y="552394"/>
                </a:moveTo>
                <a:lnTo>
                  <a:pt x="4655642" y="552670"/>
                </a:lnTo>
                <a:lnTo>
                  <a:pt x="4662488" y="558744"/>
                </a:lnTo>
                <a:lnTo>
                  <a:pt x="4652963" y="552670"/>
                </a:lnTo>
                <a:lnTo>
                  <a:pt x="4655046" y="552394"/>
                </a:lnTo>
                <a:close/>
                <a:moveTo>
                  <a:pt x="3456433" y="550876"/>
                </a:moveTo>
                <a:lnTo>
                  <a:pt x="3460751" y="551140"/>
                </a:lnTo>
                <a:lnTo>
                  <a:pt x="3460751" y="554050"/>
                </a:lnTo>
                <a:lnTo>
                  <a:pt x="3454401" y="553522"/>
                </a:lnTo>
                <a:lnTo>
                  <a:pt x="3456433" y="550876"/>
                </a:lnTo>
                <a:close/>
                <a:moveTo>
                  <a:pt x="4894263" y="549241"/>
                </a:moveTo>
                <a:lnTo>
                  <a:pt x="4905921" y="553686"/>
                </a:lnTo>
                <a:lnTo>
                  <a:pt x="4913313" y="560354"/>
                </a:lnTo>
                <a:lnTo>
                  <a:pt x="4912460" y="560354"/>
                </a:lnTo>
                <a:lnTo>
                  <a:pt x="4909333" y="558872"/>
                </a:lnTo>
                <a:lnTo>
                  <a:pt x="4904783" y="556896"/>
                </a:lnTo>
                <a:lnTo>
                  <a:pt x="4900518" y="556896"/>
                </a:lnTo>
                <a:lnTo>
                  <a:pt x="4894263" y="549241"/>
                </a:lnTo>
                <a:close/>
                <a:moveTo>
                  <a:pt x="4654550" y="549219"/>
                </a:moveTo>
                <a:lnTo>
                  <a:pt x="4657725" y="550807"/>
                </a:lnTo>
                <a:lnTo>
                  <a:pt x="4654550" y="550807"/>
                </a:lnTo>
                <a:lnTo>
                  <a:pt x="4654550" y="549219"/>
                </a:lnTo>
                <a:close/>
                <a:moveTo>
                  <a:pt x="2684737" y="547674"/>
                </a:moveTo>
                <a:lnTo>
                  <a:pt x="2686014" y="547674"/>
                </a:lnTo>
                <a:lnTo>
                  <a:pt x="2687802" y="547939"/>
                </a:lnTo>
                <a:lnTo>
                  <a:pt x="2689335" y="548468"/>
                </a:lnTo>
                <a:lnTo>
                  <a:pt x="2690357" y="549527"/>
                </a:lnTo>
                <a:lnTo>
                  <a:pt x="2691379" y="550850"/>
                </a:lnTo>
                <a:lnTo>
                  <a:pt x="2692401" y="552437"/>
                </a:lnTo>
                <a:lnTo>
                  <a:pt x="2691890" y="552702"/>
                </a:lnTo>
                <a:lnTo>
                  <a:pt x="2670176" y="555612"/>
                </a:lnTo>
                <a:lnTo>
                  <a:pt x="2672219" y="553495"/>
                </a:lnTo>
                <a:lnTo>
                  <a:pt x="2674774" y="551379"/>
                </a:lnTo>
                <a:lnTo>
                  <a:pt x="2677840" y="549791"/>
                </a:lnTo>
                <a:lnTo>
                  <a:pt x="2681416" y="548204"/>
                </a:lnTo>
                <a:lnTo>
                  <a:pt x="2682949" y="547939"/>
                </a:lnTo>
                <a:lnTo>
                  <a:pt x="2684737" y="547674"/>
                </a:lnTo>
                <a:close/>
                <a:moveTo>
                  <a:pt x="4897892" y="546066"/>
                </a:moveTo>
                <a:lnTo>
                  <a:pt x="4900613" y="549241"/>
                </a:lnTo>
                <a:lnTo>
                  <a:pt x="4897438" y="546643"/>
                </a:lnTo>
                <a:lnTo>
                  <a:pt x="4897892" y="546066"/>
                </a:lnTo>
                <a:close/>
                <a:moveTo>
                  <a:pt x="3447762" y="544527"/>
                </a:moveTo>
                <a:lnTo>
                  <a:pt x="3448051" y="544527"/>
                </a:lnTo>
                <a:lnTo>
                  <a:pt x="3447762" y="544857"/>
                </a:lnTo>
                <a:lnTo>
                  <a:pt x="3444876" y="552464"/>
                </a:lnTo>
                <a:lnTo>
                  <a:pt x="3447762" y="544527"/>
                </a:lnTo>
                <a:close/>
                <a:moveTo>
                  <a:pt x="2562822" y="542913"/>
                </a:moveTo>
                <a:lnTo>
                  <a:pt x="2569115" y="543195"/>
                </a:lnTo>
                <a:lnTo>
                  <a:pt x="2570164" y="554461"/>
                </a:lnTo>
                <a:lnTo>
                  <a:pt x="2568066" y="554743"/>
                </a:lnTo>
                <a:lnTo>
                  <a:pt x="2567542" y="554743"/>
                </a:lnTo>
                <a:lnTo>
                  <a:pt x="2562297" y="555024"/>
                </a:lnTo>
                <a:lnTo>
                  <a:pt x="2552857" y="557559"/>
                </a:lnTo>
                <a:lnTo>
                  <a:pt x="2552333" y="557841"/>
                </a:lnTo>
                <a:lnTo>
                  <a:pt x="2546039" y="556151"/>
                </a:lnTo>
                <a:lnTo>
                  <a:pt x="2541057" y="557841"/>
                </a:lnTo>
                <a:lnTo>
                  <a:pt x="2531879" y="559531"/>
                </a:lnTo>
                <a:lnTo>
                  <a:pt x="2519817" y="560376"/>
                </a:lnTo>
                <a:lnTo>
                  <a:pt x="2511426" y="560376"/>
                </a:lnTo>
                <a:lnTo>
                  <a:pt x="2521390" y="555588"/>
                </a:lnTo>
                <a:lnTo>
                  <a:pt x="2526372" y="554461"/>
                </a:lnTo>
                <a:lnTo>
                  <a:pt x="2531617" y="552490"/>
                </a:lnTo>
                <a:lnTo>
                  <a:pt x="2542106" y="548547"/>
                </a:lnTo>
                <a:lnTo>
                  <a:pt x="2547350" y="546575"/>
                </a:lnTo>
                <a:lnTo>
                  <a:pt x="2552595" y="545167"/>
                </a:lnTo>
                <a:lnTo>
                  <a:pt x="2557839" y="543758"/>
                </a:lnTo>
                <a:lnTo>
                  <a:pt x="2562822" y="542913"/>
                </a:lnTo>
                <a:close/>
                <a:moveTo>
                  <a:pt x="2852738" y="542910"/>
                </a:moveTo>
                <a:lnTo>
                  <a:pt x="2852738" y="543154"/>
                </a:lnTo>
                <a:lnTo>
                  <a:pt x="2846388" y="546085"/>
                </a:lnTo>
                <a:lnTo>
                  <a:pt x="2850198" y="543154"/>
                </a:lnTo>
                <a:lnTo>
                  <a:pt x="2852738" y="542910"/>
                </a:lnTo>
                <a:close/>
                <a:moveTo>
                  <a:pt x="2958901" y="542668"/>
                </a:moveTo>
                <a:lnTo>
                  <a:pt x="2951009" y="550304"/>
                </a:lnTo>
                <a:lnTo>
                  <a:pt x="2945711" y="546595"/>
                </a:lnTo>
                <a:lnTo>
                  <a:pt x="2943591" y="551363"/>
                </a:lnTo>
                <a:lnTo>
                  <a:pt x="2952599" y="552423"/>
                </a:lnTo>
                <a:lnTo>
                  <a:pt x="2947565" y="554807"/>
                </a:lnTo>
                <a:lnTo>
                  <a:pt x="2942797" y="556661"/>
                </a:lnTo>
                <a:lnTo>
                  <a:pt x="2937763" y="557985"/>
                </a:lnTo>
                <a:lnTo>
                  <a:pt x="2932995" y="559045"/>
                </a:lnTo>
                <a:lnTo>
                  <a:pt x="2930875" y="559045"/>
                </a:lnTo>
                <a:lnTo>
                  <a:pt x="2929286" y="558515"/>
                </a:lnTo>
                <a:lnTo>
                  <a:pt x="2927431" y="558250"/>
                </a:lnTo>
                <a:lnTo>
                  <a:pt x="2925577" y="557720"/>
                </a:lnTo>
                <a:lnTo>
                  <a:pt x="2924517" y="556926"/>
                </a:lnTo>
                <a:lnTo>
                  <a:pt x="2923723" y="555336"/>
                </a:lnTo>
                <a:lnTo>
                  <a:pt x="2922928" y="554012"/>
                </a:lnTo>
                <a:lnTo>
                  <a:pt x="2922663" y="552158"/>
                </a:lnTo>
                <a:lnTo>
                  <a:pt x="2916305" y="554012"/>
                </a:lnTo>
                <a:lnTo>
                  <a:pt x="2901204" y="554542"/>
                </a:lnTo>
                <a:lnTo>
                  <a:pt x="2894581" y="561958"/>
                </a:lnTo>
                <a:lnTo>
                  <a:pt x="2882395" y="562488"/>
                </a:lnTo>
                <a:lnTo>
                  <a:pt x="2884514" y="554277"/>
                </a:lnTo>
                <a:lnTo>
                  <a:pt x="2907033" y="550039"/>
                </a:lnTo>
                <a:lnTo>
                  <a:pt x="2930610" y="546595"/>
                </a:lnTo>
                <a:lnTo>
                  <a:pt x="2953658" y="543417"/>
                </a:lnTo>
                <a:lnTo>
                  <a:pt x="2958901" y="542668"/>
                </a:lnTo>
                <a:close/>
                <a:moveTo>
                  <a:pt x="2959222" y="542357"/>
                </a:moveTo>
                <a:lnTo>
                  <a:pt x="2959634" y="542563"/>
                </a:lnTo>
                <a:lnTo>
                  <a:pt x="2958901" y="542668"/>
                </a:lnTo>
                <a:lnTo>
                  <a:pt x="2959222" y="542357"/>
                </a:lnTo>
                <a:close/>
                <a:moveTo>
                  <a:pt x="3043607" y="541323"/>
                </a:moveTo>
                <a:lnTo>
                  <a:pt x="3046414" y="541323"/>
                </a:lnTo>
                <a:lnTo>
                  <a:pt x="3045903" y="542381"/>
                </a:lnTo>
                <a:lnTo>
                  <a:pt x="3040801" y="546350"/>
                </a:lnTo>
                <a:lnTo>
                  <a:pt x="3044373" y="548996"/>
                </a:lnTo>
                <a:lnTo>
                  <a:pt x="3043097" y="549790"/>
                </a:lnTo>
                <a:lnTo>
                  <a:pt x="3042842" y="549790"/>
                </a:lnTo>
                <a:lnTo>
                  <a:pt x="3036973" y="550584"/>
                </a:lnTo>
                <a:lnTo>
                  <a:pt x="3032126" y="552435"/>
                </a:lnTo>
                <a:lnTo>
                  <a:pt x="3043607" y="541323"/>
                </a:lnTo>
                <a:close/>
                <a:moveTo>
                  <a:pt x="2975117" y="541033"/>
                </a:moveTo>
                <a:lnTo>
                  <a:pt x="2968494" y="546860"/>
                </a:lnTo>
                <a:lnTo>
                  <a:pt x="2968229" y="546860"/>
                </a:lnTo>
                <a:lnTo>
                  <a:pt x="2959634" y="542563"/>
                </a:lnTo>
                <a:lnTo>
                  <a:pt x="2964785" y="541827"/>
                </a:lnTo>
                <a:lnTo>
                  <a:pt x="2975117" y="541033"/>
                </a:lnTo>
                <a:close/>
                <a:moveTo>
                  <a:pt x="2769570" y="539033"/>
                </a:moveTo>
                <a:lnTo>
                  <a:pt x="2769674" y="539033"/>
                </a:lnTo>
                <a:lnTo>
                  <a:pt x="2768631" y="539287"/>
                </a:lnTo>
                <a:lnTo>
                  <a:pt x="2769570" y="539033"/>
                </a:lnTo>
                <a:close/>
                <a:moveTo>
                  <a:pt x="3442439" y="536589"/>
                </a:moveTo>
                <a:lnTo>
                  <a:pt x="3451226" y="538177"/>
                </a:lnTo>
                <a:lnTo>
                  <a:pt x="3450967" y="538177"/>
                </a:lnTo>
                <a:lnTo>
                  <a:pt x="3440113" y="537022"/>
                </a:lnTo>
                <a:lnTo>
                  <a:pt x="3442439" y="536589"/>
                </a:lnTo>
                <a:close/>
                <a:moveTo>
                  <a:pt x="4646246" y="536518"/>
                </a:moveTo>
                <a:lnTo>
                  <a:pt x="4648200" y="538106"/>
                </a:lnTo>
                <a:lnTo>
                  <a:pt x="4645025" y="537577"/>
                </a:lnTo>
                <a:lnTo>
                  <a:pt x="4646246" y="536518"/>
                </a:lnTo>
                <a:close/>
                <a:moveTo>
                  <a:pt x="2989423" y="536000"/>
                </a:moveTo>
                <a:lnTo>
                  <a:pt x="2992602" y="537855"/>
                </a:lnTo>
                <a:lnTo>
                  <a:pt x="2992602" y="538384"/>
                </a:lnTo>
                <a:lnTo>
                  <a:pt x="2977236" y="544741"/>
                </a:lnTo>
                <a:lnTo>
                  <a:pt x="2974057" y="538914"/>
                </a:lnTo>
                <a:lnTo>
                  <a:pt x="2989423" y="536000"/>
                </a:lnTo>
                <a:close/>
                <a:moveTo>
                  <a:pt x="3436939" y="535002"/>
                </a:moveTo>
                <a:lnTo>
                  <a:pt x="3436939" y="535228"/>
                </a:lnTo>
                <a:lnTo>
                  <a:pt x="3435351" y="538177"/>
                </a:lnTo>
                <a:lnTo>
                  <a:pt x="3436939" y="535002"/>
                </a:lnTo>
                <a:close/>
                <a:moveTo>
                  <a:pt x="4840288" y="534991"/>
                </a:moveTo>
                <a:lnTo>
                  <a:pt x="4843463" y="535944"/>
                </a:lnTo>
                <a:lnTo>
                  <a:pt x="4843463" y="536579"/>
                </a:lnTo>
                <a:lnTo>
                  <a:pt x="4840288" y="534991"/>
                </a:lnTo>
                <a:close/>
                <a:moveTo>
                  <a:pt x="4816476" y="533422"/>
                </a:moveTo>
                <a:lnTo>
                  <a:pt x="4824414" y="536597"/>
                </a:lnTo>
                <a:lnTo>
                  <a:pt x="4821853" y="536143"/>
                </a:lnTo>
                <a:lnTo>
                  <a:pt x="4816476" y="533422"/>
                </a:lnTo>
                <a:close/>
                <a:moveTo>
                  <a:pt x="3435351" y="533415"/>
                </a:moveTo>
                <a:lnTo>
                  <a:pt x="3435067" y="533733"/>
                </a:lnTo>
                <a:lnTo>
                  <a:pt x="3427413" y="538178"/>
                </a:lnTo>
                <a:lnTo>
                  <a:pt x="3432799" y="534050"/>
                </a:lnTo>
                <a:lnTo>
                  <a:pt x="3435351" y="533415"/>
                </a:lnTo>
                <a:close/>
                <a:moveTo>
                  <a:pt x="2801291" y="533385"/>
                </a:moveTo>
                <a:lnTo>
                  <a:pt x="2805814" y="533385"/>
                </a:lnTo>
                <a:lnTo>
                  <a:pt x="2810337" y="533385"/>
                </a:lnTo>
                <a:lnTo>
                  <a:pt x="2814594" y="533889"/>
                </a:lnTo>
                <a:lnTo>
                  <a:pt x="2818851" y="534645"/>
                </a:lnTo>
                <a:lnTo>
                  <a:pt x="2822576" y="535401"/>
                </a:lnTo>
                <a:lnTo>
                  <a:pt x="2820979" y="537417"/>
                </a:lnTo>
                <a:lnTo>
                  <a:pt x="2807410" y="543717"/>
                </a:lnTo>
                <a:lnTo>
                  <a:pt x="2795704" y="545228"/>
                </a:lnTo>
                <a:lnTo>
                  <a:pt x="2777611" y="549260"/>
                </a:lnTo>
                <a:lnTo>
                  <a:pt x="2776547" y="548000"/>
                </a:lnTo>
                <a:lnTo>
                  <a:pt x="2776015" y="546740"/>
                </a:lnTo>
                <a:lnTo>
                  <a:pt x="2775483" y="545732"/>
                </a:lnTo>
                <a:lnTo>
                  <a:pt x="2774951" y="544472"/>
                </a:lnTo>
                <a:lnTo>
                  <a:pt x="2775483" y="543465"/>
                </a:lnTo>
                <a:lnTo>
                  <a:pt x="2775749" y="542457"/>
                </a:lnTo>
                <a:lnTo>
                  <a:pt x="2776015" y="541197"/>
                </a:lnTo>
                <a:lnTo>
                  <a:pt x="2776813" y="540441"/>
                </a:lnTo>
                <a:lnTo>
                  <a:pt x="2778676" y="538677"/>
                </a:lnTo>
                <a:lnTo>
                  <a:pt x="2781336" y="537417"/>
                </a:lnTo>
                <a:lnTo>
                  <a:pt x="2784529" y="536157"/>
                </a:lnTo>
                <a:lnTo>
                  <a:pt x="2788254" y="535149"/>
                </a:lnTo>
                <a:lnTo>
                  <a:pt x="2792511" y="534141"/>
                </a:lnTo>
                <a:lnTo>
                  <a:pt x="2796768" y="533637"/>
                </a:lnTo>
                <a:lnTo>
                  <a:pt x="2801291" y="533385"/>
                </a:lnTo>
                <a:close/>
                <a:moveTo>
                  <a:pt x="4915970" y="532090"/>
                </a:moveTo>
                <a:lnTo>
                  <a:pt x="4918741" y="534064"/>
                </a:lnTo>
                <a:lnTo>
                  <a:pt x="4929825" y="541584"/>
                </a:lnTo>
                <a:lnTo>
                  <a:pt x="4935894" y="545612"/>
                </a:lnTo>
                <a:lnTo>
                  <a:pt x="4941963" y="548835"/>
                </a:lnTo>
                <a:lnTo>
                  <a:pt x="4947505" y="551789"/>
                </a:lnTo>
                <a:lnTo>
                  <a:pt x="4950144" y="552595"/>
                </a:lnTo>
                <a:lnTo>
                  <a:pt x="4951622" y="553096"/>
                </a:lnTo>
                <a:lnTo>
                  <a:pt x="4944006" y="548555"/>
                </a:lnTo>
                <a:lnTo>
                  <a:pt x="4932893" y="541663"/>
                </a:lnTo>
                <a:lnTo>
                  <a:pt x="4915970" y="532090"/>
                </a:lnTo>
                <a:close/>
                <a:moveTo>
                  <a:pt x="4881270" y="530573"/>
                </a:moveTo>
                <a:lnTo>
                  <a:pt x="4882061" y="531177"/>
                </a:lnTo>
                <a:lnTo>
                  <a:pt x="4882061" y="531378"/>
                </a:lnTo>
                <a:lnTo>
                  <a:pt x="4881270" y="530573"/>
                </a:lnTo>
                <a:close/>
                <a:moveTo>
                  <a:pt x="4829176" y="530229"/>
                </a:moveTo>
                <a:lnTo>
                  <a:pt x="4835526" y="534992"/>
                </a:lnTo>
                <a:lnTo>
                  <a:pt x="4833041" y="534311"/>
                </a:lnTo>
                <a:lnTo>
                  <a:pt x="4829176" y="530229"/>
                </a:lnTo>
                <a:close/>
                <a:moveTo>
                  <a:pt x="2862587" y="528623"/>
                </a:moveTo>
                <a:lnTo>
                  <a:pt x="2863093" y="528623"/>
                </a:lnTo>
                <a:lnTo>
                  <a:pt x="2874963" y="533902"/>
                </a:lnTo>
                <a:lnTo>
                  <a:pt x="2852738" y="539736"/>
                </a:lnTo>
                <a:lnTo>
                  <a:pt x="2862587" y="528623"/>
                </a:lnTo>
                <a:close/>
                <a:moveTo>
                  <a:pt x="3436681" y="527077"/>
                </a:moveTo>
                <a:lnTo>
                  <a:pt x="3433714" y="530875"/>
                </a:lnTo>
                <a:lnTo>
                  <a:pt x="3429001" y="531827"/>
                </a:lnTo>
                <a:lnTo>
                  <a:pt x="3430489" y="527382"/>
                </a:lnTo>
                <a:lnTo>
                  <a:pt x="3436681" y="527077"/>
                </a:lnTo>
                <a:close/>
                <a:moveTo>
                  <a:pt x="3436691" y="527065"/>
                </a:moveTo>
                <a:lnTo>
                  <a:pt x="3436939" y="527065"/>
                </a:lnTo>
                <a:lnTo>
                  <a:pt x="3436681" y="527077"/>
                </a:lnTo>
                <a:lnTo>
                  <a:pt x="3436691" y="527065"/>
                </a:lnTo>
                <a:close/>
                <a:moveTo>
                  <a:pt x="4826240" y="527054"/>
                </a:moveTo>
                <a:lnTo>
                  <a:pt x="4833908" y="528790"/>
                </a:lnTo>
                <a:lnTo>
                  <a:pt x="4835346" y="530031"/>
                </a:lnTo>
                <a:lnTo>
                  <a:pt x="4831033" y="529038"/>
                </a:lnTo>
                <a:lnTo>
                  <a:pt x="4838701" y="534496"/>
                </a:lnTo>
                <a:lnTo>
                  <a:pt x="4838461" y="534744"/>
                </a:lnTo>
                <a:lnTo>
                  <a:pt x="4838701" y="534991"/>
                </a:lnTo>
                <a:lnTo>
                  <a:pt x="4829835" y="530278"/>
                </a:lnTo>
                <a:lnTo>
                  <a:pt x="4830074" y="530031"/>
                </a:lnTo>
                <a:lnTo>
                  <a:pt x="4834148" y="532263"/>
                </a:lnTo>
                <a:lnTo>
                  <a:pt x="4826240" y="527054"/>
                </a:lnTo>
                <a:close/>
                <a:moveTo>
                  <a:pt x="3065110" y="523603"/>
                </a:moveTo>
                <a:lnTo>
                  <a:pt x="3053798" y="529378"/>
                </a:lnTo>
                <a:lnTo>
                  <a:pt x="3049029" y="528849"/>
                </a:lnTo>
                <a:lnTo>
                  <a:pt x="3038433" y="538119"/>
                </a:lnTo>
                <a:lnTo>
                  <a:pt x="3034724" y="538914"/>
                </a:lnTo>
                <a:lnTo>
                  <a:pt x="3009027" y="548450"/>
                </a:lnTo>
                <a:lnTo>
                  <a:pt x="3015915" y="539973"/>
                </a:lnTo>
                <a:lnTo>
                  <a:pt x="2997105" y="539444"/>
                </a:lnTo>
                <a:lnTo>
                  <a:pt x="3000814" y="534676"/>
                </a:lnTo>
                <a:lnTo>
                  <a:pt x="2991542" y="535735"/>
                </a:lnTo>
                <a:lnTo>
                  <a:pt x="3031015" y="529643"/>
                </a:lnTo>
                <a:lnTo>
                  <a:pt x="3060951" y="524346"/>
                </a:lnTo>
                <a:lnTo>
                  <a:pt x="3065110" y="523603"/>
                </a:lnTo>
                <a:close/>
                <a:moveTo>
                  <a:pt x="3068633" y="522756"/>
                </a:moveTo>
                <a:lnTo>
                  <a:pt x="3068369" y="523021"/>
                </a:lnTo>
                <a:lnTo>
                  <a:pt x="3065110" y="523603"/>
                </a:lnTo>
                <a:lnTo>
                  <a:pt x="3066249" y="523021"/>
                </a:lnTo>
                <a:lnTo>
                  <a:pt x="3068633" y="522756"/>
                </a:lnTo>
                <a:close/>
                <a:moveTo>
                  <a:pt x="4636510" y="522591"/>
                </a:moveTo>
                <a:lnTo>
                  <a:pt x="4640263" y="525406"/>
                </a:lnTo>
                <a:lnTo>
                  <a:pt x="4635273" y="523290"/>
                </a:lnTo>
                <a:lnTo>
                  <a:pt x="4637541" y="523554"/>
                </a:lnTo>
                <a:lnTo>
                  <a:pt x="4636510" y="522591"/>
                </a:lnTo>
                <a:close/>
                <a:moveTo>
                  <a:pt x="2811174" y="520689"/>
                </a:moveTo>
                <a:lnTo>
                  <a:pt x="2811463" y="523864"/>
                </a:lnTo>
                <a:lnTo>
                  <a:pt x="2808288" y="522709"/>
                </a:lnTo>
                <a:lnTo>
                  <a:pt x="2811174" y="520689"/>
                </a:lnTo>
                <a:close/>
                <a:moveTo>
                  <a:pt x="4633913" y="520643"/>
                </a:moveTo>
                <a:lnTo>
                  <a:pt x="4636407" y="522496"/>
                </a:lnTo>
                <a:lnTo>
                  <a:pt x="4636510" y="522591"/>
                </a:lnTo>
                <a:lnTo>
                  <a:pt x="4633913" y="520643"/>
                </a:lnTo>
                <a:close/>
                <a:moveTo>
                  <a:pt x="4635501" y="520637"/>
                </a:moveTo>
                <a:lnTo>
                  <a:pt x="4637455" y="521298"/>
                </a:lnTo>
                <a:lnTo>
                  <a:pt x="4638676" y="522225"/>
                </a:lnTo>
                <a:lnTo>
                  <a:pt x="4635501" y="520637"/>
                </a:lnTo>
                <a:close/>
                <a:moveTo>
                  <a:pt x="4838701" y="517528"/>
                </a:moveTo>
                <a:lnTo>
                  <a:pt x="4840289" y="520703"/>
                </a:lnTo>
                <a:lnTo>
                  <a:pt x="4838899" y="517982"/>
                </a:lnTo>
                <a:lnTo>
                  <a:pt x="4838701" y="517528"/>
                </a:lnTo>
                <a:close/>
                <a:moveTo>
                  <a:pt x="2953809" y="515923"/>
                </a:moveTo>
                <a:lnTo>
                  <a:pt x="2959101" y="517510"/>
                </a:lnTo>
                <a:lnTo>
                  <a:pt x="2958836" y="517510"/>
                </a:lnTo>
                <a:lnTo>
                  <a:pt x="2947988" y="519098"/>
                </a:lnTo>
                <a:lnTo>
                  <a:pt x="2953809" y="515923"/>
                </a:lnTo>
                <a:close/>
                <a:moveTo>
                  <a:pt x="4632325" y="515880"/>
                </a:moveTo>
                <a:lnTo>
                  <a:pt x="4635500" y="516410"/>
                </a:lnTo>
                <a:lnTo>
                  <a:pt x="4635500" y="517468"/>
                </a:lnTo>
                <a:lnTo>
                  <a:pt x="4633648" y="517468"/>
                </a:lnTo>
                <a:lnTo>
                  <a:pt x="4632325" y="515880"/>
                </a:lnTo>
                <a:close/>
                <a:moveTo>
                  <a:pt x="4833938" y="514353"/>
                </a:moveTo>
                <a:lnTo>
                  <a:pt x="4835843" y="514353"/>
                </a:lnTo>
                <a:lnTo>
                  <a:pt x="4837113" y="515941"/>
                </a:lnTo>
                <a:lnTo>
                  <a:pt x="4835208" y="515941"/>
                </a:lnTo>
                <a:lnTo>
                  <a:pt x="4833938" y="514353"/>
                </a:lnTo>
                <a:close/>
                <a:moveTo>
                  <a:pt x="2769153" y="514337"/>
                </a:moveTo>
                <a:lnTo>
                  <a:pt x="2788970" y="516882"/>
                </a:lnTo>
                <a:lnTo>
                  <a:pt x="2789231" y="517646"/>
                </a:lnTo>
                <a:lnTo>
                  <a:pt x="2787927" y="518665"/>
                </a:lnTo>
                <a:lnTo>
                  <a:pt x="2796532" y="518410"/>
                </a:lnTo>
                <a:lnTo>
                  <a:pt x="2806701" y="520192"/>
                </a:lnTo>
                <a:lnTo>
                  <a:pt x="2805658" y="521211"/>
                </a:lnTo>
                <a:lnTo>
                  <a:pt x="2795749" y="525284"/>
                </a:lnTo>
                <a:lnTo>
                  <a:pt x="2800964" y="527576"/>
                </a:lnTo>
                <a:lnTo>
                  <a:pt x="2799921" y="529103"/>
                </a:lnTo>
                <a:lnTo>
                  <a:pt x="2797835" y="529867"/>
                </a:lnTo>
                <a:lnTo>
                  <a:pt x="2793403" y="532159"/>
                </a:lnTo>
                <a:lnTo>
                  <a:pt x="2788188" y="534195"/>
                </a:lnTo>
                <a:lnTo>
                  <a:pt x="2782712" y="535723"/>
                </a:lnTo>
                <a:lnTo>
                  <a:pt x="2773325" y="538014"/>
                </a:lnTo>
                <a:lnTo>
                  <a:pt x="2769570" y="539033"/>
                </a:lnTo>
                <a:lnTo>
                  <a:pt x="2768892" y="539033"/>
                </a:lnTo>
                <a:lnTo>
                  <a:pt x="2768631" y="539287"/>
                </a:lnTo>
                <a:lnTo>
                  <a:pt x="2762634" y="541324"/>
                </a:lnTo>
                <a:lnTo>
                  <a:pt x="2762373" y="538014"/>
                </a:lnTo>
                <a:lnTo>
                  <a:pt x="2753769" y="535723"/>
                </a:lnTo>
                <a:lnTo>
                  <a:pt x="2768371" y="530885"/>
                </a:lnTo>
                <a:lnTo>
                  <a:pt x="2754812" y="530885"/>
                </a:lnTo>
                <a:lnTo>
                  <a:pt x="2756376" y="529867"/>
                </a:lnTo>
                <a:lnTo>
                  <a:pt x="2754812" y="528849"/>
                </a:lnTo>
                <a:lnTo>
                  <a:pt x="2755855" y="526557"/>
                </a:lnTo>
                <a:lnTo>
                  <a:pt x="2752726" y="525030"/>
                </a:lnTo>
                <a:lnTo>
                  <a:pt x="2756637" y="522993"/>
                </a:lnTo>
                <a:lnTo>
                  <a:pt x="2757158" y="522993"/>
                </a:lnTo>
                <a:lnTo>
                  <a:pt x="2757419" y="522993"/>
                </a:lnTo>
                <a:lnTo>
                  <a:pt x="2759766" y="522484"/>
                </a:lnTo>
                <a:lnTo>
                  <a:pt x="2769153" y="514337"/>
                </a:lnTo>
                <a:close/>
                <a:moveTo>
                  <a:pt x="4832351" y="512766"/>
                </a:moveTo>
                <a:lnTo>
                  <a:pt x="4833939" y="513719"/>
                </a:lnTo>
                <a:lnTo>
                  <a:pt x="4833343" y="514354"/>
                </a:lnTo>
                <a:lnTo>
                  <a:pt x="4832351" y="512766"/>
                </a:lnTo>
                <a:close/>
                <a:moveTo>
                  <a:pt x="4819651" y="511179"/>
                </a:moveTo>
                <a:lnTo>
                  <a:pt x="4821239" y="511859"/>
                </a:lnTo>
                <a:lnTo>
                  <a:pt x="4821239" y="512766"/>
                </a:lnTo>
                <a:lnTo>
                  <a:pt x="4819651" y="511179"/>
                </a:lnTo>
                <a:close/>
                <a:moveTo>
                  <a:pt x="4826001" y="511178"/>
                </a:moveTo>
                <a:lnTo>
                  <a:pt x="4832351" y="514920"/>
                </a:lnTo>
                <a:lnTo>
                  <a:pt x="4831410" y="515941"/>
                </a:lnTo>
                <a:lnTo>
                  <a:pt x="4826001" y="511178"/>
                </a:lnTo>
                <a:close/>
                <a:moveTo>
                  <a:pt x="2693443" y="511162"/>
                </a:moveTo>
                <a:lnTo>
                  <a:pt x="2697125" y="518512"/>
                </a:lnTo>
                <a:lnTo>
                  <a:pt x="2695284" y="521925"/>
                </a:lnTo>
                <a:lnTo>
                  <a:pt x="2709750" y="515362"/>
                </a:lnTo>
                <a:lnTo>
                  <a:pt x="2710013" y="515362"/>
                </a:lnTo>
                <a:lnTo>
                  <a:pt x="2720797" y="517199"/>
                </a:lnTo>
                <a:lnTo>
                  <a:pt x="2716852" y="520875"/>
                </a:lnTo>
                <a:lnTo>
                  <a:pt x="2723427" y="520349"/>
                </a:lnTo>
                <a:lnTo>
                  <a:pt x="2729476" y="523762"/>
                </a:lnTo>
                <a:lnTo>
                  <a:pt x="2735263" y="524287"/>
                </a:lnTo>
                <a:lnTo>
                  <a:pt x="2733948" y="525337"/>
                </a:lnTo>
                <a:lnTo>
                  <a:pt x="2727372" y="532687"/>
                </a:lnTo>
                <a:lnTo>
                  <a:pt x="2731317" y="540037"/>
                </a:lnTo>
                <a:lnTo>
                  <a:pt x="2703175" y="544500"/>
                </a:lnTo>
                <a:lnTo>
                  <a:pt x="2705016" y="541350"/>
                </a:lnTo>
                <a:lnTo>
                  <a:pt x="2693180" y="538462"/>
                </a:lnTo>
                <a:lnTo>
                  <a:pt x="2679503" y="538725"/>
                </a:lnTo>
                <a:lnTo>
                  <a:pt x="2679503" y="537937"/>
                </a:lnTo>
                <a:lnTo>
                  <a:pt x="2680818" y="537150"/>
                </a:lnTo>
                <a:lnTo>
                  <a:pt x="2655042" y="543450"/>
                </a:lnTo>
                <a:lnTo>
                  <a:pt x="2646363" y="538725"/>
                </a:lnTo>
                <a:lnTo>
                  <a:pt x="2663722" y="535312"/>
                </a:lnTo>
                <a:lnTo>
                  <a:pt x="2674769" y="531375"/>
                </a:lnTo>
                <a:lnTo>
                  <a:pt x="2667141" y="531900"/>
                </a:lnTo>
                <a:lnTo>
                  <a:pt x="2678977" y="526387"/>
                </a:lnTo>
                <a:lnTo>
                  <a:pt x="2667667" y="527437"/>
                </a:lnTo>
                <a:lnTo>
                  <a:pt x="2674243" y="522449"/>
                </a:lnTo>
                <a:lnTo>
                  <a:pt x="2655568" y="529012"/>
                </a:lnTo>
                <a:lnTo>
                  <a:pt x="2664248" y="521925"/>
                </a:lnTo>
                <a:lnTo>
                  <a:pt x="2657673" y="523237"/>
                </a:lnTo>
                <a:lnTo>
                  <a:pt x="2653727" y="521399"/>
                </a:lnTo>
                <a:lnTo>
                  <a:pt x="2675558" y="512737"/>
                </a:lnTo>
                <a:lnTo>
                  <a:pt x="2693443" y="511162"/>
                </a:lnTo>
                <a:close/>
                <a:moveTo>
                  <a:pt x="3043201" y="510307"/>
                </a:moveTo>
                <a:lnTo>
                  <a:pt x="3051149" y="511102"/>
                </a:lnTo>
                <a:lnTo>
                  <a:pt x="3050884" y="511631"/>
                </a:lnTo>
                <a:lnTo>
                  <a:pt x="3034989" y="514810"/>
                </a:lnTo>
                <a:lnTo>
                  <a:pt x="3043201" y="510307"/>
                </a:lnTo>
                <a:close/>
                <a:moveTo>
                  <a:pt x="3421063" y="509602"/>
                </a:moveTo>
                <a:lnTo>
                  <a:pt x="3421063" y="510354"/>
                </a:lnTo>
                <a:lnTo>
                  <a:pt x="3413546" y="513362"/>
                </a:lnTo>
                <a:lnTo>
                  <a:pt x="3408363" y="514365"/>
                </a:lnTo>
                <a:lnTo>
                  <a:pt x="3409659" y="513112"/>
                </a:lnTo>
                <a:lnTo>
                  <a:pt x="3418471" y="510103"/>
                </a:lnTo>
                <a:lnTo>
                  <a:pt x="3421063" y="509602"/>
                </a:lnTo>
                <a:close/>
                <a:moveTo>
                  <a:pt x="4621213" y="509530"/>
                </a:moveTo>
                <a:lnTo>
                  <a:pt x="4625976" y="511224"/>
                </a:lnTo>
                <a:lnTo>
                  <a:pt x="4623254" y="512705"/>
                </a:lnTo>
                <a:lnTo>
                  <a:pt x="4621213" y="509530"/>
                </a:lnTo>
                <a:close/>
                <a:moveTo>
                  <a:pt x="3413920" y="508014"/>
                </a:moveTo>
                <a:lnTo>
                  <a:pt x="3414714" y="509778"/>
                </a:lnTo>
                <a:lnTo>
                  <a:pt x="3414317" y="511190"/>
                </a:lnTo>
                <a:lnTo>
                  <a:pt x="3413126" y="510837"/>
                </a:lnTo>
                <a:lnTo>
                  <a:pt x="3413920" y="508014"/>
                </a:lnTo>
                <a:close/>
                <a:moveTo>
                  <a:pt x="3195043" y="501664"/>
                </a:moveTo>
                <a:lnTo>
                  <a:pt x="3197226" y="501891"/>
                </a:lnTo>
                <a:lnTo>
                  <a:pt x="3196035" y="503252"/>
                </a:lnTo>
                <a:lnTo>
                  <a:pt x="3194051" y="501891"/>
                </a:lnTo>
                <a:lnTo>
                  <a:pt x="3195043" y="501664"/>
                </a:lnTo>
                <a:close/>
                <a:moveTo>
                  <a:pt x="4027488" y="501659"/>
                </a:moveTo>
                <a:lnTo>
                  <a:pt x="4029076" y="501659"/>
                </a:lnTo>
                <a:lnTo>
                  <a:pt x="4027488" y="504834"/>
                </a:lnTo>
                <a:lnTo>
                  <a:pt x="4027488" y="501659"/>
                </a:lnTo>
                <a:close/>
                <a:moveTo>
                  <a:pt x="2971673" y="500242"/>
                </a:moveTo>
                <a:lnTo>
                  <a:pt x="2971143" y="500507"/>
                </a:lnTo>
                <a:lnTo>
                  <a:pt x="2974057" y="500242"/>
                </a:lnTo>
                <a:lnTo>
                  <a:pt x="2971938" y="500242"/>
                </a:lnTo>
                <a:lnTo>
                  <a:pt x="2971673" y="500242"/>
                </a:lnTo>
                <a:close/>
                <a:moveTo>
                  <a:pt x="2917591" y="498464"/>
                </a:moveTo>
                <a:lnTo>
                  <a:pt x="2917826" y="498464"/>
                </a:lnTo>
                <a:lnTo>
                  <a:pt x="2911476" y="506402"/>
                </a:lnTo>
                <a:lnTo>
                  <a:pt x="2917591" y="498464"/>
                </a:lnTo>
                <a:close/>
                <a:moveTo>
                  <a:pt x="4616450" y="498418"/>
                </a:moveTo>
                <a:lnTo>
                  <a:pt x="4616723" y="498418"/>
                </a:lnTo>
                <a:lnTo>
                  <a:pt x="4620829" y="499325"/>
                </a:lnTo>
                <a:lnTo>
                  <a:pt x="4624388" y="506356"/>
                </a:lnTo>
                <a:lnTo>
                  <a:pt x="4618913" y="502274"/>
                </a:lnTo>
                <a:lnTo>
                  <a:pt x="4619734" y="501820"/>
                </a:lnTo>
                <a:lnTo>
                  <a:pt x="4616450" y="498418"/>
                </a:lnTo>
                <a:close/>
                <a:moveTo>
                  <a:pt x="3198284" y="496901"/>
                </a:moveTo>
                <a:lnTo>
                  <a:pt x="3203576" y="497298"/>
                </a:lnTo>
                <a:lnTo>
                  <a:pt x="3203311" y="497298"/>
                </a:lnTo>
                <a:lnTo>
                  <a:pt x="3195638" y="498489"/>
                </a:lnTo>
                <a:lnTo>
                  <a:pt x="3198284" y="496901"/>
                </a:lnTo>
                <a:close/>
                <a:moveTo>
                  <a:pt x="2979621" y="496268"/>
                </a:moveTo>
                <a:lnTo>
                  <a:pt x="2967964" y="497593"/>
                </a:lnTo>
                <a:lnTo>
                  <a:pt x="2979356" y="496798"/>
                </a:lnTo>
                <a:lnTo>
                  <a:pt x="2979621" y="496268"/>
                </a:lnTo>
                <a:close/>
                <a:moveTo>
                  <a:pt x="4610100" y="495243"/>
                </a:moveTo>
                <a:lnTo>
                  <a:pt x="4613077" y="496037"/>
                </a:lnTo>
                <a:lnTo>
                  <a:pt x="4614863" y="498418"/>
                </a:lnTo>
                <a:lnTo>
                  <a:pt x="4613374" y="499212"/>
                </a:lnTo>
                <a:lnTo>
                  <a:pt x="4611886" y="500006"/>
                </a:lnTo>
                <a:lnTo>
                  <a:pt x="4610100" y="495243"/>
                </a:lnTo>
                <a:close/>
                <a:moveTo>
                  <a:pt x="3962718" y="493722"/>
                </a:moveTo>
                <a:lnTo>
                  <a:pt x="3963989" y="493722"/>
                </a:lnTo>
                <a:lnTo>
                  <a:pt x="3962401" y="495310"/>
                </a:lnTo>
                <a:lnTo>
                  <a:pt x="3962718" y="493722"/>
                </a:lnTo>
                <a:close/>
                <a:moveTo>
                  <a:pt x="3218331" y="491439"/>
                </a:moveTo>
                <a:lnTo>
                  <a:pt x="3218331" y="491704"/>
                </a:lnTo>
                <a:lnTo>
                  <a:pt x="3212251" y="492762"/>
                </a:lnTo>
                <a:lnTo>
                  <a:pt x="3218331" y="491439"/>
                </a:lnTo>
                <a:close/>
                <a:moveTo>
                  <a:pt x="3937001" y="488959"/>
                </a:moveTo>
                <a:lnTo>
                  <a:pt x="3937001" y="489186"/>
                </a:lnTo>
                <a:lnTo>
                  <a:pt x="3932383" y="492134"/>
                </a:lnTo>
                <a:lnTo>
                  <a:pt x="3930651" y="491454"/>
                </a:lnTo>
                <a:lnTo>
                  <a:pt x="3932094" y="489413"/>
                </a:lnTo>
                <a:lnTo>
                  <a:pt x="3937001" y="488959"/>
                </a:lnTo>
                <a:close/>
                <a:moveTo>
                  <a:pt x="3077898" y="485760"/>
                </a:moveTo>
                <a:lnTo>
                  <a:pt x="3078163" y="485760"/>
                </a:lnTo>
                <a:lnTo>
                  <a:pt x="3074988" y="488935"/>
                </a:lnTo>
                <a:lnTo>
                  <a:pt x="3077898" y="485760"/>
                </a:lnTo>
                <a:close/>
                <a:moveTo>
                  <a:pt x="2766883" y="481002"/>
                </a:moveTo>
                <a:lnTo>
                  <a:pt x="2778126" y="483119"/>
                </a:lnTo>
                <a:lnTo>
                  <a:pt x="2770282" y="490528"/>
                </a:lnTo>
                <a:lnTo>
                  <a:pt x="2766621" y="489469"/>
                </a:lnTo>
                <a:lnTo>
                  <a:pt x="2760346" y="487617"/>
                </a:lnTo>
                <a:lnTo>
                  <a:pt x="2755901" y="488940"/>
                </a:lnTo>
                <a:lnTo>
                  <a:pt x="2766883" y="481002"/>
                </a:lnTo>
                <a:close/>
                <a:moveTo>
                  <a:pt x="3173788" y="479507"/>
                </a:moveTo>
                <a:lnTo>
                  <a:pt x="3157538" y="482614"/>
                </a:lnTo>
                <a:lnTo>
                  <a:pt x="3159828" y="480286"/>
                </a:lnTo>
                <a:lnTo>
                  <a:pt x="3173788" y="479507"/>
                </a:lnTo>
                <a:close/>
                <a:moveTo>
                  <a:pt x="3174142" y="479440"/>
                </a:moveTo>
                <a:lnTo>
                  <a:pt x="3175001" y="479440"/>
                </a:lnTo>
                <a:lnTo>
                  <a:pt x="3173788" y="479507"/>
                </a:lnTo>
                <a:lnTo>
                  <a:pt x="3174142" y="479440"/>
                </a:lnTo>
                <a:close/>
                <a:moveTo>
                  <a:pt x="3212264" y="479098"/>
                </a:moveTo>
                <a:lnTo>
                  <a:pt x="3179472" y="486145"/>
                </a:lnTo>
                <a:lnTo>
                  <a:pt x="3183966" y="484293"/>
                </a:lnTo>
                <a:lnTo>
                  <a:pt x="3188195" y="482705"/>
                </a:lnTo>
                <a:lnTo>
                  <a:pt x="3192689" y="481646"/>
                </a:lnTo>
                <a:lnTo>
                  <a:pt x="3197447" y="480852"/>
                </a:lnTo>
                <a:lnTo>
                  <a:pt x="3206964" y="479529"/>
                </a:lnTo>
                <a:lnTo>
                  <a:pt x="3212264" y="479098"/>
                </a:lnTo>
                <a:close/>
                <a:moveTo>
                  <a:pt x="3192504" y="474795"/>
                </a:moveTo>
                <a:lnTo>
                  <a:pt x="3176588" y="476264"/>
                </a:lnTo>
                <a:lnTo>
                  <a:pt x="3179234" y="475810"/>
                </a:lnTo>
                <a:lnTo>
                  <a:pt x="3192504" y="474795"/>
                </a:lnTo>
                <a:close/>
                <a:moveTo>
                  <a:pt x="3193786" y="474676"/>
                </a:moveTo>
                <a:lnTo>
                  <a:pt x="3194051" y="474676"/>
                </a:lnTo>
                <a:lnTo>
                  <a:pt x="3192504" y="474795"/>
                </a:lnTo>
                <a:lnTo>
                  <a:pt x="3193786" y="474676"/>
                </a:lnTo>
                <a:close/>
                <a:moveTo>
                  <a:pt x="3951818" y="474673"/>
                </a:moveTo>
                <a:lnTo>
                  <a:pt x="3954728" y="477414"/>
                </a:lnTo>
                <a:lnTo>
                  <a:pt x="3965576" y="481253"/>
                </a:lnTo>
                <a:lnTo>
                  <a:pt x="3965047" y="482350"/>
                </a:lnTo>
                <a:lnTo>
                  <a:pt x="3970339" y="483995"/>
                </a:lnTo>
                <a:lnTo>
                  <a:pt x="3969810" y="485367"/>
                </a:lnTo>
                <a:lnTo>
                  <a:pt x="3964253" y="491399"/>
                </a:lnTo>
                <a:lnTo>
                  <a:pt x="3950759" y="498254"/>
                </a:lnTo>
                <a:lnTo>
                  <a:pt x="3944409" y="504835"/>
                </a:lnTo>
                <a:lnTo>
                  <a:pt x="3938324" y="504561"/>
                </a:lnTo>
                <a:lnTo>
                  <a:pt x="3937001" y="497980"/>
                </a:lnTo>
                <a:lnTo>
                  <a:pt x="3938853" y="492222"/>
                </a:lnTo>
                <a:lnTo>
                  <a:pt x="3938853" y="491125"/>
                </a:lnTo>
                <a:lnTo>
                  <a:pt x="3939647" y="487012"/>
                </a:lnTo>
                <a:lnTo>
                  <a:pt x="3946790" y="481528"/>
                </a:lnTo>
                <a:lnTo>
                  <a:pt x="3949701" y="476043"/>
                </a:lnTo>
                <a:lnTo>
                  <a:pt x="3950759" y="475495"/>
                </a:lnTo>
                <a:lnTo>
                  <a:pt x="3951818" y="474673"/>
                </a:lnTo>
                <a:close/>
                <a:moveTo>
                  <a:pt x="2970214" y="474652"/>
                </a:moveTo>
                <a:lnTo>
                  <a:pt x="2969430" y="475503"/>
                </a:lnTo>
                <a:lnTo>
                  <a:pt x="2949576" y="482590"/>
                </a:lnTo>
                <a:lnTo>
                  <a:pt x="2956107" y="478621"/>
                </a:lnTo>
                <a:lnTo>
                  <a:pt x="2964205" y="475219"/>
                </a:lnTo>
                <a:lnTo>
                  <a:pt x="2970214" y="474652"/>
                </a:lnTo>
                <a:close/>
                <a:moveTo>
                  <a:pt x="3244236" y="473177"/>
                </a:moveTo>
                <a:lnTo>
                  <a:pt x="3240007" y="474500"/>
                </a:lnTo>
                <a:lnTo>
                  <a:pt x="3235777" y="475823"/>
                </a:lnTo>
                <a:lnTo>
                  <a:pt x="3231019" y="476617"/>
                </a:lnTo>
                <a:lnTo>
                  <a:pt x="3226261" y="477412"/>
                </a:lnTo>
                <a:lnTo>
                  <a:pt x="3216744" y="478735"/>
                </a:lnTo>
                <a:lnTo>
                  <a:pt x="3212264" y="479098"/>
                </a:lnTo>
                <a:lnTo>
                  <a:pt x="3225042" y="476353"/>
                </a:lnTo>
                <a:lnTo>
                  <a:pt x="3225732" y="476353"/>
                </a:lnTo>
                <a:lnTo>
                  <a:pt x="3232341" y="475559"/>
                </a:lnTo>
                <a:lnTo>
                  <a:pt x="3238421" y="474500"/>
                </a:lnTo>
                <a:lnTo>
                  <a:pt x="3244236" y="473177"/>
                </a:lnTo>
                <a:close/>
                <a:moveTo>
                  <a:pt x="3906421" y="472647"/>
                </a:moveTo>
                <a:lnTo>
                  <a:pt x="3905628" y="472912"/>
                </a:lnTo>
                <a:lnTo>
                  <a:pt x="3905364" y="472912"/>
                </a:lnTo>
                <a:lnTo>
                  <a:pt x="3904042" y="473441"/>
                </a:lnTo>
                <a:lnTo>
                  <a:pt x="3903249" y="473441"/>
                </a:lnTo>
                <a:lnTo>
                  <a:pt x="3899813" y="475029"/>
                </a:lnTo>
                <a:lnTo>
                  <a:pt x="3903249" y="474500"/>
                </a:lnTo>
                <a:lnTo>
                  <a:pt x="3906421" y="472647"/>
                </a:lnTo>
                <a:close/>
                <a:moveTo>
                  <a:pt x="3249601" y="470919"/>
                </a:moveTo>
                <a:lnTo>
                  <a:pt x="3248995" y="471324"/>
                </a:lnTo>
                <a:lnTo>
                  <a:pt x="3246615" y="472383"/>
                </a:lnTo>
                <a:lnTo>
                  <a:pt x="3244236" y="473177"/>
                </a:lnTo>
                <a:lnTo>
                  <a:pt x="3248466" y="471324"/>
                </a:lnTo>
                <a:lnTo>
                  <a:pt x="3248823" y="471094"/>
                </a:lnTo>
                <a:lnTo>
                  <a:pt x="3249601" y="470919"/>
                </a:lnTo>
                <a:close/>
                <a:moveTo>
                  <a:pt x="3248554" y="461382"/>
                </a:moveTo>
                <a:lnTo>
                  <a:pt x="3248290" y="461581"/>
                </a:lnTo>
                <a:lnTo>
                  <a:pt x="3246438" y="461978"/>
                </a:lnTo>
                <a:lnTo>
                  <a:pt x="3246702" y="461581"/>
                </a:lnTo>
                <a:lnTo>
                  <a:pt x="3246967" y="461553"/>
                </a:lnTo>
                <a:lnTo>
                  <a:pt x="3248554" y="461382"/>
                </a:lnTo>
                <a:close/>
                <a:moveTo>
                  <a:pt x="3248819" y="460985"/>
                </a:moveTo>
                <a:lnTo>
                  <a:pt x="3248819" y="461382"/>
                </a:lnTo>
                <a:lnTo>
                  <a:pt x="3248554" y="461382"/>
                </a:lnTo>
                <a:lnTo>
                  <a:pt x="3248819" y="460985"/>
                </a:lnTo>
                <a:close/>
                <a:moveTo>
                  <a:pt x="4583113" y="457143"/>
                </a:moveTo>
                <a:lnTo>
                  <a:pt x="4591051" y="459452"/>
                </a:lnTo>
                <a:lnTo>
                  <a:pt x="4590767" y="460318"/>
                </a:lnTo>
                <a:lnTo>
                  <a:pt x="4583113" y="457143"/>
                </a:lnTo>
                <a:close/>
                <a:moveTo>
                  <a:pt x="4586288" y="457143"/>
                </a:moveTo>
                <a:lnTo>
                  <a:pt x="4589174" y="457596"/>
                </a:lnTo>
                <a:lnTo>
                  <a:pt x="4589463" y="457596"/>
                </a:lnTo>
                <a:lnTo>
                  <a:pt x="4589174" y="458731"/>
                </a:lnTo>
                <a:lnTo>
                  <a:pt x="4586288" y="457143"/>
                </a:lnTo>
                <a:close/>
                <a:moveTo>
                  <a:pt x="2844801" y="455603"/>
                </a:moveTo>
                <a:lnTo>
                  <a:pt x="2844801" y="455955"/>
                </a:lnTo>
                <a:lnTo>
                  <a:pt x="2830513" y="458777"/>
                </a:lnTo>
                <a:lnTo>
                  <a:pt x="2837146" y="456308"/>
                </a:lnTo>
                <a:lnTo>
                  <a:pt x="2844801" y="455603"/>
                </a:lnTo>
                <a:close/>
                <a:moveTo>
                  <a:pt x="4581805" y="455555"/>
                </a:moveTo>
                <a:lnTo>
                  <a:pt x="4586288" y="457143"/>
                </a:lnTo>
                <a:lnTo>
                  <a:pt x="4581525" y="456261"/>
                </a:lnTo>
                <a:lnTo>
                  <a:pt x="4581805" y="455555"/>
                </a:lnTo>
                <a:close/>
                <a:moveTo>
                  <a:pt x="3072607" y="454947"/>
                </a:moveTo>
                <a:lnTo>
                  <a:pt x="3072078" y="455106"/>
                </a:lnTo>
                <a:lnTo>
                  <a:pt x="3066249" y="456272"/>
                </a:lnTo>
                <a:lnTo>
                  <a:pt x="3069958" y="455742"/>
                </a:lnTo>
                <a:lnTo>
                  <a:pt x="3072078" y="455106"/>
                </a:lnTo>
                <a:lnTo>
                  <a:pt x="3072872" y="454947"/>
                </a:lnTo>
                <a:lnTo>
                  <a:pt x="3072607" y="454947"/>
                </a:lnTo>
                <a:close/>
                <a:moveTo>
                  <a:pt x="3379317" y="454121"/>
                </a:moveTo>
                <a:lnTo>
                  <a:pt x="3386190" y="454385"/>
                </a:lnTo>
                <a:lnTo>
                  <a:pt x="3392534" y="454915"/>
                </a:lnTo>
                <a:lnTo>
                  <a:pt x="3398878" y="455709"/>
                </a:lnTo>
                <a:lnTo>
                  <a:pt x="3405223" y="457032"/>
                </a:lnTo>
                <a:lnTo>
                  <a:pt x="3411038" y="458884"/>
                </a:lnTo>
                <a:lnTo>
                  <a:pt x="3416854" y="461002"/>
                </a:lnTo>
                <a:lnTo>
                  <a:pt x="3422405" y="463649"/>
                </a:lnTo>
                <a:lnTo>
                  <a:pt x="3427956" y="466560"/>
                </a:lnTo>
                <a:lnTo>
                  <a:pt x="3433243" y="470530"/>
                </a:lnTo>
                <a:lnTo>
                  <a:pt x="3438266" y="474500"/>
                </a:lnTo>
                <a:lnTo>
                  <a:pt x="3457563" y="492233"/>
                </a:lnTo>
                <a:lnTo>
                  <a:pt x="3476596" y="510230"/>
                </a:lnTo>
                <a:lnTo>
                  <a:pt x="3495629" y="528228"/>
                </a:lnTo>
                <a:lnTo>
                  <a:pt x="3514662" y="546490"/>
                </a:lnTo>
                <a:lnTo>
                  <a:pt x="3533166" y="565017"/>
                </a:lnTo>
                <a:lnTo>
                  <a:pt x="3551670" y="583809"/>
                </a:lnTo>
                <a:lnTo>
                  <a:pt x="3570174" y="602336"/>
                </a:lnTo>
                <a:lnTo>
                  <a:pt x="3588414" y="621392"/>
                </a:lnTo>
                <a:lnTo>
                  <a:pt x="3607711" y="641507"/>
                </a:lnTo>
                <a:lnTo>
                  <a:pt x="3626480" y="661887"/>
                </a:lnTo>
                <a:lnTo>
                  <a:pt x="3645248" y="682266"/>
                </a:lnTo>
                <a:lnTo>
                  <a:pt x="3664017" y="703175"/>
                </a:lnTo>
                <a:lnTo>
                  <a:pt x="3682521" y="724083"/>
                </a:lnTo>
                <a:lnTo>
                  <a:pt x="3700761" y="744728"/>
                </a:lnTo>
                <a:lnTo>
                  <a:pt x="3719001" y="765901"/>
                </a:lnTo>
                <a:lnTo>
                  <a:pt x="3736976" y="787340"/>
                </a:lnTo>
                <a:lnTo>
                  <a:pt x="3754687" y="808778"/>
                </a:lnTo>
                <a:lnTo>
                  <a:pt x="3772398" y="830216"/>
                </a:lnTo>
                <a:lnTo>
                  <a:pt x="3789845" y="851919"/>
                </a:lnTo>
                <a:lnTo>
                  <a:pt x="3807292" y="873887"/>
                </a:lnTo>
                <a:lnTo>
                  <a:pt x="3824474" y="895590"/>
                </a:lnTo>
                <a:lnTo>
                  <a:pt x="3841657" y="917822"/>
                </a:lnTo>
                <a:lnTo>
                  <a:pt x="3858575" y="940054"/>
                </a:lnTo>
                <a:lnTo>
                  <a:pt x="3875229" y="962287"/>
                </a:lnTo>
                <a:lnTo>
                  <a:pt x="3873378" y="964669"/>
                </a:lnTo>
                <a:lnTo>
                  <a:pt x="3868620" y="974726"/>
                </a:lnTo>
                <a:lnTo>
                  <a:pt x="3866505" y="971550"/>
                </a:lnTo>
                <a:lnTo>
                  <a:pt x="3864126" y="974726"/>
                </a:lnTo>
                <a:lnTo>
                  <a:pt x="3860954" y="973403"/>
                </a:lnTo>
                <a:lnTo>
                  <a:pt x="3858046" y="974726"/>
                </a:lnTo>
                <a:lnTo>
                  <a:pt x="3854345" y="973403"/>
                </a:lnTo>
                <a:lnTo>
                  <a:pt x="3864655" y="951965"/>
                </a:lnTo>
                <a:lnTo>
                  <a:pt x="3861483" y="956464"/>
                </a:lnTo>
                <a:lnTo>
                  <a:pt x="3858575" y="960963"/>
                </a:lnTo>
                <a:lnTo>
                  <a:pt x="3855932" y="965992"/>
                </a:lnTo>
                <a:lnTo>
                  <a:pt x="3853552" y="971286"/>
                </a:lnTo>
                <a:lnTo>
                  <a:pt x="3855932" y="945349"/>
                </a:lnTo>
                <a:lnTo>
                  <a:pt x="3845358" y="959376"/>
                </a:lnTo>
                <a:lnTo>
                  <a:pt x="3845093" y="959376"/>
                </a:lnTo>
                <a:lnTo>
                  <a:pt x="3844829" y="956199"/>
                </a:lnTo>
                <a:lnTo>
                  <a:pt x="3845358" y="952494"/>
                </a:lnTo>
                <a:lnTo>
                  <a:pt x="3840071" y="957523"/>
                </a:lnTo>
                <a:lnTo>
                  <a:pt x="3843507" y="950112"/>
                </a:lnTo>
                <a:lnTo>
                  <a:pt x="3837163" y="960170"/>
                </a:lnTo>
                <a:lnTo>
                  <a:pt x="3832933" y="953817"/>
                </a:lnTo>
                <a:lnTo>
                  <a:pt x="3832405" y="954082"/>
                </a:lnTo>
                <a:lnTo>
                  <a:pt x="3826589" y="958052"/>
                </a:lnTo>
                <a:lnTo>
                  <a:pt x="3837692" y="940584"/>
                </a:lnTo>
                <a:lnTo>
                  <a:pt x="3835048" y="937673"/>
                </a:lnTo>
                <a:lnTo>
                  <a:pt x="3826325" y="950377"/>
                </a:lnTo>
                <a:lnTo>
                  <a:pt x="3826060" y="950377"/>
                </a:lnTo>
                <a:lnTo>
                  <a:pt x="3824739" y="947201"/>
                </a:lnTo>
                <a:lnTo>
                  <a:pt x="3820774" y="952759"/>
                </a:lnTo>
                <a:lnTo>
                  <a:pt x="3817337" y="953023"/>
                </a:lnTo>
                <a:lnTo>
                  <a:pt x="3821038" y="946936"/>
                </a:lnTo>
                <a:lnTo>
                  <a:pt x="3818130" y="949318"/>
                </a:lnTo>
                <a:lnTo>
                  <a:pt x="3835048" y="930261"/>
                </a:lnTo>
                <a:lnTo>
                  <a:pt x="3831612" y="931850"/>
                </a:lnTo>
                <a:lnTo>
                  <a:pt x="3828968" y="929203"/>
                </a:lnTo>
                <a:lnTo>
                  <a:pt x="3819981" y="944554"/>
                </a:lnTo>
                <a:lnTo>
                  <a:pt x="3819188" y="940849"/>
                </a:lnTo>
                <a:lnTo>
                  <a:pt x="3824210" y="932908"/>
                </a:lnTo>
                <a:lnTo>
                  <a:pt x="3819452" y="930791"/>
                </a:lnTo>
                <a:lnTo>
                  <a:pt x="3819981" y="927086"/>
                </a:lnTo>
                <a:lnTo>
                  <a:pt x="3813901" y="931850"/>
                </a:lnTo>
                <a:lnTo>
                  <a:pt x="3816544" y="933967"/>
                </a:lnTo>
                <a:lnTo>
                  <a:pt x="3812050" y="940054"/>
                </a:lnTo>
                <a:lnTo>
                  <a:pt x="3814694" y="942701"/>
                </a:lnTo>
                <a:lnTo>
                  <a:pt x="3811521" y="942172"/>
                </a:lnTo>
                <a:lnTo>
                  <a:pt x="3808614" y="942701"/>
                </a:lnTo>
                <a:lnTo>
                  <a:pt x="3805970" y="943231"/>
                </a:lnTo>
                <a:lnTo>
                  <a:pt x="3804120" y="944289"/>
                </a:lnTo>
                <a:lnTo>
                  <a:pt x="3802269" y="945613"/>
                </a:lnTo>
                <a:lnTo>
                  <a:pt x="3801741" y="946407"/>
                </a:lnTo>
                <a:lnTo>
                  <a:pt x="3801212" y="947465"/>
                </a:lnTo>
                <a:lnTo>
                  <a:pt x="3800419" y="948524"/>
                </a:lnTo>
                <a:lnTo>
                  <a:pt x="3800419" y="949582"/>
                </a:lnTo>
                <a:lnTo>
                  <a:pt x="3800419" y="950906"/>
                </a:lnTo>
                <a:lnTo>
                  <a:pt x="3800683" y="951965"/>
                </a:lnTo>
                <a:lnTo>
                  <a:pt x="3798040" y="954611"/>
                </a:lnTo>
                <a:lnTo>
                  <a:pt x="3794868" y="954082"/>
                </a:lnTo>
                <a:lnTo>
                  <a:pt x="3794868" y="950112"/>
                </a:lnTo>
                <a:lnTo>
                  <a:pt x="3775571" y="956729"/>
                </a:lnTo>
                <a:lnTo>
                  <a:pt x="3782444" y="957523"/>
                </a:lnTo>
                <a:lnTo>
                  <a:pt x="3771408" y="960439"/>
                </a:lnTo>
                <a:lnTo>
                  <a:pt x="3776664" y="960439"/>
                </a:lnTo>
                <a:lnTo>
                  <a:pt x="3776664" y="960835"/>
                </a:lnTo>
                <a:lnTo>
                  <a:pt x="3766843" y="963614"/>
                </a:lnTo>
                <a:lnTo>
                  <a:pt x="3765551" y="962820"/>
                </a:lnTo>
                <a:lnTo>
                  <a:pt x="3770944" y="960561"/>
                </a:lnTo>
                <a:lnTo>
                  <a:pt x="3763411" y="962551"/>
                </a:lnTo>
                <a:lnTo>
                  <a:pt x="3774513" y="951965"/>
                </a:lnTo>
                <a:lnTo>
                  <a:pt x="3759181" y="956464"/>
                </a:lnTo>
                <a:lnTo>
                  <a:pt x="3769755" y="950906"/>
                </a:lnTo>
                <a:lnTo>
                  <a:pt x="3767905" y="948259"/>
                </a:lnTo>
                <a:lnTo>
                  <a:pt x="3761296" y="948789"/>
                </a:lnTo>
                <a:lnTo>
                  <a:pt x="3764732" y="939525"/>
                </a:lnTo>
                <a:lnTo>
                  <a:pt x="3756538" y="950377"/>
                </a:lnTo>
                <a:lnTo>
                  <a:pt x="3754423" y="948259"/>
                </a:lnTo>
                <a:lnTo>
                  <a:pt x="3750986" y="948259"/>
                </a:lnTo>
                <a:lnTo>
                  <a:pt x="3753101" y="941378"/>
                </a:lnTo>
                <a:lnTo>
                  <a:pt x="3750722" y="940849"/>
                </a:lnTo>
                <a:lnTo>
                  <a:pt x="3748607" y="940584"/>
                </a:lnTo>
                <a:lnTo>
                  <a:pt x="3746493" y="940584"/>
                </a:lnTo>
                <a:lnTo>
                  <a:pt x="3744642" y="940849"/>
                </a:lnTo>
                <a:lnTo>
                  <a:pt x="3742527" y="941378"/>
                </a:lnTo>
                <a:lnTo>
                  <a:pt x="3740677" y="941907"/>
                </a:lnTo>
                <a:lnTo>
                  <a:pt x="3739091" y="943231"/>
                </a:lnTo>
                <a:lnTo>
                  <a:pt x="3737240" y="944554"/>
                </a:lnTo>
                <a:lnTo>
                  <a:pt x="3749400" y="932908"/>
                </a:lnTo>
                <a:lnTo>
                  <a:pt x="3735654" y="938996"/>
                </a:lnTo>
                <a:lnTo>
                  <a:pt x="3731161" y="940054"/>
                </a:lnTo>
                <a:lnTo>
                  <a:pt x="3729839" y="940319"/>
                </a:lnTo>
                <a:lnTo>
                  <a:pt x="3729046" y="940054"/>
                </a:lnTo>
                <a:lnTo>
                  <a:pt x="3729046" y="939525"/>
                </a:lnTo>
                <a:lnTo>
                  <a:pt x="3729310" y="938996"/>
                </a:lnTo>
                <a:lnTo>
                  <a:pt x="3730632" y="937937"/>
                </a:lnTo>
                <a:lnTo>
                  <a:pt x="3735919" y="934232"/>
                </a:lnTo>
                <a:lnTo>
                  <a:pt x="3739620" y="932379"/>
                </a:lnTo>
                <a:lnTo>
                  <a:pt x="3732747" y="932114"/>
                </a:lnTo>
                <a:lnTo>
                  <a:pt x="3733011" y="928144"/>
                </a:lnTo>
                <a:lnTo>
                  <a:pt x="3729574" y="929997"/>
                </a:lnTo>
                <a:lnTo>
                  <a:pt x="3729046" y="930261"/>
                </a:lnTo>
                <a:lnTo>
                  <a:pt x="3731161" y="918881"/>
                </a:lnTo>
                <a:lnTo>
                  <a:pt x="3724816" y="930527"/>
                </a:lnTo>
                <a:lnTo>
                  <a:pt x="3723495" y="927880"/>
                </a:lnTo>
                <a:lnTo>
                  <a:pt x="3722966" y="925497"/>
                </a:lnTo>
                <a:lnTo>
                  <a:pt x="3722437" y="923115"/>
                </a:lnTo>
                <a:lnTo>
                  <a:pt x="3723230" y="921263"/>
                </a:lnTo>
                <a:lnTo>
                  <a:pt x="3724288" y="919145"/>
                </a:lnTo>
                <a:lnTo>
                  <a:pt x="3726138" y="917293"/>
                </a:lnTo>
                <a:lnTo>
                  <a:pt x="3728781" y="915705"/>
                </a:lnTo>
                <a:lnTo>
                  <a:pt x="3731318" y="914320"/>
                </a:lnTo>
                <a:lnTo>
                  <a:pt x="3731689" y="914381"/>
                </a:lnTo>
                <a:lnTo>
                  <a:pt x="3731689" y="914116"/>
                </a:lnTo>
                <a:lnTo>
                  <a:pt x="3731318" y="914320"/>
                </a:lnTo>
                <a:lnTo>
                  <a:pt x="3728517" y="913852"/>
                </a:lnTo>
                <a:lnTo>
                  <a:pt x="3725081" y="911735"/>
                </a:lnTo>
                <a:lnTo>
                  <a:pt x="3713449" y="922586"/>
                </a:lnTo>
                <a:lnTo>
                  <a:pt x="3713978" y="919145"/>
                </a:lnTo>
                <a:lnTo>
                  <a:pt x="3710806" y="918616"/>
                </a:lnTo>
                <a:lnTo>
                  <a:pt x="3716093" y="914646"/>
                </a:lnTo>
                <a:lnTo>
                  <a:pt x="3712921" y="912264"/>
                </a:lnTo>
                <a:lnTo>
                  <a:pt x="3715828" y="910676"/>
                </a:lnTo>
                <a:lnTo>
                  <a:pt x="3712128" y="910676"/>
                </a:lnTo>
                <a:lnTo>
                  <a:pt x="3708162" y="909882"/>
                </a:lnTo>
                <a:lnTo>
                  <a:pt x="3704990" y="909352"/>
                </a:lnTo>
                <a:lnTo>
                  <a:pt x="3701818" y="908294"/>
                </a:lnTo>
                <a:lnTo>
                  <a:pt x="3699175" y="906971"/>
                </a:lnTo>
                <a:lnTo>
                  <a:pt x="3696796" y="905647"/>
                </a:lnTo>
                <a:lnTo>
                  <a:pt x="3694681" y="904059"/>
                </a:lnTo>
                <a:lnTo>
                  <a:pt x="3692830" y="902736"/>
                </a:lnTo>
                <a:lnTo>
                  <a:pt x="3691509" y="901148"/>
                </a:lnTo>
                <a:lnTo>
                  <a:pt x="3689923" y="899560"/>
                </a:lnTo>
                <a:lnTo>
                  <a:pt x="3688337" y="896913"/>
                </a:lnTo>
                <a:lnTo>
                  <a:pt x="3687279" y="894796"/>
                </a:lnTo>
                <a:lnTo>
                  <a:pt x="3687015" y="893473"/>
                </a:lnTo>
                <a:lnTo>
                  <a:pt x="3688072" y="885532"/>
                </a:lnTo>
                <a:lnTo>
                  <a:pt x="3685164" y="892414"/>
                </a:lnTo>
                <a:lnTo>
                  <a:pt x="3685164" y="884209"/>
                </a:lnTo>
                <a:lnTo>
                  <a:pt x="3678291" y="885003"/>
                </a:lnTo>
                <a:lnTo>
                  <a:pt x="3677234" y="881562"/>
                </a:lnTo>
                <a:lnTo>
                  <a:pt x="3683314" y="874681"/>
                </a:lnTo>
                <a:lnTo>
                  <a:pt x="3675912" y="877063"/>
                </a:lnTo>
                <a:lnTo>
                  <a:pt x="3672740" y="878121"/>
                </a:lnTo>
                <a:lnTo>
                  <a:pt x="3669832" y="878650"/>
                </a:lnTo>
                <a:lnTo>
                  <a:pt x="3667189" y="878915"/>
                </a:lnTo>
                <a:lnTo>
                  <a:pt x="3666396" y="878650"/>
                </a:lnTo>
                <a:lnTo>
                  <a:pt x="3665074" y="878386"/>
                </a:lnTo>
                <a:lnTo>
                  <a:pt x="3664281" y="877857"/>
                </a:lnTo>
                <a:lnTo>
                  <a:pt x="3663752" y="876798"/>
                </a:lnTo>
                <a:lnTo>
                  <a:pt x="3662959" y="875740"/>
                </a:lnTo>
                <a:lnTo>
                  <a:pt x="3662695" y="874152"/>
                </a:lnTo>
                <a:lnTo>
                  <a:pt x="3665339" y="872564"/>
                </a:lnTo>
                <a:lnTo>
                  <a:pt x="3658466" y="870446"/>
                </a:lnTo>
                <a:lnTo>
                  <a:pt x="3665867" y="865418"/>
                </a:lnTo>
                <a:lnTo>
                  <a:pt x="3658730" y="867800"/>
                </a:lnTo>
                <a:lnTo>
                  <a:pt x="3658730" y="863829"/>
                </a:lnTo>
                <a:lnTo>
                  <a:pt x="3666660" y="860124"/>
                </a:lnTo>
                <a:lnTo>
                  <a:pt x="3656351" y="864359"/>
                </a:lnTo>
                <a:lnTo>
                  <a:pt x="3656351" y="868593"/>
                </a:lnTo>
                <a:lnTo>
                  <a:pt x="3645777" y="862771"/>
                </a:lnTo>
                <a:lnTo>
                  <a:pt x="3657144" y="851654"/>
                </a:lnTo>
                <a:lnTo>
                  <a:pt x="3647099" y="855095"/>
                </a:lnTo>
                <a:lnTo>
                  <a:pt x="3646041" y="851390"/>
                </a:lnTo>
                <a:lnTo>
                  <a:pt x="3642869" y="849538"/>
                </a:lnTo>
                <a:lnTo>
                  <a:pt x="3652914" y="848214"/>
                </a:lnTo>
                <a:lnTo>
                  <a:pt x="3661373" y="846891"/>
                </a:lnTo>
                <a:lnTo>
                  <a:pt x="3667718" y="845567"/>
                </a:lnTo>
                <a:lnTo>
                  <a:pt x="3673005" y="844244"/>
                </a:lnTo>
                <a:lnTo>
                  <a:pt x="3676441" y="843185"/>
                </a:lnTo>
                <a:lnTo>
                  <a:pt x="3679084" y="841862"/>
                </a:lnTo>
                <a:lnTo>
                  <a:pt x="3680671" y="840803"/>
                </a:lnTo>
                <a:lnTo>
                  <a:pt x="3680935" y="840539"/>
                </a:lnTo>
                <a:lnTo>
                  <a:pt x="3680935" y="840009"/>
                </a:lnTo>
                <a:lnTo>
                  <a:pt x="3680935" y="839215"/>
                </a:lnTo>
                <a:lnTo>
                  <a:pt x="3680406" y="838951"/>
                </a:lnTo>
                <a:lnTo>
                  <a:pt x="3679084" y="838421"/>
                </a:lnTo>
                <a:lnTo>
                  <a:pt x="3677498" y="837892"/>
                </a:lnTo>
                <a:lnTo>
                  <a:pt x="3675119" y="837362"/>
                </a:lnTo>
                <a:lnTo>
                  <a:pt x="3672476" y="837362"/>
                </a:lnTo>
                <a:lnTo>
                  <a:pt x="3669832" y="837362"/>
                </a:lnTo>
                <a:lnTo>
                  <a:pt x="3666925" y="837362"/>
                </a:lnTo>
                <a:lnTo>
                  <a:pt x="3664017" y="837627"/>
                </a:lnTo>
                <a:lnTo>
                  <a:pt x="3664810" y="833657"/>
                </a:lnTo>
                <a:lnTo>
                  <a:pt x="3662959" y="836304"/>
                </a:lnTo>
                <a:lnTo>
                  <a:pt x="3661109" y="838686"/>
                </a:lnTo>
                <a:lnTo>
                  <a:pt x="3659259" y="840803"/>
                </a:lnTo>
                <a:lnTo>
                  <a:pt x="3657408" y="842126"/>
                </a:lnTo>
                <a:lnTo>
                  <a:pt x="3655822" y="843715"/>
                </a:lnTo>
                <a:lnTo>
                  <a:pt x="3653972" y="845303"/>
                </a:lnTo>
                <a:lnTo>
                  <a:pt x="3652121" y="846096"/>
                </a:lnTo>
                <a:lnTo>
                  <a:pt x="3650535" y="846626"/>
                </a:lnTo>
                <a:lnTo>
                  <a:pt x="3648949" y="847155"/>
                </a:lnTo>
                <a:lnTo>
                  <a:pt x="3647627" y="847155"/>
                </a:lnTo>
                <a:lnTo>
                  <a:pt x="3646306" y="847155"/>
                </a:lnTo>
                <a:lnTo>
                  <a:pt x="3645248" y="846891"/>
                </a:lnTo>
                <a:lnTo>
                  <a:pt x="3644191" y="846626"/>
                </a:lnTo>
                <a:lnTo>
                  <a:pt x="3643398" y="845832"/>
                </a:lnTo>
                <a:lnTo>
                  <a:pt x="3642869" y="844773"/>
                </a:lnTo>
                <a:lnTo>
                  <a:pt x="3642605" y="843715"/>
                </a:lnTo>
                <a:lnTo>
                  <a:pt x="3638904" y="843450"/>
                </a:lnTo>
                <a:lnTo>
                  <a:pt x="3645248" y="842656"/>
                </a:lnTo>
                <a:lnTo>
                  <a:pt x="3648420" y="841862"/>
                </a:lnTo>
                <a:lnTo>
                  <a:pt x="3650800" y="841068"/>
                </a:lnTo>
                <a:lnTo>
                  <a:pt x="3652914" y="840539"/>
                </a:lnTo>
                <a:lnTo>
                  <a:pt x="3653443" y="840009"/>
                </a:lnTo>
                <a:lnTo>
                  <a:pt x="3653707" y="839215"/>
                </a:lnTo>
                <a:lnTo>
                  <a:pt x="3653972" y="838686"/>
                </a:lnTo>
                <a:lnTo>
                  <a:pt x="3653707" y="837892"/>
                </a:lnTo>
                <a:lnTo>
                  <a:pt x="3653179" y="836833"/>
                </a:lnTo>
                <a:lnTo>
                  <a:pt x="3652121" y="836039"/>
                </a:lnTo>
                <a:lnTo>
                  <a:pt x="3664810" y="829687"/>
                </a:lnTo>
                <a:lnTo>
                  <a:pt x="3665867" y="826511"/>
                </a:lnTo>
                <a:lnTo>
                  <a:pt x="3662431" y="826775"/>
                </a:lnTo>
                <a:lnTo>
                  <a:pt x="3652386" y="822011"/>
                </a:lnTo>
                <a:lnTo>
                  <a:pt x="3659523" y="817512"/>
                </a:lnTo>
                <a:lnTo>
                  <a:pt x="3662431" y="819629"/>
                </a:lnTo>
                <a:lnTo>
                  <a:pt x="3665339" y="821218"/>
                </a:lnTo>
                <a:lnTo>
                  <a:pt x="3668246" y="822806"/>
                </a:lnTo>
                <a:lnTo>
                  <a:pt x="3671154" y="824129"/>
                </a:lnTo>
                <a:lnTo>
                  <a:pt x="3674591" y="825188"/>
                </a:lnTo>
                <a:lnTo>
                  <a:pt x="3677763" y="825982"/>
                </a:lnTo>
                <a:lnTo>
                  <a:pt x="3680935" y="827040"/>
                </a:lnTo>
                <a:lnTo>
                  <a:pt x="3684107" y="827569"/>
                </a:lnTo>
                <a:lnTo>
                  <a:pt x="3670097" y="819629"/>
                </a:lnTo>
                <a:lnTo>
                  <a:pt x="3670361" y="815130"/>
                </a:lnTo>
                <a:lnTo>
                  <a:pt x="3667189" y="814336"/>
                </a:lnTo>
                <a:lnTo>
                  <a:pt x="3666925" y="810366"/>
                </a:lnTo>
                <a:lnTo>
                  <a:pt x="3651328" y="809837"/>
                </a:lnTo>
                <a:lnTo>
                  <a:pt x="3646834" y="824129"/>
                </a:lnTo>
                <a:lnTo>
                  <a:pt x="3642340" y="818835"/>
                </a:lnTo>
                <a:lnTo>
                  <a:pt x="3634146" y="843715"/>
                </a:lnTo>
                <a:lnTo>
                  <a:pt x="3629388" y="843979"/>
                </a:lnTo>
                <a:lnTo>
                  <a:pt x="3626744" y="838951"/>
                </a:lnTo>
                <a:lnTo>
                  <a:pt x="3624894" y="834716"/>
                </a:lnTo>
                <a:lnTo>
                  <a:pt x="3623836" y="830481"/>
                </a:lnTo>
                <a:lnTo>
                  <a:pt x="3623572" y="828628"/>
                </a:lnTo>
                <a:lnTo>
                  <a:pt x="3623308" y="826775"/>
                </a:lnTo>
                <a:lnTo>
                  <a:pt x="3623308" y="824923"/>
                </a:lnTo>
                <a:lnTo>
                  <a:pt x="3623572" y="823070"/>
                </a:lnTo>
                <a:lnTo>
                  <a:pt x="3624101" y="821482"/>
                </a:lnTo>
                <a:lnTo>
                  <a:pt x="3624629" y="819629"/>
                </a:lnTo>
                <a:lnTo>
                  <a:pt x="3626380" y="816375"/>
                </a:lnTo>
                <a:lnTo>
                  <a:pt x="3629123" y="812483"/>
                </a:lnTo>
                <a:lnTo>
                  <a:pt x="3626480" y="816189"/>
                </a:lnTo>
                <a:lnTo>
                  <a:pt x="3626380" y="816375"/>
                </a:lnTo>
                <a:lnTo>
                  <a:pt x="3622779" y="821482"/>
                </a:lnTo>
                <a:lnTo>
                  <a:pt x="3621457" y="821747"/>
                </a:lnTo>
                <a:lnTo>
                  <a:pt x="3618549" y="820159"/>
                </a:lnTo>
                <a:lnTo>
                  <a:pt x="3619607" y="816718"/>
                </a:lnTo>
                <a:lnTo>
                  <a:pt x="3615113" y="805337"/>
                </a:lnTo>
                <a:lnTo>
                  <a:pt x="3612998" y="807984"/>
                </a:lnTo>
                <a:lnTo>
                  <a:pt x="3609033" y="804279"/>
                </a:lnTo>
                <a:lnTo>
                  <a:pt x="3606390" y="807190"/>
                </a:lnTo>
                <a:lnTo>
                  <a:pt x="3605861" y="803220"/>
                </a:lnTo>
                <a:lnTo>
                  <a:pt x="3611148" y="797661"/>
                </a:lnTo>
                <a:lnTo>
                  <a:pt x="3601896" y="796074"/>
                </a:lnTo>
                <a:lnTo>
                  <a:pt x="3601896" y="792368"/>
                </a:lnTo>
                <a:lnTo>
                  <a:pt x="3600838" y="795810"/>
                </a:lnTo>
                <a:lnTo>
                  <a:pt x="3597137" y="795810"/>
                </a:lnTo>
                <a:lnTo>
                  <a:pt x="3595551" y="789457"/>
                </a:lnTo>
                <a:lnTo>
                  <a:pt x="3586564" y="792633"/>
                </a:lnTo>
                <a:lnTo>
                  <a:pt x="3589471" y="789722"/>
                </a:lnTo>
                <a:lnTo>
                  <a:pt x="3586299" y="789722"/>
                </a:lnTo>
                <a:lnTo>
                  <a:pt x="3596609" y="783899"/>
                </a:lnTo>
                <a:lnTo>
                  <a:pt x="3614056" y="774106"/>
                </a:lnTo>
                <a:lnTo>
                  <a:pt x="3597137" y="779400"/>
                </a:lnTo>
                <a:lnTo>
                  <a:pt x="3595551" y="779664"/>
                </a:lnTo>
                <a:lnTo>
                  <a:pt x="3586564" y="786810"/>
                </a:lnTo>
                <a:lnTo>
                  <a:pt x="3584449" y="783899"/>
                </a:lnTo>
                <a:lnTo>
                  <a:pt x="3587357" y="780988"/>
                </a:lnTo>
                <a:lnTo>
                  <a:pt x="3581277" y="784958"/>
                </a:lnTo>
                <a:lnTo>
                  <a:pt x="3579426" y="781782"/>
                </a:lnTo>
                <a:lnTo>
                  <a:pt x="3575990" y="782046"/>
                </a:lnTo>
                <a:lnTo>
                  <a:pt x="3578369" y="780723"/>
                </a:lnTo>
                <a:lnTo>
                  <a:pt x="3580484" y="779400"/>
                </a:lnTo>
                <a:lnTo>
                  <a:pt x="3582070" y="778076"/>
                </a:lnTo>
                <a:lnTo>
                  <a:pt x="3583920" y="776223"/>
                </a:lnTo>
                <a:lnTo>
                  <a:pt x="3585506" y="774371"/>
                </a:lnTo>
                <a:lnTo>
                  <a:pt x="3586828" y="772518"/>
                </a:lnTo>
                <a:lnTo>
                  <a:pt x="3588150" y="770401"/>
                </a:lnTo>
                <a:lnTo>
                  <a:pt x="3589207" y="768283"/>
                </a:lnTo>
                <a:lnTo>
                  <a:pt x="3574668" y="779929"/>
                </a:lnTo>
                <a:lnTo>
                  <a:pt x="3571496" y="778341"/>
                </a:lnTo>
                <a:lnTo>
                  <a:pt x="3578898" y="771989"/>
                </a:lnTo>
                <a:lnTo>
                  <a:pt x="3570439" y="773842"/>
                </a:lnTo>
                <a:lnTo>
                  <a:pt x="3567531" y="771460"/>
                </a:lnTo>
                <a:lnTo>
                  <a:pt x="3570967" y="764314"/>
                </a:lnTo>
                <a:lnTo>
                  <a:pt x="3579983" y="761931"/>
                </a:lnTo>
                <a:lnTo>
                  <a:pt x="3580219" y="761931"/>
                </a:lnTo>
                <a:lnTo>
                  <a:pt x="3584449" y="760873"/>
                </a:lnTo>
                <a:lnTo>
                  <a:pt x="3590000" y="759285"/>
                </a:lnTo>
                <a:lnTo>
                  <a:pt x="3579983" y="761931"/>
                </a:lnTo>
                <a:lnTo>
                  <a:pt x="3578369" y="761931"/>
                </a:lnTo>
                <a:lnTo>
                  <a:pt x="3576783" y="761931"/>
                </a:lnTo>
                <a:lnTo>
                  <a:pt x="3575725" y="761667"/>
                </a:lnTo>
                <a:lnTo>
                  <a:pt x="3574932" y="761138"/>
                </a:lnTo>
                <a:lnTo>
                  <a:pt x="3574139" y="760608"/>
                </a:lnTo>
                <a:lnTo>
                  <a:pt x="3574139" y="759814"/>
                </a:lnTo>
                <a:lnTo>
                  <a:pt x="3574668" y="759285"/>
                </a:lnTo>
                <a:lnTo>
                  <a:pt x="3575461" y="757961"/>
                </a:lnTo>
                <a:lnTo>
                  <a:pt x="3576518" y="757167"/>
                </a:lnTo>
                <a:lnTo>
                  <a:pt x="3578369" y="756109"/>
                </a:lnTo>
                <a:lnTo>
                  <a:pt x="3583127" y="753462"/>
                </a:lnTo>
                <a:lnTo>
                  <a:pt x="3576254" y="754521"/>
                </a:lnTo>
                <a:lnTo>
                  <a:pt x="3580484" y="752668"/>
                </a:lnTo>
                <a:lnTo>
                  <a:pt x="3580748" y="749227"/>
                </a:lnTo>
                <a:lnTo>
                  <a:pt x="3591057" y="746052"/>
                </a:lnTo>
                <a:lnTo>
                  <a:pt x="3588678" y="742875"/>
                </a:lnTo>
                <a:lnTo>
                  <a:pt x="3560393" y="748433"/>
                </a:lnTo>
                <a:lnTo>
                  <a:pt x="3568588" y="745522"/>
                </a:lnTo>
                <a:lnTo>
                  <a:pt x="3561451" y="744463"/>
                </a:lnTo>
                <a:lnTo>
                  <a:pt x="3564887" y="742875"/>
                </a:lnTo>
                <a:lnTo>
                  <a:pt x="3554313" y="743934"/>
                </a:lnTo>
                <a:lnTo>
                  <a:pt x="3556164" y="742610"/>
                </a:lnTo>
                <a:lnTo>
                  <a:pt x="3558014" y="741023"/>
                </a:lnTo>
                <a:lnTo>
                  <a:pt x="3560129" y="739434"/>
                </a:lnTo>
                <a:lnTo>
                  <a:pt x="3562244" y="738376"/>
                </a:lnTo>
                <a:lnTo>
                  <a:pt x="3566738" y="736523"/>
                </a:lnTo>
                <a:lnTo>
                  <a:pt x="3571232" y="735464"/>
                </a:lnTo>
                <a:lnTo>
                  <a:pt x="3575990" y="734670"/>
                </a:lnTo>
                <a:lnTo>
                  <a:pt x="3580748" y="733876"/>
                </a:lnTo>
                <a:lnTo>
                  <a:pt x="3590793" y="733347"/>
                </a:lnTo>
                <a:lnTo>
                  <a:pt x="3600045" y="733082"/>
                </a:lnTo>
                <a:lnTo>
                  <a:pt x="3604803" y="732553"/>
                </a:lnTo>
                <a:lnTo>
                  <a:pt x="3609033" y="732023"/>
                </a:lnTo>
                <a:lnTo>
                  <a:pt x="3613262" y="730700"/>
                </a:lnTo>
                <a:lnTo>
                  <a:pt x="3616963" y="729377"/>
                </a:lnTo>
                <a:lnTo>
                  <a:pt x="3619078" y="728054"/>
                </a:lnTo>
                <a:lnTo>
                  <a:pt x="3620664" y="726995"/>
                </a:lnTo>
                <a:lnTo>
                  <a:pt x="3622250" y="725672"/>
                </a:lnTo>
                <a:lnTo>
                  <a:pt x="3623836" y="724348"/>
                </a:lnTo>
                <a:lnTo>
                  <a:pt x="3620135" y="725407"/>
                </a:lnTo>
                <a:lnTo>
                  <a:pt x="3616963" y="726466"/>
                </a:lnTo>
                <a:lnTo>
                  <a:pt x="3614320" y="726995"/>
                </a:lnTo>
                <a:lnTo>
                  <a:pt x="3612469" y="726995"/>
                </a:lnTo>
                <a:lnTo>
                  <a:pt x="3610619" y="726731"/>
                </a:lnTo>
                <a:lnTo>
                  <a:pt x="3609033" y="725937"/>
                </a:lnTo>
                <a:lnTo>
                  <a:pt x="3608240" y="725407"/>
                </a:lnTo>
                <a:lnTo>
                  <a:pt x="3607711" y="724613"/>
                </a:lnTo>
                <a:lnTo>
                  <a:pt x="3607447" y="723290"/>
                </a:lnTo>
                <a:lnTo>
                  <a:pt x="3607447" y="722495"/>
                </a:lnTo>
                <a:lnTo>
                  <a:pt x="3607447" y="721701"/>
                </a:lnTo>
                <a:lnTo>
                  <a:pt x="3607711" y="720643"/>
                </a:lnTo>
                <a:lnTo>
                  <a:pt x="3607936" y="719969"/>
                </a:lnTo>
                <a:lnTo>
                  <a:pt x="3609297" y="719319"/>
                </a:lnTo>
                <a:lnTo>
                  <a:pt x="3608769" y="719055"/>
                </a:lnTo>
                <a:lnTo>
                  <a:pt x="3608504" y="719319"/>
                </a:lnTo>
                <a:lnTo>
                  <a:pt x="3607976" y="719849"/>
                </a:lnTo>
                <a:lnTo>
                  <a:pt x="3607936" y="719969"/>
                </a:lnTo>
                <a:lnTo>
                  <a:pt x="3603746" y="721966"/>
                </a:lnTo>
                <a:lnTo>
                  <a:pt x="3597402" y="724613"/>
                </a:lnTo>
                <a:lnTo>
                  <a:pt x="3589736" y="727260"/>
                </a:lnTo>
                <a:lnTo>
                  <a:pt x="3581805" y="729906"/>
                </a:lnTo>
                <a:lnTo>
                  <a:pt x="3566738" y="734670"/>
                </a:lnTo>
                <a:lnTo>
                  <a:pt x="3554313" y="738640"/>
                </a:lnTo>
                <a:lnTo>
                  <a:pt x="3555107" y="729112"/>
                </a:lnTo>
                <a:lnTo>
                  <a:pt x="3554842" y="729112"/>
                </a:lnTo>
                <a:lnTo>
                  <a:pt x="3554842" y="720643"/>
                </a:lnTo>
                <a:lnTo>
                  <a:pt x="3552199" y="717467"/>
                </a:lnTo>
                <a:lnTo>
                  <a:pt x="3559336" y="717202"/>
                </a:lnTo>
                <a:lnTo>
                  <a:pt x="3563830" y="708203"/>
                </a:lnTo>
                <a:lnTo>
                  <a:pt x="3560393" y="707145"/>
                </a:lnTo>
                <a:lnTo>
                  <a:pt x="3567266" y="706880"/>
                </a:lnTo>
                <a:lnTo>
                  <a:pt x="3555371" y="702645"/>
                </a:lnTo>
                <a:lnTo>
                  <a:pt x="3572025" y="701587"/>
                </a:lnTo>
                <a:lnTo>
                  <a:pt x="3568324" y="699469"/>
                </a:lnTo>
                <a:lnTo>
                  <a:pt x="3574932" y="699999"/>
                </a:lnTo>
                <a:lnTo>
                  <a:pt x="3581277" y="700263"/>
                </a:lnTo>
                <a:lnTo>
                  <a:pt x="3587621" y="700528"/>
                </a:lnTo>
                <a:lnTo>
                  <a:pt x="3594230" y="700263"/>
                </a:lnTo>
                <a:lnTo>
                  <a:pt x="3600574" y="699734"/>
                </a:lnTo>
                <a:lnTo>
                  <a:pt x="3607183" y="698676"/>
                </a:lnTo>
                <a:lnTo>
                  <a:pt x="3613262" y="697881"/>
                </a:lnTo>
                <a:lnTo>
                  <a:pt x="3619607" y="696293"/>
                </a:lnTo>
                <a:lnTo>
                  <a:pt x="3603482" y="695235"/>
                </a:lnTo>
                <a:lnTo>
                  <a:pt x="3598459" y="694706"/>
                </a:lnTo>
                <a:lnTo>
                  <a:pt x="3595289" y="694176"/>
                </a:lnTo>
                <a:lnTo>
                  <a:pt x="3584576" y="698513"/>
                </a:lnTo>
                <a:lnTo>
                  <a:pt x="3592307" y="694014"/>
                </a:lnTo>
                <a:lnTo>
                  <a:pt x="3594758" y="693823"/>
                </a:lnTo>
                <a:lnTo>
                  <a:pt x="3594494" y="693647"/>
                </a:lnTo>
                <a:lnTo>
                  <a:pt x="3594230" y="693382"/>
                </a:lnTo>
                <a:lnTo>
                  <a:pt x="3594230" y="693117"/>
                </a:lnTo>
                <a:lnTo>
                  <a:pt x="3595023" y="692853"/>
                </a:lnTo>
                <a:lnTo>
                  <a:pt x="3597666" y="692323"/>
                </a:lnTo>
                <a:lnTo>
                  <a:pt x="3602424" y="691794"/>
                </a:lnTo>
                <a:lnTo>
                  <a:pt x="3595287" y="690471"/>
                </a:lnTo>
                <a:lnTo>
                  <a:pt x="3599781" y="680678"/>
                </a:lnTo>
                <a:lnTo>
                  <a:pt x="3587357" y="686500"/>
                </a:lnTo>
                <a:lnTo>
                  <a:pt x="3593965" y="688618"/>
                </a:lnTo>
                <a:lnTo>
                  <a:pt x="3589338" y="690677"/>
                </a:lnTo>
                <a:lnTo>
                  <a:pt x="3589338" y="691425"/>
                </a:lnTo>
                <a:lnTo>
                  <a:pt x="3580951" y="698513"/>
                </a:lnTo>
                <a:lnTo>
                  <a:pt x="3582149" y="695961"/>
                </a:lnTo>
                <a:lnTo>
                  <a:pt x="3579753" y="696528"/>
                </a:lnTo>
                <a:lnTo>
                  <a:pt x="3576638" y="696811"/>
                </a:lnTo>
                <a:lnTo>
                  <a:pt x="3587127" y="691661"/>
                </a:lnTo>
                <a:lnTo>
                  <a:pt x="3584449" y="692853"/>
                </a:lnTo>
                <a:lnTo>
                  <a:pt x="3576518" y="696029"/>
                </a:lnTo>
                <a:lnTo>
                  <a:pt x="3570703" y="698146"/>
                </a:lnTo>
                <a:lnTo>
                  <a:pt x="3566738" y="699469"/>
                </a:lnTo>
                <a:lnTo>
                  <a:pt x="3565152" y="699734"/>
                </a:lnTo>
                <a:lnTo>
                  <a:pt x="3564359" y="699734"/>
                </a:lnTo>
                <a:lnTo>
                  <a:pt x="3563830" y="699469"/>
                </a:lnTo>
                <a:lnTo>
                  <a:pt x="3563830" y="698676"/>
                </a:lnTo>
                <a:lnTo>
                  <a:pt x="3564094" y="698146"/>
                </a:lnTo>
                <a:lnTo>
                  <a:pt x="3564887" y="697087"/>
                </a:lnTo>
                <a:lnTo>
                  <a:pt x="3567795" y="694440"/>
                </a:lnTo>
                <a:lnTo>
                  <a:pt x="3565416" y="694706"/>
                </a:lnTo>
                <a:lnTo>
                  <a:pt x="3554842" y="698676"/>
                </a:lnTo>
                <a:lnTo>
                  <a:pt x="3560393" y="693117"/>
                </a:lnTo>
                <a:lnTo>
                  <a:pt x="3564887" y="689147"/>
                </a:lnTo>
                <a:lnTo>
                  <a:pt x="3567002" y="687295"/>
                </a:lnTo>
                <a:lnTo>
                  <a:pt x="3569381" y="685972"/>
                </a:lnTo>
                <a:lnTo>
                  <a:pt x="3572289" y="684383"/>
                </a:lnTo>
                <a:lnTo>
                  <a:pt x="3575461" y="682795"/>
                </a:lnTo>
                <a:lnTo>
                  <a:pt x="3572289" y="682001"/>
                </a:lnTo>
                <a:lnTo>
                  <a:pt x="3578633" y="679884"/>
                </a:lnTo>
                <a:lnTo>
                  <a:pt x="3576254" y="682530"/>
                </a:lnTo>
                <a:lnTo>
                  <a:pt x="3580484" y="681472"/>
                </a:lnTo>
                <a:lnTo>
                  <a:pt x="3584184" y="680678"/>
                </a:lnTo>
                <a:lnTo>
                  <a:pt x="3587621" y="679619"/>
                </a:lnTo>
                <a:lnTo>
                  <a:pt x="3590793" y="678825"/>
                </a:lnTo>
                <a:lnTo>
                  <a:pt x="3592908" y="677766"/>
                </a:lnTo>
                <a:lnTo>
                  <a:pt x="3593965" y="676708"/>
                </a:lnTo>
                <a:lnTo>
                  <a:pt x="3594494" y="675914"/>
                </a:lnTo>
                <a:lnTo>
                  <a:pt x="3595023" y="674590"/>
                </a:lnTo>
                <a:lnTo>
                  <a:pt x="3595287" y="673267"/>
                </a:lnTo>
                <a:lnTo>
                  <a:pt x="3595551" y="671679"/>
                </a:lnTo>
                <a:lnTo>
                  <a:pt x="3595551" y="670091"/>
                </a:lnTo>
                <a:lnTo>
                  <a:pt x="3592115" y="672473"/>
                </a:lnTo>
                <a:lnTo>
                  <a:pt x="3588943" y="670885"/>
                </a:lnTo>
                <a:lnTo>
                  <a:pt x="3588678" y="660033"/>
                </a:lnTo>
                <a:lnTo>
                  <a:pt x="3591586" y="658181"/>
                </a:lnTo>
                <a:lnTo>
                  <a:pt x="3592644" y="660563"/>
                </a:lnTo>
                <a:lnTo>
                  <a:pt x="3602689" y="662680"/>
                </a:lnTo>
                <a:lnTo>
                  <a:pt x="3602953" y="658446"/>
                </a:lnTo>
                <a:lnTo>
                  <a:pt x="3600045" y="655799"/>
                </a:lnTo>
                <a:lnTo>
                  <a:pt x="3603217" y="653681"/>
                </a:lnTo>
                <a:lnTo>
                  <a:pt x="3595551" y="651035"/>
                </a:lnTo>
                <a:lnTo>
                  <a:pt x="3590000" y="655799"/>
                </a:lnTo>
                <a:lnTo>
                  <a:pt x="3586564" y="654211"/>
                </a:lnTo>
                <a:lnTo>
                  <a:pt x="3596873" y="642036"/>
                </a:lnTo>
                <a:lnTo>
                  <a:pt x="3586564" y="643624"/>
                </a:lnTo>
                <a:lnTo>
                  <a:pt x="3586828" y="639919"/>
                </a:lnTo>
                <a:lnTo>
                  <a:pt x="3590000" y="638330"/>
                </a:lnTo>
                <a:lnTo>
                  <a:pt x="3587357" y="635684"/>
                </a:lnTo>
                <a:lnTo>
                  <a:pt x="3594494" y="633566"/>
                </a:lnTo>
                <a:lnTo>
                  <a:pt x="3588678" y="627744"/>
                </a:lnTo>
                <a:lnTo>
                  <a:pt x="3588943" y="624303"/>
                </a:lnTo>
                <a:lnTo>
                  <a:pt x="3571496" y="631184"/>
                </a:lnTo>
                <a:lnTo>
                  <a:pt x="3572553" y="627744"/>
                </a:lnTo>
                <a:lnTo>
                  <a:pt x="3567531" y="632244"/>
                </a:lnTo>
                <a:lnTo>
                  <a:pt x="3549555" y="631184"/>
                </a:lnTo>
                <a:lnTo>
                  <a:pt x="3541096" y="630656"/>
                </a:lnTo>
                <a:lnTo>
                  <a:pt x="3532637" y="629597"/>
                </a:lnTo>
                <a:lnTo>
                  <a:pt x="3524442" y="628008"/>
                </a:lnTo>
                <a:lnTo>
                  <a:pt x="3516512" y="626420"/>
                </a:lnTo>
                <a:lnTo>
                  <a:pt x="3512283" y="625097"/>
                </a:lnTo>
                <a:lnTo>
                  <a:pt x="3508582" y="623774"/>
                </a:lnTo>
                <a:lnTo>
                  <a:pt x="3504881" y="622186"/>
                </a:lnTo>
                <a:lnTo>
                  <a:pt x="3501180" y="620333"/>
                </a:lnTo>
                <a:lnTo>
                  <a:pt x="3502502" y="619539"/>
                </a:lnTo>
                <a:lnTo>
                  <a:pt x="3503559" y="618480"/>
                </a:lnTo>
                <a:lnTo>
                  <a:pt x="3507524" y="616893"/>
                </a:lnTo>
                <a:lnTo>
                  <a:pt x="3511490" y="615569"/>
                </a:lnTo>
                <a:lnTo>
                  <a:pt x="3516512" y="614510"/>
                </a:lnTo>
                <a:lnTo>
                  <a:pt x="3522063" y="613716"/>
                </a:lnTo>
                <a:lnTo>
                  <a:pt x="3527879" y="612922"/>
                </a:lnTo>
                <a:lnTo>
                  <a:pt x="3540039" y="612128"/>
                </a:lnTo>
                <a:lnTo>
                  <a:pt x="3551934" y="611599"/>
                </a:lnTo>
                <a:lnTo>
                  <a:pt x="3562773" y="611599"/>
                </a:lnTo>
                <a:lnTo>
                  <a:pt x="3563380" y="611599"/>
                </a:lnTo>
                <a:lnTo>
                  <a:pt x="3573611" y="613981"/>
                </a:lnTo>
                <a:lnTo>
                  <a:pt x="3575990" y="611334"/>
                </a:lnTo>
                <a:lnTo>
                  <a:pt x="3570967" y="611599"/>
                </a:lnTo>
                <a:lnTo>
                  <a:pt x="3563380" y="611599"/>
                </a:lnTo>
                <a:lnTo>
                  <a:pt x="3562244" y="611334"/>
                </a:lnTo>
                <a:lnTo>
                  <a:pt x="3573082" y="609746"/>
                </a:lnTo>
                <a:lnTo>
                  <a:pt x="3568324" y="607629"/>
                </a:lnTo>
                <a:lnTo>
                  <a:pt x="3571496" y="606041"/>
                </a:lnTo>
                <a:lnTo>
                  <a:pt x="3559336" y="605512"/>
                </a:lnTo>
                <a:lnTo>
                  <a:pt x="3569381" y="602600"/>
                </a:lnTo>
                <a:lnTo>
                  <a:pt x="3545061" y="598365"/>
                </a:lnTo>
                <a:lnTo>
                  <a:pt x="3560137" y="595300"/>
                </a:lnTo>
                <a:lnTo>
                  <a:pt x="3560658" y="595454"/>
                </a:lnTo>
                <a:lnTo>
                  <a:pt x="3561979" y="594925"/>
                </a:lnTo>
                <a:lnTo>
                  <a:pt x="3560137" y="595300"/>
                </a:lnTo>
                <a:lnTo>
                  <a:pt x="3553520" y="593337"/>
                </a:lnTo>
                <a:lnTo>
                  <a:pt x="3542418" y="597571"/>
                </a:lnTo>
                <a:lnTo>
                  <a:pt x="3540568" y="594396"/>
                </a:lnTo>
                <a:lnTo>
                  <a:pt x="3547969" y="589896"/>
                </a:lnTo>
                <a:lnTo>
                  <a:pt x="3545061" y="587249"/>
                </a:lnTo>
                <a:lnTo>
                  <a:pt x="3531844" y="595983"/>
                </a:lnTo>
                <a:lnTo>
                  <a:pt x="3542682" y="585926"/>
                </a:lnTo>
                <a:lnTo>
                  <a:pt x="3542682" y="585397"/>
                </a:lnTo>
                <a:lnTo>
                  <a:pt x="3542947" y="585397"/>
                </a:lnTo>
                <a:lnTo>
                  <a:pt x="3543211" y="585397"/>
                </a:lnTo>
                <a:lnTo>
                  <a:pt x="3543475" y="585397"/>
                </a:lnTo>
                <a:lnTo>
                  <a:pt x="3546119" y="582220"/>
                </a:lnTo>
                <a:lnTo>
                  <a:pt x="3521006" y="591749"/>
                </a:lnTo>
                <a:lnTo>
                  <a:pt x="3539246" y="579574"/>
                </a:lnTo>
                <a:lnTo>
                  <a:pt x="3537395" y="576662"/>
                </a:lnTo>
                <a:lnTo>
                  <a:pt x="3533166" y="579574"/>
                </a:lnTo>
                <a:lnTo>
                  <a:pt x="3529465" y="581956"/>
                </a:lnTo>
                <a:lnTo>
                  <a:pt x="3525500" y="583809"/>
                </a:lnTo>
                <a:lnTo>
                  <a:pt x="3523649" y="584073"/>
                </a:lnTo>
                <a:lnTo>
                  <a:pt x="3522063" y="584338"/>
                </a:lnTo>
                <a:lnTo>
                  <a:pt x="3520213" y="584338"/>
                </a:lnTo>
                <a:lnTo>
                  <a:pt x="3519684" y="584073"/>
                </a:lnTo>
                <a:lnTo>
                  <a:pt x="3514964" y="588978"/>
                </a:lnTo>
                <a:lnTo>
                  <a:pt x="3514686" y="588978"/>
                </a:lnTo>
                <a:lnTo>
                  <a:pt x="3509963" y="584937"/>
                </a:lnTo>
                <a:lnTo>
                  <a:pt x="3512185" y="583782"/>
                </a:lnTo>
                <a:lnTo>
                  <a:pt x="3517471" y="583149"/>
                </a:lnTo>
                <a:lnTo>
                  <a:pt x="3516776" y="582220"/>
                </a:lnTo>
                <a:lnTo>
                  <a:pt x="3515983" y="580897"/>
                </a:lnTo>
                <a:lnTo>
                  <a:pt x="3515455" y="579045"/>
                </a:lnTo>
                <a:lnTo>
                  <a:pt x="3514926" y="576662"/>
                </a:lnTo>
                <a:lnTo>
                  <a:pt x="3514662" y="574280"/>
                </a:lnTo>
                <a:lnTo>
                  <a:pt x="3510168" y="581427"/>
                </a:lnTo>
                <a:lnTo>
                  <a:pt x="3495629" y="565017"/>
                </a:lnTo>
                <a:lnTo>
                  <a:pt x="3494043" y="567928"/>
                </a:lnTo>
                <a:lnTo>
                  <a:pt x="3506203" y="578780"/>
                </a:lnTo>
                <a:lnTo>
                  <a:pt x="3505938" y="582220"/>
                </a:lnTo>
                <a:lnTo>
                  <a:pt x="3501444" y="588043"/>
                </a:lnTo>
                <a:lnTo>
                  <a:pt x="3498008" y="588837"/>
                </a:lnTo>
                <a:lnTo>
                  <a:pt x="3503295" y="593073"/>
                </a:lnTo>
                <a:lnTo>
                  <a:pt x="3496686" y="592013"/>
                </a:lnTo>
                <a:lnTo>
                  <a:pt x="3490606" y="591749"/>
                </a:lnTo>
                <a:lnTo>
                  <a:pt x="3488491" y="591749"/>
                </a:lnTo>
                <a:lnTo>
                  <a:pt x="3486112" y="591749"/>
                </a:lnTo>
                <a:lnTo>
                  <a:pt x="3484262" y="592013"/>
                </a:lnTo>
                <a:lnTo>
                  <a:pt x="3482412" y="592543"/>
                </a:lnTo>
                <a:lnTo>
                  <a:pt x="3481090" y="593073"/>
                </a:lnTo>
                <a:lnTo>
                  <a:pt x="3480297" y="594131"/>
                </a:lnTo>
                <a:lnTo>
                  <a:pt x="3479239" y="594925"/>
                </a:lnTo>
                <a:lnTo>
                  <a:pt x="3478711" y="595983"/>
                </a:lnTo>
                <a:lnTo>
                  <a:pt x="3478446" y="597571"/>
                </a:lnTo>
                <a:lnTo>
                  <a:pt x="3478446" y="598895"/>
                </a:lnTo>
                <a:lnTo>
                  <a:pt x="3478711" y="600748"/>
                </a:lnTo>
                <a:lnTo>
                  <a:pt x="3479239" y="602600"/>
                </a:lnTo>
                <a:lnTo>
                  <a:pt x="3466022" y="594131"/>
                </a:lnTo>
                <a:lnTo>
                  <a:pt x="3483998" y="574545"/>
                </a:lnTo>
                <a:lnTo>
                  <a:pt x="3468401" y="584338"/>
                </a:lnTo>
                <a:lnTo>
                  <a:pt x="3475539" y="568193"/>
                </a:lnTo>
                <a:lnTo>
                  <a:pt x="3471864" y="568719"/>
                </a:lnTo>
                <a:lnTo>
                  <a:pt x="3471864" y="568927"/>
                </a:lnTo>
                <a:lnTo>
                  <a:pt x="3463926" y="576277"/>
                </a:lnTo>
                <a:lnTo>
                  <a:pt x="3471421" y="568782"/>
                </a:lnTo>
                <a:lnTo>
                  <a:pt x="3468137" y="569252"/>
                </a:lnTo>
                <a:lnTo>
                  <a:pt x="3464172" y="569781"/>
                </a:lnTo>
                <a:lnTo>
                  <a:pt x="3463114" y="569781"/>
                </a:lnTo>
                <a:lnTo>
                  <a:pt x="3463114" y="569252"/>
                </a:lnTo>
                <a:lnTo>
                  <a:pt x="3463379" y="568987"/>
                </a:lnTo>
                <a:lnTo>
                  <a:pt x="3464436" y="568722"/>
                </a:lnTo>
                <a:lnTo>
                  <a:pt x="3467344" y="567399"/>
                </a:lnTo>
                <a:lnTo>
                  <a:pt x="3471309" y="566076"/>
                </a:lnTo>
                <a:lnTo>
                  <a:pt x="3479768" y="563429"/>
                </a:lnTo>
                <a:lnTo>
                  <a:pt x="3471309" y="562900"/>
                </a:lnTo>
                <a:lnTo>
                  <a:pt x="3472895" y="559194"/>
                </a:lnTo>
                <a:lnTo>
                  <a:pt x="3471309" y="552313"/>
                </a:lnTo>
                <a:lnTo>
                  <a:pt x="3460471" y="548872"/>
                </a:lnTo>
                <a:lnTo>
                  <a:pt x="3460207" y="548872"/>
                </a:lnTo>
                <a:lnTo>
                  <a:pt x="3459942" y="548872"/>
                </a:lnTo>
                <a:lnTo>
                  <a:pt x="3459678" y="548872"/>
                </a:lnTo>
                <a:lnTo>
                  <a:pt x="3457034" y="549402"/>
                </a:lnTo>
                <a:lnTo>
                  <a:pt x="3453334" y="549137"/>
                </a:lnTo>
                <a:lnTo>
                  <a:pt x="3457563" y="543844"/>
                </a:lnTo>
                <a:lnTo>
                  <a:pt x="3455977" y="540932"/>
                </a:lnTo>
                <a:lnTo>
                  <a:pt x="3459413" y="539874"/>
                </a:lnTo>
                <a:lnTo>
                  <a:pt x="3444875" y="535374"/>
                </a:lnTo>
                <a:lnTo>
                  <a:pt x="3443288" y="531404"/>
                </a:lnTo>
                <a:lnTo>
                  <a:pt x="3446461" y="530610"/>
                </a:lnTo>
                <a:lnTo>
                  <a:pt x="3442760" y="529551"/>
                </a:lnTo>
                <a:lnTo>
                  <a:pt x="3441702" y="526376"/>
                </a:lnTo>
                <a:lnTo>
                  <a:pt x="3430600" y="521082"/>
                </a:lnTo>
                <a:lnTo>
                  <a:pt x="3430336" y="517112"/>
                </a:lnTo>
                <a:lnTo>
                  <a:pt x="3414475" y="525582"/>
                </a:lnTo>
                <a:lnTo>
                  <a:pt x="3428221" y="516053"/>
                </a:lnTo>
                <a:lnTo>
                  <a:pt x="3425049" y="514994"/>
                </a:lnTo>
                <a:lnTo>
                  <a:pt x="3427692" y="512877"/>
                </a:lnTo>
                <a:lnTo>
                  <a:pt x="3420555" y="513142"/>
                </a:lnTo>
                <a:lnTo>
                  <a:pt x="3424520" y="512083"/>
                </a:lnTo>
                <a:lnTo>
                  <a:pt x="3425313" y="508907"/>
                </a:lnTo>
                <a:lnTo>
                  <a:pt x="3411831" y="505202"/>
                </a:lnTo>
                <a:lnTo>
                  <a:pt x="3414210" y="502555"/>
                </a:lnTo>
                <a:lnTo>
                  <a:pt x="3390948" y="499644"/>
                </a:lnTo>
                <a:lnTo>
                  <a:pt x="3384075" y="492498"/>
                </a:lnTo>
                <a:lnTo>
                  <a:pt x="3380639" y="493556"/>
                </a:lnTo>
                <a:lnTo>
                  <a:pt x="3384339" y="491439"/>
                </a:lnTo>
                <a:lnTo>
                  <a:pt x="3379053" y="482705"/>
                </a:lnTo>
                <a:lnTo>
                  <a:pt x="3365571" y="481911"/>
                </a:lnTo>
                <a:lnTo>
                  <a:pt x="3358962" y="484028"/>
                </a:lnTo>
                <a:lnTo>
                  <a:pt x="3341251" y="482705"/>
                </a:lnTo>
                <a:lnTo>
                  <a:pt x="3309530" y="484028"/>
                </a:lnTo>
                <a:lnTo>
                  <a:pt x="3308208" y="483499"/>
                </a:lnTo>
                <a:lnTo>
                  <a:pt x="3306622" y="483234"/>
                </a:lnTo>
                <a:lnTo>
                  <a:pt x="3305300" y="483234"/>
                </a:lnTo>
                <a:lnTo>
                  <a:pt x="3303450" y="483234"/>
                </a:lnTo>
                <a:lnTo>
                  <a:pt x="3300278" y="484028"/>
                </a:lnTo>
                <a:lnTo>
                  <a:pt x="3296577" y="484822"/>
                </a:lnTo>
                <a:lnTo>
                  <a:pt x="3293669" y="486410"/>
                </a:lnTo>
                <a:lnTo>
                  <a:pt x="3291026" y="487734"/>
                </a:lnTo>
                <a:lnTo>
                  <a:pt x="3288382" y="489586"/>
                </a:lnTo>
                <a:lnTo>
                  <a:pt x="3281773" y="489586"/>
                </a:lnTo>
                <a:lnTo>
                  <a:pt x="3280187" y="492762"/>
                </a:lnTo>
                <a:lnTo>
                  <a:pt x="3277280" y="493292"/>
                </a:lnTo>
                <a:lnTo>
                  <a:pt x="3270671" y="495409"/>
                </a:lnTo>
                <a:lnTo>
                  <a:pt x="3270142" y="498585"/>
                </a:lnTo>
                <a:lnTo>
                  <a:pt x="3266441" y="499644"/>
                </a:lnTo>
                <a:lnTo>
                  <a:pt x="3263798" y="497526"/>
                </a:lnTo>
                <a:lnTo>
                  <a:pt x="3264855" y="494085"/>
                </a:lnTo>
                <a:lnTo>
                  <a:pt x="3244501" y="498850"/>
                </a:lnTo>
                <a:lnTo>
                  <a:pt x="3242386" y="501496"/>
                </a:lnTo>
                <a:lnTo>
                  <a:pt x="3250581" y="505202"/>
                </a:lnTo>
                <a:lnTo>
                  <a:pt x="3244765" y="505996"/>
                </a:lnTo>
                <a:lnTo>
                  <a:pt x="3238685" y="506261"/>
                </a:lnTo>
                <a:lnTo>
                  <a:pt x="3232605" y="506525"/>
                </a:lnTo>
                <a:lnTo>
                  <a:pt x="3226261" y="506525"/>
                </a:lnTo>
                <a:lnTo>
                  <a:pt x="3220445" y="506261"/>
                </a:lnTo>
                <a:lnTo>
                  <a:pt x="3214365" y="505467"/>
                </a:lnTo>
                <a:lnTo>
                  <a:pt x="3208285" y="504408"/>
                </a:lnTo>
                <a:lnTo>
                  <a:pt x="3202205" y="503084"/>
                </a:lnTo>
                <a:lnTo>
                  <a:pt x="3217009" y="494350"/>
                </a:lnTo>
                <a:lnTo>
                  <a:pt x="3218859" y="494085"/>
                </a:lnTo>
                <a:lnTo>
                  <a:pt x="3225732" y="493027"/>
                </a:lnTo>
                <a:lnTo>
                  <a:pt x="3226525" y="489586"/>
                </a:lnTo>
                <a:lnTo>
                  <a:pt x="3239214" y="486675"/>
                </a:lnTo>
                <a:lnTo>
                  <a:pt x="3252695" y="483234"/>
                </a:lnTo>
                <a:lnTo>
                  <a:pt x="3280187" y="474500"/>
                </a:lnTo>
                <a:lnTo>
                  <a:pt x="3294726" y="470265"/>
                </a:lnTo>
                <a:lnTo>
                  <a:pt x="3309001" y="466031"/>
                </a:lnTo>
                <a:lnTo>
                  <a:pt x="3323276" y="462325"/>
                </a:lnTo>
                <a:lnTo>
                  <a:pt x="3337815" y="459150"/>
                </a:lnTo>
                <a:lnTo>
                  <a:pt x="3344688" y="457561"/>
                </a:lnTo>
                <a:lnTo>
                  <a:pt x="3351825" y="456502"/>
                </a:lnTo>
                <a:lnTo>
                  <a:pt x="3358962" y="455444"/>
                </a:lnTo>
                <a:lnTo>
                  <a:pt x="3365835" y="454650"/>
                </a:lnTo>
                <a:lnTo>
                  <a:pt x="3372708" y="454385"/>
                </a:lnTo>
                <a:lnTo>
                  <a:pt x="3379317" y="454121"/>
                </a:lnTo>
                <a:close/>
                <a:moveTo>
                  <a:pt x="4616363" y="453319"/>
                </a:moveTo>
                <a:lnTo>
                  <a:pt x="4619956" y="455815"/>
                </a:lnTo>
                <a:lnTo>
                  <a:pt x="4624971" y="459523"/>
                </a:lnTo>
                <a:lnTo>
                  <a:pt x="4622595" y="461113"/>
                </a:lnTo>
                <a:lnTo>
                  <a:pt x="4621803" y="464026"/>
                </a:lnTo>
                <a:lnTo>
                  <a:pt x="4627346" y="470913"/>
                </a:lnTo>
                <a:lnTo>
                  <a:pt x="4633154" y="477536"/>
                </a:lnTo>
                <a:lnTo>
                  <a:pt x="4639225" y="483628"/>
                </a:lnTo>
                <a:lnTo>
                  <a:pt x="4646087" y="489455"/>
                </a:lnTo>
                <a:lnTo>
                  <a:pt x="4652686" y="495018"/>
                </a:lnTo>
                <a:lnTo>
                  <a:pt x="4659813" y="500316"/>
                </a:lnTo>
                <a:lnTo>
                  <a:pt x="4661571" y="501557"/>
                </a:lnTo>
                <a:lnTo>
                  <a:pt x="4655977" y="497411"/>
                </a:lnTo>
                <a:lnTo>
                  <a:pt x="4649625" y="491848"/>
                </a:lnTo>
                <a:lnTo>
                  <a:pt x="4643537" y="486285"/>
                </a:lnTo>
                <a:lnTo>
                  <a:pt x="4637449" y="480721"/>
                </a:lnTo>
                <a:lnTo>
                  <a:pt x="4631890" y="475158"/>
                </a:lnTo>
                <a:lnTo>
                  <a:pt x="4626861" y="469331"/>
                </a:lnTo>
                <a:lnTo>
                  <a:pt x="4622097" y="463503"/>
                </a:lnTo>
                <a:lnTo>
                  <a:pt x="4625802" y="458470"/>
                </a:lnTo>
                <a:lnTo>
                  <a:pt x="4618126" y="454231"/>
                </a:lnTo>
                <a:lnTo>
                  <a:pt x="4616363" y="453319"/>
                </a:lnTo>
                <a:close/>
                <a:moveTo>
                  <a:pt x="2973527" y="451239"/>
                </a:moveTo>
                <a:lnTo>
                  <a:pt x="2976706" y="451769"/>
                </a:lnTo>
                <a:lnTo>
                  <a:pt x="2976971" y="451769"/>
                </a:lnTo>
                <a:lnTo>
                  <a:pt x="2973527" y="451239"/>
                </a:lnTo>
                <a:close/>
                <a:moveTo>
                  <a:pt x="4567944" y="449205"/>
                </a:moveTo>
                <a:lnTo>
                  <a:pt x="4567944" y="449449"/>
                </a:lnTo>
                <a:lnTo>
                  <a:pt x="4568826" y="452380"/>
                </a:lnTo>
                <a:lnTo>
                  <a:pt x="4567238" y="450182"/>
                </a:lnTo>
                <a:lnTo>
                  <a:pt x="4567944" y="449205"/>
                </a:lnTo>
                <a:close/>
                <a:moveTo>
                  <a:pt x="4568825" y="449205"/>
                </a:moveTo>
                <a:lnTo>
                  <a:pt x="4571206" y="449381"/>
                </a:lnTo>
                <a:lnTo>
                  <a:pt x="4572000" y="450617"/>
                </a:lnTo>
                <a:lnTo>
                  <a:pt x="4569354" y="450793"/>
                </a:lnTo>
                <a:lnTo>
                  <a:pt x="4568825" y="449205"/>
                </a:lnTo>
                <a:close/>
                <a:moveTo>
                  <a:pt x="3104927" y="448325"/>
                </a:moveTo>
                <a:lnTo>
                  <a:pt x="3105016" y="448325"/>
                </a:lnTo>
                <a:lnTo>
                  <a:pt x="3104199" y="448815"/>
                </a:lnTo>
                <a:lnTo>
                  <a:pt x="3103603" y="448856"/>
                </a:lnTo>
                <a:lnTo>
                  <a:pt x="3102686" y="448902"/>
                </a:lnTo>
                <a:lnTo>
                  <a:pt x="3102808" y="448856"/>
                </a:lnTo>
                <a:lnTo>
                  <a:pt x="3104927" y="448325"/>
                </a:lnTo>
                <a:close/>
                <a:moveTo>
                  <a:pt x="4577459" y="442835"/>
                </a:moveTo>
                <a:lnTo>
                  <a:pt x="4574027" y="443365"/>
                </a:lnTo>
                <a:lnTo>
                  <a:pt x="4577723" y="442835"/>
                </a:lnTo>
                <a:lnTo>
                  <a:pt x="4577459" y="442835"/>
                </a:lnTo>
                <a:close/>
                <a:moveTo>
                  <a:pt x="4562475" y="441268"/>
                </a:moveTo>
                <a:lnTo>
                  <a:pt x="4563052" y="441268"/>
                </a:lnTo>
                <a:lnTo>
                  <a:pt x="4565650" y="444443"/>
                </a:lnTo>
                <a:lnTo>
                  <a:pt x="4562475" y="441268"/>
                </a:lnTo>
                <a:close/>
                <a:moveTo>
                  <a:pt x="3125326" y="441174"/>
                </a:moveTo>
                <a:lnTo>
                  <a:pt x="3126651" y="441704"/>
                </a:lnTo>
                <a:lnTo>
                  <a:pt x="3126916" y="441704"/>
                </a:lnTo>
                <a:lnTo>
                  <a:pt x="3126916" y="441968"/>
                </a:lnTo>
                <a:lnTo>
                  <a:pt x="3126563" y="442233"/>
                </a:lnTo>
                <a:lnTo>
                  <a:pt x="3125326" y="441174"/>
                </a:lnTo>
                <a:close/>
                <a:moveTo>
                  <a:pt x="3097510" y="438790"/>
                </a:moveTo>
                <a:lnTo>
                  <a:pt x="3097510" y="438803"/>
                </a:lnTo>
                <a:lnTo>
                  <a:pt x="3092211" y="439055"/>
                </a:lnTo>
                <a:lnTo>
                  <a:pt x="3097510" y="439055"/>
                </a:lnTo>
                <a:lnTo>
                  <a:pt x="3097510" y="438803"/>
                </a:lnTo>
                <a:lnTo>
                  <a:pt x="3097775" y="438790"/>
                </a:lnTo>
                <a:lnTo>
                  <a:pt x="3097510" y="438790"/>
                </a:lnTo>
                <a:close/>
                <a:moveTo>
                  <a:pt x="4687888" y="436568"/>
                </a:moveTo>
                <a:lnTo>
                  <a:pt x="4691477" y="437475"/>
                </a:lnTo>
                <a:lnTo>
                  <a:pt x="4694238" y="439743"/>
                </a:lnTo>
                <a:lnTo>
                  <a:pt x="4689820" y="438155"/>
                </a:lnTo>
                <a:lnTo>
                  <a:pt x="4687888" y="436568"/>
                </a:lnTo>
                <a:close/>
                <a:moveTo>
                  <a:pt x="3395442" y="436387"/>
                </a:moveTo>
                <a:lnTo>
                  <a:pt x="3389626" y="437976"/>
                </a:lnTo>
                <a:lnTo>
                  <a:pt x="3386874" y="438501"/>
                </a:lnTo>
                <a:lnTo>
                  <a:pt x="3395442" y="436387"/>
                </a:lnTo>
                <a:close/>
                <a:moveTo>
                  <a:pt x="2888019" y="433378"/>
                </a:moveTo>
                <a:lnTo>
                  <a:pt x="2890419" y="433378"/>
                </a:lnTo>
                <a:lnTo>
                  <a:pt x="2892819" y="433645"/>
                </a:lnTo>
                <a:lnTo>
                  <a:pt x="2894419" y="433912"/>
                </a:lnTo>
                <a:lnTo>
                  <a:pt x="2895753" y="434714"/>
                </a:lnTo>
                <a:lnTo>
                  <a:pt x="2896553" y="435782"/>
                </a:lnTo>
                <a:lnTo>
                  <a:pt x="2897086" y="436851"/>
                </a:lnTo>
                <a:lnTo>
                  <a:pt x="2895753" y="437652"/>
                </a:lnTo>
                <a:lnTo>
                  <a:pt x="2908552" y="445934"/>
                </a:lnTo>
                <a:lnTo>
                  <a:pt x="2906686" y="447270"/>
                </a:lnTo>
                <a:lnTo>
                  <a:pt x="2927485" y="446735"/>
                </a:lnTo>
                <a:lnTo>
                  <a:pt x="2926152" y="448071"/>
                </a:lnTo>
                <a:lnTo>
                  <a:pt x="2927752" y="447804"/>
                </a:lnTo>
                <a:lnTo>
                  <a:pt x="2928019" y="448605"/>
                </a:lnTo>
                <a:lnTo>
                  <a:pt x="2925085" y="450475"/>
                </a:lnTo>
                <a:lnTo>
                  <a:pt x="2936552" y="450743"/>
                </a:lnTo>
                <a:lnTo>
                  <a:pt x="2933352" y="448338"/>
                </a:lnTo>
                <a:lnTo>
                  <a:pt x="2948018" y="445400"/>
                </a:lnTo>
                <a:lnTo>
                  <a:pt x="2942685" y="452346"/>
                </a:lnTo>
                <a:lnTo>
                  <a:pt x="2953618" y="453681"/>
                </a:lnTo>
                <a:lnTo>
                  <a:pt x="2945618" y="457956"/>
                </a:lnTo>
                <a:lnTo>
                  <a:pt x="2954418" y="454216"/>
                </a:lnTo>
                <a:lnTo>
                  <a:pt x="2942418" y="466505"/>
                </a:lnTo>
                <a:lnTo>
                  <a:pt x="2964018" y="461696"/>
                </a:lnTo>
                <a:lnTo>
                  <a:pt x="2963484" y="464902"/>
                </a:lnTo>
                <a:lnTo>
                  <a:pt x="2978151" y="466771"/>
                </a:lnTo>
                <a:lnTo>
                  <a:pt x="2976284" y="467840"/>
                </a:lnTo>
                <a:lnTo>
                  <a:pt x="2949618" y="479060"/>
                </a:lnTo>
                <a:lnTo>
                  <a:pt x="2937885" y="485739"/>
                </a:lnTo>
                <a:lnTo>
                  <a:pt x="2925085" y="490815"/>
                </a:lnTo>
                <a:lnTo>
                  <a:pt x="2931752" y="480129"/>
                </a:lnTo>
                <a:lnTo>
                  <a:pt x="2919485" y="492685"/>
                </a:lnTo>
                <a:lnTo>
                  <a:pt x="2923219" y="494822"/>
                </a:lnTo>
                <a:lnTo>
                  <a:pt x="2910686" y="496692"/>
                </a:lnTo>
                <a:lnTo>
                  <a:pt x="2901086" y="508447"/>
                </a:lnTo>
                <a:lnTo>
                  <a:pt x="2889886" y="499631"/>
                </a:lnTo>
                <a:lnTo>
                  <a:pt x="2890953" y="511653"/>
                </a:lnTo>
                <a:lnTo>
                  <a:pt x="2877086" y="510694"/>
                </a:lnTo>
                <a:lnTo>
                  <a:pt x="2877086" y="510584"/>
                </a:lnTo>
                <a:lnTo>
                  <a:pt x="2875486" y="510584"/>
                </a:lnTo>
                <a:lnTo>
                  <a:pt x="2877086" y="510694"/>
                </a:lnTo>
                <a:lnTo>
                  <a:pt x="2877086" y="511653"/>
                </a:lnTo>
                <a:lnTo>
                  <a:pt x="2870153" y="515927"/>
                </a:lnTo>
                <a:lnTo>
                  <a:pt x="2869886" y="515927"/>
                </a:lnTo>
                <a:lnTo>
                  <a:pt x="2838954" y="511118"/>
                </a:lnTo>
                <a:lnTo>
                  <a:pt x="2861353" y="505241"/>
                </a:lnTo>
                <a:lnTo>
                  <a:pt x="2830954" y="504974"/>
                </a:lnTo>
                <a:lnTo>
                  <a:pt x="2841354" y="503104"/>
                </a:lnTo>
                <a:lnTo>
                  <a:pt x="2835221" y="502035"/>
                </a:lnTo>
                <a:lnTo>
                  <a:pt x="2829621" y="500432"/>
                </a:lnTo>
                <a:lnTo>
                  <a:pt x="2826954" y="499898"/>
                </a:lnTo>
                <a:lnTo>
                  <a:pt x="2825087" y="499097"/>
                </a:lnTo>
                <a:lnTo>
                  <a:pt x="2823754" y="498028"/>
                </a:lnTo>
                <a:lnTo>
                  <a:pt x="2822954" y="497227"/>
                </a:lnTo>
                <a:lnTo>
                  <a:pt x="2822687" y="496692"/>
                </a:lnTo>
                <a:lnTo>
                  <a:pt x="2822954" y="496425"/>
                </a:lnTo>
                <a:lnTo>
                  <a:pt x="2824287" y="495089"/>
                </a:lnTo>
                <a:lnTo>
                  <a:pt x="2826687" y="494288"/>
                </a:lnTo>
                <a:lnTo>
                  <a:pt x="2830154" y="493486"/>
                </a:lnTo>
                <a:lnTo>
                  <a:pt x="2835221" y="492418"/>
                </a:lnTo>
                <a:lnTo>
                  <a:pt x="2841354" y="491883"/>
                </a:lnTo>
                <a:lnTo>
                  <a:pt x="2849620" y="491082"/>
                </a:lnTo>
                <a:lnTo>
                  <a:pt x="2859487" y="490548"/>
                </a:lnTo>
                <a:lnTo>
                  <a:pt x="2892553" y="482266"/>
                </a:lnTo>
                <a:lnTo>
                  <a:pt x="2857887" y="487609"/>
                </a:lnTo>
                <a:lnTo>
                  <a:pt x="2881886" y="480663"/>
                </a:lnTo>
                <a:lnTo>
                  <a:pt x="2861087" y="484136"/>
                </a:lnTo>
                <a:lnTo>
                  <a:pt x="2867486" y="481465"/>
                </a:lnTo>
                <a:lnTo>
                  <a:pt x="2860820" y="483068"/>
                </a:lnTo>
                <a:lnTo>
                  <a:pt x="2859753" y="483068"/>
                </a:lnTo>
                <a:lnTo>
                  <a:pt x="2853887" y="483068"/>
                </a:lnTo>
                <a:lnTo>
                  <a:pt x="2848554" y="486808"/>
                </a:lnTo>
                <a:lnTo>
                  <a:pt x="2849887" y="484403"/>
                </a:lnTo>
                <a:lnTo>
                  <a:pt x="2833621" y="491082"/>
                </a:lnTo>
                <a:lnTo>
                  <a:pt x="2837887" y="488678"/>
                </a:lnTo>
                <a:lnTo>
                  <a:pt x="2840287" y="486808"/>
                </a:lnTo>
                <a:lnTo>
                  <a:pt x="2840820" y="486541"/>
                </a:lnTo>
                <a:lnTo>
                  <a:pt x="2840820" y="486006"/>
                </a:lnTo>
                <a:lnTo>
                  <a:pt x="2840554" y="486006"/>
                </a:lnTo>
                <a:lnTo>
                  <a:pt x="2840020" y="486006"/>
                </a:lnTo>
                <a:lnTo>
                  <a:pt x="2836820" y="486541"/>
                </a:lnTo>
                <a:lnTo>
                  <a:pt x="2832554" y="488143"/>
                </a:lnTo>
                <a:lnTo>
                  <a:pt x="2818154" y="493219"/>
                </a:lnTo>
                <a:lnTo>
                  <a:pt x="2818954" y="490014"/>
                </a:lnTo>
                <a:lnTo>
                  <a:pt x="2814421" y="491349"/>
                </a:lnTo>
                <a:lnTo>
                  <a:pt x="2814154" y="491349"/>
                </a:lnTo>
                <a:lnTo>
                  <a:pt x="2814688" y="491082"/>
                </a:lnTo>
                <a:lnTo>
                  <a:pt x="2817621" y="488945"/>
                </a:lnTo>
                <a:lnTo>
                  <a:pt x="2822954" y="486273"/>
                </a:lnTo>
                <a:lnTo>
                  <a:pt x="2834954" y="480396"/>
                </a:lnTo>
                <a:lnTo>
                  <a:pt x="2839220" y="478259"/>
                </a:lnTo>
                <a:lnTo>
                  <a:pt x="2841087" y="477190"/>
                </a:lnTo>
                <a:lnTo>
                  <a:pt x="2838420" y="478259"/>
                </a:lnTo>
                <a:lnTo>
                  <a:pt x="2834154" y="480129"/>
                </a:lnTo>
                <a:lnTo>
                  <a:pt x="2829887" y="481732"/>
                </a:lnTo>
                <a:lnTo>
                  <a:pt x="2825087" y="483602"/>
                </a:lnTo>
                <a:lnTo>
                  <a:pt x="2822421" y="484136"/>
                </a:lnTo>
                <a:lnTo>
                  <a:pt x="2820287" y="484938"/>
                </a:lnTo>
                <a:lnTo>
                  <a:pt x="2818154" y="484938"/>
                </a:lnTo>
                <a:lnTo>
                  <a:pt x="2816021" y="484403"/>
                </a:lnTo>
                <a:lnTo>
                  <a:pt x="2814154" y="484136"/>
                </a:lnTo>
                <a:lnTo>
                  <a:pt x="2812821" y="483068"/>
                </a:lnTo>
                <a:lnTo>
                  <a:pt x="2811488" y="481465"/>
                </a:lnTo>
                <a:lnTo>
                  <a:pt x="2810688" y="479862"/>
                </a:lnTo>
                <a:lnTo>
                  <a:pt x="2808288" y="479862"/>
                </a:lnTo>
                <a:lnTo>
                  <a:pt x="2815488" y="477992"/>
                </a:lnTo>
                <a:lnTo>
                  <a:pt x="2809621" y="476389"/>
                </a:lnTo>
                <a:lnTo>
                  <a:pt x="2813088" y="474786"/>
                </a:lnTo>
                <a:lnTo>
                  <a:pt x="2810154" y="473450"/>
                </a:lnTo>
                <a:lnTo>
                  <a:pt x="2842954" y="471580"/>
                </a:lnTo>
                <a:lnTo>
                  <a:pt x="2840554" y="469176"/>
                </a:lnTo>
                <a:lnTo>
                  <a:pt x="2849887" y="465970"/>
                </a:lnTo>
                <a:lnTo>
                  <a:pt x="2836287" y="469710"/>
                </a:lnTo>
                <a:lnTo>
                  <a:pt x="2829354" y="468909"/>
                </a:lnTo>
                <a:lnTo>
                  <a:pt x="2833354" y="467306"/>
                </a:lnTo>
                <a:lnTo>
                  <a:pt x="2815754" y="468909"/>
                </a:lnTo>
                <a:lnTo>
                  <a:pt x="2817621" y="467840"/>
                </a:lnTo>
                <a:lnTo>
                  <a:pt x="2814954" y="467573"/>
                </a:lnTo>
                <a:lnTo>
                  <a:pt x="2832021" y="463833"/>
                </a:lnTo>
                <a:lnTo>
                  <a:pt x="2826421" y="462497"/>
                </a:lnTo>
                <a:lnTo>
                  <a:pt x="2844020" y="456887"/>
                </a:lnTo>
                <a:lnTo>
                  <a:pt x="2858153" y="455818"/>
                </a:lnTo>
                <a:lnTo>
                  <a:pt x="2859487" y="455551"/>
                </a:lnTo>
                <a:lnTo>
                  <a:pt x="2851487" y="453681"/>
                </a:lnTo>
                <a:lnTo>
                  <a:pt x="2858153" y="452346"/>
                </a:lnTo>
                <a:lnTo>
                  <a:pt x="2841354" y="451811"/>
                </a:lnTo>
                <a:lnTo>
                  <a:pt x="2845887" y="450475"/>
                </a:lnTo>
                <a:lnTo>
                  <a:pt x="2844554" y="449941"/>
                </a:lnTo>
                <a:lnTo>
                  <a:pt x="2855220" y="445400"/>
                </a:lnTo>
                <a:lnTo>
                  <a:pt x="2865087" y="443530"/>
                </a:lnTo>
                <a:lnTo>
                  <a:pt x="2862953" y="444865"/>
                </a:lnTo>
                <a:lnTo>
                  <a:pt x="2862953" y="445132"/>
                </a:lnTo>
                <a:lnTo>
                  <a:pt x="2863220" y="445132"/>
                </a:lnTo>
                <a:lnTo>
                  <a:pt x="2865087" y="444865"/>
                </a:lnTo>
                <a:lnTo>
                  <a:pt x="2868020" y="444064"/>
                </a:lnTo>
                <a:lnTo>
                  <a:pt x="2871486" y="442728"/>
                </a:lnTo>
                <a:lnTo>
                  <a:pt x="2874953" y="440858"/>
                </a:lnTo>
                <a:lnTo>
                  <a:pt x="2878153" y="439522"/>
                </a:lnTo>
                <a:lnTo>
                  <a:pt x="2879220" y="438988"/>
                </a:lnTo>
                <a:lnTo>
                  <a:pt x="2879753" y="437920"/>
                </a:lnTo>
                <a:lnTo>
                  <a:pt x="2863753" y="438187"/>
                </a:lnTo>
                <a:lnTo>
                  <a:pt x="2867220" y="436851"/>
                </a:lnTo>
                <a:lnTo>
                  <a:pt x="2871753" y="435248"/>
                </a:lnTo>
                <a:lnTo>
                  <a:pt x="2877086" y="434179"/>
                </a:lnTo>
                <a:lnTo>
                  <a:pt x="2882686" y="433645"/>
                </a:lnTo>
                <a:lnTo>
                  <a:pt x="2888019" y="433378"/>
                </a:lnTo>
                <a:close/>
                <a:moveTo>
                  <a:pt x="4537075" y="425393"/>
                </a:moveTo>
                <a:lnTo>
                  <a:pt x="4538398" y="425569"/>
                </a:lnTo>
                <a:lnTo>
                  <a:pt x="4541838" y="426804"/>
                </a:lnTo>
                <a:lnTo>
                  <a:pt x="4539456" y="426981"/>
                </a:lnTo>
                <a:lnTo>
                  <a:pt x="4537075" y="425745"/>
                </a:lnTo>
                <a:lnTo>
                  <a:pt x="4537075" y="425393"/>
                </a:lnTo>
                <a:close/>
                <a:moveTo>
                  <a:pt x="2980738" y="424763"/>
                </a:moveTo>
                <a:lnTo>
                  <a:pt x="2979356" y="425281"/>
                </a:lnTo>
                <a:lnTo>
                  <a:pt x="2975382" y="427400"/>
                </a:lnTo>
                <a:lnTo>
                  <a:pt x="2971938" y="429519"/>
                </a:lnTo>
                <a:lnTo>
                  <a:pt x="2969024" y="432168"/>
                </a:lnTo>
                <a:lnTo>
                  <a:pt x="2968066" y="433126"/>
                </a:lnTo>
                <a:lnTo>
                  <a:pt x="2964785" y="434552"/>
                </a:lnTo>
                <a:lnTo>
                  <a:pt x="2958957" y="436406"/>
                </a:lnTo>
                <a:lnTo>
                  <a:pt x="2952599" y="438260"/>
                </a:lnTo>
                <a:lnTo>
                  <a:pt x="2949685" y="438790"/>
                </a:lnTo>
                <a:lnTo>
                  <a:pt x="2946771" y="439055"/>
                </a:lnTo>
                <a:lnTo>
                  <a:pt x="2943591" y="439319"/>
                </a:lnTo>
                <a:lnTo>
                  <a:pt x="2940677" y="439319"/>
                </a:lnTo>
                <a:lnTo>
                  <a:pt x="2937498" y="439055"/>
                </a:lnTo>
                <a:lnTo>
                  <a:pt x="2934584" y="438790"/>
                </a:lnTo>
                <a:lnTo>
                  <a:pt x="2931405" y="437995"/>
                </a:lnTo>
                <a:lnTo>
                  <a:pt x="2928226" y="437201"/>
                </a:lnTo>
                <a:lnTo>
                  <a:pt x="2930610" y="435876"/>
                </a:lnTo>
                <a:lnTo>
                  <a:pt x="2934849" y="434817"/>
                </a:lnTo>
                <a:lnTo>
                  <a:pt x="2945976" y="432168"/>
                </a:lnTo>
                <a:lnTo>
                  <a:pt x="2972998" y="426605"/>
                </a:lnTo>
                <a:lnTo>
                  <a:pt x="2980738" y="424763"/>
                </a:lnTo>
                <a:close/>
                <a:moveTo>
                  <a:pt x="3903103" y="422286"/>
                </a:moveTo>
                <a:lnTo>
                  <a:pt x="3903664" y="422498"/>
                </a:lnTo>
                <a:lnTo>
                  <a:pt x="3898901" y="425461"/>
                </a:lnTo>
                <a:lnTo>
                  <a:pt x="3901703" y="422498"/>
                </a:lnTo>
                <a:lnTo>
                  <a:pt x="3903103" y="422286"/>
                </a:lnTo>
                <a:close/>
                <a:moveTo>
                  <a:pt x="2991466" y="420892"/>
                </a:moveTo>
                <a:lnTo>
                  <a:pt x="2991542" y="421043"/>
                </a:lnTo>
                <a:lnTo>
                  <a:pt x="2991542" y="421573"/>
                </a:lnTo>
                <a:lnTo>
                  <a:pt x="2990482" y="421838"/>
                </a:lnTo>
                <a:lnTo>
                  <a:pt x="2988098" y="422897"/>
                </a:lnTo>
                <a:lnTo>
                  <a:pt x="2984124" y="423957"/>
                </a:lnTo>
                <a:lnTo>
                  <a:pt x="2980738" y="424763"/>
                </a:lnTo>
                <a:lnTo>
                  <a:pt x="2983594" y="423692"/>
                </a:lnTo>
                <a:lnTo>
                  <a:pt x="2987833" y="422102"/>
                </a:lnTo>
                <a:lnTo>
                  <a:pt x="2991466" y="420892"/>
                </a:lnTo>
                <a:close/>
                <a:moveTo>
                  <a:pt x="2962666" y="417600"/>
                </a:moveTo>
                <a:lnTo>
                  <a:pt x="2960811" y="417865"/>
                </a:lnTo>
                <a:lnTo>
                  <a:pt x="2955513" y="418659"/>
                </a:lnTo>
                <a:lnTo>
                  <a:pt x="2951009" y="419189"/>
                </a:lnTo>
                <a:lnTo>
                  <a:pt x="2946771" y="419719"/>
                </a:lnTo>
                <a:lnTo>
                  <a:pt x="2943327" y="420513"/>
                </a:lnTo>
                <a:lnTo>
                  <a:pt x="2938028" y="422367"/>
                </a:lnTo>
                <a:lnTo>
                  <a:pt x="2934849" y="423692"/>
                </a:lnTo>
                <a:lnTo>
                  <a:pt x="2962666" y="417600"/>
                </a:lnTo>
                <a:close/>
                <a:moveTo>
                  <a:pt x="3920790" y="415935"/>
                </a:moveTo>
                <a:lnTo>
                  <a:pt x="3933691" y="418442"/>
                </a:lnTo>
                <a:lnTo>
                  <a:pt x="3938261" y="418442"/>
                </a:lnTo>
                <a:lnTo>
                  <a:pt x="3953044" y="422063"/>
                </a:lnTo>
                <a:lnTo>
                  <a:pt x="3942024" y="423733"/>
                </a:lnTo>
                <a:lnTo>
                  <a:pt x="3955463" y="426797"/>
                </a:lnTo>
                <a:lnTo>
                  <a:pt x="3959226" y="430139"/>
                </a:lnTo>
                <a:lnTo>
                  <a:pt x="3957075" y="431810"/>
                </a:lnTo>
                <a:lnTo>
                  <a:pt x="3940411" y="429860"/>
                </a:lnTo>
                <a:lnTo>
                  <a:pt x="3927241" y="429582"/>
                </a:lnTo>
                <a:lnTo>
                  <a:pt x="3925359" y="429582"/>
                </a:lnTo>
                <a:lnTo>
                  <a:pt x="3921327" y="429025"/>
                </a:lnTo>
                <a:lnTo>
                  <a:pt x="3908426" y="420670"/>
                </a:lnTo>
                <a:lnTo>
                  <a:pt x="3909501" y="420113"/>
                </a:lnTo>
                <a:lnTo>
                  <a:pt x="3920790" y="415935"/>
                </a:lnTo>
                <a:close/>
                <a:moveTo>
                  <a:pt x="4662488" y="412755"/>
                </a:moveTo>
                <a:lnTo>
                  <a:pt x="4663017" y="413020"/>
                </a:lnTo>
                <a:lnTo>
                  <a:pt x="4665663" y="414343"/>
                </a:lnTo>
                <a:lnTo>
                  <a:pt x="4663017" y="413813"/>
                </a:lnTo>
                <a:lnTo>
                  <a:pt x="4662752" y="413020"/>
                </a:lnTo>
                <a:lnTo>
                  <a:pt x="4662488" y="412755"/>
                </a:lnTo>
                <a:close/>
                <a:moveTo>
                  <a:pt x="4525963" y="412693"/>
                </a:moveTo>
                <a:lnTo>
                  <a:pt x="4527868" y="412693"/>
                </a:lnTo>
                <a:lnTo>
                  <a:pt x="4530726" y="417456"/>
                </a:lnTo>
                <a:lnTo>
                  <a:pt x="4525963" y="412693"/>
                </a:lnTo>
                <a:close/>
                <a:moveTo>
                  <a:pt x="3935355" y="409586"/>
                </a:moveTo>
                <a:lnTo>
                  <a:pt x="3935622" y="410091"/>
                </a:lnTo>
                <a:lnTo>
                  <a:pt x="3935622" y="413122"/>
                </a:lnTo>
                <a:lnTo>
                  <a:pt x="3943351" y="414890"/>
                </a:lnTo>
                <a:lnTo>
                  <a:pt x="3935089" y="417921"/>
                </a:lnTo>
                <a:lnTo>
                  <a:pt x="3934822" y="417921"/>
                </a:lnTo>
                <a:lnTo>
                  <a:pt x="3919897" y="415648"/>
                </a:lnTo>
                <a:lnTo>
                  <a:pt x="3906838" y="420699"/>
                </a:lnTo>
                <a:lnTo>
                  <a:pt x="3910036" y="411354"/>
                </a:lnTo>
                <a:lnTo>
                  <a:pt x="3935355" y="409586"/>
                </a:lnTo>
                <a:close/>
                <a:moveTo>
                  <a:pt x="4516438" y="409518"/>
                </a:moveTo>
                <a:lnTo>
                  <a:pt x="4521345" y="410739"/>
                </a:lnTo>
                <a:lnTo>
                  <a:pt x="4521345" y="410983"/>
                </a:lnTo>
                <a:lnTo>
                  <a:pt x="4522788" y="412693"/>
                </a:lnTo>
                <a:lnTo>
                  <a:pt x="4516438" y="409518"/>
                </a:lnTo>
                <a:close/>
                <a:moveTo>
                  <a:pt x="3906839" y="406411"/>
                </a:moveTo>
                <a:lnTo>
                  <a:pt x="3906839" y="406656"/>
                </a:lnTo>
                <a:lnTo>
                  <a:pt x="3903699" y="409098"/>
                </a:lnTo>
                <a:lnTo>
                  <a:pt x="3888521" y="410563"/>
                </a:lnTo>
                <a:lnTo>
                  <a:pt x="3884596" y="412517"/>
                </a:lnTo>
                <a:lnTo>
                  <a:pt x="3883026" y="412761"/>
                </a:lnTo>
                <a:lnTo>
                  <a:pt x="3883549" y="407144"/>
                </a:lnTo>
                <a:lnTo>
                  <a:pt x="3906839" y="406411"/>
                </a:lnTo>
                <a:close/>
                <a:moveTo>
                  <a:pt x="4516749" y="396745"/>
                </a:moveTo>
                <a:lnTo>
                  <a:pt x="4518332" y="402837"/>
                </a:lnTo>
                <a:lnTo>
                  <a:pt x="4523347" y="404691"/>
                </a:lnTo>
                <a:lnTo>
                  <a:pt x="4523875" y="403102"/>
                </a:lnTo>
                <a:lnTo>
                  <a:pt x="4520708" y="400983"/>
                </a:lnTo>
                <a:lnTo>
                  <a:pt x="4517012" y="396745"/>
                </a:lnTo>
                <a:lnTo>
                  <a:pt x="4516749" y="396745"/>
                </a:lnTo>
                <a:close/>
                <a:moveTo>
                  <a:pt x="3223413" y="394301"/>
                </a:moveTo>
                <a:lnTo>
                  <a:pt x="3223353" y="394570"/>
                </a:lnTo>
                <a:lnTo>
                  <a:pt x="3223353" y="394305"/>
                </a:lnTo>
                <a:lnTo>
                  <a:pt x="3223413" y="394301"/>
                </a:lnTo>
                <a:close/>
                <a:moveTo>
                  <a:pt x="4143583" y="388876"/>
                </a:moveTo>
                <a:lnTo>
                  <a:pt x="4145654" y="389384"/>
                </a:lnTo>
                <a:lnTo>
                  <a:pt x="4148139" y="393194"/>
                </a:lnTo>
                <a:lnTo>
                  <a:pt x="4146275" y="395988"/>
                </a:lnTo>
                <a:lnTo>
                  <a:pt x="4147725" y="401576"/>
                </a:lnTo>
                <a:lnTo>
                  <a:pt x="4145032" y="398274"/>
                </a:lnTo>
                <a:lnTo>
                  <a:pt x="4144825" y="394718"/>
                </a:lnTo>
                <a:lnTo>
                  <a:pt x="4143376" y="390654"/>
                </a:lnTo>
                <a:lnTo>
                  <a:pt x="4143583" y="388876"/>
                </a:lnTo>
                <a:close/>
                <a:moveTo>
                  <a:pt x="4476750" y="374592"/>
                </a:moveTo>
                <a:lnTo>
                  <a:pt x="4477014" y="374881"/>
                </a:lnTo>
                <a:lnTo>
                  <a:pt x="4480190" y="376901"/>
                </a:lnTo>
                <a:lnTo>
                  <a:pt x="4481513" y="377767"/>
                </a:lnTo>
                <a:lnTo>
                  <a:pt x="4479925" y="377190"/>
                </a:lnTo>
                <a:lnTo>
                  <a:pt x="4476750" y="375747"/>
                </a:lnTo>
                <a:lnTo>
                  <a:pt x="4476750" y="374592"/>
                </a:lnTo>
                <a:close/>
                <a:moveTo>
                  <a:pt x="4603751" y="371480"/>
                </a:moveTo>
                <a:lnTo>
                  <a:pt x="4607243" y="371969"/>
                </a:lnTo>
                <a:lnTo>
                  <a:pt x="4606926" y="372213"/>
                </a:lnTo>
                <a:lnTo>
                  <a:pt x="4610101" y="374655"/>
                </a:lnTo>
                <a:lnTo>
                  <a:pt x="4603751" y="371480"/>
                </a:lnTo>
                <a:close/>
                <a:moveTo>
                  <a:pt x="3081085" y="369656"/>
                </a:moveTo>
                <a:lnTo>
                  <a:pt x="3075521" y="370451"/>
                </a:lnTo>
                <a:lnTo>
                  <a:pt x="3079495" y="370186"/>
                </a:lnTo>
                <a:lnTo>
                  <a:pt x="3081350" y="369656"/>
                </a:lnTo>
                <a:lnTo>
                  <a:pt x="3081085" y="369656"/>
                </a:lnTo>
                <a:close/>
                <a:moveTo>
                  <a:pt x="4709507" y="368396"/>
                </a:moveTo>
                <a:lnTo>
                  <a:pt x="4718316" y="373090"/>
                </a:lnTo>
                <a:lnTo>
                  <a:pt x="4757739" y="395354"/>
                </a:lnTo>
                <a:lnTo>
                  <a:pt x="4796897" y="418414"/>
                </a:lnTo>
                <a:lnTo>
                  <a:pt x="4835526" y="441738"/>
                </a:lnTo>
                <a:lnTo>
                  <a:pt x="4873891" y="465593"/>
                </a:lnTo>
                <a:lnTo>
                  <a:pt x="4891211" y="476799"/>
                </a:lnTo>
                <a:lnTo>
                  <a:pt x="4889768" y="475932"/>
                </a:lnTo>
                <a:lnTo>
                  <a:pt x="4889766" y="475930"/>
                </a:lnTo>
                <a:lnTo>
                  <a:pt x="4848755" y="450485"/>
                </a:lnTo>
                <a:lnTo>
                  <a:pt x="4807745" y="425305"/>
                </a:lnTo>
                <a:lnTo>
                  <a:pt x="4766205" y="400920"/>
                </a:lnTo>
                <a:lnTo>
                  <a:pt x="4724666" y="376801"/>
                </a:lnTo>
                <a:lnTo>
                  <a:pt x="4709507" y="368396"/>
                </a:lnTo>
                <a:close/>
                <a:moveTo>
                  <a:pt x="4473416" y="359952"/>
                </a:moveTo>
                <a:lnTo>
                  <a:pt x="4484546" y="367077"/>
                </a:lnTo>
                <a:lnTo>
                  <a:pt x="4492728" y="372375"/>
                </a:lnTo>
                <a:lnTo>
                  <a:pt x="4500911" y="377673"/>
                </a:lnTo>
                <a:lnTo>
                  <a:pt x="4509094" y="383235"/>
                </a:lnTo>
                <a:lnTo>
                  <a:pt x="4516221" y="388798"/>
                </a:lnTo>
                <a:lnTo>
                  <a:pt x="4522820" y="394361"/>
                </a:lnTo>
                <a:lnTo>
                  <a:pt x="4525459" y="397009"/>
                </a:lnTo>
                <a:lnTo>
                  <a:pt x="4527835" y="399658"/>
                </a:lnTo>
                <a:lnTo>
                  <a:pt x="4567956" y="421114"/>
                </a:lnTo>
                <a:lnTo>
                  <a:pt x="4573499" y="425352"/>
                </a:lnTo>
                <a:lnTo>
                  <a:pt x="4574452" y="426014"/>
                </a:lnTo>
                <a:lnTo>
                  <a:pt x="4568629" y="421119"/>
                </a:lnTo>
                <a:lnTo>
                  <a:pt x="4527866" y="399132"/>
                </a:lnTo>
                <a:lnTo>
                  <a:pt x="4525748" y="395953"/>
                </a:lnTo>
                <a:lnTo>
                  <a:pt x="4523366" y="393039"/>
                </a:lnTo>
                <a:lnTo>
                  <a:pt x="4520719" y="389595"/>
                </a:lnTo>
                <a:lnTo>
                  <a:pt x="4517807" y="386681"/>
                </a:lnTo>
                <a:lnTo>
                  <a:pt x="4514631" y="383767"/>
                </a:lnTo>
                <a:lnTo>
                  <a:pt x="4511455" y="380854"/>
                </a:lnTo>
                <a:lnTo>
                  <a:pt x="4507749" y="378205"/>
                </a:lnTo>
                <a:lnTo>
                  <a:pt x="4504308" y="375290"/>
                </a:lnTo>
                <a:lnTo>
                  <a:pt x="4500602" y="372906"/>
                </a:lnTo>
                <a:lnTo>
                  <a:pt x="4496367" y="370257"/>
                </a:lnTo>
                <a:lnTo>
                  <a:pt x="4492397" y="367873"/>
                </a:lnTo>
                <a:lnTo>
                  <a:pt x="4488162" y="366019"/>
                </a:lnTo>
                <a:lnTo>
                  <a:pt x="4484191" y="363899"/>
                </a:lnTo>
                <a:lnTo>
                  <a:pt x="4479956" y="362045"/>
                </a:lnTo>
                <a:lnTo>
                  <a:pt x="4475721" y="360721"/>
                </a:lnTo>
                <a:lnTo>
                  <a:pt x="4473416" y="359952"/>
                </a:lnTo>
                <a:close/>
                <a:moveTo>
                  <a:pt x="4427538" y="358718"/>
                </a:moveTo>
                <a:lnTo>
                  <a:pt x="4430404" y="360098"/>
                </a:lnTo>
                <a:lnTo>
                  <a:pt x="4435476" y="365068"/>
                </a:lnTo>
                <a:lnTo>
                  <a:pt x="4430845" y="362031"/>
                </a:lnTo>
                <a:lnTo>
                  <a:pt x="4427538" y="358718"/>
                </a:lnTo>
                <a:close/>
                <a:moveTo>
                  <a:pt x="3238447" y="355618"/>
                </a:moveTo>
                <a:lnTo>
                  <a:pt x="3232884" y="357737"/>
                </a:lnTo>
                <a:lnTo>
                  <a:pt x="3232619" y="357737"/>
                </a:lnTo>
                <a:lnTo>
                  <a:pt x="3233413" y="357207"/>
                </a:lnTo>
                <a:lnTo>
                  <a:pt x="3235577" y="356192"/>
                </a:lnTo>
                <a:lnTo>
                  <a:pt x="3238447" y="355618"/>
                </a:lnTo>
                <a:close/>
                <a:moveTo>
                  <a:pt x="4425950" y="355542"/>
                </a:moveTo>
                <a:lnTo>
                  <a:pt x="4427682" y="355860"/>
                </a:lnTo>
                <a:lnTo>
                  <a:pt x="4432300" y="360305"/>
                </a:lnTo>
                <a:lnTo>
                  <a:pt x="4425950" y="355542"/>
                </a:lnTo>
                <a:close/>
                <a:moveTo>
                  <a:pt x="3903960" y="354025"/>
                </a:moveTo>
                <a:lnTo>
                  <a:pt x="3908426" y="354342"/>
                </a:lnTo>
                <a:lnTo>
                  <a:pt x="3907830" y="355613"/>
                </a:lnTo>
                <a:lnTo>
                  <a:pt x="3903663" y="355295"/>
                </a:lnTo>
                <a:lnTo>
                  <a:pt x="3903960" y="354025"/>
                </a:lnTo>
                <a:close/>
                <a:moveTo>
                  <a:pt x="3876676" y="350850"/>
                </a:moveTo>
                <a:lnTo>
                  <a:pt x="3883694" y="353667"/>
                </a:lnTo>
                <a:lnTo>
                  <a:pt x="3889460" y="353667"/>
                </a:lnTo>
                <a:lnTo>
                  <a:pt x="3889710" y="353923"/>
                </a:lnTo>
                <a:lnTo>
                  <a:pt x="3890964" y="355971"/>
                </a:lnTo>
                <a:lnTo>
                  <a:pt x="3890964" y="356995"/>
                </a:lnTo>
                <a:lnTo>
                  <a:pt x="3890713" y="357764"/>
                </a:lnTo>
                <a:lnTo>
                  <a:pt x="3890462" y="358020"/>
                </a:lnTo>
                <a:lnTo>
                  <a:pt x="3889710" y="358531"/>
                </a:lnTo>
                <a:lnTo>
                  <a:pt x="3888206" y="358788"/>
                </a:lnTo>
                <a:lnTo>
                  <a:pt x="3885198" y="358531"/>
                </a:lnTo>
                <a:lnTo>
                  <a:pt x="3881188" y="357251"/>
                </a:lnTo>
                <a:lnTo>
                  <a:pt x="3876926" y="353411"/>
                </a:lnTo>
                <a:lnTo>
                  <a:pt x="3876676" y="350850"/>
                </a:lnTo>
                <a:close/>
                <a:moveTo>
                  <a:pt x="4440238" y="350778"/>
                </a:moveTo>
                <a:lnTo>
                  <a:pt x="4442680" y="351414"/>
                </a:lnTo>
                <a:lnTo>
                  <a:pt x="4443413" y="353953"/>
                </a:lnTo>
                <a:lnTo>
                  <a:pt x="4440238" y="350778"/>
                </a:lnTo>
                <a:close/>
                <a:moveTo>
                  <a:pt x="3290497" y="349576"/>
                </a:moveTo>
                <a:lnTo>
                  <a:pt x="3316931" y="370749"/>
                </a:lnTo>
                <a:lnTo>
                  <a:pt x="3343102" y="392188"/>
                </a:lnTo>
                <a:lnTo>
                  <a:pt x="3369272" y="414155"/>
                </a:lnTo>
                <a:lnTo>
                  <a:pt x="3395442" y="436387"/>
                </a:lnTo>
                <a:lnTo>
                  <a:pt x="3392270" y="433741"/>
                </a:lnTo>
                <a:lnTo>
                  <a:pt x="3389098" y="431888"/>
                </a:lnTo>
                <a:lnTo>
                  <a:pt x="3385925" y="430035"/>
                </a:lnTo>
                <a:lnTo>
                  <a:pt x="3382753" y="428448"/>
                </a:lnTo>
                <a:lnTo>
                  <a:pt x="3379581" y="427389"/>
                </a:lnTo>
                <a:lnTo>
                  <a:pt x="3376673" y="426860"/>
                </a:lnTo>
                <a:lnTo>
                  <a:pt x="3374030" y="426066"/>
                </a:lnTo>
                <a:lnTo>
                  <a:pt x="3371386" y="426066"/>
                </a:lnTo>
                <a:lnTo>
                  <a:pt x="3368743" y="426066"/>
                </a:lnTo>
                <a:lnTo>
                  <a:pt x="3366364" y="426595"/>
                </a:lnTo>
                <a:lnTo>
                  <a:pt x="3364514" y="427124"/>
                </a:lnTo>
                <a:lnTo>
                  <a:pt x="3362399" y="427653"/>
                </a:lnTo>
                <a:lnTo>
                  <a:pt x="3360548" y="428448"/>
                </a:lnTo>
                <a:lnTo>
                  <a:pt x="3359227" y="429506"/>
                </a:lnTo>
                <a:lnTo>
                  <a:pt x="3357905" y="430300"/>
                </a:lnTo>
                <a:lnTo>
                  <a:pt x="3357112" y="431359"/>
                </a:lnTo>
                <a:lnTo>
                  <a:pt x="3356583" y="432682"/>
                </a:lnTo>
                <a:lnTo>
                  <a:pt x="3356319" y="433741"/>
                </a:lnTo>
                <a:lnTo>
                  <a:pt x="3356319" y="435064"/>
                </a:lnTo>
                <a:lnTo>
                  <a:pt x="3356583" y="435858"/>
                </a:lnTo>
                <a:lnTo>
                  <a:pt x="3357376" y="437182"/>
                </a:lnTo>
                <a:lnTo>
                  <a:pt x="3358434" y="437976"/>
                </a:lnTo>
                <a:lnTo>
                  <a:pt x="3360020" y="438770"/>
                </a:lnTo>
                <a:lnTo>
                  <a:pt x="3362134" y="439299"/>
                </a:lnTo>
                <a:lnTo>
                  <a:pt x="3364514" y="440093"/>
                </a:lnTo>
                <a:lnTo>
                  <a:pt x="3367421" y="440358"/>
                </a:lnTo>
                <a:lnTo>
                  <a:pt x="3370858" y="440358"/>
                </a:lnTo>
                <a:lnTo>
                  <a:pt x="3374559" y="440358"/>
                </a:lnTo>
                <a:lnTo>
                  <a:pt x="3379053" y="439564"/>
                </a:lnTo>
                <a:lnTo>
                  <a:pt x="3384075" y="439034"/>
                </a:lnTo>
                <a:lnTo>
                  <a:pt x="3386874" y="438501"/>
                </a:lnTo>
                <a:lnTo>
                  <a:pt x="3341780" y="449621"/>
                </a:lnTo>
                <a:lnTo>
                  <a:pt x="3287853" y="462325"/>
                </a:lnTo>
                <a:lnTo>
                  <a:pt x="3249601" y="470919"/>
                </a:lnTo>
                <a:lnTo>
                  <a:pt x="3250581" y="470265"/>
                </a:lnTo>
                <a:lnTo>
                  <a:pt x="3252167" y="468942"/>
                </a:lnTo>
                <a:lnTo>
                  <a:pt x="3248823" y="471094"/>
                </a:lnTo>
                <a:lnTo>
                  <a:pt x="3233663" y="474500"/>
                </a:lnTo>
                <a:lnTo>
                  <a:pt x="3225042" y="476353"/>
                </a:lnTo>
                <a:lnTo>
                  <a:pt x="3219917" y="476353"/>
                </a:lnTo>
                <a:lnTo>
                  <a:pt x="3214630" y="476088"/>
                </a:lnTo>
                <a:lnTo>
                  <a:pt x="3212515" y="475823"/>
                </a:lnTo>
                <a:lnTo>
                  <a:pt x="3210929" y="475294"/>
                </a:lnTo>
                <a:lnTo>
                  <a:pt x="3215158" y="475029"/>
                </a:lnTo>
                <a:lnTo>
                  <a:pt x="3220181" y="474235"/>
                </a:lnTo>
                <a:lnTo>
                  <a:pt x="3225204" y="473177"/>
                </a:lnTo>
                <a:lnTo>
                  <a:pt x="3230755" y="471589"/>
                </a:lnTo>
                <a:lnTo>
                  <a:pt x="3241329" y="468942"/>
                </a:lnTo>
                <a:lnTo>
                  <a:pt x="3246351" y="467883"/>
                </a:lnTo>
                <a:lnTo>
                  <a:pt x="3251374" y="466560"/>
                </a:lnTo>
                <a:lnTo>
                  <a:pt x="3250052" y="466560"/>
                </a:lnTo>
                <a:lnTo>
                  <a:pt x="3246615" y="464178"/>
                </a:lnTo>
                <a:lnTo>
                  <a:pt x="3254282" y="459943"/>
                </a:lnTo>
                <a:lnTo>
                  <a:pt x="3236042" y="461531"/>
                </a:lnTo>
                <a:lnTo>
                  <a:pt x="3215687" y="464443"/>
                </a:lnTo>
                <a:lnTo>
                  <a:pt x="3214630" y="465501"/>
                </a:lnTo>
                <a:lnTo>
                  <a:pt x="3191367" y="471589"/>
                </a:lnTo>
                <a:lnTo>
                  <a:pt x="3200619" y="465501"/>
                </a:lnTo>
                <a:lnTo>
                  <a:pt x="3185552" y="468942"/>
                </a:lnTo>
                <a:lnTo>
                  <a:pt x="3194539" y="463119"/>
                </a:lnTo>
                <a:lnTo>
                  <a:pt x="3173921" y="468942"/>
                </a:lnTo>
                <a:lnTo>
                  <a:pt x="3175242" y="466295"/>
                </a:lnTo>
                <a:lnTo>
                  <a:pt x="3171541" y="467619"/>
                </a:lnTo>
                <a:lnTo>
                  <a:pt x="3167048" y="468413"/>
                </a:lnTo>
                <a:lnTo>
                  <a:pt x="3162818" y="468942"/>
                </a:lnTo>
                <a:lnTo>
                  <a:pt x="3158588" y="468677"/>
                </a:lnTo>
                <a:lnTo>
                  <a:pt x="3157002" y="468413"/>
                </a:lnTo>
                <a:lnTo>
                  <a:pt x="3155416" y="468148"/>
                </a:lnTo>
                <a:lnTo>
                  <a:pt x="3154623" y="467354"/>
                </a:lnTo>
                <a:lnTo>
                  <a:pt x="3153566" y="466295"/>
                </a:lnTo>
                <a:lnTo>
                  <a:pt x="3153302" y="465237"/>
                </a:lnTo>
                <a:lnTo>
                  <a:pt x="3153566" y="463649"/>
                </a:lnTo>
                <a:lnTo>
                  <a:pt x="3154623" y="462061"/>
                </a:lnTo>
                <a:lnTo>
                  <a:pt x="3155945" y="459943"/>
                </a:lnTo>
                <a:lnTo>
                  <a:pt x="3154888" y="458355"/>
                </a:lnTo>
                <a:lnTo>
                  <a:pt x="3153037" y="458091"/>
                </a:lnTo>
                <a:lnTo>
                  <a:pt x="3158060" y="452003"/>
                </a:lnTo>
                <a:lnTo>
                  <a:pt x="3169162" y="447239"/>
                </a:lnTo>
                <a:lnTo>
                  <a:pt x="3182908" y="441681"/>
                </a:lnTo>
                <a:lnTo>
                  <a:pt x="3196126" y="436123"/>
                </a:lnTo>
                <a:lnTo>
                  <a:pt x="3206699" y="431359"/>
                </a:lnTo>
                <a:lnTo>
                  <a:pt x="3204585" y="431094"/>
                </a:lnTo>
                <a:lnTo>
                  <a:pt x="3206435" y="430035"/>
                </a:lnTo>
                <a:lnTo>
                  <a:pt x="3211193" y="426595"/>
                </a:lnTo>
                <a:lnTo>
                  <a:pt x="3216216" y="423949"/>
                </a:lnTo>
                <a:lnTo>
                  <a:pt x="3220710" y="421566"/>
                </a:lnTo>
                <a:lnTo>
                  <a:pt x="3225468" y="419449"/>
                </a:lnTo>
                <a:lnTo>
                  <a:pt x="3234191" y="416008"/>
                </a:lnTo>
                <a:lnTo>
                  <a:pt x="3242650" y="412832"/>
                </a:lnTo>
                <a:lnTo>
                  <a:pt x="3246615" y="410715"/>
                </a:lnTo>
                <a:lnTo>
                  <a:pt x="3250316" y="408597"/>
                </a:lnTo>
                <a:lnTo>
                  <a:pt x="3253753" y="406215"/>
                </a:lnTo>
                <a:lnTo>
                  <a:pt x="3256925" y="403304"/>
                </a:lnTo>
                <a:lnTo>
                  <a:pt x="3260097" y="399863"/>
                </a:lnTo>
                <a:lnTo>
                  <a:pt x="3262741" y="395628"/>
                </a:lnTo>
                <a:lnTo>
                  <a:pt x="3265120" y="390600"/>
                </a:lnTo>
                <a:lnTo>
                  <a:pt x="3266706" y="384777"/>
                </a:lnTo>
                <a:lnTo>
                  <a:pt x="3243179" y="392982"/>
                </a:lnTo>
                <a:lnTo>
                  <a:pt x="3223413" y="394301"/>
                </a:lnTo>
                <a:lnTo>
                  <a:pt x="3224939" y="387424"/>
                </a:lnTo>
                <a:lnTo>
                  <a:pt x="3261419" y="362545"/>
                </a:lnTo>
                <a:lnTo>
                  <a:pt x="3262741" y="362280"/>
                </a:lnTo>
                <a:lnTo>
                  <a:pt x="3264062" y="362015"/>
                </a:lnTo>
                <a:lnTo>
                  <a:pt x="3265648" y="362280"/>
                </a:lnTo>
                <a:lnTo>
                  <a:pt x="3267499" y="362545"/>
                </a:lnTo>
                <a:lnTo>
                  <a:pt x="3270935" y="363603"/>
                </a:lnTo>
                <a:lnTo>
                  <a:pt x="3273843" y="364927"/>
                </a:lnTo>
                <a:lnTo>
                  <a:pt x="3275693" y="365456"/>
                </a:lnTo>
                <a:lnTo>
                  <a:pt x="3267763" y="360957"/>
                </a:lnTo>
                <a:lnTo>
                  <a:pt x="3268820" y="358310"/>
                </a:lnTo>
                <a:lnTo>
                  <a:pt x="3270407" y="356722"/>
                </a:lnTo>
                <a:lnTo>
                  <a:pt x="3271728" y="355399"/>
                </a:lnTo>
                <a:lnTo>
                  <a:pt x="3273843" y="354869"/>
                </a:lnTo>
                <a:lnTo>
                  <a:pt x="3275693" y="354605"/>
                </a:lnTo>
                <a:lnTo>
                  <a:pt x="3278073" y="354605"/>
                </a:lnTo>
                <a:lnTo>
                  <a:pt x="3282038" y="355399"/>
                </a:lnTo>
                <a:lnTo>
                  <a:pt x="3285739" y="356457"/>
                </a:lnTo>
                <a:lnTo>
                  <a:pt x="3287325" y="356457"/>
                </a:lnTo>
                <a:lnTo>
                  <a:pt x="3288911" y="356457"/>
                </a:lnTo>
                <a:lnTo>
                  <a:pt x="3289704" y="356193"/>
                </a:lnTo>
                <a:lnTo>
                  <a:pt x="3290497" y="354869"/>
                </a:lnTo>
                <a:lnTo>
                  <a:pt x="3290497" y="353546"/>
                </a:lnTo>
                <a:lnTo>
                  <a:pt x="3290497" y="351429"/>
                </a:lnTo>
                <a:lnTo>
                  <a:pt x="3290232" y="349841"/>
                </a:lnTo>
                <a:lnTo>
                  <a:pt x="3290497" y="349576"/>
                </a:lnTo>
                <a:close/>
                <a:moveTo>
                  <a:pt x="4419600" y="349192"/>
                </a:moveTo>
                <a:lnTo>
                  <a:pt x="4419864" y="349192"/>
                </a:lnTo>
                <a:lnTo>
                  <a:pt x="4423039" y="349689"/>
                </a:lnTo>
                <a:lnTo>
                  <a:pt x="4423833" y="349440"/>
                </a:lnTo>
                <a:lnTo>
                  <a:pt x="4424362" y="350184"/>
                </a:lnTo>
                <a:lnTo>
                  <a:pt x="4428331" y="353905"/>
                </a:lnTo>
                <a:lnTo>
                  <a:pt x="4430713" y="357130"/>
                </a:lnTo>
                <a:lnTo>
                  <a:pt x="4426479" y="354153"/>
                </a:lnTo>
                <a:lnTo>
                  <a:pt x="4423569" y="353657"/>
                </a:lnTo>
                <a:lnTo>
                  <a:pt x="4423833" y="353409"/>
                </a:lnTo>
                <a:lnTo>
                  <a:pt x="4420129" y="351425"/>
                </a:lnTo>
                <a:lnTo>
                  <a:pt x="4420129" y="350681"/>
                </a:lnTo>
                <a:lnTo>
                  <a:pt x="4419600" y="349192"/>
                </a:lnTo>
                <a:close/>
                <a:moveTo>
                  <a:pt x="4419600" y="347604"/>
                </a:moveTo>
                <a:lnTo>
                  <a:pt x="4423040" y="347922"/>
                </a:lnTo>
                <a:lnTo>
                  <a:pt x="4424363" y="349192"/>
                </a:lnTo>
                <a:lnTo>
                  <a:pt x="4419600" y="347604"/>
                </a:lnTo>
                <a:close/>
                <a:moveTo>
                  <a:pt x="4441826" y="347603"/>
                </a:moveTo>
                <a:lnTo>
                  <a:pt x="4441599" y="349191"/>
                </a:lnTo>
                <a:lnTo>
                  <a:pt x="4440238" y="348397"/>
                </a:lnTo>
                <a:lnTo>
                  <a:pt x="4441826" y="347603"/>
                </a:lnTo>
                <a:close/>
                <a:moveTo>
                  <a:pt x="4425950" y="346017"/>
                </a:moveTo>
                <a:lnTo>
                  <a:pt x="4426177" y="346017"/>
                </a:lnTo>
                <a:lnTo>
                  <a:pt x="4427538" y="347605"/>
                </a:lnTo>
                <a:lnTo>
                  <a:pt x="4425950" y="346017"/>
                </a:lnTo>
                <a:close/>
                <a:moveTo>
                  <a:pt x="3204272" y="341050"/>
                </a:moveTo>
                <a:lnTo>
                  <a:pt x="3196590" y="344758"/>
                </a:lnTo>
                <a:lnTo>
                  <a:pt x="3204802" y="341050"/>
                </a:lnTo>
                <a:lnTo>
                  <a:pt x="3204272" y="341050"/>
                </a:lnTo>
                <a:close/>
                <a:moveTo>
                  <a:pt x="4410075" y="339667"/>
                </a:moveTo>
                <a:lnTo>
                  <a:pt x="4412615" y="339667"/>
                </a:lnTo>
                <a:lnTo>
                  <a:pt x="4414838" y="341255"/>
                </a:lnTo>
                <a:lnTo>
                  <a:pt x="4411345" y="341028"/>
                </a:lnTo>
                <a:lnTo>
                  <a:pt x="4410075" y="339667"/>
                </a:lnTo>
                <a:close/>
                <a:moveTo>
                  <a:pt x="4445311" y="339223"/>
                </a:moveTo>
                <a:lnTo>
                  <a:pt x="4445216" y="339794"/>
                </a:lnTo>
                <a:lnTo>
                  <a:pt x="4463495" y="353098"/>
                </a:lnTo>
                <a:lnTo>
                  <a:pt x="4445311" y="339223"/>
                </a:lnTo>
                <a:close/>
                <a:moveTo>
                  <a:pt x="3832933" y="335019"/>
                </a:moveTo>
                <a:lnTo>
                  <a:pt x="3830290" y="336607"/>
                </a:lnTo>
                <a:lnTo>
                  <a:pt x="3833727" y="335019"/>
                </a:lnTo>
                <a:lnTo>
                  <a:pt x="3833462" y="335019"/>
                </a:lnTo>
                <a:lnTo>
                  <a:pt x="3832933" y="335019"/>
                </a:lnTo>
                <a:close/>
                <a:moveTo>
                  <a:pt x="3886379" y="333386"/>
                </a:moveTo>
                <a:lnTo>
                  <a:pt x="3886637" y="333386"/>
                </a:lnTo>
                <a:lnTo>
                  <a:pt x="3891797" y="335013"/>
                </a:lnTo>
                <a:lnTo>
                  <a:pt x="3892313" y="337995"/>
                </a:lnTo>
                <a:lnTo>
                  <a:pt x="3900826" y="337995"/>
                </a:lnTo>
                <a:lnTo>
                  <a:pt x="3903664" y="337724"/>
                </a:lnTo>
                <a:lnTo>
                  <a:pt x="3903664" y="340976"/>
                </a:lnTo>
                <a:lnTo>
                  <a:pt x="3901600" y="342873"/>
                </a:lnTo>
                <a:lnTo>
                  <a:pt x="3899536" y="343687"/>
                </a:lnTo>
                <a:lnTo>
                  <a:pt x="3897472" y="344229"/>
                </a:lnTo>
                <a:lnTo>
                  <a:pt x="3896182" y="344499"/>
                </a:lnTo>
                <a:lnTo>
                  <a:pt x="3894635" y="344229"/>
                </a:lnTo>
                <a:lnTo>
                  <a:pt x="3893603" y="343957"/>
                </a:lnTo>
                <a:lnTo>
                  <a:pt x="3892313" y="343144"/>
                </a:lnTo>
                <a:lnTo>
                  <a:pt x="3891281" y="342060"/>
                </a:lnTo>
                <a:lnTo>
                  <a:pt x="3889217" y="340434"/>
                </a:lnTo>
                <a:lnTo>
                  <a:pt x="3887669" y="338265"/>
                </a:lnTo>
                <a:lnTo>
                  <a:pt x="3886379" y="337452"/>
                </a:lnTo>
                <a:lnTo>
                  <a:pt x="3885606" y="336910"/>
                </a:lnTo>
                <a:lnTo>
                  <a:pt x="3884316" y="336368"/>
                </a:lnTo>
                <a:lnTo>
                  <a:pt x="3883026" y="336097"/>
                </a:lnTo>
                <a:lnTo>
                  <a:pt x="3888185" y="336097"/>
                </a:lnTo>
                <a:lnTo>
                  <a:pt x="3886379" y="333386"/>
                </a:lnTo>
                <a:close/>
                <a:moveTo>
                  <a:pt x="4418013" y="333316"/>
                </a:moveTo>
                <a:lnTo>
                  <a:pt x="4422165" y="334904"/>
                </a:lnTo>
                <a:lnTo>
                  <a:pt x="4424363" y="336491"/>
                </a:lnTo>
                <a:lnTo>
                  <a:pt x="4418013" y="333316"/>
                </a:lnTo>
                <a:close/>
                <a:moveTo>
                  <a:pt x="3251958" y="329130"/>
                </a:moveTo>
                <a:lnTo>
                  <a:pt x="3250103" y="329925"/>
                </a:lnTo>
                <a:lnTo>
                  <a:pt x="3259375" y="331249"/>
                </a:lnTo>
                <a:lnTo>
                  <a:pt x="3256726" y="334428"/>
                </a:lnTo>
                <a:lnTo>
                  <a:pt x="3264939" y="330719"/>
                </a:lnTo>
                <a:lnTo>
                  <a:pt x="3275006" y="338136"/>
                </a:lnTo>
                <a:lnTo>
                  <a:pt x="3274211" y="338401"/>
                </a:lnTo>
                <a:lnTo>
                  <a:pt x="3264674" y="342904"/>
                </a:lnTo>
                <a:lnTo>
                  <a:pt x="3246394" y="351115"/>
                </a:lnTo>
                <a:lnTo>
                  <a:pt x="3235577" y="356192"/>
                </a:lnTo>
                <a:lnTo>
                  <a:pt x="3233148" y="356677"/>
                </a:lnTo>
                <a:lnTo>
                  <a:pt x="3224936" y="357737"/>
                </a:lnTo>
                <a:lnTo>
                  <a:pt x="3215664" y="359326"/>
                </a:lnTo>
                <a:lnTo>
                  <a:pt x="3206127" y="360651"/>
                </a:lnTo>
                <a:lnTo>
                  <a:pt x="3198709" y="362240"/>
                </a:lnTo>
                <a:lnTo>
                  <a:pt x="3196060" y="362770"/>
                </a:lnTo>
                <a:lnTo>
                  <a:pt x="3194735" y="363564"/>
                </a:lnTo>
                <a:lnTo>
                  <a:pt x="3194735" y="363829"/>
                </a:lnTo>
                <a:lnTo>
                  <a:pt x="3194735" y="364359"/>
                </a:lnTo>
                <a:lnTo>
                  <a:pt x="3195265" y="364889"/>
                </a:lnTo>
                <a:lnTo>
                  <a:pt x="3196060" y="365154"/>
                </a:lnTo>
                <a:lnTo>
                  <a:pt x="3198974" y="365948"/>
                </a:lnTo>
                <a:lnTo>
                  <a:pt x="3204007" y="367008"/>
                </a:lnTo>
                <a:lnTo>
                  <a:pt x="3203766" y="367128"/>
                </a:lnTo>
                <a:lnTo>
                  <a:pt x="3201821" y="367537"/>
                </a:lnTo>
                <a:lnTo>
                  <a:pt x="3201358" y="367537"/>
                </a:lnTo>
                <a:lnTo>
                  <a:pt x="3200828" y="367537"/>
                </a:lnTo>
                <a:lnTo>
                  <a:pt x="3200298" y="367802"/>
                </a:lnTo>
                <a:lnTo>
                  <a:pt x="3200563" y="367802"/>
                </a:lnTo>
                <a:lnTo>
                  <a:pt x="3201821" y="367537"/>
                </a:lnTo>
                <a:lnTo>
                  <a:pt x="3202153" y="367537"/>
                </a:lnTo>
                <a:lnTo>
                  <a:pt x="3202683" y="367537"/>
                </a:lnTo>
                <a:lnTo>
                  <a:pt x="3203213" y="367273"/>
                </a:lnTo>
                <a:lnTo>
                  <a:pt x="3203477" y="367273"/>
                </a:lnTo>
                <a:lnTo>
                  <a:pt x="3203766" y="367128"/>
                </a:lnTo>
                <a:lnTo>
                  <a:pt x="3225731" y="362505"/>
                </a:lnTo>
                <a:lnTo>
                  <a:pt x="3211425" y="365948"/>
                </a:lnTo>
                <a:lnTo>
                  <a:pt x="3200298" y="368862"/>
                </a:lnTo>
                <a:lnTo>
                  <a:pt x="3191556" y="371776"/>
                </a:lnTo>
                <a:lnTo>
                  <a:pt x="3185198" y="374159"/>
                </a:lnTo>
                <a:lnTo>
                  <a:pt x="3183344" y="375219"/>
                </a:lnTo>
                <a:lnTo>
                  <a:pt x="3182019" y="376279"/>
                </a:lnTo>
                <a:lnTo>
                  <a:pt x="3181489" y="376808"/>
                </a:lnTo>
                <a:lnTo>
                  <a:pt x="3181489" y="377868"/>
                </a:lnTo>
                <a:lnTo>
                  <a:pt x="3182019" y="378397"/>
                </a:lnTo>
                <a:lnTo>
                  <a:pt x="3183609" y="378927"/>
                </a:lnTo>
                <a:lnTo>
                  <a:pt x="3185463" y="379457"/>
                </a:lnTo>
                <a:lnTo>
                  <a:pt x="3188112" y="379722"/>
                </a:lnTo>
                <a:lnTo>
                  <a:pt x="3186523" y="380781"/>
                </a:lnTo>
                <a:lnTo>
                  <a:pt x="3237652" y="359591"/>
                </a:lnTo>
                <a:lnTo>
                  <a:pt x="3250898" y="357472"/>
                </a:lnTo>
                <a:lnTo>
                  <a:pt x="3194470" y="395879"/>
                </a:lnTo>
                <a:lnTo>
                  <a:pt x="3178840" y="395879"/>
                </a:lnTo>
                <a:lnTo>
                  <a:pt x="3187847" y="401177"/>
                </a:lnTo>
                <a:lnTo>
                  <a:pt x="3186258" y="402766"/>
                </a:lnTo>
                <a:lnTo>
                  <a:pt x="3184403" y="403826"/>
                </a:lnTo>
                <a:lnTo>
                  <a:pt x="3182284" y="404885"/>
                </a:lnTo>
                <a:lnTo>
                  <a:pt x="3180694" y="405415"/>
                </a:lnTo>
                <a:lnTo>
                  <a:pt x="3176456" y="405945"/>
                </a:lnTo>
                <a:lnTo>
                  <a:pt x="3172747" y="406210"/>
                </a:lnTo>
                <a:lnTo>
                  <a:pt x="3169568" y="406475"/>
                </a:lnTo>
                <a:lnTo>
                  <a:pt x="3166389" y="406739"/>
                </a:lnTo>
                <a:lnTo>
                  <a:pt x="3165594" y="407004"/>
                </a:lnTo>
                <a:lnTo>
                  <a:pt x="3164799" y="407534"/>
                </a:lnTo>
                <a:lnTo>
                  <a:pt x="3164534" y="408064"/>
                </a:lnTo>
                <a:lnTo>
                  <a:pt x="3164269" y="409123"/>
                </a:lnTo>
                <a:lnTo>
                  <a:pt x="3159766" y="411242"/>
                </a:lnTo>
                <a:lnTo>
                  <a:pt x="3180429" y="405945"/>
                </a:lnTo>
                <a:lnTo>
                  <a:pt x="3181754" y="408064"/>
                </a:lnTo>
                <a:lnTo>
                  <a:pt x="3173542" y="412302"/>
                </a:lnTo>
                <a:lnTo>
                  <a:pt x="3177250" y="413097"/>
                </a:lnTo>
                <a:lnTo>
                  <a:pt x="3151288" y="422367"/>
                </a:lnTo>
                <a:lnTo>
                  <a:pt x="3149434" y="419454"/>
                </a:lnTo>
                <a:lnTo>
                  <a:pt x="3129300" y="422632"/>
                </a:lnTo>
                <a:lnTo>
                  <a:pt x="3128505" y="424751"/>
                </a:lnTo>
                <a:lnTo>
                  <a:pt x="3147050" y="424221"/>
                </a:lnTo>
                <a:lnTo>
                  <a:pt x="3147579" y="426076"/>
                </a:lnTo>
                <a:lnTo>
                  <a:pt x="3143606" y="429254"/>
                </a:lnTo>
                <a:lnTo>
                  <a:pt x="3143341" y="429254"/>
                </a:lnTo>
                <a:lnTo>
                  <a:pt x="3142811" y="429519"/>
                </a:lnTo>
                <a:lnTo>
                  <a:pt x="3130890" y="428724"/>
                </a:lnTo>
                <a:lnTo>
                  <a:pt x="3121617" y="429254"/>
                </a:lnTo>
                <a:lnTo>
                  <a:pt x="3114200" y="429784"/>
                </a:lnTo>
                <a:lnTo>
                  <a:pt x="3111285" y="430049"/>
                </a:lnTo>
                <a:lnTo>
                  <a:pt x="3108901" y="430844"/>
                </a:lnTo>
                <a:lnTo>
                  <a:pt x="3107047" y="431373"/>
                </a:lnTo>
                <a:lnTo>
                  <a:pt x="3105722" y="432433"/>
                </a:lnTo>
                <a:lnTo>
                  <a:pt x="3104927" y="433492"/>
                </a:lnTo>
                <a:lnTo>
                  <a:pt x="3104398" y="434817"/>
                </a:lnTo>
                <a:lnTo>
                  <a:pt x="3104927" y="435876"/>
                </a:lnTo>
                <a:lnTo>
                  <a:pt x="3105457" y="437466"/>
                </a:lnTo>
                <a:lnTo>
                  <a:pt x="3106782" y="438790"/>
                </a:lnTo>
                <a:lnTo>
                  <a:pt x="3108636" y="440644"/>
                </a:lnTo>
                <a:lnTo>
                  <a:pt x="3106517" y="441174"/>
                </a:lnTo>
                <a:lnTo>
                  <a:pt x="3103868" y="441704"/>
                </a:lnTo>
                <a:lnTo>
                  <a:pt x="3097510" y="442233"/>
                </a:lnTo>
                <a:lnTo>
                  <a:pt x="3092211" y="442763"/>
                </a:lnTo>
                <a:lnTo>
                  <a:pt x="3090622" y="442763"/>
                </a:lnTo>
                <a:lnTo>
                  <a:pt x="3089827" y="444617"/>
                </a:lnTo>
                <a:lnTo>
                  <a:pt x="3079495" y="445942"/>
                </a:lnTo>
                <a:lnTo>
                  <a:pt x="3087973" y="446471"/>
                </a:lnTo>
                <a:lnTo>
                  <a:pt x="3086383" y="447531"/>
                </a:lnTo>
                <a:lnTo>
                  <a:pt x="3090357" y="446736"/>
                </a:lnTo>
                <a:lnTo>
                  <a:pt x="3096980" y="446207"/>
                </a:lnTo>
                <a:lnTo>
                  <a:pt x="3112080" y="444352"/>
                </a:lnTo>
                <a:lnTo>
                  <a:pt x="3119233" y="443822"/>
                </a:lnTo>
                <a:lnTo>
                  <a:pt x="3124267" y="443028"/>
                </a:lnTo>
                <a:lnTo>
                  <a:pt x="3125856" y="442763"/>
                </a:lnTo>
                <a:lnTo>
                  <a:pt x="3126563" y="442233"/>
                </a:lnTo>
                <a:lnTo>
                  <a:pt x="3129035" y="444352"/>
                </a:lnTo>
                <a:lnTo>
                  <a:pt x="3127181" y="445412"/>
                </a:lnTo>
                <a:lnTo>
                  <a:pt x="3125061" y="446207"/>
                </a:lnTo>
                <a:lnTo>
                  <a:pt x="3122147" y="446736"/>
                </a:lnTo>
                <a:lnTo>
                  <a:pt x="3118968" y="447266"/>
                </a:lnTo>
                <a:lnTo>
                  <a:pt x="3111550" y="448325"/>
                </a:lnTo>
                <a:lnTo>
                  <a:pt x="3106480" y="448663"/>
                </a:lnTo>
                <a:lnTo>
                  <a:pt x="3106517" y="448590"/>
                </a:lnTo>
                <a:lnTo>
                  <a:pt x="3106517" y="448325"/>
                </a:lnTo>
                <a:lnTo>
                  <a:pt x="3106252" y="448325"/>
                </a:lnTo>
                <a:lnTo>
                  <a:pt x="3105016" y="448325"/>
                </a:lnTo>
                <a:lnTo>
                  <a:pt x="3105457" y="448061"/>
                </a:lnTo>
                <a:lnTo>
                  <a:pt x="3092704" y="449409"/>
                </a:lnTo>
                <a:lnTo>
                  <a:pt x="3087973" y="449650"/>
                </a:lnTo>
                <a:lnTo>
                  <a:pt x="3081879" y="450179"/>
                </a:lnTo>
                <a:lnTo>
                  <a:pt x="3077906" y="450974"/>
                </a:lnTo>
                <a:lnTo>
                  <a:pt x="3092704" y="449409"/>
                </a:lnTo>
                <a:lnTo>
                  <a:pt x="3102686" y="448902"/>
                </a:lnTo>
                <a:lnTo>
                  <a:pt x="3099774" y="450011"/>
                </a:lnTo>
                <a:lnTo>
                  <a:pt x="3096980" y="450709"/>
                </a:lnTo>
                <a:lnTo>
                  <a:pt x="3090887" y="451769"/>
                </a:lnTo>
                <a:lnTo>
                  <a:pt x="3085058" y="452563"/>
                </a:lnTo>
                <a:lnTo>
                  <a:pt x="3080555" y="453623"/>
                </a:lnTo>
                <a:lnTo>
                  <a:pt x="3077906" y="454153"/>
                </a:lnTo>
                <a:lnTo>
                  <a:pt x="3077376" y="454153"/>
                </a:lnTo>
                <a:lnTo>
                  <a:pt x="3078171" y="454418"/>
                </a:lnTo>
                <a:lnTo>
                  <a:pt x="3082409" y="454683"/>
                </a:lnTo>
                <a:lnTo>
                  <a:pt x="3073932" y="461040"/>
                </a:lnTo>
                <a:lnTo>
                  <a:pt x="3077111" y="459715"/>
                </a:lnTo>
                <a:lnTo>
                  <a:pt x="3083204" y="457066"/>
                </a:lnTo>
                <a:lnTo>
                  <a:pt x="3090092" y="453888"/>
                </a:lnTo>
                <a:lnTo>
                  <a:pt x="3097245" y="450974"/>
                </a:lnTo>
                <a:lnTo>
                  <a:pt x="3099774" y="450011"/>
                </a:lnTo>
                <a:lnTo>
                  <a:pt x="3102278" y="449385"/>
                </a:lnTo>
                <a:lnTo>
                  <a:pt x="3104133" y="448856"/>
                </a:lnTo>
                <a:lnTo>
                  <a:pt x="3104199" y="448815"/>
                </a:lnTo>
                <a:lnTo>
                  <a:pt x="3106480" y="448663"/>
                </a:lnTo>
                <a:lnTo>
                  <a:pt x="3105987" y="449650"/>
                </a:lnTo>
                <a:lnTo>
                  <a:pt x="3104133" y="451504"/>
                </a:lnTo>
                <a:lnTo>
                  <a:pt x="3101219" y="454153"/>
                </a:lnTo>
                <a:lnTo>
                  <a:pt x="3103868" y="452828"/>
                </a:lnTo>
                <a:lnTo>
                  <a:pt x="3106782" y="452034"/>
                </a:lnTo>
                <a:lnTo>
                  <a:pt x="3109431" y="451504"/>
                </a:lnTo>
                <a:lnTo>
                  <a:pt x="3112345" y="450974"/>
                </a:lnTo>
                <a:lnTo>
                  <a:pt x="3114994" y="450709"/>
                </a:lnTo>
                <a:lnTo>
                  <a:pt x="3117908" y="450709"/>
                </a:lnTo>
                <a:lnTo>
                  <a:pt x="3121088" y="450974"/>
                </a:lnTo>
                <a:lnTo>
                  <a:pt x="3124002" y="451504"/>
                </a:lnTo>
                <a:lnTo>
                  <a:pt x="3121617" y="454683"/>
                </a:lnTo>
                <a:lnTo>
                  <a:pt x="3118968" y="457596"/>
                </a:lnTo>
                <a:lnTo>
                  <a:pt x="3116054" y="459980"/>
                </a:lnTo>
                <a:lnTo>
                  <a:pt x="3112875" y="462099"/>
                </a:lnTo>
                <a:lnTo>
                  <a:pt x="3109166" y="463423"/>
                </a:lnTo>
                <a:lnTo>
                  <a:pt x="3105192" y="464483"/>
                </a:lnTo>
                <a:lnTo>
                  <a:pt x="3100689" y="464748"/>
                </a:lnTo>
                <a:lnTo>
                  <a:pt x="3095920" y="464748"/>
                </a:lnTo>
                <a:lnTo>
                  <a:pt x="3117908" y="465807"/>
                </a:lnTo>
                <a:lnTo>
                  <a:pt x="3114994" y="467662"/>
                </a:lnTo>
                <a:lnTo>
                  <a:pt x="3112080" y="468986"/>
                </a:lnTo>
                <a:lnTo>
                  <a:pt x="3109166" y="470310"/>
                </a:lnTo>
                <a:lnTo>
                  <a:pt x="3106252" y="471370"/>
                </a:lnTo>
                <a:lnTo>
                  <a:pt x="3103073" y="472429"/>
                </a:lnTo>
                <a:lnTo>
                  <a:pt x="3099894" y="473224"/>
                </a:lnTo>
                <a:lnTo>
                  <a:pt x="3096715" y="473754"/>
                </a:lnTo>
                <a:lnTo>
                  <a:pt x="3093271" y="474019"/>
                </a:lnTo>
                <a:lnTo>
                  <a:pt x="3108901" y="474019"/>
                </a:lnTo>
                <a:lnTo>
                  <a:pt x="3083734" y="483819"/>
                </a:lnTo>
                <a:lnTo>
                  <a:pt x="3077111" y="484084"/>
                </a:lnTo>
                <a:lnTo>
                  <a:pt x="3074197" y="484349"/>
                </a:lnTo>
                <a:lnTo>
                  <a:pt x="3071812" y="484614"/>
                </a:lnTo>
                <a:lnTo>
                  <a:pt x="3070223" y="485144"/>
                </a:lnTo>
                <a:lnTo>
                  <a:pt x="3069693" y="485938"/>
                </a:lnTo>
                <a:lnTo>
                  <a:pt x="3069163" y="486468"/>
                </a:lnTo>
                <a:lnTo>
                  <a:pt x="3069163" y="487263"/>
                </a:lnTo>
                <a:lnTo>
                  <a:pt x="3069693" y="488057"/>
                </a:lnTo>
                <a:lnTo>
                  <a:pt x="3070488" y="489117"/>
                </a:lnTo>
                <a:lnTo>
                  <a:pt x="3071283" y="490176"/>
                </a:lnTo>
                <a:lnTo>
                  <a:pt x="3070488" y="492560"/>
                </a:lnTo>
                <a:lnTo>
                  <a:pt x="3073137" y="494149"/>
                </a:lnTo>
                <a:lnTo>
                  <a:pt x="3071812" y="496003"/>
                </a:lnTo>
                <a:lnTo>
                  <a:pt x="3070753" y="497858"/>
                </a:lnTo>
                <a:lnTo>
                  <a:pt x="3069163" y="499447"/>
                </a:lnTo>
                <a:lnTo>
                  <a:pt x="3067839" y="500771"/>
                </a:lnTo>
                <a:lnTo>
                  <a:pt x="3065719" y="502361"/>
                </a:lnTo>
                <a:lnTo>
                  <a:pt x="3063600" y="503420"/>
                </a:lnTo>
                <a:lnTo>
                  <a:pt x="3059096" y="505804"/>
                </a:lnTo>
                <a:lnTo>
                  <a:pt x="3054063" y="507658"/>
                </a:lnTo>
                <a:lnTo>
                  <a:pt x="3048500" y="508718"/>
                </a:lnTo>
                <a:lnTo>
                  <a:pt x="3042936" y="509777"/>
                </a:lnTo>
                <a:lnTo>
                  <a:pt x="3037373" y="510572"/>
                </a:lnTo>
                <a:lnTo>
                  <a:pt x="3031810" y="511102"/>
                </a:lnTo>
                <a:lnTo>
                  <a:pt x="3026511" y="511367"/>
                </a:lnTo>
                <a:lnTo>
                  <a:pt x="3017504" y="511631"/>
                </a:lnTo>
                <a:lnTo>
                  <a:pt x="3011941" y="511367"/>
                </a:lnTo>
                <a:lnTo>
                  <a:pt x="3010881" y="511631"/>
                </a:lnTo>
                <a:lnTo>
                  <a:pt x="3015120" y="512426"/>
                </a:lnTo>
                <a:lnTo>
                  <a:pt x="3000549" y="516664"/>
                </a:lnTo>
                <a:lnTo>
                  <a:pt x="3032075" y="514015"/>
                </a:lnTo>
                <a:lnTo>
                  <a:pt x="3030485" y="515340"/>
                </a:lnTo>
                <a:lnTo>
                  <a:pt x="2970613" y="526465"/>
                </a:lnTo>
                <a:lnTo>
                  <a:pt x="2940677" y="531497"/>
                </a:lnTo>
                <a:lnTo>
                  <a:pt x="2910741" y="536530"/>
                </a:lnTo>
                <a:lnTo>
                  <a:pt x="2921338" y="533616"/>
                </a:lnTo>
                <a:lnTo>
                  <a:pt x="2916835" y="533881"/>
                </a:lnTo>
                <a:lnTo>
                  <a:pt x="2918954" y="531233"/>
                </a:lnTo>
                <a:lnTo>
                  <a:pt x="2916570" y="530968"/>
                </a:lnTo>
                <a:lnTo>
                  <a:pt x="2921868" y="528584"/>
                </a:lnTo>
                <a:lnTo>
                  <a:pt x="2909417" y="530703"/>
                </a:lnTo>
                <a:lnTo>
                  <a:pt x="2905178" y="524081"/>
                </a:lnTo>
                <a:lnTo>
                  <a:pt x="2917364" y="514545"/>
                </a:lnTo>
                <a:lnTo>
                  <a:pt x="2921868" y="513751"/>
                </a:lnTo>
                <a:lnTo>
                  <a:pt x="2925577" y="513221"/>
                </a:lnTo>
                <a:lnTo>
                  <a:pt x="2929551" y="513221"/>
                </a:lnTo>
                <a:lnTo>
                  <a:pt x="2932730" y="513486"/>
                </a:lnTo>
                <a:lnTo>
                  <a:pt x="2934054" y="514015"/>
                </a:lnTo>
                <a:lnTo>
                  <a:pt x="2935644" y="514545"/>
                </a:lnTo>
                <a:lnTo>
                  <a:pt x="2937233" y="515340"/>
                </a:lnTo>
                <a:lnTo>
                  <a:pt x="2938293" y="516664"/>
                </a:lnTo>
                <a:lnTo>
                  <a:pt x="2939088" y="517724"/>
                </a:lnTo>
                <a:lnTo>
                  <a:pt x="2940412" y="519578"/>
                </a:lnTo>
                <a:lnTo>
                  <a:pt x="2941207" y="521432"/>
                </a:lnTo>
                <a:lnTo>
                  <a:pt x="2941737" y="523286"/>
                </a:lnTo>
                <a:lnTo>
                  <a:pt x="2942002" y="523286"/>
                </a:lnTo>
                <a:lnTo>
                  <a:pt x="2943856" y="523021"/>
                </a:lnTo>
                <a:lnTo>
                  <a:pt x="2966375" y="522756"/>
                </a:lnTo>
                <a:lnTo>
                  <a:pt x="2974057" y="522227"/>
                </a:lnTo>
                <a:lnTo>
                  <a:pt x="2979356" y="521697"/>
                </a:lnTo>
                <a:lnTo>
                  <a:pt x="2982535" y="521167"/>
                </a:lnTo>
                <a:lnTo>
                  <a:pt x="2983329" y="520637"/>
                </a:lnTo>
                <a:lnTo>
                  <a:pt x="2983329" y="520108"/>
                </a:lnTo>
                <a:lnTo>
                  <a:pt x="2982535" y="519843"/>
                </a:lnTo>
                <a:lnTo>
                  <a:pt x="2981475" y="519313"/>
                </a:lnTo>
                <a:lnTo>
                  <a:pt x="2977766" y="518518"/>
                </a:lnTo>
                <a:lnTo>
                  <a:pt x="2976971" y="516134"/>
                </a:lnTo>
                <a:lnTo>
                  <a:pt x="3005318" y="494944"/>
                </a:lnTo>
                <a:lnTo>
                  <a:pt x="3001079" y="495474"/>
                </a:lnTo>
                <a:lnTo>
                  <a:pt x="2997370" y="496798"/>
                </a:lnTo>
                <a:lnTo>
                  <a:pt x="2994191" y="497858"/>
                </a:lnTo>
                <a:lnTo>
                  <a:pt x="2990482" y="499712"/>
                </a:lnTo>
                <a:lnTo>
                  <a:pt x="2987568" y="501566"/>
                </a:lnTo>
                <a:lnTo>
                  <a:pt x="2984654" y="503420"/>
                </a:lnTo>
                <a:lnTo>
                  <a:pt x="2979621" y="507658"/>
                </a:lnTo>
                <a:lnTo>
                  <a:pt x="2975382" y="511102"/>
                </a:lnTo>
                <a:lnTo>
                  <a:pt x="2973527" y="512161"/>
                </a:lnTo>
                <a:lnTo>
                  <a:pt x="2971673" y="513486"/>
                </a:lnTo>
                <a:lnTo>
                  <a:pt x="2970348" y="514015"/>
                </a:lnTo>
                <a:lnTo>
                  <a:pt x="2968759" y="514015"/>
                </a:lnTo>
                <a:lnTo>
                  <a:pt x="2967434" y="513486"/>
                </a:lnTo>
                <a:lnTo>
                  <a:pt x="2966375" y="511896"/>
                </a:lnTo>
                <a:lnTo>
                  <a:pt x="2953923" y="515075"/>
                </a:lnTo>
                <a:lnTo>
                  <a:pt x="2959487" y="509777"/>
                </a:lnTo>
                <a:lnTo>
                  <a:pt x="2959487" y="509557"/>
                </a:lnTo>
                <a:lnTo>
                  <a:pt x="2959752" y="509512"/>
                </a:lnTo>
                <a:lnTo>
                  <a:pt x="2959487" y="509512"/>
                </a:lnTo>
                <a:lnTo>
                  <a:pt x="2959487" y="509557"/>
                </a:lnTo>
                <a:lnTo>
                  <a:pt x="2958162" y="509777"/>
                </a:lnTo>
                <a:lnTo>
                  <a:pt x="2952599" y="508983"/>
                </a:lnTo>
                <a:lnTo>
                  <a:pt x="2951804" y="507128"/>
                </a:lnTo>
                <a:lnTo>
                  <a:pt x="2963196" y="502096"/>
                </a:lnTo>
                <a:lnTo>
                  <a:pt x="2972468" y="493090"/>
                </a:lnTo>
                <a:lnTo>
                  <a:pt x="2970083" y="492560"/>
                </a:lnTo>
                <a:lnTo>
                  <a:pt x="2973527" y="486998"/>
                </a:lnTo>
                <a:lnTo>
                  <a:pt x="2967964" y="489647"/>
                </a:lnTo>
                <a:lnTo>
                  <a:pt x="2962931" y="492030"/>
                </a:lnTo>
                <a:lnTo>
                  <a:pt x="2954453" y="496798"/>
                </a:lnTo>
                <a:lnTo>
                  <a:pt x="2948625" y="500507"/>
                </a:lnTo>
                <a:lnTo>
                  <a:pt x="2944916" y="503420"/>
                </a:lnTo>
                <a:lnTo>
                  <a:pt x="2943591" y="504480"/>
                </a:lnTo>
                <a:lnTo>
                  <a:pt x="2944386" y="503685"/>
                </a:lnTo>
                <a:lnTo>
                  <a:pt x="2947565" y="501036"/>
                </a:lnTo>
                <a:lnTo>
                  <a:pt x="2952864" y="495739"/>
                </a:lnTo>
                <a:lnTo>
                  <a:pt x="2948360" y="498652"/>
                </a:lnTo>
                <a:lnTo>
                  <a:pt x="2943856" y="501301"/>
                </a:lnTo>
                <a:lnTo>
                  <a:pt x="2939353" y="503685"/>
                </a:lnTo>
                <a:lnTo>
                  <a:pt x="2935644" y="505274"/>
                </a:lnTo>
                <a:lnTo>
                  <a:pt x="2932200" y="506069"/>
                </a:lnTo>
                <a:lnTo>
                  <a:pt x="2929551" y="506334"/>
                </a:lnTo>
                <a:lnTo>
                  <a:pt x="2928226" y="506334"/>
                </a:lnTo>
                <a:lnTo>
                  <a:pt x="2927431" y="505804"/>
                </a:lnTo>
                <a:lnTo>
                  <a:pt x="2926902" y="505274"/>
                </a:lnTo>
                <a:lnTo>
                  <a:pt x="2926637" y="504480"/>
                </a:lnTo>
                <a:lnTo>
                  <a:pt x="2936704" y="493620"/>
                </a:lnTo>
                <a:lnTo>
                  <a:pt x="2936439" y="492295"/>
                </a:lnTo>
                <a:lnTo>
                  <a:pt x="2940148" y="489117"/>
                </a:lnTo>
                <a:lnTo>
                  <a:pt x="2943856" y="486468"/>
                </a:lnTo>
                <a:lnTo>
                  <a:pt x="2948095" y="484084"/>
                </a:lnTo>
                <a:lnTo>
                  <a:pt x="2952334" y="482230"/>
                </a:lnTo>
                <a:lnTo>
                  <a:pt x="2957102" y="480641"/>
                </a:lnTo>
                <a:lnTo>
                  <a:pt x="2961871" y="479316"/>
                </a:lnTo>
                <a:lnTo>
                  <a:pt x="2966904" y="478257"/>
                </a:lnTo>
                <a:lnTo>
                  <a:pt x="2971938" y="477462"/>
                </a:lnTo>
                <a:lnTo>
                  <a:pt x="2976971" y="477197"/>
                </a:lnTo>
                <a:lnTo>
                  <a:pt x="2982270" y="476932"/>
                </a:lnTo>
                <a:lnTo>
                  <a:pt x="2987303" y="476932"/>
                </a:lnTo>
                <a:lnTo>
                  <a:pt x="2992602" y="477197"/>
                </a:lnTo>
                <a:lnTo>
                  <a:pt x="3002404" y="478257"/>
                </a:lnTo>
                <a:lnTo>
                  <a:pt x="3011411" y="479581"/>
                </a:lnTo>
                <a:lnTo>
                  <a:pt x="3008232" y="476932"/>
                </a:lnTo>
                <a:lnTo>
                  <a:pt x="3011941" y="475873"/>
                </a:lnTo>
                <a:lnTo>
                  <a:pt x="2998430" y="476138"/>
                </a:lnTo>
                <a:lnTo>
                  <a:pt x="3024657" y="465013"/>
                </a:lnTo>
                <a:lnTo>
                  <a:pt x="3015650" y="467662"/>
                </a:lnTo>
                <a:lnTo>
                  <a:pt x="3009292" y="469251"/>
                </a:lnTo>
                <a:lnTo>
                  <a:pt x="3002933" y="470840"/>
                </a:lnTo>
                <a:lnTo>
                  <a:pt x="2996046" y="472429"/>
                </a:lnTo>
                <a:lnTo>
                  <a:pt x="2989423" y="473489"/>
                </a:lnTo>
                <a:lnTo>
                  <a:pt x="2986508" y="473754"/>
                </a:lnTo>
                <a:lnTo>
                  <a:pt x="2983594" y="473754"/>
                </a:lnTo>
                <a:lnTo>
                  <a:pt x="2980680" y="473754"/>
                </a:lnTo>
                <a:lnTo>
                  <a:pt x="2978296" y="473489"/>
                </a:lnTo>
                <a:lnTo>
                  <a:pt x="2995516" y="470310"/>
                </a:lnTo>
                <a:lnTo>
                  <a:pt x="2985184" y="467132"/>
                </a:lnTo>
                <a:lnTo>
                  <a:pt x="2983859" y="462364"/>
                </a:lnTo>
                <a:lnTo>
                  <a:pt x="2965050" y="457861"/>
                </a:lnTo>
                <a:lnTo>
                  <a:pt x="2964785" y="457861"/>
                </a:lnTo>
                <a:lnTo>
                  <a:pt x="2964520" y="457861"/>
                </a:lnTo>
                <a:lnTo>
                  <a:pt x="2964255" y="457861"/>
                </a:lnTo>
                <a:lnTo>
                  <a:pt x="2962931" y="458126"/>
                </a:lnTo>
                <a:lnTo>
                  <a:pt x="2961076" y="458126"/>
                </a:lnTo>
                <a:lnTo>
                  <a:pt x="2968229" y="451239"/>
                </a:lnTo>
                <a:lnTo>
                  <a:pt x="2961606" y="449650"/>
                </a:lnTo>
                <a:lnTo>
                  <a:pt x="2962136" y="447531"/>
                </a:lnTo>
                <a:lnTo>
                  <a:pt x="2962931" y="445677"/>
                </a:lnTo>
                <a:lnTo>
                  <a:pt x="2964255" y="444087"/>
                </a:lnTo>
                <a:lnTo>
                  <a:pt x="2965580" y="442763"/>
                </a:lnTo>
                <a:lnTo>
                  <a:pt x="2967434" y="441439"/>
                </a:lnTo>
                <a:lnTo>
                  <a:pt x="2969024" y="440644"/>
                </a:lnTo>
                <a:lnTo>
                  <a:pt x="2971143" y="439585"/>
                </a:lnTo>
                <a:lnTo>
                  <a:pt x="2973527" y="439055"/>
                </a:lnTo>
                <a:lnTo>
                  <a:pt x="2975912" y="438525"/>
                </a:lnTo>
                <a:lnTo>
                  <a:pt x="2978296" y="438260"/>
                </a:lnTo>
                <a:lnTo>
                  <a:pt x="2983594" y="438260"/>
                </a:lnTo>
                <a:lnTo>
                  <a:pt x="2988893" y="438525"/>
                </a:lnTo>
                <a:lnTo>
                  <a:pt x="2994721" y="439319"/>
                </a:lnTo>
                <a:lnTo>
                  <a:pt x="3000284" y="440379"/>
                </a:lnTo>
                <a:lnTo>
                  <a:pt x="3005848" y="441704"/>
                </a:lnTo>
                <a:lnTo>
                  <a:pt x="3010881" y="443293"/>
                </a:lnTo>
                <a:lnTo>
                  <a:pt x="3015915" y="444617"/>
                </a:lnTo>
                <a:lnTo>
                  <a:pt x="3023332" y="447531"/>
                </a:lnTo>
                <a:lnTo>
                  <a:pt x="3025981" y="448856"/>
                </a:lnTo>
                <a:lnTo>
                  <a:pt x="3027836" y="449650"/>
                </a:lnTo>
                <a:lnTo>
                  <a:pt x="3031280" y="449650"/>
                </a:lnTo>
                <a:lnTo>
                  <a:pt x="3035254" y="449385"/>
                </a:lnTo>
                <a:lnTo>
                  <a:pt x="3038698" y="448856"/>
                </a:lnTo>
                <a:lnTo>
                  <a:pt x="3041877" y="448325"/>
                </a:lnTo>
                <a:lnTo>
                  <a:pt x="3045585" y="447001"/>
                </a:lnTo>
                <a:lnTo>
                  <a:pt x="3048500" y="445942"/>
                </a:lnTo>
                <a:lnTo>
                  <a:pt x="3051679" y="444087"/>
                </a:lnTo>
                <a:lnTo>
                  <a:pt x="3054593" y="442233"/>
                </a:lnTo>
                <a:lnTo>
                  <a:pt x="3029955" y="445412"/>
                </a:lnTo>
                <a:lnTo>
                  <a:pt x="3033929" y="440644"/>
                </a:lnTo>
                <a:lnTo>
                  <a:pt x="3028366" y="439585"/>
                </a:lnTo>
                <a:lnTo>
                  <a:pt x="3022802" y="438525"/>
                </a:lnTo>
                <a:lnTo>
                  <a:pt x="3017504" y="437201"/>
                </a:lnTo>
                <a:lnTo>
                  <a:pt x="3012206" y="435611"/>
                </a:lnTo>
                <a:lnTo>
                  <a:pt x="3020948" y="431903"/>
                </a:lnTo>
                <a:lnTo>
                  <a:pt x="3029425" y="428195"/>
                </a:lnTo>
                <a:lnTo>
                  <a:pt x="3038168" y="425281"/>
                </a:lnTo>
                <a:lnTo>
                  <a:pt x="3046910" y="422367"/>
                </a:lnTo>
                <a:lnTo>
                  <a:pt x="3056182" y="419983"/>
                </a:lnTo>
                <a:lnTo>
                  <a:pt x="3060148" y="419051"/>
                </a:lnTo>
                <a:lnTo>
                  <a:pt x="3083469" y="414951"/>
                </a:lnTo>
                <a:lnTo>
                  <a:pt x="3074197" y="416275"/>
                </a:lnTo>
                <a:lnTo>
                  <a:pt x="3065190" y="417865"/>
                </a:lnTo>
                <a:lnTo>
                  <a:pt x="3060148" y="419051"/>
                </a:lnTo>
                <a:lnTo>
                  <a:pt x="3059361" y="419189"/>
                </a:lnTo>
                <a:lnTo>
                  <a:pt x="3064395" y="416540"/>
                </a:lnTo>
                <a:lnTo>
                  <a:pt x="3069163" y="413891"/>
                </a:lnTo>
                <a:lnTo>
                  <a:pt x="3074197" y="411772"/>
                </a:lnTo>
                <a:lnTo>
                  <a:pt x="3079230" y="409653"/>
                </a:lnTo>
                <a:lnTo>
                  <a:pt x="3084529" y="408329"/>
                </a:lnTo>
                <a:lnTo>
                  <a:pt x="3089827" y="407004"/>
                </a:lnTo>
                <a:lnTo>
                  <a:pt x="3091881" y="406613"/>
                </a:lnTo>
                <a:lnTo>
                  <a:pt x="3100954" y="405415"/>
                </a:lnTo>
                <a:lnTo>
                  <a:pt x="3095390" y="405945"/>
                </a:lnTo>
                <a:lnTo>
                  <a:pt x="3091881" y="406613"/>
                </a:lnTo>
                <a:lnTo>
                  <a:pt x="3072872" y="409123"/>
                </a:lnTo>
                <a:lnTo>
                  <a:pt x="3085058" y="398793"/>
                </a:lnTo>
                <a:lnTo>
                  <a:pt x="3083204" y="399588"/>
                </a:lnTo>
                <a:lnTo>
                  <a:pt x="3096715" y="392701"/>
                </a:lnTo>
                <a:lnTo>
                  <a:pt x="3083204" y="397734"/>
                </a:lnTo>
                <a:lnTo>
                  <a:pt x="3083469" y="397734"/>
                </a:lnTo>
                <a:lnTo>
                  <a:pt x="3083999" y="397469"/>
                </a:lnTo>
                <a:lnTo>
                  <a:pt x="3084264" y="397469"/>
                </a:lnTo>
                <a:lnTo>
                  <a:pt x="3084794" y="397469"/>
                </a:lnTo>
                <a:lnTo>
                  <a:pt x="3085058" y="397204"/>
                </a:lnTo>
                <a:lnTo>
                  <a:pt x="3085853" y="397204"/>
                </a:lnTo>
                <a:lnTo>
                  <a:pt x="3086118" y="397204"/>
                </a:lnTo>
                <a:lnTo>
                  <a:pt x="3086648" y="397204"/>
                </a:lnTo>
                <a:lnTo>
                  <a:pt x="3084794" y="397998"/>
                </a:lnTo>
                <a:lnTo>
                  <a:pt x="3081615" y="399323"/>
                </a:lnTo>
                <a:lnTo>
                  <a:pt x="3073932" y="402237"/>
                </a:lnTo>
                <a:lnTo>
                  <a:pt x="3070753" y="403296"/>
                </a:lnTo>
                <a:lnTo>
                  <a:pt x="3068633" y="404356"/>
                </a:lnTo>
                <a:lnTo>
                  <a:pt x="3068369" y="405150"/>
                </a:lnTo>
                <a:lnTo>
                  <a:pt x="3068633" y="405415"/>
                </a:lnTo>
                <a:lnTo>
                  <a:pt x="3069163" y="405680"/>
                </a:lnTo>
                <a:lnTo>
                  <a:pt x="3071018" y="405680"/>
                </a:lnTo>
                <a:lnTo>
                  <a:pt x="3063865" y="410183"/>
                </a:lnTo>
                <a:lnTo>
                  <a:pt x="3057507" y="414156"/>
                </a:lnTo>
                <a:lnTo>
                  <a:pt x="3050884" y="417335"/>
                </a:lnTo>
                <a:lnTo>
                  <a:pt x="3043996" y="420513"/>
                </a:lnTo>
                <a:lnTo>
                  <a:pt x="3036843" y="423162"/>
                </a:lnTo>
                <a:lnTo>
                  <a:pt x="3029690" y="425546"/>
                </a:lnTo>
                <a:lnTo>
                  <a:pt x="3022008" y="427665"/>
                </a:lnTo>
                <a:lnTo>
                  <a:pt x="3013795" y="429519"/>
                </a:lnTo>
                <a:lnTo>
                  <a:pt x="3017769" y="425811"/>
                </a:lnTo>
                <a:lnTo>
                  <a:pt x="3019888" y="424487"/>
                </a:lnTo>
                <a:lnTo>
                  <a:pt x="3022273" y="423162"/>
                </a:lnTo>
                <a:lnTo>
                  <a:pt x="3024657" y="421838"/>
                </a:lnTo>
                <a:lnTo>
                  <a:pt x="3027041" y="421043"/>
                </a:lnTo>
                <a:lnTo>
                  <a:pt x="3032340" y="419189"/>
                </a:lnTo>
                <a:lnTo>
                  <a:pt x="3010881" y="425811"/>
                </a:lnTo>
                <a:lnTo>
                  <a:pt x="3014325" y="422897"/>
                </a:lnTo>
                <a:lnTo>
                  <a:pt x="2998430" y="433492"/>
                </a:lnTo>
                <a:lnTo>
                  <a:pt x="2977766" y="436671"/>
                </a:lnTo>
                <a:lnTo>
                  <a:pt x="2978826" y="434552"/>
                </a:lnTo>
                <a:lnTo>
                  <a:pt x="2965580" y="437730"/>
                </a:lnTo>
                <a:lnTo>
                  <a:pt x="2966110" y="436141"/>
                </a:lnTo>
                <a:lnTo>
                  <a:pt x="2967169" y="434817"/>
                </a:lnTo>
                <a:lnTo>
                  <a:pt x="2967964" y="433227"/>
                </a:lnTo>
                <a:lnTo>
                  <a:pt x="2968066" y="433126"/>
                </a:lnTo>
                <a:lnTo>
                  <a:pt x="2970878" y="431903"/>
                </a:lnTo>
                <a:lnTo>
                  <a:pt x="2976706" y="429254"/>
                </a:lnTo>
                <a:lnTo>
                  <a:pt x="2989158" y="423162"/>
                </a:lnTo>
                <a:lnTo>
                  <a:pt x="2995251" y="420513"/>
                </a:lnTo>
                <a:lnTo>
                  <a:pt x="2997654" y="419421"/>
                </a:lnTo>
                <a:lnTo>
                  <a:pt x="3002404" y="418394"/>
                </a:lnTo>
                <a:lnTo>
                  <a:pt x="3011676" y="416275"/>
                </a:lnTo>
                <a:lnTo>
                  <a:pt x="3019888" y="414686"/>
                </a:lnTo>
                <a:lnTo>
                  <a:pt x="3026511" y="413361"/>
                </a:lnTo>
                <a:lnTo>
                  <a:pt x="3023067" y="413361"/>
                </a:lnTo>
                <a:lnTo>
                  <a:pt x="3019888" y="413361"/>
                </a:lnTo>
                <a:lnTo>
                  <a:pt x="3016709" y="413891"/>
                </a:lnTo>
                <a:lnTo>
                  <a:pt x="3013795" y="414156"/>
                </a:lnTo>
                <a:lnTo>
                  <a:pt x="3007437" y="416010"/>
                </a:lnTo>
                <a:lnTo>
                  <a:pt x="3001079" y="417865"/>
                </a:lnTo>
                <a:lnTo>
                  <a:pt x="2997654" y="419421"/>
                </a:lnTo>
                <a:lnTo>
                  <a:pt x="2992602" y="420513"/>
                </a:lnTo>
                <a:lnTo>
                  <a:pt x="2991466" y="420892"/>
                </a:lnTo>
                <a:lnTo>
                  <a:pt x="2991277" y="420513"/>
                </a:lnTo>
                <a:lnTo>
                  <a:pt x="2990217" y="420248"/>
                </a:lnTo>
                <a:lnTo>
                  <a:pt x="2986773" y="419983"/>
                </a:lnTo>
                <a:lnTo>
                  <a:pt x="2980680" y="419719"/>
                </a:lnTo>
                <a:lnTo>
                  <a:pt x="2918689" y="432962"/>
                </a:lnTo>
                <a:lnTo>
                  <a:pt x="2920279" y="432168"/>
                </a:lnTo>
                <a:lnTo>
                  <a:pt x="2922398" y="430844"/>
                </a:lnTo>
                <a:lnTo>
                  <a:pt x="2926637" y="429519"/>
                </a:lnTo>
                <a:lnTo>
                  <a:pt x="2930610" y="428195"/>
                </a:lnTo>
                <a:lnTo>
                  <a:pt x="2934054" y="427400"/>
                </a:lnTo>
                <a:lnTo>
                  <a:pt x="2935644" y="427135"/>
                </a:lnTo>
                <a:lnTo>
                  <a:pt x="2925842" y="428460"/>
                </a:lnTo>
                <a:lnTo>
                  <a:pt x="2927696" y="427135"/>
                </a:lnTo>
                <a:lnTo>
                  <a:pt x="2916305" y="427930"/>
                </a:lnTo>
                <a:lnTo>
                  <a:pt x="2917894" y="426605"/>
                </a:lnTo>
                <a:lnTo>
                  <a:pt x="2919749" y="425016"/>
                </a:lnTo>
                <a:lnTo>
                  <a:pt x="2921868" y="423957"/>
                </a:lnTo>
                <a:lnTo>
                  <a:pt x="2923723" y="422897"/>
                </a:lnTo>
                <a:lnTo>
                  <a:pt x="2925842" y="422102"/>
                </a:lnTo>
                <a:lnTo>
                  <a:pt x="2927961" y="421573"/>
                </a:lnTo>
                <a:lnTo>
                  <a:pt x="2932730" y="420513"/>
                </a:lnTo>
                <a:lnTo>
                  <a:pt x="2901469" y="425811"/>
                </a:lnTo>
                <a:lnTo>
                  <a:pt x="2909417" y="422897"/>
                </a:lnTo>
                <a:lnTo>
                  <a:pt x="2916570" y="420513"/>
                </a:lnTo>
                <a:lnTo>
                  <a:pt x="2929286" y="416010"/>
                </a:lnTo>
                <a:lnTo>
                  <a:pt x="2941737" y="411242"/>
                </a:lnTo>
                <a:lnTo>
                  <a:pt x="2948890" y="408858"/>
                </a:lnTo>
                <a:lnTo>
                  <a:pt x="2957102" y="406210"/>
                </a:lnTo>
                <a:lnTo>
                  <a:pt x="2973527" y="407534"/>
                </a:lnTo>
                <a:lnTo>
                  <a:pt x="2971673" y="405680"/>
                </a:lnTo>
                <a:lnTo>
                  <a:pt x="2992072" y="404356"/>
                </a:lnTo>
                <a:lnTo>
                  <a:pt x="2990217" y="402502"/>
                </a:lnTo>
                <a:lnTo>
                  <a:pt x="3000019" y="400383"/>
                </a:lnTo>
                <a:lnTo>
                  <a:pt x="2994191" y="399853"/>
                </a:lnTo>
                <a:lnTo>
                  <a:pt x="2988628" y="399853"/>
                </a:lnTo>
                <a:lnTo>
                  <a:pt x="2982535" y="400383"/>
                </a:lnTo>
                <a:lnTo>
                  <a:pt x="2976971" y="401177"/>
                </a:lnTo>
                <a:lnTo>
                  <a:pt x="2993396" y="394290"/>
                </a:lnTo>
                <a:lnTo>
                  <a:pt x="2989158" y="392966"/>
                </a:lnTo>
                <a:lnTo>
                  <a:pt x="2988893" y="392966"/>
                </a:lnTo>
                <a:lnTo>
                  <a:pt x="2989952" y="392436"/>
                </a:lnTo>
                <a:lnTo>
                  <a:pt x="3023332" y="391641"/>
                </a:lnTo>
                <a:lnTo>
                  <a:pt x="3023862" y="393496"/>
                </a:lnTo>
                <a:lnTo>
                  <a:pt x="3035519" y="391907"/>
                </a:lnTo>
                <a:lnTo>
                  <a:pt x="3025717" y="390052"/>
                </a:lnTo>
                <a:lnTo>
                  <a:pt x="3027306" y="388993"/>
                </a:lnTo>
                <a:lnTo>
                  <a:pt x="3029425" y="387933"/>
                </a:lnTo>
                <a:lnTo>
                  <a:pt x="3031810" y="387403"/>
                </a:lnTo>
                <a:lnTo>
                  <a:pt x="3034459" y="387139"/>
                </a:lnTo>
                <a:lnTo>
                  <a:pt x="3037638" y="386874"/>
                </a:lnTo>
                <a:lnTo>
                  <a:pt x="3040817" y="386874"/>
                </a:lnTo>
                <a:lnTo>
                  <a:pt x="3047970" y="387139"/>
                </a:lnTo>
                <a:lnTo>
                  <a:pt x="3054858" y="387668"/>
                </a:lnTo>
                <a:lnTo>
                  <a:pt x="3061746" y="388198"/>
                </a:lnTo>
                <a:lnTo>
                  <a:pt x="3071283" y="389787"/>
                </a:lnTo>
                <a:lnTo>
                  <a:pt x="3065454" y="388198"/>
                </a:lnTo>
                <a:lnTo>
                  <a:pt x="3060156" y="387403"/>
                </a:lnTo>
                <a:lnTo>
                  <a:pt x="3054858" y="386609"/>
                </a:lnTo>
                <a:lnTo>
                  <a:pt x="3049824" y="386344"/>
                </a:lnTo>
                <a:lnTo>
                  <a:pt x="3041347" y="386079"/>
                </a:lnTo>
                <a:lnTo>
                  <a:pt x="3035254" y="386079"/>
                </a:lnTo>
                <a:lnTo>
                  <a:pt x="3031280" y="386079"/>
                </a:lnTo>
                <a:lnTo>
                  <a:pt x="3030485" y="386079"/>
                </a:lnTo>
                <a:lnTo>
                  <a:pt x="3030485" y="385814"/>
                </a:lnTo>
                <a:lnTo>
                  <a:pt x="3030750" y="385814"/>
                </a:lnTo>
                <a:lnTo>
                  <a:pt x="3033929" y="384225"/>
                </a:lnTo>
                <a:lnTo>
                  <a:pt x="3041612" y="381311"/>
                </a:lnTo>
                <a:lnTo>
                  <a:pt x="3036048" y="380517"/>
                </a:lnTo>
                <a:lnTo>
                  <a:pt x="3036843" y="379192"/>
                </a:lnTo>
                <a:lnTo>
                  <a:pt x="3038433" y="378397"/>
                </a:lnTo>
                <a:lnTo>
                  <a:pt x="3040287" y="377868"/>
                </a:lnTo>
                <a:lnTo>
                  <a:pt x="3042142" y="377338"/>
                </a:lnTo>
                <a:lnTo>
                  <a:pt x="3046380" y="376808"/>
                </a:lnTo>
                <a:lnTo>
                  <a:pt x="3050354" y="376808"/>
                </a:lnTo>
                <a:lnTo>
                  <a:pt x="3053533" y="376808"/>
                </a:lnTo>
                <a:lnTo>
                  <a:pt x="3054328" y="376544"/>
                </a:lnTo>
                <a:lnTo>
                  <a:pt x="3052208" y="376279"/>
                </a:lnTo>
                <a:lnTo>
                  <a:pt x="3046380" y="375219"/>
                </a:lnTo>
                <a:lnTo>
                  <a:pt x="3070488" y="371246"/>
                </a:lnTo>
                <a:lnTo>
                  <a:pt x="3067839" y="371246"/>
                </a:lnTo>
                <a:lnTo>
                  <a:pt x="3066249" y="369656"/>
                </a:lnTo>
                <a:lnTo>
                  <a:pt x="3058831" y="369922"/>
                </a:lnTo>
                <a:lnTo>
                  <a:pt x="3085853" y="363299"/>
                </a:lnTo>
                <a:lnTo>
                  <a:pt x="3084794" y="365154"/>
                </a:lnTo>
                <a:lnTo>
                  <a:pt x="3091946" y="364624"/>
                </a:lnTo>
                <a:lnTo>
                  <a:pt x="3095125" y="364359"/>
                </a:lnTo>
                <a:lnTo>
                  <a:pt x="3098304" y="364359"/>
                </a:lnTo>
                <a:lnTo>
                  <a:pt x="3101219" y="364624"/>
                </a:lnTo>
                <a:lnTo>
                  <a:pt x="3103603" y="365154"/>
                </a:lnTo>
                <a:lnTo>
                  <a:pt x="3105987" y="365948"/>
                </a:lnTo>
                <a:lnTo>
                  <a:pt x="3107047" y="367008"/>
                </a:lnTo>
                <a:lnTo>
                  <a:pt x="3108106" y="367802"/>
                </a:lnTo>
                <a:lnTo>
                  <a:pt x="3115524" y="363299"/>
                </a:lnTo>
                <a:lnTo>
                  <a:pt x="3108106" y="362240"/>
                </a:lnTo>
                <a:lnTo>
                  <a:pt x="3109696" y="361445"/>
                </a:lnTo>
                <a:lnTo>
                  <a:pt x="3096185" y="361445"/>
                </a:lnTo>
                <a:lnTo>
                  <a:pt x="3095125" y="359591"/>
                </a:lnTo>
                <a:lnTo>
                  <a:pt x="3100954" y="359591"/>
                </a:lnTo>
                <a:lnTo>
                  <a:pt x="3107577" y="359061"/>
                </a:lnTo>
                <a:lnTo>
                  <a:pt x="3121088" y="358002"/>
                </a:lnTo>
                <a:lnTo>
                  <a:pt x="3134598" y="356677"/>
                </a:lnTo>
                <a:lnTo>
                  <a:pt x="3147050" y="355088"/>
                </a:lnTo>
                <a:lnTo>
                  <a:pt x="3150229" y="354558"/>
                </a:lnTo>
                <a:lnTo>
                  <a:pt x="3151023" y="354294"/>
                </a:lnTo>
                <a:lnTo>
                  <a:pt x="3151023" y="354029"/>
                </a:lnTo>
                <a:lnTo>
                  <a:pt x="3149699" y="353499"/>
                </a:lnTo>
                <a:lnTo>
                  <a:pt x="3147315" y="352969"/>
                </a:lnTo>
                <a:lnTo>
                  <a:pt x="3140956" y="352439"/>
                </a:lnTo>
                <a:lnTo>
                  <a:pt x="3137777" y="352175"/>
                </a:lnTo>
                <a:lnTo>
                  <a:pt x="3151818" y="345553"/>
                </a:lnTo>
                <a:lnTo>
                  <a:pt x="3160561" y="343699"/>
                </a:lnTo>
                <a:lnTo>
                  <a:pt x="3160561" y="346082"/>
                </a:lnTo>
                <a:lnTo>
                  <a:pt x="3169038" y="345553"/>
                </a:lnTo>
                <a:lnTo>
                  <a:pt x="3163475" y="344228"/>
                </a:lnTo>
                <a:lnTo>
                  <a:pt x="3219902" y="333633"/>
                </a:lnTo>
                <a:lnTo>
                  <a:pt x="3219108" y="335487"/>
                </a:lnTo>
                <a:lnTo>
                  <a:pt x="3231029" y="332574"/>
                </a:lnTo>
                <a:lnTo>
                  <a:pt x="3236592" y="331249"/>
                </a:lnTo>
                <a:lnTo>
                  <a:pt x="3242686" y="330454"/>
                </a:lnTo>
                <a:lnTo>
                  <a:pt x="3251958" y="329130"/>
                </a:lnTo>
                <a:close/>
                <a:moveTo>
                  <a:pt x="3271827" y="328600"/>
                </a:moveTo>
                <a:lnTo>
                  <a:pt x="3281364" y="330454"/>
                </a:lnTo>
                <a:lnTo>
                  <a:pt x="3279509" y="334428"/>
                </a:lnTo>
                <a:lnTo>
                  <a:pt x="3271827" y="328600"/>
                </a:lnTo>
                <a:close/>
                <a:moveTo>
                  <a:pt x="4391025" y="328554"/>
                </a:moveTo>
                <a:lnTo>
                  <a:pt x="4398490" y="330621"/>
                </a:lnTo>
                <a:lnTo>
                  <a:pt x="4407243" y="334498"/>
                </a:lnTo>
                <a:lnTo>
                  <a:pt x="4410075" y="338633"/>
                </a:lnTo>
                <a:lnTo>
                  <a:pt x="4406986" y="337858"/>
                </a:lnTo>
                <a:lnTo>
                  <a:pt x="4404154" y="335273"/>
                </a:lnTo>
                <a:lnTo>
                  <a:pt x="4406213" y="337858"/>
                </a:lnTo>
                <a:lnTo>
                  <a:pt x="4404669" y="339667"/>
                </a:lnTo>
                <a:lnTo>
                  <a:pt x="4398233" y="333206"/>
                </a:lnTo>
                <a:lnTo>
                  <a:pt x="4400807" y="333464"/>
                </a:lnTo>
                <a:lnTo>
                  <a:pt x="4397150" y="331629"/>
                </a:lnTo>
                <a:lnTo>
                  <a:pt x="4397086" y="331730"/>
                </a:lnTo>
                <a:lnTo>
                  <a:pt x="4394777" y="330822"/>
                </a:lnTo>
                <a:lnTo>
                  <a:pt x="4394208" y="330152"/>
                </a:lnTo>
                <a:lnTo>
                  <a:pt x="4391025" y="328554"/>
                </a:lnTo>
                <a:close/>
                <a:moveTo>
                  <a:pt x="4402138" y="325378"/>
                </a:moveTo>
                <a:lnTo>
                  <a:pt x="4413250" y="329083"/>
                </a:lnTo>
                <a:lnTo>
                  <a:pt x="4417748" y="332522"/>
                </a:lnTo>
                <a:lnTo>
                  <a:pt x="4418013" y="334639"/>
                </a:lnTo>
                <a:lnTo>
                  <a:pt x="4424627" y="338607"/>
                </a:lnTo>
                <a:lnTo>
                  <a:pt x="4419336" y="336226"/>
                </a:lnTo>
                <a:lnTo>
                  <a:pt x="4422511" y="338343"/>
                </a:lnTo>
                <a:lnTo>
                  <a:pt x="4427538" y="341783"/>
                </a:lnTo>
                <a:lnTo>
                  <a:pt x="4424892" y="341783"/>
                </a:lnTo>
                <a:lnTo>
                  <a:pt x="4419865" y="338872"/>
                </a:lnTo>
                <a:lnTo>
                  <a:pt x="4425950" y="344428"/>
                </a:lnTo>
                <a:lnTo>
                  <a:pt x="4418365" y="340713"/>
                </a:lnTo>
                <a:lnTo>
                  <a:pt x="4427538" y="349192"/>
                </a:lnTo>
                <a:lnTo>
                  <a:pt x="4416425" y="342048"/>
                </a:lnTo>
                <a:lnTo>
                  <a:pt x="4417536" y="342048"/>
                </a:lnTo>
                <a:lnTo>
                  <a:pt x="4420314" y="343107"/>
                </a:lnTo>
                <a:lnTo>
                  <a:pt x="4417659" y="340367"/>
                </a:lnTo>
                <a:lnTo>
                  <a:pt x="4412986" y="338079"/>
                </a:lnTo>
                <a:lnTo>
                  <a:pt x="4407165" y="333316"/>
                </a:lnTo>
                <a:lnTo>
                  <a:pt x="4407165" y="332522"/>
                </a:lnTo>
                <a:lnTo>
                  <a:pt x="4395788" y="326172"/>
                </a:lnTo>
                <a:lnTo>
                  <a:pt x="4406636" y="330935"/>
                </a:lnTo>
                <a:lnTo>
                  <a:pt x="4404254" y="328818"/>
                </a:lnTo>
                <a:lnTo>
                  <a:pt x="4413250" y="334904"/>
                </a:lnTo>
                <a:lnTo>
                  <a:pt x="4411398" y="333316"/>
                </a:lnTo>
                <a:lnTo>
                  <a:pt x="4408488" y="331464"/>
                </a:lnTo>
                <a:lnTo>
                  <a:pt x="4405313" y="329083"/>
                </a:lnTo>
                <a:lnTo>
                  <a:pt x="4403196" y="326966"/>
                </a:lnTo>
                <a:lnTo>
                  <a:pt x="4402402" y="326172"/>
                </a:lnTo>
                <a:lnTo>
                  <a:pt x="4402138" y="325378"/>
                </a:lnTo>
                <a:close/>
                <a:moveTo>
                  <a:pt x="4406900" y="323791"/>
                </a:moveTo>
                <a:lnTo>
                  <a:pt x="4408020" y="323791"/>
                </a:lnTo>
                <a:lnTo>
                  <a:pt x="4411663" y="324513"/>
                </a:lnTo>
                <a:lnTo>
                  <a:pt x="4411102" y="324513"/>
                </a:lnTo>
                <a:lnTo>
                  <a:pt x="4411102" y="325379"/>
                </a:lnTo>
                <a:lnTo>
                  <a:pt x="4406900" y="323791"/>
                </a:lnTo>
                <a:close/>
                <a:moveTo>
                  <a:pt x="3837956" y="323638"/>
                </a:moveTo>
                <a:lnTo>
                  <a:pt x="3840071" y="323903"/>
                </a:lnTo>
                <a:lnTo>
                  <a:pt x="3841921" y="324167"/>
                </a:lnTo>
                <a:lnTo>
                  <a:pt x="3843507" y="325226"/>
                </a:lnTo>
                <a:lnTo>
                  <a:pt x="3845622" y="326814"/>
                </a:lnTo>
                <a:lnTo>
                  <a:pt x="3845622" y="327079"/>
                </a:lnTo>
                <a:lnTo>
                  <a:pt x="3844300" y="330255"/>
                </a:lnTo>
                <a:lnTo>
                  <a:pt x="3860954" y="332373"/>
                </a:lnTo>
                <a:lnTo>
                  <a:pt x="3878930" y="343489"/>
                </a:lnTo>
                <a:lnTo>
                  <a:pt x="3878401" y="346929"/>
                </a:lnTo>
                <a:lnTo>
                  <a:pt x="3874700" y="346400"/>
                </a:lnTo>
                <a:lnTo>
                  <a:pt x="3867827" y="345606"/>
                </a:lnTo>
                <a:lnTo>
                  <a:pt x="3851702" y="342959"/>
                </a:lnTo>
                <a:lnTo>
                  <a:pt x="3845358" y="342165"/>
                </a:lnTo>
                <a:lnTo>
                  <a:pt x="3843243" y="342165"/>
                </a:lnTo>
                <a:lnTo>
                  <a:pt x="3841921" y="342695"/>
                </a:lnTo>
                <a:lnTo>
                  <a:pt x="3841921" y="342959"/>
                </a:lnTo>
                <a:lnTo>
                  <a:pt x="3842979" y="344018"/>
                </a:lnTo>
                <a:lnTo>
                  <a:pt x="3845622" y="345341"/>
                </a:lnTo>
                <a:lnTo>
                  <a:pt x="3849852" y="346929"/>
                </a:lnTo>
                <a:lnTo>
                  <a:pt x="3846944" y="348517"/>
                </a:lnTo>
                <a:lnTo>
                  <a:pt x="3850116" y="347459"/>
                </a:lnTo>
                <a:lnTo>
                  <a:pt x="3853288" y="346929"/>
                </a:lnTo>
                <a:lnTo>
                  <a:pt x="3856460" y="346929"/>
                </a:lnTo>
                <a:lnTo>
                  <a:pt x="3859368" y="346929"/>
                </a:lnTo>
                <a:lnTo>
                  <a:pt x="3862276" y="347988"/>
                </a:lnTo>
                <a:lnTo>
                  <a:pt x="3865184" y="348782"/>
                </a:lnTo>
                <a:lnTo>
                  <a:pt x="3867827" y="350105"/>
                </a:lnTo>
                <a:lnTo>
                  <a:pt x="3870471" y="351958"/>
                </a:lnTo>
                <a:lnTo>
                  <a:pt x="3854345" y="356986"/>
                </a:lnTo>
                <a:lnTo>
                  <a:pt x="3866770" y="358310"/>
                </a:lnTo>
                <a:lnTo>
                  <a:pt x="3872850" y="351958"/>
                </a:lnTo>
                <a:lnTo>
                  <a:pt x="3885803" y="362280"/>
                </a:lnTo>
                <a:lnTo>
                  <a:pt x="3899548" y="355134"/>
                </a:lnTo>
                <a:lnTo>
                  <a:pt x="3910915" y="359634"/>
                </a:lnTo>
                <a:lnTo>
                  <a:pt x="3913294" y="365721"/>
                </a:lnTo>
                <a:lnTo>
                  <a:pt x="3898524" y="368070"/>
                </a:lnTo>
                <a:lnTo>
                  <a:pt x="3908426" y="369762"/>
                </a:lnTo>
                <a:lnTo>
                  <a:pt x="3907903" y="370038"/>
                </a:lnTo>
                <a:lnTo>
                  <a:pt x="3886201" y="373075"/>
                </a:lnTo>
                <a:lnTo>
                  <a:pt x="3888599" y="369649"/>
                </a:lnTo>
                <a:lnTo>
                  <a:pt x="3885010" y="370221"/>
                </a:lnTo>
                <a:lnTo>
                  <a:pt x="3884745" y="370221"/>
                </a:lnTo>
                <a:lnTo>
                  <a:pt x="3882895" y="370221"/>
                </a:lnTo>
                <a:lnTo>
                  <a:pt x="3875757" y="369691"/>
                </a:lnTo>
                <a:lnTo>
                  <a:pt x="3884745" y="375249"/>
                </a:lnTo>
                <a:lnTo>
                  <a:pt x="3882630" y="377102"/>
                </a:lnTo>
                <a:lnTo>
                  <a:pt x="3888975" y="379484"/>
                </a:lnTo>
                <a:lnTo>
                  <a:pt x="3888182" y="383189"/>
                </a:lnTo>
                <a:lnTo>
                  <a:pt x="3893733" y="383983"/>
                </a:lnTo>
                <a:lnTo>
                  <a:pt x="3899020" y="385306"/>
                </a:lnTo>
                <a:lnTo>
                  <a:pt x="3904307" y="387159"/>
                </a:lnTo>
                <a:lnTo>
                  <a:pt x="3909594" y="389541"/>
                </a:lnTo>
                <a:lnTo>
                  <a:pt x="3896905" y="380013"/>
                </a:lnTo>
                <a:lnTo>
                  <a:pt x="3897169" y="380013"/>
                </a:lnTo>
                <a:lnTo>
                  <a:pt x="3917524" y="378425"/>
                </a:lnTo>
                <a:lnTo>
                  <a:pt x="3928362" y="387688"/>
                </a:lnTo>
                <a:lnTo>
                  <a:pt x="3928626" y="391659"/>
                </a:lnTo>
                <a:lnTo>
                  <a:pt x="3916731" y="402510"/>
                </a:lnTo>
                <a:lnTo>
                  <a:pt x="3886596" y="400392"/>
                </a:lnTo>
                <a:lnTo>
                  <a:pt x="3886067" y="397216"/>
                </a:lnTo>
                <a:lnTo>
                  <a:pt x="3890825" y="396952"/>
                </a:lnTo>
                <a:lnTo>
                  <a:pt x="3895055" y="396158"/>
                </a:lnTo>
                <a:lnTo>
                  <a:pt x="3899813" y="395364"/>
                </a:lnTo>
                <a:lnTo>
                  <a:pt x="3904307" y="394305"/>
                </a:lnTo>
                <a:lnTo>
                  <a:pt x="3881573" y="395893"/>
                </a:lnTo>
                <a:lnTo>
                  <a:pt x="3879723" y="399334"/>
                </a:lnTo>
                <a:lnTo>
                  <a:pt x="3880516" y="405421"/>
                </a:lnTo>
                <a:lnTo>
                  <a:pt x="3859104" y="400922"/>
                </a:lnTo>
                <a:lnTo>
                  <a:pt x="3881573" y="407803"/>
                </a:lnTo>
                <a:lnTo>
                  <a:pt x="3878401" y="410185"/>
                </a:lnTo>
                <a:lnTo>
                  <a:pt x="3878930" y="417331"/>
                </a:lnTo>
                <a:lnTo>
                  <a:pt x="3854345" y="420243"/>
                </a:lnTo>
                <a:lnTo>
                  <a:pt x="3857782" y="420243"/>
                </a:lnTo>
                <a:lnTo>
                  <a:pt x="3860690" y="420243"/>
                </a:lnTo>
                <a:lnTo>
                  <a:pt x="3862804" y="420243"/>
                </a:lnTo>
                <a:lnTo>
                  <a:pt x="3865184" y="420243"/>
                </a:lnTo>
                <a:lnTo>
                  <a:pt x="3867034" y="420507"/>
                </a:lnTo>
                <a:lnTo>
                  <a:pt x="3867563" y="421302"/>
                </a:lnTo>
                <a:lnTo>
                  <a:pt x="3868091" y="421566"/>
                </a:lnTo>
                <a:lnTo>
                  <a:pt x="3868884" y="422096"/>
                </a:lnTo>
                <a:lnTo>
                  <a:pt x="3869149" y="422890"/>
                </a:lnTo>
                <a:lnTo>
                  <a:pt x="3869413" y="425007"/>
                </a:lnTo>
                <a:lnTo>
                  <a:pt x="3860690" y="428448"/>
                </a:lnTo>
                <a:lnTo>
                  <a:pt x="3861483" y="428448"/>
                </a:lnTo>
                <a:lnTo>
                  <a:pt x="3868620" y="430830"/>
                </a:lnTo>
                <a:lnTo>
                  <a:pt x="3867034" y="427653"/>
                </a:lnTo>
                <a:lnTo>
                  <a:pt x="3869413" y="425271"/>
                </a:lnTo>
                <a:lnTo>
                  <a:pt x="3869677" y="425271"/>
                </a:lnTo>
                <a:lnTo>
                  <a:pt x="3869942" y="425271"/>
                </a:lnTo>
                <a:lnTo>
                  <a:pt x="3870206" y="425271"/>
                </a:lnTo>
                <a:lnTo>
                  <a:pt x="3872321" y="424477"/>
                </a:lnTo>
                <a:lnTo>
                  <a:pt x="3894526" y="419978"/>
                </a:lnTo>
                <a:lnTo>
                  <a:pt x="3896376" y="423154"/>
                </a:lnTo>
                <a:lnTo>
                  <a:pt x="3890561" y="431888"/>
                </a:lnTo>
                <a:lnTo>
                  <a:pt x="3888182" y="431888"/>
                </a:lnTo>
                <a:lnTo>
                  <a:pt x="3873378" y="435594"/>
                </a:lnTo>
                <a:lnTo>
                  <a:pt x="3883688" y="433212"/>
                </a:lnTo>
                <a:lnTo>
                  <a:pt x="3886331" y="435329"/>
                </a:lnTo>
                <a:lnTo>
                  <a:pt x="3889503" y="433476"/>
                </a:lnTo>
                <a:lnTo>
                  <a:pt x="3892147" y="437182"/>
                </a:lnTo>
                <a:lnTo>
                  <a:pt x="3892940" y="434535"/>
                </a:lnTo>
                <a:lnTo>
                  <a:pt x="3893997" y="432417"/>
                </a:lnTo>
                <a:lnTo>
                  <a:pt x="3895055" y="430300"/>
                </a:lnTo>
                <a:lnTo>
                  <a:pt x="3896905" y="428712"/>
                </a:lnTo>
                <a:lnTo>
                  <a:pt x="3898491" y="427653"/>
                </a:lnTo>
                <a:lnTo>
                  <a:pt x="3900077" y="427124"/>
                </a:lnTo>
                <a:lnTo>
                  <a:pt x="3902192" y="426595"/>
                </a:lnTo>
                <a:lnTo>
                  <a:pt x="3904042" y="426595"/>
                </a:lnTo>
                <a:lnTo>
                  <a:pt x="3905364" y="426860"/>
                </a:lnTo>
                <a:lnTo>
                  <a:pt x="3906950" y="427653"/>
                </a:lnTo>
                <a:lnTo>
                  <a:pt x="3908008" y="428712"/>
                </a:lnTo>
                <a:lnTo>
                  <a:pt x="3909065" y="430300"/>
                </a:lnTo>
                <a:lnTo>
                  <a:pt x="3909594" y="432153"/>
                </a:lnTo>
                <a:lnTo>
                  <a:pt x="3909594" y="434006"/>
                </a:lnTo>
                <a:lnTo>
                  <a:pt x="3909329" y="436653"/>
                </a:lnTo>
                <a:lnTo>
                  <a:pt x="3908272" y="439564"/>
                </a:lnTo>
                <a:lnTo>
                  <a:pt x="3911180" y="438240"/>
                </a:lnTo>
                <a:lnTo>
                  <a:pt x="3916731" y="443269"/>
                </a:lnTo>
                <a:lnTo>
                  <a:pt x="3916467" y="435858"/>
                </a:lnTo>
                <a:lnTo>
                  <a:pt x="3919903" y="435329"/>
                </a:lnTo>
                <a:lnTo>
                  <a:pt x="3923340" y="434800"/>
                </a:lnTo>
                <a:lnTo>
                  <a:pt x="3926776" y="434535"/>
                </a:lnTo>
                <a:lnTo>
                  <a:pt x="3930213" y="434006"/>
                </a:lnTo>
                <a:lnTo>
                  <a:pt x="3933913" y="434006"/>
                </a:lnTo>
                <a:lnTo>
                  <a:pt x="3937086" y="434535"/>
                </a:lnTo>
                <a:lnTo>
                  <a:pt x="3940258" y="434800"/>
                </a:lnTo>
                <a:lnTo>
                  <a:pt x="3943430" y="435594"/>
                </a:lnTo>
                <a:lnTo>
                  <a:pt x="3946866" y="436123"/>
                </a:lnTo>
                <a:lnTo>
                  <a:pt x="3950038" y="437446"/>
                </a:lnTo>
                <a:lnTo>
                  <a:pt x="3952946" y="438505"/>
                </a:lnTo>
                <a:lnTo>
                  <a:pt x="3955854" y="440093"/>
                </a:lnTo>
                <a:lnTo>
                  <a:pt x="3958498" y="441681"/>
                </a:lnTo>
                <a:lnTo>
                  <a:pt x="3961141" y="443533"/>
                </a:lnTo>
                <a:lnTo>
                  <a:pt x="3963520" y="445651"/>
                </a:lnTo>
                <a:lnTo>
                  <a:pt x="3965635" y="448033"/>
                </a:lnTo>
                <a:lnTo>
                  <a:pt x="3965635" y="444328"/>
                </a:lnTo>
                <a:lnTo>
                  <a:pt x="3974887" y="443533"/>
                </a:lnTo>
                <a:lnTo>
                  <a:pt x="3983875" y="452797"/>
                </a:lnTo>
                <a:lnTo>
                  <a:pt x="3983610" y="449092"/>
                </a:lnTo>
                <a:lnTo>
                  <a:pt x="3986518" y="448033"/>
                </a:lnTo>
                <a:lnTo>
                  <a:pt x="3998414" y="454650"/>
                </a:lnTo>
                <a:lnTo>
                  <a:pt x="3995506" y="456238"/>
                </a:lnTo>
                <a:lnTo>
                  <a:pt x="3996035" y="459414"/>
                </a:lnTo>
                <a:lnTo>
                  <a:pt x="3997092" y="459150"/>
                </a:lnTo>
                <a:lnTo>
                  <a:pt x="3999735" y="457297"/>
                </a:lnTo>
                <a:lnTo>
                  <a:pt x="4006344" y="459414"/>
                </a:lnTo>
                <a:lnTo>
                  <a:pt x="4023791" y="475823"/>
                </a:lnTo>
                <a:lnTo>
                  <a:pt x="4020619" y="476088"/>
                </a:lnTo>
                <a:lnTo>
                  <a:pt x="4017447" y="475823"/>
                </a:lnTo>
                <a:lnTo>
                  <a:pt x="4014274" y="475559"/>
                </a:lnTo>
                <a:lnTo>
                  <a:pt x="4010838" y="474500"/>
                </a:lnTo>
                <a:lnTo>
                  <a:pt x="4007930" y="473706"/>
                </a:lnTo>
                <a:lnTo>
                  <a:pt x="4005022" y="472383"/>
                </a:lnTo>
                <a:lnTo>
                  <a:pt x="4002379" y="470530"/>
                </a:lnTo>
                <a:lnTo>
                  <a:pt x="3999471" y="468677"/>
                </a:lnTo>
                <a:lnTo>
                  <a:pt x="4010309" y="480058"/>
                </a:lnTo>
                <a:lnTo>
                  <a:pt x="3978588" y="475559"/>
                </a:lnTo>
                <a:lnTo>
                  <a:pt x="3973830" y="472647"/>
                </a:lnTo>
                <a:lnTo>
                  <a:pt x="3968543" y="470265"/>
                </a:lnTo>
                <a:lnTo>
                  <a:pt x="3962463" y="468148"/>
                </a:lnTo>
                <a:lnTo>
                  <a:pt x="3956647" y="466295"/>
                </a:lnTo>
                <a:lnTo>
                  <a:pt x="3950303" y="465237"/>
                </a:lnTo>
                <a:lnTo>
                  <a:pt x="3943694" y="464443"/>
                </a:lnTo>
                <a:lnTo>
                  <a:pt x="3937350" y="463384"/>
                </a:lnTo>
                <a:lnTo>
                  <a:pt x="3930741" y="462854"/>
                </a:lnTo>
                <a:lnTo>
                  <a:pt x="3917260" y="462325"/>
                </a:lnTo>
                <a:lnTo>
                  <a:pt x="3904042" y="462061"/>
                </a:lnTo>
                <a:lnTo>
                  <a:pt x="3891354" y="461531"/>
                </a:lnTo>
                <a:lnTo>
                  <a:pt x="3885538" y="460737"/>
                </a:lnTo>
                <a:lnTo>
                  <a:pt x="3879723" y="459943"/>
                </a:lnTo>
                <a:lnTo>
                  <a:pt x="3909594" y="466295"/>
                </a:lnTo>
                <a:lnTo>
                  <a:pt x="3909858" y="470265"/>
                </a:lnTo>
                <a:lnTo>
                  <a:pt x="3916202" y="468413"/>
                </a:lnTo>
                <a:lnTo>
                  <a:pt x="3922018" y="467089"/>
                </a:lnTo>
                <a:lnTo>
                  <a:pt x="3927833" y="465766"/>
                </a:lnTo>
                <a:lnTo>
                  <a:pt x="3932592" y="465501"/>
                </a:lnTo>
                <a:lnTo>
                  <a:pt x="3934971" y="465501"/>
                </a:lnTo>
                <a:lnTo>
                  <a:pt x="3937350" y="465766"/>
                </a:lnTo>
                <a:lnTo>
                  <a:pt x="3939200" y="466031"/>
                </a:lnTo>
                <a:lnTo>
                  <a:pt x="3940786" y="466560"/>
                </a:lnTo>
                <a:lnTo>
                  <a:pt x="3942372" y="467619"/>
                </a:lnTo>
                <a:lnTo>
                  <a:pt x="3943694" y="468677"/>
                </a:lnTo>
                <a:lnTo>
                  <a:pt x="3945016" y="470001"/>
                </a:lnTo>
                <a:lnTo>
                  <a:pt x="3945809" y="471589"/>
                </a:lnTo>
                <a:lnTo>
                  <a:pt x="3948452" y="476617"/>
                </a:lnTo>
                <a:lnTo>
                  <a:pt x="3947924" y="477412"/>
                </a:lnTo>
                <a:lnTo>
                  <a:pt x="3947395" y="478470"/>
                </a:lnTo>
                <a:lnTo>
                  <a:pt x="3945280" y="479793"/>
                </a:lnTo>
                <a:lnTo>
                  <a:pt x="3942901" y="481117"/>
                </a:lnTo>
                <a:lnTo>
                  <a:pt x="3939993" y="482176"/>
                </a:lnTo>
                <a:lnTo>
                  <a:pt x="3937086" y="482705"/>
                </a:lnTo>
                <a:lnTo>
                  <a:pt x="3933913" y="483764"/>
                </a:lnTo>
                <a:lnTo>
                  <a:pt x="3928098" y="484293"/>
                </a:lnTo>
                <a:lnTo>
                  <a:pt x="3923340" y="485087"/>
                </a:lnTo>
                <a:lnTo>
                  <a:pt x="3921754" y="485352"/>
                </a:lnTo>
                <a:lnTo>
                  <a:pt x="3920960" y="485881"/>
                </a:lnTo>
                <a:lnTo>
                  <a:pt x="3920960" y="486145"/>
                </a:lnTo>
                <a:lnTo>
                  <a:pt x="3922018" y="486675"/>
                </a:lnTo>
                <a:lnTo>
                  <a:pt x="3928362" y="488528"/>
                </a:lnTo>
                <a:lnTo>
                  <a:pt x="3918581" y="490910"/>
                </a:lnTo>
                <a:lnTo>
                  <a:pt x="3922547" y="491704"/>
                </a:lnTo>
                <a:lnTo>
                  <a:pt x="3924397" y="493292"/>
                </a:lnTo>
                <a:lnTo>
                  <a:pt x="3925719" y="495409"/>
                </a:lnTo>
                <a:lnTo>
                  <a:pt x="3926776" y="497526"/>
                </a:lnTo>
                <a:lnTo>
                  <a:pt x="3927305" y="499644"/>
                </a:lnTo>
                <a:lnTo>
                  <a:pt x="3927833" y="501496"/>
                </a:lnTo>
                <a:lnTo>
                  <a:pt x="3927833" y="503349"/>
                </a:lnTo>
                <a:lnTo>
                  <a:pt x="3927305" y="506790"/>
                </a:lnTo>
                <a:lnTo>
                  <a:pt x="3927305" y="509437"/>
                </a:lnTo>
                <a:lnTo>
                  <a:pt x="3927305" y="510230"/>
                </a:lnTo>
                <a:lnTo>
                  <a:pt x="3928098" y="510495"/>
                </a:lnTo>
                <a:lnTo>
                  <a:pt x="3928891" y="510230"/>
                </a:lnTo>
                <a:lnTo>
                  <a:pt x="3929948" y="509172"/>
                </a:lnTo>
                <a:lnTo>
                  <a:pt x="3933913" y="505731"/>
                </a:lnTo>
                <a:lnTo>
                  <a:pt x="3934706" y="505996"/>
                </a:lnTo>
                <a:lnTo>
                  <a:pt x="3936028" y="505996"/>
                </a:lnTo>
                <a:lnTo>
                  <a:pt x="3939729" y="505731"/>
                </a:lnTo>
                <a:lnTo>
                  <a:pt x="3944752" y="504937"/>
                </a:lnTo>
                <a:lnTo>
                  <a:pt x="3950038" y="503878"/>
                </a:lnTo>
                <a:lnTo>
                  <a:pt x="3959291" y="502026"/>
                </a:lnTo>
                <a:lnTo>
                  <a:pt x="3964049" y="500967"/>
                </a:lnTo>
                <a:lnTo>
                  <a:pt x="3943165" y="517906"/>
                </a:lnTo>
                <a:lnTo>
                  <a:pt x="3961934" y="514200"/>
                </a:lnTo>
                <a:lnTo>
                  <a:pt x="3963256" y="511554"/>
                </a:lnTo>
                <a:lnTo>
                  <a:pt x="3961934" y="507849"/>
                </a:lnTo>
                <a:lnTo>
                  <a:pt x="3979381" y="493292"/>
                </a:lnTo>
                <a:lnTo>
                  <a:pt x="3983082" y="495409"/>
                </a:lnTo>
                <a:lnTo>
                  <a:pt x="4030664" y="487469"/>
                </a:lnTo>
                <a:lnTo>
                  <a:pt x="4026963" y="499908"/>
                </a:lnTo>
                <a:lnTo>
                  <a:pt x="4023526" y="499908"/>
                </a:lnTo>
                <a:lnTo>
                  <a:pt x="4024584" y="503084"/>
                </a:lnTo>
                <a:lnTo>
                  <a:pt x="4021676" y="504408"/>
                </a:lnTo>
                <a:lnTo>
                  <a:pt x="4028020" y="508642"/>
                </a:lnTo>
                <a:lnTo>
                  <a:pt x="4022205" y="511819"/>
                </a:lnTo>
                <a:lnTo>
                  <a:pt x="4025113" y="514200"/>
                </a:lnTo>
                <a:lnTo>
                  <a:pt x="4024319" y="517112"/>
                </a:lnTo>
                <a:lnTo>
                  <a:pt x="4018240" y="518700"/>
                </a:lnTo>
                <a:lnTo>
                  <a:pt x="4024319" y="523729"/>
                </a:lnTo>
                <a:lnTo>
                  <a:pt x="4018240" y="525052"/>
                </a:lnTo>
                <a:lnTo>
                  <a:pt x="4023526" y="529287"/>
                </a:lnTo>
                <a:lnTo>
                  <a:pt x="4020619" y="530610"/>
                </a:lnTo>
                <a:lnTo>
                  <a:pt x="4022998" y="532727"/>
                </a:lnTo>
                <a:lnTo>
                  <a:pt x="4020883" y="535110"/>
                </a:lnTo>
                <a:lnTo>
                  <a:pt x="4021147" y="535904"/>
                </a:lnTo>
                <a:lnTo>
                  <a:pt x="4018768" y="550725"/>
                </a:lnTo>
                <a:lnTo>
                  <a:pt x="3999735" y="561841"/>
                </a:lnTo>
                <a:lnTo>
                  <a:pt x="4000793" y="565282"/>
                </a:lnTo>
                <a:lnTo>
                  <a:pt x="3997356" y="565017"/>
                </a:lnTo>
                <a:lnTo>
                  <a:pt x="3988369" y="573487"/>
                </a:lnTo>
                <a:lnTo>
                  <a:pt x="3989162" y="577721"/>
                </a:lnTo>
                <a:lnTo>
                  <a:pt x="3975944" y="579309"/>
                </a:lnTo>
                <a:lnTo>
                  <a:pt x="3974887" y="582485"/>
                </a:lnTo>
                <a:lnTo>
                  <a:pt x="3981760" y="585397"/>
                </a:lnTo>
                <a:lnTo>
                  <a:pt x="3968278" y="585397"/>
                </a:lnTo>
                <a:lnTo>
                  <a:pt x="3971715" y="586720"/>
                </a:lnTo>
                <a:lnTo>
                  <a:pt x="3973036" y="589896"/>
                </a:lnTo>
                <a:lnTo>
                  <a:pt x="3967485" y="592543"/>
                </a:lnTo>
                <a:lnTo>
                  <a:pt x="3964842" y="593337"/>
                </a:lnTo>
                <a:lnTo>
                  <a:pt x="3962198" y="594131"/>
                </a:lnTo>
                <a:lnTo>
                  <a:pt x="3959819" y="594131"/>
                </a:lnTo>
                <a:lnTo>
                  <a:pt x="3957969" y="593602"/>
                </a:lnTo>
                <a:lnTo>
                  <a:pt x="3955854" y="592543"/>
                </a:lnTo>
                <a:lnTo>
                  <a:pt x="3953739" y="590425"/>
                </a:lnTo>
                <a:lnTo>
                  <a:pt x="3928891" y="582220"/>
                </a:lnTo>
                <a:lnTo>
                  <a:pt x="3930213" y="584073"/>
                </a:lnTo>
                <a:lnTo>
                  <a:pt x="3932327" y="586455"/>
                </a:lnTo>
                <a:lnTo>
                  <a:pt x="3937350" y="591749"/>
                </a:lnTo>
                <a:lnTo>
                  <a:pt x="3941315" y="595190"/>
                </a:lnTo>
                <a:lnTo>
                  <a:pt x="3941579" y="595719"/>
                </a:lnTo>
                <a:lnTo>
                  <a:pt x="3940258" y="594925"/>
                </a:lnTo>
                <a:lnTo>
                  <a:pt x="3955061" y="603924"/>
                </a:lnTo>
                <a:lnTo>
                  <a:pt x="3951625" y="608688"/>
                </a:lnTo>
                <a:lnTo>
                  <a:pt x="3948981" y="613187"/>
                </a:lnTo>
                <a:lnTo>
                  <a:pt x="3947131" y="617422"/>
                </a:lnTo>
                <a:lnTo>
                  <a:pt x="3946073" y="619804"/>
                </a:lnTo>
                <a:lnTo>
                  <a:pt x="3945545" y="622186"/>
                </a:lnTo>
                <a:lnTo>
                  <a:pt x="3945280" y="624568"/>
                </a:lnTo>
                <a:lnTo>
                  <a:pt x="3945016" y="626950"/>
                </a:lnTo>
                <a:lnTo>
                  <a:pt x="3945016" y="629597"/>
                </a:lnTo>
                <a:lnTo>
                  <a:pt x="3945280" y="631979"/>
                </a:lnTo>
                <a:lnTo>
                  <a:pt x="3945809" y="634625"/>
                </a:lnTo>
                <a:lnTo>
                  <a:pt x="3946338" y="637272"/>
                </a:lnTo>
                <a:lnTo>
                  <a:pt x="3947395" y="639919"/>
                </a:lnTo>
                <a:lnTo>
                  <a:pt x="3948188" y="642830"/>
                </a:lnTo>
                <a:lnTo>
                  <a:pt x="3949510" y="646006"/>
                </a:lnTo>
                <a:lnTo>
                  <a:pt x="3950567" y="649182"/>
                </a:lnTo>
                <a:lnTo>
                  <a:pt x="3951625" y="652093"/>
                </a:lnTo>
                <a:lnTo>
                  <a:pt x="3952682" y="654475"/>
                </a:lnTo>
                <a:lnTo>
                  <a:pt x="3952682" y="655534"/>
                </a:lnTo>
                <a:lnTo>
                  <a:pt x="3952682" y="656593"/>
                </a:lnTo>
                <a:lnTo>
                  <a:pt x="3952418" y="656858"/>
                </a:lnTo>
                <a:lnTo>
                  <a:pt x="3952153" y="657387"/>
                </a:lnTo>
                <a:lnTo>
                  <a:pt x="3951096" y="657387"/>
                </a:lnTo>
                <a:lnTo>
                  <a:pt x="3950038" y="657122"/>
                </a:lnTo>
                <a:lnTo>
                  <a:pt x="3946866" y="655534"/>
                </a:lnTo>
                <a:lnTo>
                  <a:pt x="3952418" y="661092"/>
                </a:lnTo>
                <a:lnTo>
                  <a:pt x="3948452" y="671414"/>
                </a:lnTo>
                <a:lnTo>
                  <a:pt x="3942372" y="670620"/>
                </a:lnTo>
                <a:lnTo>
                  <a:pt x="3947924" y="675649"/>
                </a:lnTo>
                <a:lnTo>
                  <a:pt x="3929684" y="674061"/>
                </a:lnTo>
                <a:lnTo>
                  <a:pt x="3941844" y="682001"/>
                </a:lnTo>
                <a:lnTo>
                  <a:pt x="3936821" y="690206"/>
                </a:lnTo>
                <a:lnTo>
                  <a:pt x="3924661" y="689147"/>
                </a:lnTo>
                <a:lnTo>
                  <a:pt x="3926776" y="692853"/>
                </a:lnTo>
                <a:lnTo>
                  <a:pt x="3921225" y="699469"/>
                </a:lnTo>
                <a:lnTo>
                  <a:pt x="3916731" y="693382"/>
                </a:lnTo>
                <a:lnTo>
                  <a:pt x="3915938" y="695764"/>
                </a:lnTo>
                <a:lnTo>
                  <a:pt x="3919110" y="701587"/>
                </a:lnTo>
                <a:lnTo>
                  <a:pt x="3914616" y="701587"/>
                </a:lnTo>
                <a:lnTo>
                  <a:pt x="3910651" y="701322"/>
                </a:lnTo>
                <a:lnTo>
                  <a:pt x="3909065" y="701057"/>
                </a:lnTo>
                <a:lnTo>
                  <a:pt x="3907743" y="700528"/>
                </a:lnTo>
                <a:lnTo>
                  <a:pt x="3906686" y="699999"/>
                </a:lnTo>
                <a:lnTo>
                  <a:pt x="3905628" y="699469"/>
                </a:lnTo>
                <a:lnTo>
                  <a:pt x="3905100" y="698410"/>
                </a:lnTo>
                <a:lnTo>
                  <a:pt x="3904835" y="697352"/>
                </a:lnTo>
                <a:lnTo>
                  <a:pt x="3904571" y="695764"/>
                </a:lnTo>
                <a:lnTo>
                  <a:pt x="3904835" y="694176"/>
                </a:lnTo>
                <a:lnTo>
                  <a:pt x="3905100" y="692323"/>
                </a:lnTo>
                <a:lnTo>
                  <a:pt x="3905628" y="689941"/>
                </a:lnTo>
                <a:lnTo>
                  <a:pt x="3907479" y="684648"/>
                </a:lnTo>
                <a:lnTo>
                  <a:pt x="3888710" y="687295"/>
                </a:lnTo>
                <a:lnTo>
                  <a:pt x="3888182" y="687559"/>
                </a:lnTo>
                <a:lnTo>
                  <a:pt x="3896376" y="697352"/>
                </a:lnTo>
                <a:lnTo>
                  <a:pt x="3899284" y="699469"/>
                </a:lnTo>
                <a:lnTo>
                  <a:pt x="3899284" y="703175"/>
                </a:lnTo>
                <a:lnTo>
                  <a:pt x="3896641" y="705027"/>
                </a:lnTo>
                <a:lnTo>
                  <a:pt x="3890561" y="701587"/>
                </a:lnTo>
                <a:lnTo>
                  <a:pt x="3901928" y="709791"/>
                </a:lnTo>
                <a:lnTo>
                  <a:pt x="3898491" y="716408"/>
                </a:lnTo>
                <a:lnTo>
                  <a:pt x="3895583" y="714291"/>
                </a:lnTo>
                <a:lnTo>
                  <a:pt x="3892147" y="715879"/>
                </a:lnTo>
                <a:lnTo>
                  <a:pt x="3891882" y="715879"/>
                </a:lnTo>
                <a:lnTo>
                  <a:pt x="3896376" y="718790"/>
                </a:lnTo>
                <a:lnTo>
                  <a:pt x="3880251" y="717732"/>
                </a:lnTo>
                <a:lnTo>
                  <a:pt x="3884745" y="722760"/>
                </a:lnTo>
                <a:lnTo>
                  <a:pt x="3881309" y="724613"/>
                </a:lnTo>
                <a:lnTo>
                  <a:pt x="3874700" y="721172"/>
                </a:lnTo>
                <a:lnTo>
                  <a:pt x="3874436" y="721172"/>
                </a:lnTo>
                <a:lnTo>
                  <a:pt x="3873907" y="723025"/>
                </a:lnTo>
                <a:lnTo>
                  <a:pt x="3874700" y="726995"/>
                </a:lnTo>
                <a:lnTo>
                  <a:pt x="3868620" y="728583"/>
                </a:lnTo>
                <a:lnTo>
                  <a:pt x="3877872" y="732023"/>
                </a:lnTo>
                <a:lnTo>
                  <a:pt x="3877079" y="734670"/>
                </a:lnTo>
                <a:lnTo>
                  <a:pt x="3880516" y="737317"/>
                </a:lnTo>
                <a:lnTo>
                  <a:pt x="3879987" y="746845"/>
                </a:lnTo>
                <a:lnTo>
                  <a:pt x="3860690" y="750021"/>
                </a:lnTo>
                <a:lnTo>
                  <a:pt x="3861483" y="756638"/>
                </a:lnTo>
                <a:lnTo>
                  <a:pt x="3888182" y="774371"/>
                </a:lnTo>
                <a:lnTo>
                  <a:pt x="3866770" y="781782"/>
                </a:lnTo>
                <a:lnTo>
                  <a:pt x="3868091" y="784958"/>
                </a:lnTo>
                <a:lnTo>
                  <a:pt x="3877872" y="787340"/>
                </a:lnTo>
                <a:lnTo>
                  <a:pt x="3882102" y="788663"/>
                </a:lnTo>
                <a:lnTo>
                  <a:pt x="3885803" y="789722"/>
                </a:lnTo>
                <a:lnTo>
                  <a:pt x="3888975" y="791574"/>
                </a:lnTo>
                <a:lnTo>
                  <a:pt x="3892411" y="793427"/>
                </a:lnTo>
                <a:lnTo>
                  <a:pt x="3895848" y="796074"/>
                </a:lnTo>
                <a:lnTo>
                  <a:pt x="3899020" y="799779"/>
                </a:lnTo>
                <a:lnTo>
                  <a:pt x="3892147" y="800838"/>
                </a:lnTo>
                <a:lnTo>
                  <a:pt x="3891882" y="800838"/>
                </a:lnTo>
                <a:lnTo>
                  <a:pt x="3891618" y="800838"/>
                </a:lnTo>
                <a:lnTo>
                  <a:pt x="3891354" y="800838"/>
                </a:lnTo>
                <a:lnTo>
                  <a:pt x="3891354" y="801103"/>
                </a:lnTo>
                <a:lnTo>
                  <a:pt x="3891089" y="801103"/>
                </a:lnTo>
                <a:lnTo>
                  <a:pt x="3890825" y="801103"/>
                </a:lnTo>
                <a:lnTo>
                  <a:pt x="3888975" y="801632"/>
                </a:lnTo>
                <a:lnTo>
                  <a:pt x="3878137" y="800838"/>
                </a:lnTo>
                <a:lnTo>
                  <a:pt x="3875493" y="803220"/>
                </a:lnTo>
                <a:lnTo>
                  <a:pt x="3895583" y="808513"/>
                </a:lnTo>
                <a:lnTo>
                  <a:pt x="3891882" y="809043"/>
                </a:lnTo>
                <a:lnTo>
                  <a:pt x="3891354" y="812219"/>
                </a:lnTo>
                <a:lnTo>
                  <a:pt x="3888182" y="811160"/>
                </a:lnTo>
                <a:lnTo>
                  <a:pt x="3891354" y="814072"/>
                </a:lnTo>
                <a:lnTo>
                  <a:pt x="3884216" y="811425"/>
                </a:lnTo>
                <a:lnTo>
                  <a:pt x="3885010" y="814866"/>
                </a:lnTo>
                <a:lnTo>
                  <a:pt x="3891618" y="817512"/>
                </a:lnTo>
                <a:lnTo>
                  <a:pt x="3881573" y="815659"/>
                </a:lnTo>
                <a:lnTo>
                  <a:pt x="3893204" y="822806"/>
                </a:lnTo>
                <a:lnTo>
                  <a:pt x="3877343" y="819894"/>
                </a:lnTo>
                <a:lnTo>
                  <a:pt x="3883952" y="823335"/>
                </a:lnTo>
                <a:lnTo>
                  <a:pt x="3886596" y="824923"/>
                </a:lnTo>
                <a:lnTo>
                  <a:pt x="3888446" y="825982"/>
                </a:lnTo>
                <a:lnTo>
                  <a:pt x="3888710" y="826775"/>
                </a:lnTo>
                <a:lnTo>
                  <a:pt x="3888710" y="827040"/>
                </a:lnTo>
                <a:lnTo>
                  <a:pt x="3888446" y="827305"/>
                </a:lnTo>
                <a:lnTo>
                  <a:pt x="3887917" y="827569"/>
                </a:lnTo>
                <a:lnTo>
                  <a:pt x="3885538" y="827569"/>
                </a:lnTo>
                <a:lnTo>
                  <a:pt x="3881309" y="827305"/>
                </a:lnTo>
                <a:lnTo>
                  <a:pt x="3886860" y="832334"/>
                </a:lnTo>
                <a:lnTo>
                  <a:pt x="3873114" y="829157"/>
                </a:lnTo>
                <a:lnTo>
                  <a:pt x="3889768" y="836568"/>
                </a:lnTo>
                <a:lnTo>
                  <a:pt x="3883764" y="843042"/>
                </a:lnTo>
                <a:lnTo>
                  <a:pt x="3884614" y="842964"/>
                </a:lnTo>
                <a:lnTo>
                  <a:pt x="3879139" y="848448"/>
                </a:lnTo>
                <a:lnTo>
                  <a:pt x="3876949" y="849025"/>
                </a:lnTo>
                <a:lnTo>
                  <a:pt x="3876949" y="849314"/>
                </a:lnTo>
                <a:lnTo>
                  <a:pt x="3876676" y="849314"/>
                </a:lnTo>
                <a:lnTo>
                  <a:pt x="3877999" y="844663"/>
                </a:lnTo>
                <a:lnTo>
                  <a:pt x="3871528" y="845567"/>
                </a:lnTo>
                <a:lnTo>
                  <a:pt x="3871264" y="845832"/>
                </a:lnTo>
                <a:lnTo>
                  <a:pt x="3870471" y="845832"/>
                </a:lnTo>
                <a:lnTo>
                  <a:pt x="3872850" y="851125"/>
                </a:lnTo>
                <a:lnTo>
                  <a:pt x="3858839" y="851654"/>
                </a:lnTo>
                <a:lnTo>
                  <a:pt x="3874436" y="855624"/>
                </a:lnTo>
                <a:lnTo>
                  <a:pt x="3874700" y="855360"/>
                </a:lnTo>
                <a:lnTo>
                  <a:pt x="3878137" y="855624"/>
                </a:lnTo>
                <a:lnTo>
                  <a:pt x="3886860" y="861183"/>
                </a:lnTo>
                <a:lnTo>
                  <a:pt x="3869149" y="860654"/>
                </a:lnTo>
                <a:lnTo>
                  <a:pt x="3871528" y="861183"/>
                </a:lnTo>
                <a:lnTo>
                  <a:pt x="3874171" y="862242"/>
                </a:lnTo>
                <a:lnTo>
                  <a:pt x="3876286" y="863035"/>
                </a:lnTo>
                <a:lnTo>
                  <a:pt x="3878401" y="863829"/>
                </a:lnTo>
                <a:lnTo>
                  <a:pt x="3882630" y="866212"/>
                </a:lnTo>
                <a:lnTo>
                  <a:pt x="3886067" y="868858"/>
                </a:lnTo>
                <a:lnTo>
                  <a:pt x="3888975" y="871240"/>
                </a:lnTo>
                <a:lnTo>
                  <a:pt x="3891089" y="873357"/>
                </a:lnTo>
                <a:lnTo>
                  <a:pt x="3892940" y="875475"/>
                </a:lnTo>
                <a:lnTo>
                  <a:pt x="3896905" y="885267"/>
                </a:lnTo>
                <a:lnTo>
                  <a:pt x="3885274" y="889238"/>
                </a:lnTo>
                <a:lnTo>
                  <a:pt x="3896376" y="889767"/>
                </a:lnTo>
                <a:lnTo>
                  <a:pt x="3896112" y="891355"/>
                </a:lnTo>
                <a:lnTo>
                  <a:pt x="3895583" y="892414"/>
                </a:lnTo>
                <a:lnTo>
                  <a:pt x="3894262" y="894002"/>
                </a:lnTo>
                <a:lnTo>
                  <a:pt x="3893204" y="895060"/>
                </a:lnTo>
                <a:lnTo>
                  <a:pt x="3890296" y="897178"/>
                </a:lnTo>
                <a:lnTo>
                  <a:pt x="3887653" y="898766"/>
                </a:lnTo>
                <a:lnTo>
                  <a:pt x="3886067" y="900089"/>
                </a:lnTo>
                <a:lnTo>
                  <a:pt x="3894262" y="897707"/>
                </a:lnTo>
                <a:lnTo>
                  <a:pt x="3897698" y="904853"/>
                </a:lnTo>
                <a:lnTo>
                  <a:pt x="3882630" y="909352"/>
                </a:lnTo>
                <a:lnTo>
                  <a:pt x="3893997" y="910676"/>
                </a:lnTo>
                <a:lnTo>
                  <a:pt x="3896905" y="909352"/>
                </a:lnTo>
                <a:lnTo>
                  <a:pt x="3895848" y="912529"/>
                </a:lnTo>
                <a:lnTo>
                  <a:pt x="3888975" y="914381"/>
                </a:lnTo>
                <a:lnTo>
                  <a:pt x="3895848" y="916499"/>
                </a:lnTo>
                <a:lnTo>
                  <a:pt x="3878930" y="920469"/>
                </a:lnTo>
                <a:lnTo>
                  <a:pt x="3899284" y="917557"/>
                </a:lnTo>
                <a:lnTo>
                  <a:pt x="3897698" y="924703"/>
                </a:lnTo>
                <a:lnTo>
                  <a:pt x="3883159" y="927350"/>
                </a:lnTo>
                <a:lnTo>
                  <a:pt x="3901399" y="929203"/>
                </a:lnTo>
                <a:lnTo>
                  <a:pt x="3886067" y="931850"/>
                </a:lnTo>
                <a:lnTo>
                  <a:pt x="3900342" y="931321"/>
                </a:lnTo>
                <a:lnTo>
                  <a:pt x="3901399" y="935291"/>
                </a:lnTo>
                <a:lnTo>
                  <a:pt x="3894526" y="937673"/>
                </a:lnTo>
                <a:lnTo>
                  <a:pt x="3904571" y="935026"/>
                </a:lnTo>
                <a:lnTo>
                  <a:pt x="3899548" y="938996"/>
                </a:lnTo>
                <a:lnTo>
                  <a:pt x="3903249" y="939525"/>
                </a:lnTo>
                <a:lnTo>
                  <a:pt x="3893204" y="942966"/>
                </a:lnTo>
                <a:lnTo>
                  <a:pt x="3896112" y="944819"/>
                </a:lnTo>
                <a:lnTo>
                  <a:pt x="3883423" y="942701"/>
                </a:lnTo>
                <a:lnTo>
                  <a:pt x="3877608" y="946142"/>
                </a:lnTo>
                <a:lnTo>
                  <a:pt x="3851702" y="911999"/>
                </a:lnTo>
                <a:lnTo>
                  <a:pt x="3825532" y="878650"/>
                </a:lnTo>
                <a:lnTo>
                  <a:pt x="3798833" y="845567"/>
                </a:lnTo>
                <a:lnTo>
                  <a:pt x="3771870" y="812219"/>
                </a:lnTo>
                <a:lnTo>
                  <a:pt x="3744113" y="779664"/>
                </a:lnTo>
                <a:lnTo>
                  <a:pt x="3716357" y="747374"/>
                </a:lnTo>
                <a:lnTo>
                  <a:pt x="3688337" y="715085"/>
                </a:lnTo>
                <a:lnTo>
                  <a:pt x="3659787" y="683854"/>
                </a:lnTo>
                <a:lnTo>
                  <a:pt x="3630709" y="652358"/>
                </a:lnTo>
                <a:lnTo>
                  <a:pt x="3601103" y="621656"/>
                </a:lnTo>
                <a:lnTo>
                  <a:pt x="3571496" y="591219"/>
                </a:lnTo>
                <a:lnTo>
                  <a:pt x="3541361" y="560782"/>
                </a:lnTo>
                <a:lnTo>
                  <a:pt x="3510696" y="531139"/>
                </a:lnTo>
                <a:lnTo>
                  <a:pt x="3479504" y="502291"/>
                </a:lnTo>
                <a:lnTo>
                  <a:pt x="3448311" y="473441"/>
                </a:lnTo>
                <a:lnTo>
                  <a:pt x="3416325" y="444857"/>
                </a:lnTo>
                <a:lnTo>
                  <a:pt x="3440381" y="438505"/>
                </a:lnTo>
                <a:lnTo>
                  <a:pt x="3464700" y="431359"/>
                </a:lnTo>
                <a:lnTo>
                  <a:pt x="3489020" y="423949"/>
                </a:lnTo>
                <a:lnTo>
                  <a:pt x="3513340" y="415743"/>
                </a:lnTo>
                <a:lnTo>
                  <a:pt x="3537924" y="407539"/>
                </a:lnTo>
                <a:lnTo>
                  <a:pt x="3562244" y="398805"/>
                </a:lnTo>
                <a:lnTo>
                  <a:pt x="3611412" y="381601"/>
                </a:lnTo>
                <a:lnTo>
                  <a:pt x="3635732" y="373132"/>
                </a:lnTo>
                <a:lnTo>
                  <a:pt x="3660316" y="364927"/>
                </a:lnTo>
                <a:lnTo>
                  <a:pt x="3684636" y="356986"/>
                </a:lnTo>
                <a:lnTo>
                  <a:pt x="3708956" y="349311"/>
                </a:lnTo>
                <a:lnTo>
                  <a:pt x="3733804" y="342165"/>
                </a:lnTo>
                <a:lnTo>
                  <a:pt x="3757595" y="336078"/>
                </a:lnTo>
                <a:lnTo>
                  <a:pt x="3770019" y="333166"/>
                </a:lnTo>
                <a:lnTo>
                  <a:pt x="3781915" y="330520"/>
                </a:lnTo>
                <a:lnTo>
                  <a:pt x="3794075" y="328138"/>
                </a:lnTo>
                <a:lnTo>
                  <a:pt x="3805970" y="325756"/>
                </a:lnTo>
                <a:lnTo>
                  <a:pt x="3808349" y="323903"/>
                </a:lnTo>
                <a:lnTo>
                  <a:pt x="3814165" y="325756"/>
                </a:lnTo>
                <a:lnTo>
                  <a:pt x="3811521" y="327609"/>
                </a:lnTo>
                <a:lnTo>
                  <a:pt x="3835048" y="327079"/>
                </a:lnTo>
                <a:lnTo>
                  <a:pt x="3827382" y="325226"/>
                </a:lnTo>
                <a:lnTo>
                  <a:pt x="3833727" y="324167"/>
                </a:lnTo>
                <a:lnTo>
                  <a:pt x="3835841" y="323903"/>
                </a:lnTo>
                <a:lnTo>
                  <a:pt x="3837956" y="323638"/>
                </a:lnTo>
                <a:close/>
                <a:moveTo>
                  <a:pt x="4424223" y="322554"/>
                </a:moveTo>
                <a:lnTo>
                  <a:pt x="4424100" y="322576"/>
                </a:lnTo>
                <a:lnTo>
                  <a:pt x="4425683" y="324695"/>
                </a:lnTo>
                <a:lnTo>
                  <a:pt x="4429643" y="326549"/>
                </a:lnTo>
                <a:lnTo>
                  <a:pt x="4433866" y="328139"/>
                </a:lnTo>
                <a:lnTo>
                  <a:pt x="4437297" y="329728"/>
                </a:lnTo>
                <a:lnTo>
                  <a:pt x="4440465" y="331317"/>
                </a:lnTo>
                <a:lnTo>
                  <a:pt x="4443105" y="332907"/>
                </a:lnTo>
                <a:lnTo>
                  <a:pt x="4444160" y="333966"/>
                </a:lnTo>
                <a:lnTo>
                  <a:pt x="4444952" y="334761"/>
                </a:lnTo>
                <a:lnTo>
                  <a:pt x="4445216" y="335820"/>
                </a:lnTo>
                <a:lnTo>
                  <a:pt x="4445451" y="336997"/>
                </a:lnTo>
                <a:lnTo>
                  <a:pt x="4445546" y="336615"/>
                </a:lnTo>
                <a:lnTo>
                  <a:pt x="4445281" y="335290"/>
                </a:lnTo>
                <a:lnTo>
                  <a:pt x="4445017" y="334231"/>
                </a:lnTo>
                <a:lnTo>
                  <a:pt x="4444223" y="333436"/>
                </a:lnTo>
                <a:lnTo>
                  <a:pt x="4443164" y="332376"/>
                </a:lnTo>
                <a:lnTo>
                  <a:pt x="4440517" y="331052"/>
                </a:lnTo>
                <a:lnTo>
                  <a:pt x="4437341" y="329462"/>
                </a:lnTo>
                <a:lnTo>
                  <a:pt x="4433900" y="327608"/>
                </a:lnTo>
                <a:lnTo>
                  <a:pt x="4429664" y="326283"/>
                </a:lnTo>
                <a:lnTo>
                  <a:pt x="4425429" y="324164"/>
                </a:lnTo>
                <a:lnTo>
                  <a:pt x="4424223" y="322554"/>
                </a:lnTo>
                <a:close/>
                <a:moveTo>
                  <a:pt x="4398963" y="322203"/>
                </a:moveTo>
                <a:lnTo>
                  <a:pt x="4402138" y="323791"/>
                </a:lnTo>
                <a:lnTo>
                  <a:pt x="4400672" y="323791"/>
                </a:lnTo>
                <a:lnTo>
                  <a:pt x="4398963" y="322203"/>
                </a:lnTo>
                <a:close/>
                <a:moveTo>
                  <a:pt x="4602543" y="321497"/>
                </a:moveTo>
                <a:lnTo>
                  <a:pt x="4605603" y="322465"/>
                </a:lnTo>
                <a:lnTo>
                  <a:pt x="4610366" y="324320"/>
                </a:lnTo>
                <a:lnTo>
                  <a:pt x="4615657" y="326175"/>
                </a:lnTo>
                <a:lnTo>
                  <a:pt x="4616451" y="326175"/>
                </a:lnTo>
                <a:lnTo>
                  <a:pt x="4618568" y="326706"/>
                </a:lnTo>
                <a:lnTo>
                  <a:pt x="4624918" y="329621"/>
                </a:lnTo>
                <a:lnTo>
                  <a:pt x="4632855" y="333332"/>
                </a:lnTo>
                <a:lnTo>
                  <a:pt x="4639432" y="337065"/>
                </a:lnTo>
                <a:lnTo>
                  <a:pt x="4631797" y="333862"/>
                </a:lnTo>
                <a:lnTo>
                  <a:pt x="4615657" y="326971"/>
                </a:lnTo>
                <a:lnTo>
                  <a:pt x="4602543" y="321497"/>
                </a:lnTo>
                <a:close/>
                <a:moveTo>
                  <a:pt x="3829944" y="320688"/>
                </a:moveTo>
                <a:lnTo>
                  <a:pt x="3833814" y="320688"/>
                </a:lnTo>
                <a:lnTo>
                  <a:pt x="3832325" y="322502"/>
                </a:lnTo>
                <a:lnTo>
                  <a:pt x="3829061" y="323858"/>
                </a:lnTo>
                <a:lnTo>
                  <a:pt x="3829051" y="323863"/>
                </a:lnTo>
                <a:lnTo>
                  <a:pt x="3829052" y="323858"/>
                </a:lnTo>
                <a:lnTo>
                  <a:pt x="3829944" y="320688"/>
                </a:lnTo>
                <a:close/>
                <a:moveTo>
                  <a:pt x="3810464" y="319404"/>
                </a:moveTo>
                <a:lnTo>
                  <a:pt x="3807821" y="320462"/>
                </a:lnTo>
                <a:lnTo>
                  <a:pt x="3807556" y="320462"/>
                </a:lnTo>
                <a:lnTo>
                  <a:pt x="3810464" y="319404"/>
                </a:lnTo>
                <a:close/>
                <a:moveTo>
                  <a:pt x="4597135" y="319151"/>
                </a:moveTo>
                <a:lnTo>
                  <a:pt x="4599782" y="320344"/>
                </a:lnTo>
                <a:lnTo>
                  <a:pt x="4602543" y="321497"/>
                </a:lnTo>
                <a:lnTo>
                  <a:pt x="4600576" y="320874"/>
                </a:lnTo>
                <a:lnTo>
                  <a:pt x="4597135" y="319151"/>
                </a:lnTo>
                <a:close/>
                <a:moveTo>
                  <a:pt x="3822171" y="319100"/>
                </a:moveTo>
                <a:lnTo>
                  <a:pt x="3822383" y="319100"/>
                </a:lnTo>
                <a:lnTo>
                  <a:pt x="3823018" y="319345"/>
                </a:lnTo>
                <a:lnTo>
                  <a:pt x="3824288" y="322275"/>
                </a:lnTo>
                <a:lnTo>
                  <a:pt x="3821113" y="321787"/>
                </a:lnTo>
                <a:lnTo>
                  <a:pt x="3822171" y="319100"/>
                </a:lnTo>
                <a:close/>
                <a:moveTo>
                  <a:pt x="3830638" y="319100"/>
                </a:moveTo>
                <a:lnTo>
                  <a:pt x="3830638" y="319418"/>
                </a:lnTo>
                <a:lnTo>
                  <a:pt x="3827463" y="322275"/>
                </a:lnTo>
                <a:lnTo>
                  <a:pt x="3828733" y="319418"/>
                </a:lnTo>
                <a:lnTo>
                  <a:pt x="3830638" y="319100"/>
                </a:lnTo>
                <a:close/>
                <a:moveTo>
                  <a:pt x="4402138" y="319028"/>
                </a:moveTo>
                <a:lnTo>
                  <a:pt x="4407883" y="320615"/>
                </a:lnTo>
                <a:lnTo>
                  <a:pt x="4408488" y="322203"/>
                </a:lnTo>
                <a:lnTo>
                  <a:pt x="4402138" y="319028"/>
                </a:lnTo>
                <a:close/>
                <a:moveTo>
                  <a:pt x="3821114" y="317512"/>
                </a:moveTo>
                <a:lnTo>
                  <a:pt x="3819526" y="320687"/>
                </a:lnTo>
                <a:lnTo>
                  <a:pt x="3819526" y="317966"/>
                </a:lnTo>
                <a:lnTo>
                  <a:pt x="3821114" y="317512"/>
                </a:lnTo>
                <a:close/>
                <a:moveTo>
                  <a:pt x="3814763" y="317512"/>
                </a:moveTo>
                <a:lnTo>
                  <a:pt x="3816351" y="320052"/>
                </a:lnTo>
                <a:lnTo>
                  <a:pt x="3813176" y="320687"/>
                </a:lnTo>
                <a:lnTo>
                  <a:pt x="3813771" y="318148"/>
                </a:lnTo>
                <a:lnTo>
                  <a:pt x="3814763" y="317512"/>
                </a:lnTo>
                <a:close/>
                <a:moveTo>
                  <a:pt x="4381500" y="317441"/>
                </a:moveTo>
                <a:lnTo>
                  <a:pt x="4384237" y="318255"/>
                </a:lnTo>
                <a:lnTo>
                  <a:pt x="4397375" y="328554"/>
                </a:lnTo>
                <a:lnTo>
                  <a:pt x="4381500" y="317441"/>
                </a:lnTo>
                <a:close/>
                <a:moveTo>
                  <a:pt x="4584701" y="315914"/>
                </a:moveTo>
                <a:lnTo>
                  <a:pt x="4587005" y="316368"/>
                </a:lnTo>
                <a:lnTo>
                  <a:pt x="4592383" y="318635"/>
                </a:lnTo>
                <a:lnTo>
                  <a:pt x="4592639" y="319089"/>
                </a:lnTo>
                <a:lnTo>
                  <a:pt x="4584957" y="316141"/>
                </a:lnTo>
                <a:lnTo>
                  <a:pt x="4584701" y="315914"/>
                </a:lnTo>
                <a:close/>
                <a:moveTo>
                  <a:pt x="4581526" y="312738"/>
                </a:moveTo>
                <a:lnTo>
                  <a:pt x="4583114" y="314325"/>
                </a:lnTo>
                <a:lnTo>
                  <a:pt x="4581526" y="313002"/>
                </a:lnTo>
                <a:lnTo>
                  <a:pt x="4581526" y="312738"/>
                </a:lnTo>
                <a:close/>
                <a:moveTo>
                  <a:pt x="4590999" y="309702"/>
                </a:moveTo>
                <a:lnTo>
                  <a:pt x="4593168" y="310007"/>
                </a:lnTo>
                <a:lnTo>
                  <a:pt x="4590522" y="309742"/>
                </a:lnTo>
                <a:lnTo>
                  <a:pt x="4590999" y="309702"/>
                </a:lnTo>
                <a:close/>
                <a:moveTo>
                  <a:pt x="3391477" y="309081"/>
                </a:moveTo>
                <a:lnTo>
                  <a:pt x="3395905" y="309611"/>
                </a:lnTo>
                <a:lnTo>
                  <a:pt x="3395706" y="309611"/>
                </a:lnTo>
                <a:lnTo>
                  <a:pt x="3393592" y="309611"/>
                </a:lnTo>
                <a:lnTo>
                  <a:pt x="3391477" y="309081"/>
                </a:lnTo>
                <a:close/>
                <a:moveTo>
                  <a:pt x="3834607" y="307987"/>
                </a:moveTo>
                <a:lnTo>
                  <a:pt x="3837782" y="309604"/>
                </a:lnTo>
                <a:lnTo>
                  <a:pt x="3859214" y="322275"/>
                </a:lnTo>
                <a:lnTo>
                  <a:pt x="3855245" y="322005"/>
                </a:lnTo>
                <a:lnTo>
                  <a:pt x="3851541" y="321466"/>
                </a:lnTo>
                <a:lnTo>
                  <a:pt x="3848101" y="320657"/>
                </a:lnTo>
                <a:lnTo>
                  <a:pt x="3844926" y="319040"/>
                </a:lnTo>
                <a:lnTo>
                  <a:pt x="3842280" y="317422"/>
                </a:lnTo>
                <a:lnTo>
                  <a:pt x="3839634" y="315266"/>
                </a:lnTo>
                <a:lnTo>
                  <a:pt x="3837253" y="312840"/>
                </a:lnTo>
                <a:lnTo>
                  <a:pt x="3835401" y="309874"/>
                </a:lnTo>
                <a:lnTo>
                  <a:pt x="3832226" y="309335"/>
                </a:lnTo>
                <a:lnTo>
                  <a:pt x="3834607" y="307987"/>
                </a:lnTo>
                <a:close/>
                <a:moveTo>
                  <a:pt x="3364707" y="306404"/>
                </a:moveTo>
                <a:lnTo>
                  <a:pt x="3375290" y="307991"/>
                </a:lnTo>
                <a:lnTo>
                  <a:pt x="3382963" y="307039"/>
                </a:lnTo>
                <a:lnTo>
                  <a:pt x="3387726" y="308309"/>
                </a:lnTo>
                <a:lnTo>
                  <a:pt x="3386932" y="308626"/>
                </a:lnTo>
                <a:lnTo>
                  <a:pt x="3377142" y="311801"/>
                </a:lnTo>
                <a:lnTo>
                  <a:pt x="3370527" y="312754"/>
                </a:lnTo>
                <a:lnTo>
                  <a:pt x="3363913" y="310848"/>
                </a:lnTo>
                <a:lnTo>
                  <a:pt x="3363913" y="307039"/>
                </a:lnTo>
                <a:lnTo>
                  <a:pt x="3364707" y="306404"/>
                </a:lnTo>
                <a:close/>
                <a:moveTo>
                  <a:pt x="3375731" y="304815"/>
                </a:moveTo>
                <a:lnTo>
                  <a:pt x="3378201" y="304815"/>
                </a:lnTo>
                <a:lnTo>
                  <a:pt x="3375026" y="306404"/>
                </a:lnTo>
                <a:lnTo>
                  <a:pt x="3375731" y="304815"/>
                </a:lnTo>
                <a:close/>
                <a:moveTo>
                  <a:pt x="4373674" y="304274"/>
                </a:moveTo>
                <a:lnTo>
                  <a:pt x="4375374" y="304554"/>
                </a:lnTo>
                <a:lnTo>
                  <a:pt x="4375112" y="304554"/>
                </a:lnTo>
                <a:lnTo>
                  <a:pt x="4373674" y="304274"/>
                </a:lnTo>
                <a:close/>
                <a:moveTo>
                  <a:pt x="4432424" y="304250"/>
                </a:moveTo>
                <a:lnTo>
                  <a:pt x="4433417" y="304377"/>
                </a:lnTo>
                <a:lnTo>
                  <a:pt x="4433170" y="304330"/>
                </a:lnTo>
                <a:lnTo>
                  <a:pt x="4432424" y="304250"/>
                </a:lnTo>
                <a:close/>
                <a:moveTo>
                  <a:pt x="4407020" y="304069"/>
                </a:moveTo>
                <a:lnTo>
                  <a:pt x="4426739" y="313835"/>
                </a:lnTo>
                <a:lnTo>
                  <a:pt x="4433998" y="319038"/>
                </a:lnTo>
                <a:lnTo>
                  <a:pt x="4434958" y="317277"/>
                </a:lnTo>
                <a:lnTo>
                  <a:pt x="4421194" y="309859"/>
                </a:lnTo>
                <a:lnTo>
                  <a:pt x="4417753" y="308005"/>
                </a:lnTo>
                <a:lnTo>
                  <a:pt x="4414312" y="306681"/>
                </a:lnTo>
                <a:lnTo>
                  <a:pt x="4410342" y="305091"/>
                </a:lnTo>
                <a:lnTo>
                  <a:pt x="4407020" y="304069"/>
                </a:lnTo>
                <a:close/>
                <a:moveTo>
                  <a:pt x="4371975" y="303994"/>
                </a:moveTo>
                <a:lnTo>
                  <a:pt x="4372236" y="303994"/>
                </a:lnTo>
                <a:lnTo>
                  <a:pt x="4373674" y="304274"/>
                </a:lnTo>
                <a:lnTo>
                  <a:pt x="4371975" y="303994"/>
                </a:lnTo>
                <a:close/>
                <a:moveTo>
                  <a:pt x="4372498" y="303153"/>
                </a:moveTo>
                <a:lnTo>
                  <a:pt x="4382695" y="305674"/>
                </a:lnTo>
                <a:lnTo>
                  <a:pt x="4388186" y="309316"/>
                </a:lnTo>
                <a:lnTo>
                  <a:pt x="4392108" y="310437"/>
                </a:lnTo>
                <a:lnTo>
                  <a:pt x="4392369" y="310998"/>
                </a:lnTo>
                <a:lnTo>
                  <a:pt x="4391062" y="312959"/>
                </a:lnTo>
                <a:lnTo>
                  <a:pt x="4394200" y="317161"/>
                </a:lnTo>
                <a:lnTo>
                  <a:pt x="4391585" y="317441"/>
                </a:lnTo>
                <a:lnTo>
                  <a:pt x="4389493" y="314639"/>
                </a:lnTo>
                <a:lnTo>
                  <a:pt x="4384787" y="312398"/>
                </a:lnTo>
                <a:lnTo>
                  <a:pt x="4384787" y="313239"/>
                </a:lnTo>
                <a:lnTo>
                  <a:pt x="4379557" y="311278"/>
                </a:lnTo>
                <a:lnTo>
                  <a:pt x="4378773" y="307356"/>
                </a:lnTo>
                <a:lnTo>
                  <a:pt x="4376943" y="307636"/>
                </a:lnTo>
                <a:lnTo>
                  <a:pt x="4374328" y="306515"/>
                </a:lnTo>
                <a:lnTo>
                  <a:pt x="4376681" y="305394"/>
                </a:lnTo>
                <a:lnTo>
                  <a:pt x="4375374" y="304554"/>
                </a:lnTo>
                <a:lnTo>
                  <a:pt x="4376681" y="305114"/>
                </a:lnTo>
                <a:lnTo>
                  <a:pt x="4372498" y="303153"/>
                </a:lnTo>
                <a:close/>
                <a:moveTo>
                  <a:pt x="4386882" y="299796"/>
                </a:moveTo>
                <a:lnTo>
                  <a:pt x="4386090" y="300590"/>
                </a:lnTo>
                <a:lnTo>
                  <a:pt x="4393745" y="303239"/>
                </a:lnTo>
                <a:lnTo>
                  <a:pt x="4389257" y="300590"/>
                </a:lnTo>
                <a:lnTo>
                  <a:pt x="4386882" y="299796"/>
                </a:lnTo>
                <a:close/>
                <a:moveTo>
                  <a:pt x="3795132" y="299553"/>
                </a:moveTo>
                <a:lnTo>
                  <a:pt x="3793282" y="300612"/>
                </a:lnTo>
                <a:lnTo>
                  <a:pt x="3792489" y="301141"/>
                </a:lnTo>
                <a:lnTo>
                  <a:pt x="3795132" y="299553"/>
                </a:lnTo>
                <a:close/>
                <a:moveTo>
                  <a:pt x="4402983" y="295028"/>
                </a:moveTo>
                <a:lnTo>
                  <a:pt x="4401927" y="295293"/>
                </a:lnTo>
                <a:lnTo>
                  <a:pt x="4400871" y="296087"/>
                </a:lnTo>
                <a:lnTo>
                  <a:pt x="4400798" y="296116"/>
                </a:lnTo>
                <a:lnTo>
                  <a:pt x="4402642" y="297433"/>
                </a:lnTo>
                <a:lnTo>
                  <a:pt x="4404567" y="297941"/>
                </a:lnTo>
                <a:lnTo>
                  <a:pt x="4404920" y="299005"/>
                </a:lnTo>
                <a:lnTo>
                  <a:pt x="4409470" y="302038"/>
                </a:lnTo>
                <a:lnTo>
                  <a:pt x="4405813" y="301757"/>
                </a:lnTo>
                <a:lnTo>
                  <a:pt x="4406415" y="303769"/>
                </a:lnTo>
                <a:lnTo>
                  <a:pt x="4406939" y="304028"/>
                </a:lnTo>
                <a:lnTo>
                  <a:pt x="4409812" y="303767"/>
                </a:lnTo>
                <a:lnTo>
                  <a:pt x="4412169" y="303404"/>
                </a:lnTo>
                <a:lnTo>
                  <a:pt x="4410127" y="302476"/>
                </a:lnTo>
                <a:lnTo>
                  <a:pt x="4409470" y="302038"/>
                </a:lnTo>
                <a:lnTo>
                  <a:pt x="4418602" y="302741"/>
                </a:lnTo>
                <a:lnTo>
                  <a:pt x="4425754" y="303535"/>
                </a:lnTo>
                <a:lnTo>
                  <a:pt x="4427461" y="303719"/>
                </a:lnTo>
                <a:lnTo>
                  <a:pt x="4427430" y="303757"/>
                </a:lnTo>
                <a:lnTo>
                  <a:pt x="4429206" y="303905"/>
                </a:lnTo>
                <a:lnTo>
                  <a:pt x="4427461" y="303719"/>
                </a:lnTo>
                <a:lnTo>
                  <a:pt x="4427608" y="303535"/>
                </a:lnTo>
                <a:lnTo>
                  <a:pt x="4428402" y="301682"/>
                </a:lnTo>
                <a:lnTo>
                  <a:pt x="4428932" y="300093"/>
                </a:lnTo>
                <a:lnTo>
                  <a:pt x="4429009" y="299398"/>
                </a:lnTo>
                <a:lnTo>
                  <a:pt x="4428851" y="299796"/>
                </a:lnTo>
                <a:lnTo>
                  <a:pt x="4424100" y="299531"/>
                </a:lnTo>
                <a:lnTo>
                  <a:pt x="4419876" y="298471"/>
                </a:lnTo>
                <a:lnTo>
                  <a:pt x="4411694" y="296352"/>
                </a:lnTo>
                <a:lnTo>
                  <a:pt x="4407998" y="295557"/>
                </a:lnTo>
                <a:lnTo>
                  <a:pt x="4404567" y="295028"/>
                </a:lnTo>
                <a:lnTo>
                  <a:pt x="4402983" y="295028"/>
                </a:lnTo>
                <a:close/>
                <a:moveTo>
                  <a:pt x="4360863" y="292040"/>
                </a:moveTo>
                <a:lnTo>
                  <a:pt x="4364302" y="292040"/>
                </a:lnTo>
                <a:lnTo>
                  <a:pt x="4366684" y="293528"/>
                </a:lnTo>
                <a:lnTo>
                  <a:pt x="4376738" y="301565"/>
                </a:lnTo>
                <a:lnTo>
                  <a:pt x="4371711" y="299779"/>
                </a:lnTo>
                <a:lnTo>
                  <a:pt x="4371711" y="300076"/>
                </a:lnTo>
                <a:lnTo>
                  <a:pt x="4369065" y="297398"/>
                </a:lnTo>
                <a:lnTo>
                  <a:pt x="4363509" y="294123"/>
                </a:lnTo>
                <a:lnTo>
                  <a:pt x="4369065" y="296802"/>
                </a:lnTo>
                <a:lnTo>
                  <a:pt x="4361921" y="292635"/>
                </a:lnTo>
                <a:lnTo>
                  <a:pt x="4360863" y="292040"/>
                </a:lnTo>
                <a:close/>
                <a:moveTo>
                  <a:pt x="4423291" y="291803"/>
                </a:moveTo>
                <a:lnTo>
                  <a:pt x="4422516" y="291849"/>
                </a:lnTo>
                <a:lnTo>
                  <a:pt x="4425414" y="293926"/>
                </a:lnTo>
                <a:lnTo>
                  <a:pt x="4423291" y="291803"/>
                </a:lnTo>
                <a:close/>
                <a:moveTo>
                  <a:pt x="3409497" y="290528"/>
                </a:moveTo>
                <a:lnTo>
                  <a:pt x="3409951" y="290925"/>
                </a:lnTo>
                <a:lnTo>
                  <a:pt x="3409951" y="292117"/>
                </a:lnTo>
                <a:lnTo>
                  <a:pt x="3405188" y="291918"/>
                </a:lnTo>
                <a:lnTo>
                  <a:pt x="3406095" y="290925"/>
                </a:lnTo>
                <a:lnTo>
                  <a:pt x="3409497" y="290528"/>
                </a:lnTo>
                <a:close/>
                <a:moveTo>
                  <a:pt x="3768924" y="290527"/>
                </a:moveTo>
                <a:lnTo>
                  <a:pt x="3768924" y="290754"/>
                </a:lnTo>
                <a:lnTo>
                  <a:pt x="3770314" y="293702"/>
                </a:lnTo>
                <a:lnTo>
                  <a:pt x="3768726" y="290754"/>
                </a:lnTo>
                <a:lnTo>
                  <a:pt x="3768924" y="290527"/>
                </a:lnTo>
                <a:close/>
                <a:moveTo>
                  <a:pt x="3777228" y="287352"/>
                </a:moveTo>
                <a:lnTo>
                  <a:pt x="3790951" y="288146"/>
                </a:lnTo>
                <a:lnTo>
                  <a:pt x="3790682" y="288146"/>
                </a:lnTo>
                <a:lnTo>
                  <a:pt x="3786646" y="288146"/>
                </a:lnTo>
                <a:lnTo>
                  <a:pt x="3780995" y="288940"/>
                </a:lnTo>
                <a:lnTo>
                  <a:pt x="3775076" y="288345"/>
                </a:lnTo>
                <a:lnTo>
                  <a:pt x="3777228" y="287352"/>
                </a:lnTo>
                <a:close/>
                <a:moveTo>
                  <a:pt x="4350280" y="287278"/>
                </a:moveTo>
                <a:lnTo>
                  <a:pt x="4354514" y="290453"/>
                </a:lnTo>
                <a:lnTo>
                  <a:pt x="4349751" y="288865"/>
                </a:lnTo>
                <a:lnTo>
                  <a:pt x="4350280" y="287278"/>
                </a:lnTo>
                <a:close/>
                <a:moveTo>
                  <a:pt x="4356583" y="285690"/>
                </a:moveTo>
                <a:lnTo>
                  <a:pt x="4356859" y="285690"/>
                </a:lnTo>
                <a:lnTo>
                  <a:pt x="4364038" y="292040"/>
                </a:lnTo>
                <a:lnTo>
                  <a:pt x="4351338" y="286422"/>
                </a:lnTo>
                <a:lnTo>
                  <a:pt x="4351338" y="286178"/>
                </a:lnTo>
                <a:lnTo>
                  <a:pt x="4351614" y="285934"/>
                </a:lnTo>
                <a:lnTo>
                  <a:pt x="4355479" y="286911"/>
                </a:lnTo>
                <a:lnTo>
                  <a:pt x="4356583" y="285690"/>
                </a:lnTo>
                <a:close/>
                <a:moveTo>
                  <a:pt x="4357688" y="284103"/>
                </a:moveTo>
                <a:lnTo>
                  <a:pt x="4358217" y="284353"/>
                </a:lnTo>
                <a:lnTo>
                  <a:pt x="4364038" y="288865"/>
                </a:lnTo>
                <a:lnTo>
                  <a:pt x="4357688" y="284854"/>
                </a:lnTo>
                <a:lnTo>
                  <a:pt x="4357688" y="284103"/>
                </a:lnTo>
                <a:close/>
                <a:moveTo>
                  <a:pt x="4417194" y="282711"/>
                </a:moveTo>
                <a:lnTo>
                  <a:pt x="4429659" y="290217"/>
                </a:lnTo>
                <a:lnTo>
                  <a:pt x="4430786" y="290029"/>
                </a:lnTo>
                <a:lnTo>
                  <a:pt x="4417194" y="282711"/>
                </a:lnTo>
                <a:close/>
                <a:moveTo>
                  <a:pt x="3409951" y="282591"/>
                </a:moveTo>
                <a:lnTo>
                  <a:pt x="3409951" y="282879"/>
                </a:lnTo>
                <a:lnTo>
                  <a:pt x="3405188" y="285766"/>
                </a:lnTo>
                <a:lnTo>
                  <a:pt x="3405415" y="282879"/>
                </a:lnTo>
                <a:lnTo>
                  <a:pt x="3409951" y="282591"/>
                </a:lnTo>
                <a:close/>
                <a:moveTo>
                  <a:pt x="3422915" y="282591"/>
                </a:moveTo>
                <a:lnTo>
                  <a:pt x="3447522" y="283685"/>
                </a:lnTo>
                <a:lnTo>
                  <a:pt x="3446728" y="283904"/>
                </a:lnTo>
                <a:lnTo>
                  <a:pt x="3444612" y="286751"/>
                </a:lnTo>
                <a:lnTo>
                  <a:pt x="3449639" y="288064"/>
                </a:lnTo>
                <a:lnTo>
                  <a:pt x="3445670" y="288721"/>
                </a:lnTo>
                <a:lnTo>
                  <a:pt x="3435351" y="288502"/>
                </a:lnTo>
                <a:lnTo>
                  <a:pt x="3427943" y="288940"/>
                </a:lnTo>
                <a:lnTo>
                  <a:pt x="3413126" y="286532"/>
                </a:lnTo>
                <a:lnTo>
                  <a:pt x="3422915" y="282591"/>
                </a:lnTo>
                <a:close/>
                <a:moveTo>
                  <a:pt x="3768726" y="282589"/>
                </a:moveTo>
                <a:lnTo>
                  <a:pt x="3768726" y="283043"/>
                </a:lnTo>
                <a:lnTo>
                  <a:pt x="3765551" y="285764"/>
                </a:lnTo>
                <a:lnTo>
                  <a:pt x="3765551" y="283043"/>
                </a:lnTo>
                <a:lnTo>
                  <a:pt x="3768726" y="282589"/>
                </a:lnTo>
                <a:close/>
                <a:moveTo>
                  <a:pt x="4343401" y="282515"/>
                </a:moveTo>
                <a:lnTo>
                  <a:pt x="4349751" y="284103"/>
                </a:lnTo>
                <a:lnTo>
                  <a:pt x="4348428" y="283876"/>
                </a:lnTo>
                <a:lnTo>
                  <a:pt x="4343401" y="282515"/>
                </a:lnTo>
                <a:close/>
                <a:moveTo>
                  <a:pt x="4362451" y="282514"/>
                </a:moveTo>
                <a:lnTo>
                  <a:pt x="4363086" y="282514"/>
                </a:lnTo>
                <a:lnTo>
                  <a:pt x="4368801" y="285054"/>
                </a:lnTo>
                <a:lnTo>
                  <a:pt x="4367531" y="285689"/>
                </a:lnTo>
                <a:lnTo>
                  <a:pt x="4362451" y="282514"/>
                </a:lnTo>
                <a:close/>
                <a:moveTo>
                  <a:pt x="4344988" y="280927"/>
                </a:moveTo>
                <a:lnTo>
                  <a:pt x="4353047" y="281280"/>
                </a:lnTo>
                <a:lnTo>
                  <a:pt x="4353292" y="281457"/>
                </a:lnTo>
                <a:lnTo>
                  <a:pt x="4354513" y="282339"/>
                </a:lnTo>
                <a:lnTo>
                  <a:pt x="4353292" y="282515"/>
                </a:lnTo>
                <a:lnTo>
                  <a:pt x="4350117" y="281633"/>
                </a:lnTo>
                <a:lnTo>
                  <a:pt x="4344988" y="280927"/>
                </a:lnTo>
                <a:close/>
                <a:moveTo>
                  <a:pt x="3420166" y="279521"/>
                </a:moveTo>
                <a:lnTo>
                  <a:pt x="3419942" y="279945"/>
                </a:lnTo>
                <a:lnTo>
                  <a:pt x="3419382" y="279945"/>
                </a:lnTo>
                <a:lnTo>
                  <a:pt x="3419102" y="280474"/>
                </a:lnTo>
                <a:lnTo>
                  <a:pt x="3418822" y="280474"/>
                </a:lnTo>
                <a:lnTo>
                  <a:pt x="3418541" y="280474"/>
                </a:lnTo>
                <a:lnTo>
                  <a:pt x="3418261" y="280474"/>
                </a:lnTo>
                <a:lnTo>
                  <a:pt x="3417981" y="281003"/>
                </a:lnTo>
                <a:lnTo>
                  <a:pt x="3417421" y="281003"/>
                </a:lnTo>
                <a:lnTo>
                  <a:pt x="3417141" y="281003"/>
                </a:lnTo>
                <a:lnTo>
                  <a:pt x="3411538" y="280474"/>
                </a:lnTo>
                <a:lnTo>
                  <a:pt x="3412098" y="280474"/>
                </a:lnTo>
                <a:lnTo>
                  <a:pt x="3420166" y="279521"/>
                </a:lnTo>
                <a:close/>
                <a:moveTo>
                  <a:pt x="3420222" y="279415"/>
                </a:moveTo>
                <a:lnTo>
                  <a:pt x="3420783" y="279415"/>
                </a:lnTo>
                <a:lnTo>
                  <a:pt x="3421063" y="279415"/>
                </a:lnTo>
                <a:lnTo>
                  <a:pt x="3420166" y="279521"/>
                </a:lnTo>
                <a:lnTo>
                  <a:pt x="3420222" y="279415"/>
                </a:lnTo>
                <a:close/>
                <a:moveTo>
                  <a:pt x="3781426" y="279415"/>
                </a:moveTo>
                <a:lnTo>
                  <a:pt x="3783014" y="279415"/>
                </a:lnTo>
                <a:lnTo>
                  <a:pt x="3783014" y="281002"/>
                </a:lnTo>
                <a:lnTo>
                  <a:pt x="3781426" y="279415"/>
                </a:lnTo>
                <a:close/>
                <a:moveTo>
                  <a:pt x="3800476" y="279414"/>
                </a:moveTo>
                <a:lnTo>
                  <a:pt x="3802063" y="279679"/>
                </a:lnTo>
                <a:lnTo>
                  <a:pt x="3805239" y="285499"/>
                </a:lnTo>
                <a:lnTo>
                  <a:pt x="3804332" y="285764"/>
                </a:lnTo>
                <a:lnTo>
                  <a:pt x="3800476" y="279414"/>
                </a:lnTo>
                <a:close/>
                <a:moveTo>
                  <a:pt x="4359420" y="279339"/>
                </a:moveTo>
                <a:lnTo>
                  <a:pt x="4359708" y="279604"/>
                </a:lnTo>
                <a:lnTo>
                  <a:pt x="4360863" y="280927"/>
                </a:lnTo>
                <a:lnTo>
                  <a:pt x="4357688" y="280133"/>
                </a:lnTo>
                <a:lnTo>
                  <a:pt x="4359420" y="279339"/>
                </a:lnTo>
                <a:close/>
                <a:moveTo>
                  <a:pt x="3776664" y="276239"/>
                </a:moveTo>
                <a:lnTo>
                  <a:pt x="3776664" y="276437"/>
                </a:lnTo>
                <a:lnTo>
                  <a:pt x="3776399" y="277827"/>
                </a:lnTo>
                <a:lnTo>
                  <a:pt x="3775076" y="276437"/>
                </a:lnTo>
                <a:lnTo>
                  <a:pt x="3776664" y="276239"/>
                </a:lnTo>
                <a:close/>
                <a:moveTo>
                  <a:pt x="4348163" y="276164"/>
                </a:moveTo>
                <a:lnTo>
                  <a:pt x="4350087" y="276429"/>
                </a:lnTo>
                <a:lnTo>
                  <a:pt x="4356101" y="280927"/>
                </a:lnTo>
                <a:lnTo>
                  <a:pt x="4348163" y="276164"/>
                </a:lnTo>
                <a:close/>
                <a:moveTo>
                  <a:pt x="4526228" y="275020"/>
                </a:moveTo>
                <a:lnTo>
                  <a:pt x="4527551" y="275815"/>
                </a:lnTo>
                <a:lnTo>
                  <a:pt x="4554803" y="290658"/>
                </a:lnTo>
                <a:lnTo>
                  <a:pt x="4579409" y="300730"/>
                </a:lnTo>
                <a:lnTo>
                  <a:pt x="4552951" y="288008"/>
                </a:lnTo>
                <a:lnTo>
                  <a:pt x="4526228" y="275020"/>
                </a:lnTo>
                <a:close/>
                <a:moveTo>
                  <a:pt x="3771159" y="274652"/>
                </a:moveTo>
                <a:lnTo>
                  <a:pt x="3773488" y="276240"/>
                </a:lnTo>
                <a:lnTo>
                  <a:pt x="3770313" y="275287"/>
                </a:lnTo>
                <a:lnTo>
                  <a:pt x="3771159" y="274652"/>
                </a:lnTo>
                <a:close/>
                <a:moveTo>
                  <a:pt x="3752851" y="266714"/>
                </a:moveTo>
                <a:lnTo>
                  <a:pt x="3756614" y="267580"/>
                </a:lnTo>
                <a:lnTo>
                  <a:pt x="3757319" y="269024"/>
                </a:lnTo>
                <a:lnTo>
                  <a:pt x="3759201" y="269024"/>
                </a:lnTo>
                <a:lnTo>
                  <a:pt x="3753791" y="269889"/>
                </a:lnTo>
                <a:lnTo>
                  <a:pt x="3752851" y="266714"/>
                </a:lnTo>
                <a:close/>
                <a:moveTo>
                  <a:pt x="3768726" y="266714"/>
                </a:moveTo>
                <a:lnTo>
                  <a:pt x="3769784" y="266714"/>
                </a:lnTo>
                <a:lnTo>
                  <a:pt x="3770314" y="269889"/>
                </a:lnTo>
                <a:lnTo>
                  <a:pt x="3768726" y="266714"/>
                </a:lnTo>
                <a:close/>
                <a:moveTo>
                  <a:pt x="4343401" y="265052"/>
                </a:moveTo>
                <a:lnTo>
                  <a:pt x="4351339" y="265732"/>
                </a:lnTo>
                <a:lnTo>
                  <a:pt x="4351339" y="266640"/>
                </a:lnTo>
                <a:lnTo>
                  <a:pt x="4343401" y="265052"/>
                </a:lnTo>
                <a:close/>
                <a:moveTo>
                  <a:pt x="3763963" y="263539"/>
                </a:moveTo>
                <a:lnTo>
                  <a:pt x="3767138" y="265127"/>
                </a:lnTo>
                <a:lnTo>
                  <a:pt x="3763963" y="263698"/>
                </a:lnTo>
                <a:lnTo>
                  <a:pt x="3763963" y="263539"/>
                </a:lnTo>
                <a:close/>
                <a:moveTo>
                  <a:pt x="3460453" y="258779"/>
                </a:moveTo>
                <a:lnTo>
                  <a:pt x="3460751" y="258779"/>
                </a:lnTo>
                <a:lnTo>
                  <a:pt x="3460426" y="258815"/>
                </a:lnTo>
                <a:lnTo>
                  <a:pt x="3460453" y="258779"/>
                </a:lnTo>
                <a:close/>
                <a:moveTo>
                  <a:pt x="4498711" y="256997"/>
                </a:moveTo>
                <a:lnTo>
                  <a:pt x="4509824" y="261768"/>
                </a:lnTo>
                <a:lnTo>
                  <a:pt x="4503474" y="259117"/>
                </a:lnTo>
                <a:lnTo>
                  <a:pt x="4500125" y="257799"/>
                </a:lnTo>
                <a:lnTo>
                  <a:pt x="4498711" y="256997"/>
                </a:lnTo>
                <a:close/>
                <a:moveTo>
                  <a:pt x="4495697" y="256068"/>
                </a:moveTo>
                <a:lnTo>
                  <a:pt x="4496065" y="256201"/>
                </a:lnTo>
                <a:lnTo>
                  <a:pt x="4500125" y="257799"/>
                </a:lnTo>
                <a:lnTo>
                  <a:pt x="4506649" y="261503"/>
                </a:lnTo>
                <a:lnTo>
                  <a:pt x="4506214" y="261304"/>
                </a:lnTo>
                <a:lnTo>
                  <a:pt x="4495697" y="256068"/>
                </a:lnTo>
                <a:close/>
                <a:moveTo>
                  <a:pt x="3754438" y="255602"/>
                </a:moveTo>
                <a:lnTo>
                  <a:pt x="3760183" y="257106"/>
                </a:lnTo>
                <a:lnTo>
                  <a:pt x="3760183" y="257357"/>
                </a:lnTo>
                <a:lnTo>
                  <a:pt x="3760788" y="260365"/>
                </a:lnTo>
                <a:lnTo>
                  <a:pt x="3754438" y="255602"/>
                </a:lnTo>
                <a:close/>
                <a:moveTo>
                  <a:pt x="4333876" y="255527"/>
                </a:moveTo>
                <a:lnTo>
                  <a:pt x="4336218" y="256271"/>
                </a:lnTo>
                <a:lnTo>
                  <a:pt x="4341163" y="258256"/>
                </a:lnTo>
                <a:lnTo>
                  <a:pt x="4349751" y="263465"/>
                </a:lnTo>
                <a:lnTo>
                  <a:pt x="4344546" y="262225"/>
                </a:lnTo>
                <a:lnTo>
                  <a:pt x="4342984" y="262225"/>
                </a:lnTo>
                <a:lnTo>
                  <a:pt x="4339341" y="259248"/>
                </a:lnTo>
                <a:lnTo>
                  <a:pt x="4333876" y="255527"/>
                </a:lnTo>
                <a:close/>
                <a:moveTo>
                  <a:pt x="4491568" y="254611"/>
                </a:moveTo>
                <a:lnTo>
                  <a:pt x="4506214" y="261304"/>
                </a:lnTo>
                <a:lnTo>
                  <a:pt x="4512470" y="264418"/>
                </a:lnTo>
                <a:lnTo>
                  <a:pt x="4555597" y="286152"/>
                </a:lnTo>
                <a:lnTo>
                  <a:pt x="4598195" y="308152"/>
                </a:lnTo>
                <a:lnTo>
                  <a:pt x="4640793" y="330416"/>
                </a:lnTo>
                <a:lnTo>
                  <a:pt x="4682597" y="353476"/>
                </a:lnTo>
                <a:lnTo>
                  <a:pt x="4709507" y="368396"/>
                </a:lnTo>
                <a:lnTo>
                  <a:pt x="4705880" y="366463"/>
                </a:lnTo>
                <a:lnTo>
                  <a:pt x="4700296" y="363722"/>
                </a:lnTo>
                <a:lnTo>
                  <a:pt x="4699530" y="363283"/>
                </a:lnTo>
                <a:lnTo>
                  <a:pt x="4663547" y="344199"/>
                </a:lnTo>
                <a:lnTo>
                  <a:pt x="4627563" y="325380"/>
                </a:lnTo>
                <a:lnTo>
                  <a:pt x="4591580" y="307092"/>
                </a:lnTo>
                <a:lnTo>
                  <a:pt x="4593697" y="309477"/>
                </a:lnTo>
                <a:lnTo>
                  <a:pt x="4590999" y="309702"/>
                </a:lnTo>
                <a:lnTo>
                  <a:pt x="4578086" y="307887"/>
                </a:lnTo>
                <a:lnTo>
                  <a:pt x="4582320" y="310802"/>
                </a:lnTo>
                <a:lnTo>
                  <a:pt x="4586818" y="313453"/>
                </a:lnTo>
                <a:lnTo>
                  <a:pt x="4591316" y="316103"/>
                </a:lnTo>
                <a:lnTo>
                  <a:pt x="4595813" y="318489"/>
                </a:lnTo>
                <a:lnTo>
                  <a:pt x="4597135" y="319151"/>
                </a:lnTo>
                <a:lnTo>
                  <a:pt x="4583907" y="313188"/>
                </a:lnTo>
                <a:lnTo>
                  <a:pt x="4568297" y="305766"/>
                </a:lnTo>
                <a:lnTo>
                  <a:pt x="4553216" y="298080"/>
                </a:lnTo>
                <a:lnTo>
                  <a:pt x="4538928" y="290128"/>
                </a:lnTo>
                <a:lnTo>
                  <a:pt x="4532049" y="286152"/>
                </a:lnTo>
                <a:lnTo>
                  <a:pt x="4530508" y="285165"/>
                </a:lnTo>
                <a:lnTo>
                  <a:pt x="4532313" y="284562"/>
                </a:lnTo>
                <a:lnTo>
                  <a:pt x="4506210" y="268320"/>
                </a:lnTo>
                <a:lnTo>
                  <a:pt x="4501357" y="264153"/>
                </a:lnTo>
                <a:lnTo>
                  <a:pt x="4496065" y="259382"/>
                </a:lnTo>
                <a:lnTo>
                  <a:pt x="4491568" y="254611"/>
                </a:lnTo>
                <a:close/>
                <a:moveTo>
                  <a:pt x="3482634" y="254021"/>
                </a:moveTo>
                <a:lnTo>
                  <a:pt x="3463926" y="255603"/>
                </a:lnTo>
                <a:lnTo>
                  <a:pt x="3465306" y="254304"/>
                </a:lnTo>
                <a:lnTo>
                  <a:pt x="3482634" y="254021"/>
                </a:lnTo>
                <a:close/>
                <a:moveTo>
                  <a:pt x="3482700" y="254015"/>
                </a:moveTo>
                <a:lnTo>
                  <a:pt x="3482976" y="254015"/>
                </a:lnTo>
                <a:lnTo>
                  <a:pt x="3482634" y="254021"/>
                </a:lnTo>
                <a:lnTo>
                  <a:pt x="3482700" y="254015"/>
                </a:lnTo>
                <a:close/>
                <a:moveTo>
                  <a:pt x="4325390" y="252352"/>
                </a:moveTo>
                <a:lnTo>
                  <a:pt x="4327208" y="253703"/>
                </a:lnTo>
                <a:lnTo>
                  <a:pt x="4337600" y="262350"/>
                </a:lnTo>
                <a:lnTo>
                  <a:pt x="4338639" y="265052"/>
                </a:lnTo>
                <a:lnTo>
                  <a:pt x="4335002" y="262890"/>
                </a:lnTo>
                <a:lnTo>
                  <a:pt x="4331365" y="262620"/>
                </a:lnTo>
                <a:lnTo>
                  <a:pt x="4331884" y="261539"/>
                </a:lnTo>
                <a:lnTo>
                  <a:pt x="4329027" y="258837"/>
                </a:lnTo>
                <a:lnTo>
                  <a:pt x="4331625" y="258567"/>
                </a:lnTo>
                <a:lnTo>
                  <a:pt x="4329027" y="257756"/>
                </a:lnTo>
                <a:lnTo>
                  <a:pt x="4324351" y="254243"/>
                </a:lnTo>
                <a:lnTo>
                  <a:pt x="4325390" y="252352"/>
                </a:lnTo>
                <a:close/>
                <a:moveTo>
                  <a:pt x="4329113" y="252352"/>
                </a:moveTo>
                <a:lnTo>
                  <a:pt x="4334283" y="253145"/>
                </a:lnTo>
                <a:lnTo>
                  <a:pt x="4338638" y="255527"/>
                </a:lnTo>
                <a:lnTo>
                  <a:pt x="4329113" y="252352"/>
                </a:lnTo>
                <a:close/>
                <a:moveTo>
                  <a:pt x="3471599" y="250841"/>
                </a:moveTo>
                <a:lnTo>
                  <a:pt x="3473186" y="250841"/>
                </a:lnTo>
                <a:lnTo>
                  <a:pt x="3473451" y="250841"/>
                </a:lnTo>
                <a:lnTo>
                  <a:pt x="3472392" y="252429"/>
                </a:lnTo>
                <a:lnTo>
                  <a:pt x="3470276" y="252429"/>
                </a:lnTo>
                <a:lnTo>
                  <a:pt x="3471599" y="250841"/>
                </a:lnTo>
                <a:close/>
                <a:moveTo>
                  <a:pt x="4389973" y="249867"/>
                </a:moveTo>
                <a:lnTo>
                  <a:pt x="4390577" y="250163"/>
                </a:lnTo>
                <a:lnTo>
                  <a:pt x="4390497" y="250105"/>
                </a:lnTo>
                <a:lnTo>
                  <a:pt x="4389973" y="249867"/>
                </a:lnTo>
                <a:close/>
                <a:moveTo>
                  <a:pt x="4363390" y="248937"/>
                </a:moveTo>
                <a:lnTo>
                  <a:pt x="4363842" y="249245"/>
                </a:lnTo>
                <a:lnTo>
                  <a:pt x="4364861" y="249245"/>
                </a:lnTo>
                <a:lnTo>
                  <a:pt x="4363390" y="248937"/>
                </a:lnTo>
                <a:close/>
                <a:moveTo>
                  <a:pt x="3564094" y="246619"/>
                </a:moveTo>
                <a:lnTo>
                  <a:pt x="3561451" y="248207"/>
                </a:lnTo>
                <a:lnTo>
                  <a:pt x="3564094" y="246884"/>
                </a:lnTo>
                <a:lnTo>
                  <a:pt x="3564094" y="246619"/>
                </a:lnTo>
                <a:close/>
                <a:moveTo>
                  <a:pt x="4382131" y="246023"/>
                </a:moveTo>
                <a:lnTo>
                  <a:pt x="4382273" y="246093"/>
                </a:lnTo>
                <a:lnTo>
                  <a:pt x="4382466" y="246079"/>
                </a:lnTo>
                <a:lnTo>
                  <a:pt x="4382131" y="246023"/>
                </a:lnTo>
                <a:close/>
                <a:moveTo>
                  <a:pt x="4314826" y="246002"/>
                </a:moveTo>
                <a:lnTo>
                  <a:pt x="4319589" y="247363"/>
                </a:lnTo>
                <a:lnTo>
                  <a:pt x="4319351" y="247590"/>
                </a:lnTo>
                <a:lnTo>
                  <a:pt x="4314826" y="246002"/>
                </a:lnTo>
                <a:close/>
                <a:moveTo>
                  <a:pt x="4384072" y="245211"/>
                </a:moveTo>
                <a:lnTo>
                  <a:pt x="4384718" y="245918"/>
                </a:lnTo>
                <a:lnTo>
                  <a:pt x="4385470" y="245864"/>
                </a:lnTo>
                <a:lnTo>
                  <a:pt x="4384072" y="245211"/>
                </a:lnTo>
                <a:close/>
                <a:moveTo>
                  <a:pt x="4368801" y="241238"/>
                </a:moveTo>
                <a:lnTo>
                  <a:pt x="4371286" y="242392"/>
                </a:lnTo>
                <a:lnTo>
                  <a:pt x="4373494" y="242969"/>
                </a:lnTo>
                <a:lnTo>
                  <a:pt x="4371838" y="241815"/>
                </a:lnTo>
                <a:lnTo>
                  <a:pt x="4372390" y="242104"/>
                </a:lnTo>
                <a:lnTo>
                  <a:pt x="4374599" y="243547"/>
                </a:lnTo>
                <a:lnTo>
                  <a:pt x="4375151" y="244413"/>
                </a:lnTo>
                <a:lnTo>
                  <a:pt x="4368801" y="241526"/>
                </a:lnTo>
                <a:lnTo>
                  <a:pt x="4368801" y="241238"/>
                </a:lnTo>
                <a:close/>
                <a:moveTo>
                  <a:pt x="3718208" y="238944"/>
                </a:moveTo>
                <a:lnTo>
                  <a:pt x="3720587" y="239209"/>
                </a:lnTo>
                <a:lnTo>
                  <a:pt x="3720587" y="239473"/>
                </a:lnTo>
                <a:lnTo>
                  <a:pt x="3719794" y="239473"/>
                </a:lnTo>
                <a:lnTo>
                  <a:pt x="3714661" y="240044"/>
                </a:lnTo>
                <a:lnTo>
                  <a:pt x="3717679" y="239209"/>
                </a:lnTo>
                <a:lnTo>
                  <a:pt x="3718208" y="238944"/>
                </a:lnTo>
                <a:close/>
                <a:moveTo>
                  <a:pt x="4308747" y="236477"/>
                </a:moveTo>
                <a:lnTo>
                  <a:pt x="4311457" y="236477"/>
                </a:lnTo>
                <a:lnTo>
                  <a:pt x="4317420" y="238998"/>
                </a:lnTo>
                <a:lnTo>
                  <a:pt x="4319589" y="241239"/>
                </a:lnTo>
                <a:lnTo>
                  <a:pt x="4316065" y="240959"/>
                </a:lnTo>
                <a:lnTo>
                  <a:pt x="4311999" y="240119"/>
                </a:lnTo>
                <a:lnTo>
                  <a:pt x="4308747" y="236477"/>
                </a:lnTo>
                <a:close/>
                <a:moveTo>
                  <a:pt x="4336466" y="226951"/>
                </a:moveTo>
                <a:lnTo>
                  <a:pt x="4339106" y="226951"/>
                </a:lnTo>
                <a:lnTo>
                  <a:pt x="4341217" y="227216"/>
                </a:lnTo>
                <a:lnTo>
                  <a:pt x="4343593" y="227481"/>
                </a:lnTo>
                <a:lnTo>
                  <a:pt x="4345968" y="228011"/>
                </a:lnTo>
                <a:lnTo>
                  <a:pt x="4348080" y="229070"/>
                </a:lnTo>
                <a:lnTo>
                  <a:pt x="4350192" y="229865"/>
                </a:lnTo>
                <a:lnTo>
                  <a:pt x="4351775" y="231190"/>
                </a:lnTo>
                <a:lnTo>
                  <a:pt x="4353359" y="232514"/>
                </a:lnTo>
                <a:lnTo>
                  <a:pt x="4354679" y="234103"/>
                </a:lnTo>
                <a:lnTo>
                  <a:pt x="4356263" y="235428"/>
                </a:lnTo>
                <a:lnTo>
                  <a:pt x="4357055" y="237282"/>
                </a:lnTo>
                <a:lnTo>
                  <a:pt x="4358110" y="238871"/>
                </a:lnTo>
                <a:lnTo>
                  <a:pt x="4358638" y="240726"/>
                </a:lnTo>
                <a:lnTo>
                  <a:pt x="4359166" y="242580"/>
                </a:lnTo>
                <a:lnTo>
                  <a:pt x="4379491" y="245494"/>
                </a:lnTo>
                <a:lnTo>
                  <a:pt x="4374476" y="242050"/>
                </a:lnTo>
                <a:lnTo>
                  <a:pt x="4377643" y="243110"/>
                </a:lnTo>
                <a:lnTo>
                  <a:pt x="4375611" y="241256"/>
                </a:lnTo>
                <a:lnTo>
                  <a:pt x="4373563" y="240298"/>
                </a:lnTo>
                <a:lnTo>
                  <a:pt x="4376474" y="238708"/>
                </a:lnTo>
                <a:lnTo>
                  <a:pt x="4369330" y="234732"/>
                </a:lnTo>
                <a:lnTo>
                  <a:pt x="4369065" y="234467"/>
                </a:lnTo>
                <a:lnTo>
                  <a:pt x="4364038" y="232347"/>
                </a:lnTo>
                <a:lnTo>
                  <a:pt x="4377003" y="233937"/>
                </a:lnTo>
                <a:lnTo>
                  <a:pt x="4378326" y="237118"/>
                </a:lnTo>
                <a:lnTo>
                  <a:pt x="4374357" y="236057"/>
                </a:lnTo>
                <a:lnTo>
                  <a:pt x="4388380" y="241093"/>
                </a:lnTo>
                <a:lnTo>
                  <a:pt x="4385734" y="239238"/>
                </a:lnTo>
                <a:lnTo>
                  <a:pt x="4387057" y="237913"/>
                </a:lnTo>
                <a:lnTo>
                  <a:pt x="4391820" y="240033"/>
                </a:lnTo>
                <a:lnTo>
                  <a:pt x="4389174" y="237118"/>
                </a:lnTo>
                <a:lnTo>
                  <a:pt x="4407430" y="245864"/>
                </a:lnTo>
                <a:lnTo>
                  <a:pt x="4401345" y="242684"/>
                </a:lnTo>
                <a:lnTo>
                  <a:pt x="4398699" y="241359"/>
                </a:lnTo>
                <a:lnTo>
                  <a:pt x="4396317" y="240033"/>
                </a:lnTo>
                <a:lnTo>
                  <a:pt x="4394730" y="238443"/>
                </a:lnTo>
                <a:lnTo>
                  <a:pt x="4393672" y="237913"/>
                </a:lnTo>
                <a:lnTo>
                  <a:pt x="4393407" y="237118"/>
                </a:lnTo>
                <a:lnTo>
                  <a:pt x="4393142" y="236057"/>
                </a:lnTo>
                <a:lnTo>
                  <a:pt x="4393142" y="235527"/>
                </a:lnTo>
                <a:lnTo>
                  <a:pt x="4393407" y="234467"/>
                </a:lnTo>
                <a:lnTo>
                  <a:pt x="4393936" y="233672"/>
                </a:lnTo>
                <a:lnTo>
                  <a:pt x="4393936" y="233142"/>
                </a:lnTo>
                <a:lnTo>
                  <a:pt x="4393672" y="233142"/>
                </a:lnTo>
                <a:lnTo>
                  <a:pt x="4393672" y="232877"/>
                </a:lnTo>
                <a:lnTo>
                  <a:pt x="4393407" y="231021"/>
                </a:lnTo>
                <a:lnTo>
                  <a:pt x="4425951" y="235792"/>
                </a:lnTo>
                <a:lnTo>
                  <a:pt x="4424363" y="235262"/>
                </a:lnTo>
                <a:lnTo>
                  <a:pt x="4432301" y="235792"/>
                </a:lnTo>
                <a:lnTo>
                  <a:pt x="4428861" y="234467"/>
                </a:lnTo>
                <a:lnTo>
                  <a:pt x="4444472" y="239503"/>
                </a:lnTo>
                <a:lnTo>
                  <a:pt x="4459818" y="244804"/>
                </a:lnTo>
                <a:lnTo>
                  <a:pt x="4467490" y="247985"/>
                </a:lnTo>
                <a:lnTo>
                  <a:pt x="4474634" y="251166"/>
                </a:lnTo>
                <a:lnTo>
                  <a:pt x="4482307" y="254346"/>
                </a:lnTo>
                <a:lnTo>
                  <a:pt x="4489715" y="258057"/>
                </a:lnTo>
                <a:lnTo>
                  <a:pt x="4506210" y="268320"/>
                </a:lnTo>
                <a:lnTo>
                  <a:pt x="4506913" y="268924"/>
                </a:lnTo>
                <a:lnTo>
                  <a:pt x="4512734" y="273165"/>
                </a:lnTo>
                <a:lnTo>
                  <a:pt x="4519084" y="277671"/>
                </a:lnTo>
                <a:lnTo>
                  <a:pt x="4525434" y="281912"/>
                </a:lnTo>
                <a:lnTo>
                  <a:pt x="4530508" y="285165"/>
                </a:lnTo>
                <a:lnTo>
                  <a:pt x="4528345" y="285887"/>
                </a:lnTo>
                <a:lnTo>
                  <a:pt x="4525170" y="286418"/>
                </a:lnTo>
                <a:lnTo>
                  <a:pt x="4519613" y="287213"/>
                </a:lnTo>
                <a:lnTo>
                  <a:pt x="4517497" y="287478"/>
                </a:lnTo>
                <a:lnTo>
                  <a:pt x="4515909" y="288538"/>
                </a:lnTo>
                <a:lnTo>
                  <a:pt x="4515115" y="288803"/>
                </a:lnTo>
                <a:lnTo>
                  <a:pt x="4514586" y="289333"/>
                </a:lnTo>
                <a:lnTo>
                  <a:pt x="4514322" y="289863"/>
                </a:lnTo>
                <a:lnTo>
                  <a:pt x="4514322" y="290923"/>
                </a:lnTo>
                <a:lnTo>
                  <a:pt x="4512830" y="290416"/>
                </a:lnTo>
                <a:lnTo>
                  <a:pt x="4513672" y="290827"/>
                </a:lnTo>
                <a:lnTo>
                  <a:pt x="4514322" y="290923"/>
                </a:lnTo>
                <a:lnTo>
                  <a:pt x="4521730" y="291984"/>
                </a:lnTo>
                <a:lnTo>
                  <a:pt x="4528609" y="293839"/>
                </a:lnTo>
                <a:lnTo>
                  <a:pt x="4536018" y="296224"/>
                </a:lnTo>
                <a:lnTo>
                  <a:pt x="4543691" y="298345"/>
                </a:lnTo>
                <a:lnTo>
                  <a:pt x="4551099" y="301525"/>
                </a:lnTo>
                <a:lnTo>
                  <a:pt x="4558243" y="304441"/>
                </a:lnTo>
                <a:lnTo>
                  <a:pt x="4565651" y="307622"/>
                </a:lnTo>
                <a:lnTo>
                  <a:pt x="4573059" y="310802"/>
                </a:lnTo>
                <a:lnTo>
                  <a:pt x="4587082" y="317959"/>
                </a:lnTo>
                <a:lnTo>
                  <a:pt x="4600311" y="324850"/>
                </a:lnTo>
                <a:lnTo>
                  <a:pt x="4612482" y="331477"/>
                </a:lnTo>
                <a:lnTo>
                  <a:pt x="4640793" y="337838"/>
                </a:lnTo>
                <a:lnTo>
                  <a:pt x="4639432" y="337065"/>
                </a:lnTo>
                <a:lnTo>
                  <a:pt x="4662753" y="346850"/>
                </a:lnTo>
                <a:lnTo>
                  <a:pt x="4678099" y="353476"/>
                </a:lnTo>
                <a:lnTo>
                  <a:pt x="4692386" y="359837"/>
                </a:lnTo>
                <a:lnTo>
                  <a:pt x="4700296" y="363722"/>
                </a:lnTo>
                <a:lnTo>
                  <a:pt x="4734720" y="383427"/>
                </a:lnTo>
                <a:lnTo>
                  <a:pt x="4770174" y="403306"/>
                </a:lnTo>
                <a:lnTo>
                  <a:pt x="4805099" y="423980"/>
                </a:lnTo>
                <a:lnTo>
                  <a:pt x="4839759" y="445184"/>
                </a:lnTo>
                <a:lnTo>
                  <a:pt x="4874156" y="466653"/>
                </a:lnTo>
                <a:lnTo>
                  <a:pt x="4885797" y="473545"/>
                </a:lnTo>
                <a:lnTo>
                  <a:pt x="4889768" y="475932"/>
                </a:lnTo>
                <a:lnTo>
                  <a:pt x="4917404" y="493845"/>
                </a:lnTo>
                <a:lnTo>
                  <a:pt x="4949827" y="515423"/>
                </a:lnTo>
                <a:lnTo>
                  <a:pt x="4987398" y="540603"/>
                </a:lnTo>
                <a:lnTo>
                  <a:pt x="5024704" y="566843"/>
                </a:lnTo>
                <a:lnTo>
                  <a:pt x="5010945" y="556241"/>
                </a:lnTo>
                <a:lnTo>
                  <a:pt x="4970729" y="528941"/>
                </a:lnTo>
                <a:lnTo>
                  <a:pt x="4930247" y="502171"/>
                </a:lnTo>
                <a:lnTo>
                  <a:pt x="4917404" y="493845"/>
                </a:lnTo>
                <a:lnTo>
                  <a:pt x="4911991" y="490243"/>
                </a:lnTo>
                <a:lnTo>
                  <a:pt x="4891211" y="476799"/>
                </a:lnTo>
                <a:lnTo>
                  <a:pt x="4897704" y="480701"/>
                </a:lnTo>
                <a:lnTo>
                  <a:pt x="4924162" y="495544"/>
                </a:lnTo>
                <a:lnTo>
                  <a:pt x="4937656" y="503231"/>
                </a:lnTo>
                <a:lnTo>
                  <a:pt x="4951414" y="511447"/>
                </a:lnTo>
                <a:lnTo>
                  <a:pt x="4965437" y="519664"/>
                </a:lnTo>
                <a:lnTo>
                  <a:pt x="4978931" y="528411"/>
                </a:lnTo>
                <a:lnTo>
                  <a:pt x="4992160" y="537688"/>
                </a:lnTo>
                <a:lnTo>
                  <a:pt x="5005125" y="546964"/>
                </a:lnTo>
                <a:lnTo>
                  <a:pt x="5011210" y="551735"/>
                </a:lnTo>
                <a:lnTo>
                  <a:pt x="5017295" y="556771"/>
                </a:lnTo>
                <a:lnTo>
                  <a:pt x="5023116" y="561807"/>
                </a:lnTo>
                <a:lnTo>
                  <a:pt x="5028673" y="567109"/>
                </a:lnTo>
                <a:lnTo>
                  <a:pt x="5032656" y="570909"/>
                </a:lnTo>
                <a:lnTo>
                  <a:pt x="5047586" y="582410"/>
                </a:lnTo>
                <a:lnTo>
                  <a:pt x="5045341" y="580754"/>
                </a:lnTo>
                <a:lnTo>
                  <a:pt x="5045912" y="581262"/>
                </a:lnTo>
                <a:lnTo>
                  <a:pt x="5032822" y="571068"/>
                </a:lnTo>
                <a:lnTo>
                  <a:pt x="5034229" y="572410"/>
                </a:lnTo>
                <a:lnTo>
                  <a:pt x="5038991" y="577711"/>
                </a:lnTo>
                <a:lnTo>
                  <a:pt x="5043754" y="583277"/>
                </a:lnTo>
                <a:lnTo>
                  <a:pt x="5048252" y="588843"/>
                </a:lnTo>
                <a:lnTo>
                  <a:pt x="5052220" y="594409"/>
                </a:lnTo>
                <a:lnTo>
                  <a:pt x="5056189" y="600240"/>
                </a:lnTo>
                <a:lnTo>
                  <a:pt x="5059629" y="606336"/>
                </a:lnTo>
                <a:lnTo>
                  <a:pt x="5061232" y="609840"/>
                </a:lnTo>
                <a:lnTo>
                  <a:pt x="5064717" y="612521"/>
                </a:lnTo>
                <a:lnTo>
                  <a:pt x="5073122" y="641321"/>
                </a:lnTo>
                <a:lnTo>
                  <a:pt x="5066293" y="636830"/>
                </a:lnTo>
                <a:lnTo>
                  <a:pt x="5063141" y="634452"/>
                </a:lnTo>
                <a:lnTo>
                  <a:pt x="5060252" y="632074"/>
                </a:lnTo>
                <a:lnTo>
                  <a:pt x="5057888" y="629431"/>
                </a:lnTo>
                <a:lnTo>
                  <a:pt x="5055787" y="627054"/>
                </a:lnTo>
                <a:lnTo>
                  <a:pt x="5054736" y="624675"/>
                </a:lnTo>
                <a:lnTo>
                  <a:pt x="5054473" y="623619"/>
                </a:lnTo>
                <a:lnTo>
                  <a:pt x="5054211" y="622562"/>
                </a:lnTo>
                <a:lnTo>
                  <a:pt x="5054041" y="622400"/>
                </a:lnTo>
                <a:lnTo>
                  <a:pt x="5052204" y="622400"/>
                </a:lnTo>
                <a:lnTo>
                  <a:pt x="5051938" y="623455"/>
                </a:lnTo>
                <a:lnTo>
                  <a:pt x="5059364" y="631106"/>
                </a:lnTo>
                <a:lnTo>
                  <a:pt x="5058303" y="630579"/>
                </a:lnTo>
                <a:lnTo>
                  <a:pt x="5058303" y="631370"/>
                </a:lnTo>
                <a:lnTo>
                  <a:pt x="5046369" y="626094"/>
                </a:lnTo>
                <a:lnTo>
                  <a:pt x="5040004" y="623455"/>
                </a:lnTo>
                <a:lnTo>
                  <a:pt x="5034170" y="623455"/>
                </a:lnTo>
                <a:lnTo>
                  <a:pt x="5025153" y="618707"/>
                </a:lnTo>
                <a:lnTo>
                  <a:pt x="5024622" y="618443"/>
                </a:lnTo>
                <a:lnTo>
                  <a:pt x="5025905" y="620294"/>
                </a:lnTo>
                <a:lnTo>
                  <a:pt x="5033794" y="624088"/>
                </a:lnTo>
                <a:lnTo>
                  <a:pt x="5035396" y="624088"/>
                </a:lnTo>
                <a:lnTo>
                  <a:pt x="5038866" y="624088"/>
                </a:lnTo>
                <a:lnTo>
                  <a:pt x="5045272" y="626726"/>
                </a:lnTo>
                <a:lnTo>
                  <a:pt x="5057817" y="631739"/>
                </a:lnTo>
                <a:lnTo>
                  <a:pt x="5057550" y="631211"/>
                </a:lnTo>
                <a:lnTo>
                  <a:pt x="5072231" y="641765"/>
                </a:lnTo>
                <a:lnTo>
                  <a:pt x="5072498" y="645986"/>
                </a:lnTo>
                <a:lnTo>
                  <a:pt x="5072765" y="650471"/>
                </a:lnTo>
                <a:lnTo>
                  <a:pt x="5072765" y="654957"/>
                </a:lnTo>
                <a:lnTo>
                  <a:pt x="5072498" y="659442"/>
                </a:lnTo>
                <a:lnTo>
                  <a:pt x="5071964" y="663927"/>
                </a:lnTo>
                <a:lnTo>
                  <a:pt x="5071164" y="668148"/>
                </a:lnTo>
                <a:lnTo>
                  <a:pt x="5070363" y="672634"/>
                </a:lnTo>
                <a:lnTo>
                  <a:pt x="5069295" y="677383"/>
                </a:lnTo>
                <a:lnTo>
                  <a:pt x="5069562" y="675272"/>
                </a:lnTo>
                <a:lnTo>
                  <a:pt x="5069562" y="673425"/>
                </a:lnTo>
                <a:lnTo>
                  <a:pt x="5068761" y="672106"/>
                </a:lnTo>
                <a:lnTo>
                  <a:pt x="5067961" y="670787"/>
                </a:lnTo>
                <a:lnTo>
                  <a:pt x="5067160" y="669995"/>
                </a:lnTo>
                <a:lnTo>
                  <a:pt x="5065825" y="669468"/>
                </a:lnTo>
                <a:lnTo>
                  <a:pt x="5064757" y="668940"/>
                </a:lnTo>
                <a:lnTo>
                  <a:pt x="5063957" y="668940"/>
                </a:lnTo>
                <a:lnTo>
                  <a:pt x="5062889" y="669468"/>
                </a:lnTo>
                <a:lnTo>
                  <a:pt x="5062355" y="669995"/>
                </a:lnTo>
                <a:lnTo>
                  <a:pt x="5062088" y="670523"/>
                </a:lnTo>
                <a:lnTo>
                  <a:pt x="5062088" y="671314"/>
                </a:lnTo>
                <a:lnTo>
                  <a:pt x="5062889" y="672634"/>
                </a:lnTo>
                <a:lnTo>
                  <a:pt x="5064224" y="673953"/>
                </a:lnTo>
                <a:lnTo>
                  <a:pt x="5066092" y="675536"/>
                </a:lnTo>
                <a:lnTo>
                  <a:pt x="5069295" y="677383"/>
                </a:lnTo>
                <a:lnTo>
                  <a:pt x="5057817" y="671051"/>
                </a:lnTo>
                <a:lnTo>
                  <a:pt x="5052479" y="667885"/>
                </a:lnTo>
                <a:lnTo>
                  <a:pt x="5047407" y="664455"/>
                </a:lnTo>
                <a:lnTo>
                  <a:pt x="5042336" y="660761"/>
                </a:lnTo>
                <a:lnTo>
                  <a:pt x="5037264" y="657067"/>
                </a:lnTo>
                <a:lnTo>
                  <a:pt x="5032460" y="653110"/>
                </a:lnTo>
                <a:lnTo>
                  <a:pt x="5032005" y="652660"/>
                </a:lnTo>
                <a:lnTo>
                  <a:pt x="5015605" y="641922"/>
                </a:lnTo>
                <a:lnTo>
                  <a:pt x="5020114" y="644033"/>
                </a:lnTo>
                <a:lnTo>
                  <a:pt x="4959381" y="591535"/>
                </a:lnTo>
                <a:lnTo>
                  <a:pt x="4985371" y="603670"/>
                </a:lnTo>
                <a:lnTo>
                  <a:pt x="4997836" y="608418"/>
                </a:lnTo>
                <a:lnTo>
                  <a:pt x="4983780" y="594173"/>
                </a:lnTo>
                <a:lnTo>
                  <a:pt x="4954607" y="575706"/>
                </a:lnTo>
                <a:lnTo>
                  <a:pt x="4954873" y="574651"/>
                </a:lnTo>
                <a:lnTo>
                  <a:pt x="4946818" y="565346"/>
                </a:lnTo>
                <a:lnTo>
                  <a:pt x="4946186" y="565217"/>
                </a:lnTo>
                <a:lnTo>
                  <a:pt x="4954630" y="575960"/>
                </a:lnTo>
                <a:lnTo>
                  <a:pt x="4954102" y="576228"/>
                </a:lnTo>
                <a:lnTo>
                  <a:pt x="4932727" y="560652"/>
                </a:lnTo>
                <a:lnTo>
                  <a:pt x="4930089" y="559577"/>
                </a:lnTo>
                <a:lnTo>
                  <a:pt x="4936422" y="565486"/>
                </a:lnTo>
                <a:lnTo>
                  <a:pt x="4920325" y="559846"/>
                </a:lnTo>
                <a:lnTo>
                  <a:pt x="4911353" y="550983"/>
                </a:lnTo>
                <a:lnTo>
                  <a:pt x="4911617" y="553401"/>
                </a:lnTo>
                <a:lnTo>
                  <a:pt x="4903964" y="549104"/>
                </a:lnTo>
                <a:lnTo>
                  <a:pt x="4897631" y="544269"/>
                </a:lnTo>
                <a:lnTo>
                  <a:pt x="4897367" y="545881"/>
                </a:lnTo>
                <a:lnTo>
                  <a:pt x="4897103" y="546955"/>
                </a:lnTo>
                <a:lnTo>
                  <a:pt x="4896311" y="547492"/>
                </a:lnTo>
                <a:lnTo>
                  <a:pt x="4895783" y="547492"/>
                </a:lnTo>
                <a:lnTo>
                  <a:pt x="4894992" y="546955"/>
                </a:lnTo>
                <a:lnTo>
                  <a:pt x="4893672" y="546418"/>
                </a:lnTo>
                <a:lnTo>
                  <a:pt x="4891825" y="544806"/>
                </a:lnTo>
                <a:lnTo>
                  <a:pt x="4889450" y="542121"/>
                </a:lnTo>
                <a:lnTo>
                  <a:pt x="4887603" y="539435"/>
                </a:lnTo>
                <a:lnTo>
                  <a:pt x="4886547" y="536750"/>
                </a:lnTo>
                <a:lnTo>
                  <a:pt x="4886547" y="535407"/>
                </a:lnTo>
                <a:lnTo>
                  <a:pt x="4886547" y="534601"/>
                </a:lnTo>
                <a:lnTo>
                  <a:pt x="4882061" y="531177"/>
                </a:lnTo>
                <a:lnTo>
                  <a:pt x="4882061" y="530304"/>
                </a:lnTo>
                <a:lnTo>
                  <a:pt x="4877311" y="526007"/>
                </a:lnTo>
                <a:lnTo>
                  <a:pt x="4879422" y="525739"/>
                </a:lnTo>
                <a:lnTo>
                  <a:pt x="4875728" y="522247"/>
                </a:lnTo>
                <a:lnTo>
                  <a:pt x="4870450" y="514996"/>
                </a:lnTo>
                <a:lnTo>
                  <a:pt x="4873353" y="511236"/>
                </a:lnTo>
                <a:lnTo>
                  <a:pt x="4878895" y="510968"/>
                </a:lnTo>
                <a:lnTo>
                  <a:pt x="4877311" y="504791"/>
                </a:lnTo>
                <a:lnTo>
                  <a:pt x="4878923" y="505177"/>
                </a:lnTo>
                <a:lnTo>
                  <a:pt x="4848226" y="481231"/>
                </a:lnTo>
                <a:lnTo>
                  <a:pt x="4848226" y="480701"/>
                </a:lnTo>
                <a:lnTo>
                  <a:pt x="4851666" y="479111"/>
                </a:lnTo>
                <a:lnTo>
                  <a:pt x="4844257" y="475930"/>
                </a:lnTo>
                <a:lnTo>
                  <a:pt x="4842670" y="476726"/>
                </a:lnTo>
                <a:lnTo>
                  <a:pt x="4841082" y="476991"/>
                </a:lnTo>
                <a:lnTo>
                  <a:pt x="4839230" y="477521"/>
                </a:lnTo>
                <a:lnTo>
                  <a:pt x="4837907" y="477521"/>
                </a:lnTo>
                <a:lnTo>
                  <a:pt x="4834997" y="476726"/>
                </a:lnTo>
                <a:lnTo>
                  <a:pt x="4832351" y="475930"/>
                </a:lnTo>
                <a:lnTo>
                  <a:pt x="4830234" y="474870"/>
                </a:lnTo>
                <a:lnTo>
                  <a:pt x="4828912" y="473545"/>
                </a:lnTo>
                <a:lnTo>
                  <a:pt x="4827324" y="472220"/>
                </a:lnTo>
                <a:lnTo>
                  <a:pt x="4815947" y="465858"/>
                </a:lnTo>
                <a:lnTo>
                  <a:pt x="4824361" y="474814"/>
                </a:lnTo>
                <a:lnTo>
                  <a:pt x="4825171" y="475412"/>
                </a:lnTo>
                <a:lnTo>
                  <a:pt x="4826495" y="476472"/>
                </a:lnTo>
                <a:lnTo>
                  <a:pt x="4828085" y="478590"/>
                </a:lnTo>
                <a:lnTo>
                  <a:pt x="4825966" y="479650"/>
                </a:lnTo>
                <a:lnTo>
                  <a:pt x="4831263" y="489183"/>
                </a:lnTo>
                <a:lnTo>
                  <a:pt x="4835766" y="492626"/>
                </a:lnTo>
                <a:lnTo>
                  <a:pt x="4839739" y="495804"/>
                </a:lnTo>
                <a:lnTo>
                  <a:pt x="4834177" y="492626"/>
                </a:lnTo>
                <a:lnTo>
                  <a:pt x="4851658" y="510635"/>
                </a:lnTo>
                <a:lnTo>
                  <a:pt x="4850598" y="513018"/>
                </a:lnTo>
                <a:lnTo>
                  <a:pt x="4854571" y="519904"/>
                </a:lnTo>
                <a:lnTo>
                  <a:pt x="4852452" y="517786"/>
                </a:lnTo>
                <a:lnTo>
                  <a:pt x="4859339" y="525466"/>
                </a:lnTo>
                <a:lnTo>
                  <a:pt x="4854053" y="522088"/>
                </a:lnTo>
                <a:lnTo>
                  <a:pt x="4849813" y="520439"/>
                </a:lnTo>
                <a:lnTo>
                  <a:pt x="4850011" y="519504"/>
                </a:lnTo>
                <a:lnTo>
                  <a:pt x="4839773" y="512962"/>
                </a:lnTo>
                <a:lnTo>
                  <a:pt x="4849294" y="519765"/>
                </a:lnTo>
                <a:lnTo>
                  <a:pt x="4849813" y="522291"/>
                </a:lnTo>
                <a:lnTo>
                  <a:pt x="4843592" y="517998"/>
                </a:lnTo>
                <a:lnTo>
                  <a:pt x="4839964" y="516230"/>
                </a:lnTo>
                <a:lnTo>
                  <a:pt x="4837186" y="511308"/>
                </a:lnTo>
                <a:lnTo>
                  <a:pt x="4833647" y="509046"/>
                </a:lnTo>
                <a:lnTo>
                  <a:pt x="4836295" y="514608"/>
                </a:lnTo>
                <a:lnTo>
                  <a:pt x="4831263" y="511429"/>
                </a:lnTo>
                <a:lnTo>
                  <a:pt x="4820139" y="510635"/>
                </a:lnTo>
                <a:lnTo>
                  <a:pt x="4822522" y="512489"/>
                </a:lnTo>
                <a:lnTo>
                  <a:pt x="4795506" y="498453"/>
                </a:lnTo>
                <a:lnTo>
                  <a:pt x="4790209" y="493156"/>
                </a:lnTo>
                <a:lnTo>
                  <a:pt x="4784382" y="488124"/>
                </a:lnTo>
                <a:lnTo>
                  <a:pt x="4778290" y="483622"/>
                </a:lnTo>
                <a:lnTo>
                  <a:pt x="4771403" y="479120"/>
                </a:lnTo>
                <a:lnTo>
                  <a:pt x="4764782" y="475147"/>
                </a:lnTo>
                <a:lnTo>
                  <a:pt x="4757365" y="471175"/>
                </a:lnTo>
                <a:lnTo>
                  <a:pt x="4742798" y="464289"/>
                </a:lnTo>
                <a:lnTo>
                  <a:pt x="4728760" y="457139"/>
                </a:lnTo>
                <a:lnTo>
                  <a:pt x="4715252" y="450783"/>
                </a:lnTo>
                <a:lnTo>
                  <a:pt x="4708895" y="447075"/>
                </a:lnTo>
                <a:lnTo>
                  <a:pt x="4703068" y="443632"/>
                </a:lnTo>
                <a:lnTo>
                  <a:pt x="4697771" y="440189"/>
                </a:lnTo>
                <a:lnTo>
                  <a:pt x="4692738" y="436217"/>
                </a:lnTo>
                <a:lnTo>
                  <a:pt x="4685228" y="430465"/>
                </a:lnTo>
                <a:lnTo>
                  <a:pt x="4686301" y="431806"/>
                </a:lnTo>
                <a:lnTo>
                  <a:pt x="4684713" y="430218"/>
                </a:lnTo>
                <a:lnTo>
                  <a:pt x="4684905" y="430218"/>
                </a:lnTo>
                <a:lnTo>
                  <a:pt x="4680290" y="426683"/>
                </a:lnTo>
                <a:lnTo>
                  <a:pt x="4682673" y="427212"/>
                </a:lnTo>
                <a:lnTo>
                  <a:pt x="4659630" y="408674"/>
                </a:lnTo>
                <a:lnTo>
                  <a:pt x="4614338" y="375835"/>
                </a:lnTo>
                <a:lnTo>
                  <a:pt x="4616987" y="375835"/>
                </a:lnTo>
                <a:lnTo>
                  <a:pt x="4566032" y="354678"/>
                </a:lnTo>
                <a:lnTo>
                  <a:pt x="4568364" y="357012"/>
                </a:lnTo>
                <a:lnTo>
                  <a:pt x="4570217" y="360721"/>
                </a:lnTo>
                <a:lnTo>
                  <a:pt x="4566776" y="361515"/>
                </a:lnTo>
                <a:lnTo>
                  <a:pt x="4570217" y="362840"/>
                </a:lnTo>
                <a:lnTo>
                  <a:pt x="4566776" y="363635"/>
                </a:lnTo>
                <a:lnTo>
                  <a:pt x="4578158" y="371847"/>
                </a:lnTo>
                <a:lnTo>
                  <a:pt x="4588481" y="379794"/>
                </a:lnTo>
                <a:lnTo>
                  <a:pt x="4599068" y="387211"/>
                </a:lnTo>
                <a:lnTo>
                  <a:pt x="4610185" y="394893"/>
                </a:lnTo>
                <a:lnTo>
                  <a:pt x="4621567" y="402311"/>
                </a:lnTo>
                <a:lnTo>
                  <a:pt x="4644860" y="416615"/>
                </a:lnTo>
                <a:lnTo>
                  <a:pt x="4667359" y="430920"/>
                </a:lnTo>
                <a:lnTo>
                  <a:pt x="4663918" y="429331"/>
                </a:lnTo>
                <a:lnTo>
                  <a:pt x="4675035" y="440192"/>
                </a:lnTo>
                <a:lnTo>
                  <a:pt x="4671594" y="439662"/>
                </a:lnTo>
                <a:lnTo>
                  <a:pt x="4702299" y="466682"/>
                </a:lnTo>
                <a:lnTo>
                  <a:pt x="4688005" y="461649"/>
                </a:lnTo>
                <a:lnTo>
                  <a:pt x="4695946" y="465622"/>
                </a:lnTo>
                <a:lnTo>
                  <a:pt x="4703622" y="469861"/>
                </a:lnTo>
                <a:lnTo>
                  <a:pt x="4711298" y="474629"/>
                </a:lnTo>
                <a:lnTo>
                  <a:pt x="4718445" y="479662"/>
                </a:lnTo>
                <a:lnTo>
                  <a:pt x="4715004" y="479662"/>
                </a:lnTo>
                <a:lnTo>
                  <a:pt x="4717122" y="480987"/>
                </a:lnTo>
                <a:lnTo>
                  <a:pt x="4756561" y="503503"/>
                </a:lnTo>
                <a:lnTo>
                  <a:pt x="4761855" y="507742"/>
                </a:lnTo>
                <a:lnTo>
                  <a:pt x="4767943" y="511186"/>
                </a:lnTo>
                <a:lnTo>
                  <a:pt x="4774296" y="515159"/>
                </a:lnTo>
                <a:lnTo>
                  <a:pt x="4781442" y="518338"/>
                </a:lnTo>
                <a:lnTo>
                  <a:pt x="4796265" y="524961"/>
                </a:lnTo>
                <a:lnTo>
                  <a:pt x="4812147" y="532113"/>
                </a:lnTo>
                <a:lnTo>
                  <a:pt x="4820088" y="535556"/>
                </a:lnTo>
                <a:lnTo>
                  <a:pt x="4828028" y="539530"/>
                </a:lnTo>
                <a:lnTo>
                  <a:pt x="4835969" y="543239"/>
                </a:lnTo>
                <a:lnTo>
                  <a:pt x="4843645" y="547742"/>
                </a:lnTo>
                <a:lnTo>
                  <a:pt x="4850792" y="551980"/>
                </a:lnTo>
                <a:lnTo>
                  <a:pt x="4857674" y="557014"/>
                </a:lnTo>
                <a:lnTo>
                  <a:pt x="4864291" y="562577"/>
                </a:lnTo>
                <a:lnTo>
                  <a:pt x="4867203" y="565490"/>
                </a:lnTo>
                <a:lnTo>
                  <a:pt x="4870380" y="568404"/>
                </a:lnTo>
                <a:lnTo>
                  <a:pt x="4868792" y="564696"/>
                </a:lnTo>
                <a:lnTo>
                  <a:pt x="4875144" y="567875"/>
                </a:lnTo>
                <a:lnTo>
                  <a:pt x="4879379" y="572378"/>
                </a:lnTo>
                <a:lnTo>
                  <a:pt x="4883350" y="576881"/>
                </a:lnTo>
                <a:lnTo>
                  <a:pt x="4886769" y="579901"/>
                </a:lnTo>
                <a:lnTo>
                  <a:pt x="4886326" y="579458"/>
                </a:lnTo>
                <a:lnTo>
                  <a:pt x="4886591" y="579458"/>
                </a:lnTo>
                <a:lnTo>
                  <a:pt x="4887492" y="580539"/>
                </a:lnTo>
                <a:lnTo>
                  <a:pt x="4887850" y="580855"/>
                </a:lnTo>
                <a:lnTo>
                  <a:pt x="4892614" y="585094"/>
                </a:lnTo>
                <a:lnTo>
                  <a:pt x="4883350" y="581120"/>
                </a:lnTo>
                <a:lnTo>
                  <a:pt x="4890496" y="585623"/>
                </a:lnTo>
                <a:lnTo>
                  <a:pt x="4888379" y="585358"/>
                </a:lnTo>
                <a:lnTo>
                  <a:pt x="4896584" y="591451"/>
                </a:lnTo>
                <a:lnTo>
                  <a:pt x="4901084" y="597544"/>
                </a:lnTo>
                <a:lnTo>
                  <a:pt x="4899496" y="604166"/>
                </a:lnTo>
                <a:lnTo>
                  <a:pt x="4902937" y="602577"/>
                </a:lnTo>
                <a:lnTo>
                  <a:pt x="4909819" y="606286"/>
                </a:lnTo>
                <a:lnTo>
                  <a:pt x="4914584" y="610789"/>
                </a:lnTo>
                <a:lnTo>
                  <a:pt x="4920142" y="615292"/>
                </a:lnTo>
                <a:lnTo>
                  <a:pt x="4926230" y="619531"/>
                </a:lnTo>
                <a:lnTo>
                  <a:pt x="4933112" y="624034"/>
                </a:lnTo>
                <a:lnTo>
                  <a:pt x="4947406" y="633306"/>
                </a:lnTo>
                <a:lnTo>
                  <a:pt x="4962758" y="643372"/>
                </a:lnTo>
                <a:lnTo>
                  <a:pt x="4970271" y="648298"/>
                </a:lnTo>
                <a:lnTo>
                  <a:pt x="4965215" y="644186"/>
                </a:lnTo>
                <a:lnTo>
                  <a:pt x="4962526" y="641370"/>
                </a:lnTo>
                <a:lnTo>
                  <a:pt x="4964678" y="642906"/>
                </a:lnTo>
                <a:lnTo>
                  <a:pt x="4991301" y="663646"/>
                </a:lnTo>
                <a:lnTo>
                  <a:pt x="5005016" y="674656"/>
                </a:lnTo>
                <a:lnTo>
                  <a:pt x="5010395" y="679009"/>
                </a:lnTo>
                <a:lnTo>
                  <a:pt x="5011201" y="680289"/>
                </a:lnTo>
                <a:lnTo>
                  <a:pt x="5011739" y="681057"/>
                </a:lnTo>
                <a:lnTo>
                  <a:pt x="5002709" y="674972"/>
                </a:lnTo>
                <a:lnTo>
                  <a:pt x="5004579" y="677015"/>
                </a:lnTo>
                <a:lnTo>
                  <a:pt x="5007226" y="680193"/>
                </a:lnTo>
                <a:lnTo>
                  <a:pt x="5009873" y="683107"/>
                </a:lnTo>
                <a:lnTo>
                  <a:pt x="5012256" y="686286"/>
                </a:lnTo>
                <a:lnTo>
                  <a:pt x="5014373" y="689730"/>
                </a:lnTo>
                <a:lnTo>
                  <a:pt x="5011461" y="691319"/>
                </a:lnTo>
                <a:lnTo>
                  <a:pt x="5009873" y="697412"/>
                </a:lnTo>
                <a:lnTo>
                  <a:pt x="5017020" y="705094"/>
                </a:lnTo>
                <a:lnTo>
                  <a:pt x="5024167" y="711717"/>
                </a:lnTo>
                <a:lnTo>
                  <a:pt x="5031578" y="718339"/>
                </a:lnTo>
                <a:lnTo>
                  <a:pt x="5040842" y="725757"/>
                </a:lnTo>
                <a:lnTo>
                  <a:pt x="5041901" y="729200"/>
                </a:lnTo>
                <a:lnTo>
                  <a:pt x="5035284" y="736618"/>
                </a:lnTo>
                <a:lnTo>
                  <a:pt x="4990286" y="708803"/>
                </a:lnTo>
                <a:lnTo>
                  <a:pt x="4985786" y="705359"/>
                </a:lnTo>
                <a:lnTo>
                  <a:pt x="4981022" y="701651"/>
                </a:lnTo>
                <a:lnTo>
                  <a:pt x="4975728" y="697677"/>
                </a:lnTo>
                <a:lnTo>
                  <a:pt x="4969375" y="693968"/>
                </a:lnTo>
                <a:lnTo>
                  <a:pt x="4956935" y="686021"/>
                </a:lnTo>
                <a:lnTo>
                  <a:pt x="4943170" y="677809"/>
                </a:lnTo>
                <a:lnTo>
                  <a:pt x="4928612" y="669597"/>
                </a:lnTo>
                <a:lnTo>
                  <a:pt x="4914848" y="661120"/>
                </a:lnTo>
                <a:lnTo>
                  <a:pt x="4901614" y="652114"/>
                </a:lnTo>
                <a:lnTo>
                  <a:pt x="4895915" y="648550"/>
                </a:lnTo>
                <a:lnTo>
                  <a:pt x="4899026" y="652482"/>
                </a:lnTo>
                <a:lnTo>
                  <a:pt x="4895194" y="651505"/>
                </a:lnTo>
                <a:lnTo>
                  <a:pt x="4891088" y="646132"/>
                </a:lnTo>
                <a:lnTo>
                  <a:pt x="4895150" y="648051"/>
                </a:lnTo>
                <a:lnTo>
                  <a:pt x="4889702" y="643637"/>
                </a:lnTo>
                <a:lnTo>
                  <a:pt x="4890496" y="646816"/>
                </a:lnTo>
                <a:lnTo>
                  <a:pt x="4884144" y="642312"/>
                </a:lnTo>
                <a:lnTo>
                  <a:pt x="4884938" y="642047"/>
                </a:lnTo>
                <a:lnTo>
                  <a:pt x="4884673" y="641518"/>
                </a:lnTo>
                <a:lnTo>
                  <a:pt x="4883879" y="640988"/>
                </a:lnTo>
                <a:lnTo>
                  <a:pt x="4882291" y="640193"/>
                </a:lnTo>
                <a:lnTo>
                  <a:pt x="4871968" y="635425"/>
                </a:lnTo>
                <a:lnTo>
                  <a:pt x="4865615" y="632511"/>
                </a:lnTo>
                <a:lnTo>
                  <a:pt x="4858997" y="629332"/>
                </a:lnTo>
                <a:lnTo>
                  <a:pt x="4853174" y="626153"/>
                </a:lnTo>
                <a:lnTo>
                  <a:pt x="4850792" y="624564"/>
                </a:lnTo>
                <a:lnTo>
                  <a:pt x="4850463" y="624235"/>
                </a:lnTo>
                <a:lnTo>
                  <a:pt x="4846695" y="622694"/>
                </a:lnTo>
                <a:lnTo>
                  <a:pt x="4839832" y="619516"/>
                </a:lnTo>
                <a:lnTo>
                  <a:pt x="4832705" y="616072"/>
                </a:lnTo>
                <a:lnTo>
                  <a:pt x="4825842" y="612629"/>
                </a:lnTo>
                <a:lnTo>
                  <a:pt x="4820035" y="609185"/>
                </a:lnTo>
                <a:lnTo>
                  <a:pt x="4815548" y="606271"/>
                </a:lnTo>
                <a:lnTo>
                  <a:pt x="4812380" y="604152"/>
                </a:lnTo>
                <a:lnTo>
                  <a:pt x="4805781" y="601238"/>
                </a:lnTo>
                <a:lnTo>
                  <a:pt x="4823730" y="614218"/>
                </a:lnTo>
                <a:lnTo>
                  <a:pt x="4818715" y="611834"/>
                </a:lnTo>
                <a:lnTo>
                  <a:pt x="4837720" y="625343"/>
                </a:lnTo>
                <a:lnTo>
                  <a:pt x="4835081" y="623754"/>
                </a:lnTo>
                <a:lnTo>
                  <a:pt x="4844583" y="635939"/>
                </a:lnTo>
                <a:lnTo>
                  <a:pt x="4837984" y="634614"/>
                </a:lnTo>
                <a:lnTo>
                  <a:pt x="4846167" y="643885"/>
                </a:lnTo>
                <a:lnTo>
                  <a:pt x="4845903" y="644150"/>
                </a:lnTo>
                <a:lnTo>
                  <a:pt x="4850918" y="646799"/>
                </a:lnTo>
                <a:lnTo>
                  <a:pt x="4850126" y="649713"/>
                </a:lnTo>
                <a:lnTo>
                  <a:pt x="4854085" y="653686"/>
                </a:lnTo>
                <a:lnTo>
                  <a:pt x="4857517" y="657395"/>
                </a:lnTo>
                <a:lnTo>
                  <a:pt x="4861212" y="661633"/>
                </a:lnTo>
                <a:lnTo>
                  <a:pt x="4864116" y="665871"/>
                </a:lnTo>
                <a:lnTo>
                  <a:pt x="4866228" y="670639"/>
                </a:lnTo>
                <a:lnTo>
                  <a:pt x="4868076" y="675407"/>
                </a:lnTo>
                <a:lnTo>
                  <a:pt x="4869659" y="680440"/>
                </a:lnTo>
                <a:lnTo>
                  <a:pt x="4870451" y="685208"/>
                </a:lnTo>
                <a:lnTo>
                  <a:pt x="4866228" y="685738"/>
                </a:lnTo>
                <a:lnTo>
                  <a:pt x="4862268" y="685738"/>
                </a:lnTo>
                <a:lnTo>
                  <a:pt x="4858045" y="685738"/>
                </a:lnTo>
                <a:lnTo>
                  <a:pt x="4854085" y="684943"/>
                </a:lnTo>
                <a:lnTo>
                  <a:pt x="4849862" y="684413"/>
                </a:lnTo>
                <a:lnTo>
                  <a:pt x="4845903" y="683619"/>
                </a:lnTo>
                <a:lnTo>
                  <a:pt x="4841679" y="682294"/>
                </a:lnTo>
                <a:lnTo>
                  <a:pt x="4837720" y="681234"/>
                </a:lnTo>
                <a:lnTo>
                  <a:pt x="4833761" y="679380"/>
                </a:lnTo>
                <a:lnTo>
                  <a:pt x="4829801" y="678056"/>
                </a:lnTo>
                <a:lnTo>
                  <a:pt x="4825842" y="675937"/>
                </a:lnTo>
                <a:lnTo>
                  <a:pt x="4822411" y="674082"/>
                </a:lnTo>
                <a:lnTo>
                  <a:pt x="4815548" y="669844"/>
                </a:lnTo>
                <a:lnTo>
                  <a:pt x="4808685" y="664811"/>
                </a:lnTo>
                <a:lnTo>
                  <a:pt x="4809213" y="664546"/>
                </a:lnTo>
                <a:lnTo>
                  <a:pt x="4821619" y="665606"/>
                </a:lnTo>
                <a:lnTo>
                  <a:pt x="4821883" y="665606"/>
                </a:lnTo>
                <a:lnTo>
                  <a:pt x="4815020" y="657659"/>
                </a:lnTo>
                <a:lnTo>
                  <a:pt x="4816076" y="663487"/>
                </a:lnTo>
                <a:lnTo>
                  <a:pt x="4812116" y="660573"/>
                </a:lnTo>
                <a:lnTo>
                  <a:pt x="4809477" y="658189"/>
                </a:lnTo>
                <a:lnTo>
                  <a:pt x="4805781" y="653951"/>
                </a:lnTo>
                <a:lnTo>
                  <a:pt x="4804198" y="652362"/>
                </a:lnTo>
                <a:lnTo>
                  <a:pt x="4802614" y="651302"/>
                </a:lnTo>
                <a:lnTo>
                  <a:pt x="4800238" y="650772"/>
                </a:lnTo>
                <a:lnTo>
                  <a:pt x="4797335" y="650772"/>
                </a:lnTo>
                <a:lnTo>
                  <a:pt x="4793372" y="643903"/>
                </a:lnTo>
                <a:lnTo>
                  <a:pt x="4790483" y="642065"/>
                </a:lnTo>
                <a:lnTo>
                  <a:pt x="4790208" y="642826"/>
                </a:lnTo>
                <a:lnTo>
                  <a:pt x="4795751" y="650508"/>
                </a:lnTo>
                <a:lnTo>
                  <a:pt x="4791792" y="645475"/>
                </a:lnTo>
                <a:lnTo>
                  <a:pt x="4790208" y="648123"/>
                </a:lnTo>
                <a:lnTo>
                  <a:pt x="4796015" y="654746"/>
                </a:lnTo>
                <a:lnTo>
                  <a:pt x="4794959" y="653686"/>
                </a:lnTo>
                <a:lnTo>
                  <a:pt x="4793903" y="652626"/>
                </a:lnTo>
                <a:lnTo>
                  <a:pt x="4792583" y="652097"/>
                </a:lnTo>
                <a:lnTo>
                  <a:pt x="4791264" y="651302"/>
                </a:lnTo>
                <a:lnTo>
                  <a:pt x="4789944" y="650508"/>
                </a:lnTo>
                <a:lnTo>
                  <a:pt x="4788888" y="649448"/>
                </a:lnTo>
                <a:lnTo>
                  <a:pt x="4787568" y="648653"/>
                </a:lnTo>
                <a:lnTo>
                  <a:pt x="4787304" y="649978"/>
                </a:lnTo>
                <a:lnTo>
                  <a:pt x="4794431" y="655540"/>
                </a:lnTo>
                <a:lnTo>
                  <a:pt x="4783517" y="647248"/>
                </a:lnTo>
                <a:lnTo>
                  <a:pt x="4779386" y="642561"/>
                </a:lnTo>
                <a:lnTo>
                  <a:pt x="4781761" y="640177"/>
                </a:lnTo>
                <a:lnTo>
                  <a:pt x="4778594" y="638587"/>
                </a:lnTo>
                <a:lnTo>
                  <a:pt x="4778330" y="635409"/>
                </a:lnTo>
                <a:lnTo>
                  <a:pt x="4777802" y="634614"/>
                </a:lnTo>
                <a:lnTo>
                  <a:pt x="4776218" y="637263"/>
                </a:lnTo>
                <a:lnTo>
                  <a:pt x="4763548" y="623754"/>
                </a:lnTo>
                <a:lnTo>
                  <a:pt x="4751934" y="610774"/>
                </a:lnTo>
                <a:lnTo>
                  <a:pt x="4764340" y="620310"/>
                </a:lnTo>
                <a:lnTo>
                  <a:pt x="4750878" y="606271"/>
                </a:lnTo>
                <a:lnTo>
                  <a:pt x="4751142" y="609450"/>
                </a:lnTo>
                <a:lnTo>
                  <a:pt x="4751934" y="612893"/>
                </a:lnTo>
                <a:lnTo>
                  <a:pt x="4752726" y="615807"/>
                </a:lnTo>
                <a:lnTo>
                  <a:pt x="4754310" y="618721"/>
                </a:lnTo>
                <a:lnTo>
                  <a:pt x="4755893" y="621370"/>
                </a:lnTo>
                <a:lnTo>
                  <a:pt x="4758005" y="624019"/>
                </a:lnTo>
                <a:lnTo>
                  <a:pt x="4760381" y="626668"/>
                </a:lnTo>
                <a:lnTo>
                  <a:pt x="4763284" y="629052"/>
                </a:lnTo>
                <a:lnTo>
                  <a:pt x="4746127" y="618456"/>
                </a:lnTo>
                <a:lnTo>
                  <a:pt x="4753518" y="627462"/>
                </a:lnTo>
                <a:lnTo>
                  <a:pt x="4739528" y="617396"/>
                </a:lnTo>
                <a:lnTo>
                  <a:pt x="4742432" y="616867"/>
                </a:lnTo>
                <a:lnTo>
                  <a:pt x="4741904" y="615807"/>
                </a:lnTo>
                <a:lnTo>
                  <a:pt x="4741531" y="615563"/>
                </a:lnTo>
                <a:lnTo>
                  <a:pt x="4736327" y="614685"/>
                </a:lnTo>
                <a:lnTo>
                  <a:pt x="4734617" y="611317"/>
                </a:lnTo>
                <a:lnTo>
                  <a:pt x="4734288" y="610830"/>
                </a:lnTo>
                <a:lnTo>
                  <a:pt x="4730554" y="608390"/>
                </a:lnTo>
                <a:lnTo>
                  <a:pt x="4733457" y="615277"/>
                </a:lnTo>
                <a:lnTo>
                  <a:pt x="4730565" y="613958"/>
                </a:lnTo>
                <a:lnTo>
                  <a:pt x="4729999" y="614300"/>
                </a:lnTo>
                <a:lnTo>
                  <a:pt x="4726238" y="613619"/>
                </a:lnTo>
                <a:lnTo>
                  <a:pt x="4725988" y="612712"/>
                </a:lnTo>
                <a:lnTo>
                  <a:pt x="4729411" y="613527"/>
                </a:lnTo>
                <a:lnTo>
                  <a:pt x="4720523" y="609450"/>
                </a:lnTo>
                <a:lnTo>
                  <a:pt x="4720787" y="609450"/>
                </a:lnTo>
                <a:lnTo>
                  <a:pt x="4721579" y="609185"/>
                </a:lnTo>
                <a:lnTo>
                  <a:pt x="4730554" y="611304"/>
                </a:lnTo>
                <a:lnTo>
                  <a:pt x="4721766" y="604042"/>
                </a:lnTo>
                <a:lnTo>
                  <a:pt x="4721843" y="603887"/>
                </a:lnTo>
                <a:lnTo>
                  <a:pt x="4721579" y="603887"/>
                </a:lnTo>
                <a:lnTo>
                  <a:pt x="4721766" y="604042"/>
                </a:lnTo>
                <a:lnTo>
                  <a:pt x="4721315" y="604947"/>
                </a:lnTo>
                <a:lnTo>
                  <a:pt x="4719731" y="607595"/>
                </a:lnTo>
                <a:lnTo>
                  <a:pt x="4710493" y="599649"/>
                </a:lnTo>
                <a:lnTo>
                  <a:pt x="4712605" y="598060"/>
                </a:lnTo>
                <a:lnTo>
                  <a:pt x="4714980" y="592497"/>
                </a:lnTo>
                <a:lnTo>
                  <a:pt x="4719995" y="590113"/>
                </a:lnTo>
                <a:lnTo>
                  <a:pt x="4719995" y="587199"/>
                </a:lnTo>
                <a:lnTo>
                  <a:pt x="4729762" y="589848"/>
                </a:lnTo>
                <a:lnTo>
                  <a:pt x="4722635" y="583226"/>
                </a:lnTo>
                <a:lnTo>
                  <a:pt x="4720259" y="584550"/>
                </a:lnTo>
                <a:lnTo>
                  <a:pt x="4718148" y="582166"/>
                </a:lnTo>
                <a:lnTo>
                  <a:pt x="4717092" y="585080"/>
                </a:lnTo>
                <a:lnTo>
                  <a:pt x="4711021" y="582961"/>
                </a:lnTo>
                <a:lnTo>
                  <a:pt x="4717356" y="590378"/>
                </a:lnTo>
                <a:lnTo>
                  <a:pt x="4711549" y="591172"/>
                </a:lnTo>
                <a:lnTo>
                  <a:pt x="4709965" y="597265"/>
                </a:lnTo>
                <a:lnTo>
                  <a:pt x="4698087" y="591172"/>
                </a:lnTo>
                <a:lnTo>
                  <a:pt x="4697823" y="587729"/>
                </a:lnTo>
                <a:lnTo>
                  <a:pt x="4695711" y="590113"/>
                </a:lnTo>
                <a:lnTo>
                  <a:pt x="4692544" y="588259"/>
                </a:lnTo>
                <a:lnTo>
                  <a:pt x="4694392" y="585875"/>
                </a:lnTo>
                <a:lnTo>
                  <a:pt x="4694655" y="585875"/>
                </a:lnTo>
                <a:lnTo>
                  <a:pt x="4694919" y="585610"/>
                </a:lnTo>
                <a:lnTo>
                  <a:pt x="4695447" y="584815"/>
                </a:lnTo>
                <a:lnTo>
                  <a:pt x="4687265" y="581372"/>
                </a:lnTo>
                <a:lnTo>
                  <a:pt x="4684889" y="583226"/>
                </a:lnTo>
                <a:lnTo>
                  <a:pt x="4685153" y="580312"/>
                </a:lnTo>
                <a:lnTo>
                  <a:pt x="4684097" y="582961"/>
                </a:lnTo>
                <a:lnTo>
                  <a:pt x="4675123" y="575015"/>
                </a:lnTo>
                <a:lnTo>
                  <a:pt x="4658757" y="563889"/>
                </a:lnTo>
                <a:lnTo>
                  <a:pt x="4668788" y="567862"/>
                </a:lnTo>
                <a:lnTo>
                  <a:pt x="4664828" y="562830"/>
                </a:lnTo>
                <a:lnTo>
                  <a:pt x="4667732" y="563889"/>
                </a:lnTo>
                <a:lnTo>
                  <a:pt x="4666148" y="561240"/>
                </a:lnTo>
                <a:lnTo>
                  <a:pt x="4669052" y="562300"/>
                </a:lnTo>
                <a:lnTo>
                  <a:pt x="4671691" y="560446"/>
                </a:lnTo>
                <a:lnTo>
                  <a:pt x="4660341" y="552764"/>
                </a:lnTo>
                <a:lnTo>
                  <a:pt x="4669580" y="555942"/>
                </a:lnTo>
                <a:lnTo>
                  <a:pt x="4658493" y="548526"/>
                </a:lnTo>
                <a:lnTo>
                  <a:pt x="4660341" y="548261"/>
                </a:lnTo>
                <a:lnTo>
                  <a:pt x="4662189" y="548526"/>
                </a:lnTo>
                <a:lnTo>
                  <a:pt x="4666148" y="549585"/>
                </a:lnTo>
                <a:lnTo>
                  <a:pt x="4670371" y="551174"/>
                </a:lnTo>
                <a:lnTo>
                  <a:pt x="4673803" y="552764"/>
                </a:lnTo>
                <a:lnTo>
                  <a:pt x="4676706" y="554353"/>
                </a:lnTo>
                <a:lnTo>
                  <a:pt x="4670107" y="550645"/>
                </a:lnTo>
                <a:lnTo>
                  <a:pt x="4670587" y="547996"/>
                </a:lnTo>
                <a:lnTo>
                  <a:pt x="4670635" y="547996"/>
                </a:lnTo>
                <a:lnTo>
                  <a:pt x="4670635" y="547731"/>
                </a:lnTo>
                <a:lnTo>
                  <a:pt x="4670587" y="547996"/>
                </a:lnTo>
                <a:lnTo>
                  <a:pt x="4654006" y="547996"/>
                </a:lnTo>
                <a:lnTo>
                  <a:pt x="4654534" y="545082"/>
                </a:lnTo>
                <a:lnTo>
                  <a:pt x="4648199" y="545082"/>
                </a:lnTo>
                <a:lnTo>
                  <a:pt x="4659285" y="537930"/>
                </a:lnTo>
                <a:lnTo>
                  <a:pt x="4648991" y="532632"/>
                </a:lnTo>
                <a:lnTo>
                  <a:pt x="4648199" y="535811"/>
                </a:lnTo>
                <a:lnTo>
                  <a:pt x="4645296" y="535281"/>
                </a:lnTo>
                <a:lnTo>
                  <a:pt x="4644240" y="532632"/>
                </a:lnTo>
                <a:lnTo>
                  <a:pt x="4637377" y="530778"/>
                </a:lnTo>
                <a:lnTo>
                  <a:pt x="4636057" y="527600"/>
                </a:lnTo>
                <a:lnTo>
                  <a:pt x="4641864" y="527070"/>
                </a:lnTo>
                <a:lnTo>
                  <a:pt x="4642656" y="524156"/>
                </a:lnTo>
                <a:lnTo>
                  <a:pt x="4643184" y="524156"/>
                </a:lnTo>
                <a:lnTo>
                  <a:pt x="4660077" y="528394"/>
                </a:lnTo>
                <a:lnTo>
                  <a:pt x="4638433" y="519388"/>
                </a:lnTo>
                <a:lnTo>
                  <a:pt x="4651631" y="522037"/>
                </a:lnTo>
                <a:lnTo>
                  <a:pt x="4638433" y="518063"/>
                </a:lnTo>
                <a:lnTo>
                  <a:pt x="4635116" y="514195"/>
                </a:lnTo>
                <a:lnTo>
                  <a:pt x="4634230" y="514293"/>
                </a:lnTo>
                <a:lnTo>
                  <a:pt x="4632325" y="511118"/>
                </a:lnTo>
                <a:lnTo>
                  <a:pt x="4632606" y="511268"/>
                </a:lnTo>
                <a:lnTo>
                  <a:pt x="4629663" y="507835"/>
                </a:lnTo>
                <a:lnTo>
                  <a:pt x="4627563" y="507625"/>
                </a:lnTo>
                <a:lnTo>
                  <a:pt x="4628092" y="506355"/>
                </a:lnTo>
                <a:lnTo>
                  <a:pt x="4628713" y="506728"/>
                </a:lnTo>
                <a:lnTo>
                  <a:pt x="4628666" y="506673"/>
                </a:lnTo>
                <a:lnTo>
                  <a:pt x="4628930" y="503759"/>
                </a:lnTo>
                <a:lnTo>
                  <a:pt x="4634209" y="506143"/>
                </a:lnTo>
                <a:lnTo>
                  <a:pt x="4633681" y="503230"/>
                </a:lnTo>
                <a:lnTo>
                  <a:pt x="4633681" y="502700"/>
                </a:lnTo>
                <a:lnTo>
                  <a:pt x="4631570" y="504024"/>
                </a:lnTo>
                <a:lnTo>
                  <a:pt x="4625499" y="497667"/>
                </a:lnTo>
                <a:lnTo>
                  <a:pt x="4627083" y="495283"/>
                </a:lnTo>
                <a:lnTo>
                  <a:pt x="4638961" y="502435"/>
                </a:lnTo>
                <a:lnTo>
                  <a:pt x="4638961" y="499521"/>
                </a:lnTo>
                <a:lnTo>
                  <a:pt x="4636321" y="497667"/>
                </a:lnTo>
                <a:lnTo>
                  <a:pt x="4637377" y="492104"/>
                </a:lnTo>
                <a:lnTo>
                  <a:pt x="4626291" y="480714"/>
                </a:lnTo>
                <a:lnTo>
                  <a:pt x="4615468" y="472768"/>
                </a:lnTo>
                <a:lnTo>
                  <a:pt x="4615468" y="473032"/>
                </a:lnTo>
                <a:lnTo>
                  <a:pt x="4615204" y="473032"/>
                </a:lnTo>
                <a:lnTo>
                  <a:pt x="4614940" y="473032"/>
                </a:lnTo>
                <a:lnTo>
                  <a:pt x="4614940" y="473297"/>
                </a:lnTo>
                <a:lnTo>
                  <a:pt x="4613621" y="473562"/>
                </a:lnTo>
                <a:lnTo>
                  <a:pt x="4610453" y="472238"/>
                </a:lnTo>
                <a:lnTo>
                  <a:pt x="4619164" y="481509"/>
                </a:lnTo>
                <a:lnTo>
                  <a:pt x="4617580" y="478860"/>
                </a:lnTo>
                <a:lnTo>
                  <a:pt x="4630514" y="495018"/>
                </a:lnTo>
                <a:lnTo>
                  <a:pt x="4618900" y="488396"/>
                </a:lnTo>
                <a:lnTo>
                  <a:pt x="4621012" y="493959"/>
                </a:lnTo>
                <a:lnTo>
                  <a:pt x="4615732" y="491045"/>
                </a:lnTo>
                <a:lnTo>
                  <a:pt x="4615204" y="489985"/>
                </a:lnTo>
                <a:lnTo>
                  <a:pt x="4611509" y="484158"/>
                </a:lnTo>
                <a:lnTo>
                  <a:pt x="4612829" y="483098"/>
                </a:lnTo>
                <a:lnTo>
                  <a:pt x="4613093" y="483098"/>
                </a:lnTo>
                <a:lnTo>
                  <a:pt x="4611509" y="482833"/>
                </a:lnTo>
                <a:lnTo>
                  <a:pt x="4611509" y="484158"/>
                </a:lnTo>
                <a:lnTo>
                  <a:pt x="4584058" y="459523"/>
                </a:lnTo>
                <a:lnTo>
                  <a:pt x="4593824" y="461907"/>
                </a:lnTo>
                <a:lnTo>
                  <a:pt x="4598311" y="465086"/>
                </a:lnTo>
                <a:lnTo>
                  <a:pt x="4588809" y="456080"/>
                </a:lnTo>
                <a:lnTo>
                  <a:pt x="4577723" y="450252"/>
                </a:lnTo>
                <a:lnTo>
                  <a:pt x="4578514" y="453431"/>
                </a:lnTo>
                <a:lnTo>
                  <a:pt x="4577723" y="452371"/>
                </a:lnTo>
                <a:lnTo>
                  <a:pt x="4567164" y="441511"/>
                </a:lnTo>
                <a:lnTo>
                  <a:pt x="4566108" y="439657"/>
                </a:lnTo>
                <a:lnTo>
                  <a:pt x="4563733" y="437008"/>
                </a:lnTo>
                <a:lnTo>
                  <a:pt x="4566636" y="438068"/>
                </a:lnTo>
                <a:lnTo>
                  <a:pt x="4567428" y="440716"/>
                </a:lnTo>
                <a:lnTo>
                  <a:pt x="4569540" y="438862"/>
                </a:lnTo>
                <a:lnTo>
                  <a:pt x="4561621" y="430121"/>
                </a:lnTo>
                <a:lnTo>
                  <a:pt x="4563997" y="435419"/>
                </a:lnTo>
                <a:lnTo>
                  <a:pt x="4557662" y="432240"/>
                </a:lnTo>
                <a:lnTo>
                  <a:pt x="4558718" y="434889"/>
                </a:lnTo>
                <a:lnTo>
                  <a:pt x="4547631" y="426942"/>
                </a:lnTo>
                <a:lnTo>
                  <a:pt x="4552647" y="426412"/>
                </a:lnTo>
                <a:lnTo>
                  <a:pt x="4531266" y="413433"/>
                </a:lnTo>
                <a:lnTo>
                  <a:pt x="4534434" y="413433"/>
                </a:lnTo>
                <a:lnTo>
                  <a:pt x="4528891" y="411049"/>
                </a:lnTo>
                <a:lnTo>
                  <a:pt x="4522556" y="407870"/>
                </a:lnTo>
                <a:lnTo>
                  <a:pt x="4512789" y="402572"/>
                </a:lnTo>
                <a:lnTo>
                  <a:pt x="4504343" y="397274"/>
                </a:lnTo>
                <a:lnTo>
                  <a:pt x="4507246" y="397804"/>
                </a:lnTo>
                <a:lnTo>
                  <a:pt x="4501175" y="392242"/>
                </a:lnTo>
                <a:lnTo>
                  <a:pt x="4499327" y="394626"/>
                </a:lnTo>
                <a:lnTo>
                  <a:pt x="4494576" y="391182"/>
                </a:lnTo>
                <a:lnTo>
                  <a:pt x="4496424" y="389063"/>
                </a:lnTo>
                <a:lnTo>
                  <a:pt x="4493520" y="388798"/>
                </a:lnTo>
                <a:lnTo>
                  <a:pt x="4491937" y="386149"/>
                </a:lnTo>
                <a:lnTo>
                  <a:pt x="4484546" y="382706"/>
                </a:lnTo>
                <a:lnTo>
                  <a:pt x="4484546" y="376878"/>
                </a:lnTo>
                <a:lnTo>
                  <a:pt x="4481642" y="376878"/>
                </a:lnTo>
                <a:lnTo>
                  <a:pt x="4479795" y="376083"/>
                </a:lnTo>
                <a:lnTo>
                  <a:pt x="4476627" y="370521"/>
                </a:lnTo>
                <a:lnTo>
                  <a:pt x="4482434" y="369461"/>
                </a:lnTo>
                <a:lnTo>
                  <a:pt x="4473724" y="368402"/>
                </a:lnTo>
                <a:lnTo>
                  <a:pt x="4472932" y="371050"/>
                </a:lnTo>
                <a:lnTo>
                  <a:pt x="4466069" y="365223"/>
                </a:lnTo>
                <a:lnTo>
                  <a:pt x="4463165" y="365223"/>
                </a:lnTo>
                <a:lnTo>
                  <a:pt x="4462373" y="362044"/>
                </a:lnTo>
                <a:lnTo>
                  <a:pt x="4471612" y="362839"/>
                </a:lnTo>
                <a:lnTo>
                  <a:pt x="4463957" y="357276"/>
                </a:lnTo>
                <a:lnTo>
                  <a:pt x="4463693" y="358336"/>
                </a:lnTo>
                <a:lnTo>
                  <a:pt x="4461318" y="359925"/>
                </a:lnTo>
                <a:lnTo>
                  <a:pt x="4455247" y="357012"/>
                </a:lnTo>
                <a:lnTo>
                  <a:pt x="4456038" y="354363"/>
                </a:lnTo>
                <a:lnTo>
                  <a:pt x="4452343" y="354628"/>
                </a:lnTo>
                <a:lnTo>
                  <a:pt x="4455247" y="360190"/>
                </a:lnTo>
                <a:lnTo>
                  <a:pt x="4445216" y="353038"/>
                </a:lnTo>
                <a:lnTo>
                  <a:pt x="4446272" y="349065"/>
                </a:lnTo>
                <a:lnTo>
                  <a:pt x="4440465" y="346681"/>
                </a:lnTo>
                <a:lnTo>
                  <a:pt x="4439409" y="349330"/>
                </a:lnTo>
                <a:lnTo>
                  <a:pt x="4434922" y="345092"/>
                </a:lnTo>
                <a:lnTo>
                  <a:pt x="4437561" y="346416"/>
                </a:lnTo>
                <a:lnTo>
                  <a:pt x="4433602" y="341383"/>
                </a:lnTo>
                <a:lnTo>
                  <a:pt x="4451023" y="348005"/>
                </a:lnTo>
                <a:lnTo>
                  <a:pt x="4428323" y="338204"/>
                </a:lnTo>
                <a:lnTo>
                  <a:pt x="4436242" y="338734"/>
                </a:lnTo>
                <a:lnTo>
                  <a:pt x="4426475" y="335555"/>
                </a:lnTo>
                <a:lnTo>
                  <a:pt x="4434658" y="333966"/>
                </a:lnTo>
                <a:lnTo>
                  <a:pt x="4434922" y="333966"/>
                </a:lnTo>
                <a:lnTo>
                  <a:pt x="4427795" y="328669"/>
                </a:lnTo>
                <a:lnTo>
                  <a:pt x="4424100" y="333172"/>
                </a:lnTo>
                <a:lnTo>
                  <a:pt x="4412750" y="326284"/>
                </a:lnTo>
                <a:lnTo>
                  <a:pt x="4413013" y="323371"/>
                </a:lnTo>
                <a:lnTo>
                  <a:pt x="4382922" y="303504"/>
                </a:lnTo>
                <a:lnTo>
                  <a:pt x="4392425" y="307742"/>
                </a:lnTo>
                <a:lnTo>
                  <a:pt x="4387674" y="303239"/>
                </a:lnTo>
                <a:lnTo>
                  <a:pt x="4377907" y="300590"/>
                </a:lnTo>
                <a:lnTo>
                  <a:pt x="4383714" y="300590"/>
                </a:lnTo>
                <a:lnTo>
                  <a:pt x="4380811" y="300060"/>
                </a:lnTo>
                <a:lnTo>
                  <a:pt x="4378171" y="299266"/>
                </a:lnTo>
                <a:lnTo>
                  <a:pt x="4375796" y="297941"/>
                </a:lnTo>
                <a:lnTo>
                  <a:pt x="4373420" y="296882"/>
                </a:lnTo>
                <a:lnTo>
                  <a:pt x="4371572" y="295293"/>
                </a:lnTo>
                <a:lnTo>
                  <a:pt x="4369461" y="293703"/>
                </a:lnTo>
                <a:lnTo>
                  <a:pt x="4367877" y="291584"/>
                </a:lnTo>
                <a:lnTo>
                  <a:pt x="4366557" y="289200"/>
                </a:lnTo>
                <a:lnTo>
                  <a:pt x="4385562" y="297941"/>
                </a:lnTo>
                <a:lnTo>
                  <a:pt x="4377115" y="292379"/>
                </a:lnTo>
                <a:lnTo>
                  <a:pt x="4375796" y="292379"/>
                </a:lnTo>
                <a:lnTo>
                  <a:pt x="4359958" y="283108"/>
                </a:lnTo>
                <a:lnTo>
                  <a:pt x="4367877" y="286286"/>
                </a:lnTo>
                <a:lnTo>
                  <a:pt x="4375532" y="289730"/>
                </a:lnTo>
                <a:lnTo>
                  <a:pt x="4383186" y="293703"/>
                </a:lnTo>
                <a:lnTo>
                  <a:pt x="4390577" y="297676"/>
                </a:lnTo>
                <a:lnTo>
                  <a:pt x="4363126" y="280459"/>
                </a:lnTo>
                <a:lnTo>
                  <a:pt x="4368669" y="281518"/>
                </a:lnTo>
                <a:lnTo>
                  <a:pt x="4363126" y="278604"/>
                </a:lnTo>
                <a:lnTo>
                  <a:pt x="4373420" y="279399"/>
                </a:lnTo>
                <a:lnTo>
                  <a:pt x="4366293" y="277810"/>
                </a:lnTo>
                <a:lnTo>
                  <a:pt x="4359166" y="275956"/>
                </a:lnTo>
                <a:lnTo>
                  <a:pt x="4355999" y="275161"/>
                </a:lnTo>
                <a:lnTo>
                  <a:pt x="4352831" y="273837"/>
                </a:lnTo>
                <a:lnTo>
                  <a:pt x="4349136" y="272512"/>
                </a:lnTo>
                <a:lnTo>
                  <a:pt x="4345968" y="270658"/>
                </a:lnTo>
                <a:lnTo>
                  <a:pt x="4352567" y="272247"/>
                </a:lnTo>
                <a:lnTo>
                  <a:pt x="4348608" y="268009"/>
                </a:lnTo>
                <a:lnTo>
                  <a:pt x="4355735" y="270128"/>
                </a:lnTo>
                <a:lnTo>
                  <a:pt x="4349928" y="267744"/>
                </a:lnTo>
                <a:lnTo>
                  <a:pt x="4358638" y="269598"/>
                </a:lnTo>
                <a:lnTo>
                  <a:pt x="4356263" y="267744"/>
                </a:lnTo>
                <a:lnTo>
                  <a:pt x="4363917" y="268274"/>
                </a:lnTo>
                <a:lnTo>
                  <a:pt x="4352831" y="264830"/>
                </a:lnTo>
                <a:lnTo>
                  <a:pt x="4346232" y="259797"/>
                </a:lnTo>
                <a:lnTo>
                  <a:pt x="4340161" y="255559"/>
                </a:lnTo>
                <a:lnTo>
                  <a:pt x="4336994" y="253705"/>
                </a:lnTo>
                <a:lnTo>
                  <a:pt x="4333826" y="251851"/>
                </a:lnTo>
                <a:lnTo>
                  <a:pt x="4329867" y="250262"/>
                </a:lnTo>
                <a:lnTo>
                  <a:pt x="4325908" y="248937"/>
                </a:lnTo>
                <a:lnTo>
                  <a:pt x="4324324" y="246553"/>
                </a:lnTo>
                <a:lnTo>
                  <a:pt x="4321420" y="246023"/>
                </a:lnTo>
                <a:lnTo>
                  <a:pt x="4320365" y="243110"/>
                </a:lnTo>
                <a:lnTo>
                  <a:pt x="4324060" y="243110"/>
                </a:lnTo>
                <a:lnTo>
                  <a:pt x="4320365" y="241520"/>
                </a:lnTo>
                <a:lnTo>
                  <a:pt x="4320629" y="241520"/>
                </a:lnTo>
                <a:lnTo>
                  <a:pt x="4323268" y="240461"/>
                </a:lnTo>
                <a:lnTo>
                  <a:pt x="4327227" y="243374"/>
                </a:lnTo>
                <a:lnTo>
                  <a:pt x="4331715" y="246023"/>
                </a:lnTo>
                <a:lnTo>
                  <a:pt x="4336202" y="248672"/>
                </a:lnTo>
                <a:lnTo>
                  <a:pt x="4340425" y="251056"/>
                </a:lnTo>
                <a:lnTo>
                  <a:pt x="4345177" y="253175"/>
                </a:lnTo>
                <a:lnTo>
                  <a:pt x="4349664" y="254765"/>
                </a:lnTo>
                <a:lnTo>
                  <a:pt x="4354415" y="256619"/>
                </a:lnTo>
                <a:lnTo>
                  <a:pt x="4359166" y="258208"/>
                </a:lnTo>
                <a:lnTo>
                  <a:pt x="4339369" y="247878"/>
                </a:lnTo>
                <a:lnTo>
                  <a:pt x="4329603" y="242315"/>
                </a:lnTo>
                <a:lnTo>
                  <a:pt x="4324588" y="238871"/>
                </a:lnTo>
                <a:lnTo>
                  <a:pt x="4320101" y="235958"/>
                </a:lnTo>
                <a:lnTo>
                  <a:pt x="4347816" y="247348"/>
                </a:lnTo>
                <a:lnTo>
                  <a:pt x="4343329" y="243374"/>
                </a:lnTo>
                <a:lnTo>
                  <a:pt x="4330923" y="238342"/>
                </a:lnTo>
                <a:lnTo>
                  <a:pt x="4330131" y="237547"/>
                </a:lnTo>
                <a:lnTo>
                  <a:pt x="4313238" y="228011"/>
                </a:lnTo>
                <a:lnTo>
                  <a:pt x="4313502" y="227216"/>
                </a:lnTo>
                <a:lnTo>
                  <a:pt x="4321156" y="229865"/>
                </a:lnTo>
                <a:lnTo>
                  <a:pt x="4327491" y="232779"/>
                </a:lnTo>
                <a:lnTo>
                  <a:pt x="4332507" y="234633"/>
                </a:lnTo>
                <a:lnTo>
                  <a:pt x="4334354" y="235163"/>
                </a:lnTo>
                <a:lnTo>
                  <a:pt x="4335024" y="234939"/>
                </a:lnTo>
                <a:lnTo>
                  <a:pt x="4340161" y="237282"/>
                </a:lnTo>
                <a:lnTo>
                  <a:pt x="4345704" y="239666"/>
                </a:lnTo>
                <a:lnTo>
                  <a:pt x="4350456" y="241255"/>
                </a:lnTo>
                <a:lnTo>
                  <a:pt x="4335146" y="234898"/>
                </a:lnTo>
                <a:lnTo>
                  <a:pt x="4335024" y="234939"/>
                </a:lnTo>
                <a:lnTo>
                  <a:pt x="4334354" y="234633"/>
                </a:lnTo>
                <a:lnTo>
                  <a:pt x="4329339" y="231984"/>
                </a:lnTo>
                <a:lnTo>
                  <a:pt x="4327491" y="231190"/>
                </a:lnTo>
                <a:lnTo>
                  <a:pt x="4326700" y="230130"/>
                </a:lnTo>
                <a:lnTo>
                  <a:pt x="4326436" y="229865"/>
                </a:lnTo>
                <a:lnTo>
                  <a:pt x="4326700" y="229600"/>
                </a:lnTo>
                <a:lnTo>
                  <a:pt x="4327491" y="229335"/>
                </a:lnTo>
                <a:lnTo>
                  <a:pt x="4329867" y="229335"/>
                </a:lnTo>
                <a:lnTo>
                  <a:pt x="4333562" y="229865"/>
                </a:lnTo>
                <a:lnTo>
                  <a:pt x="4331187" y="228011"/>
                </a:lnTo>
                <a:lnTo>
                  <a:pt x="4333826" y="227481"/>
                </a:lnTo>
                <a:lnTo>
                  <a:pt x="4336466" y="226951"/>
                </a:lnTo>
                <a:close/>
                <a:moveTo>
                  <a:pt x="3657374" y="222266"/>
                </a:moveTo>
                <a:lnTo>
                  <a:pt x="3657601" y="222554"/>
                </a:lnTo>
                <a:lnTo>
                  <a:pt x="3655560" y="225441"/>
                </a:lnTo>
                <a:lnTo>
                  <a:pt x="3654426" y="222843"/>
                </a:lnTo>
                <a:lnTo>
                  <a:pt x="3657374" y="222266"/>
                </a:lnTo>
                <a:close/>
                <a:moveTo>
                  <a:pt x="3663951" y="215916"/>
                </a:moveTo>
                <a:lnTo>
                  <a:pt x="3669568" y="216142"/>
                </a:lnTo>
                <a:lnTo>
                  <a:pt x="3670301" y="217504"/>
                </a:lnTo>
                <a:lnTo>
                  <a:pt x="3664195" y="217504"/>
                </a:lnTo>
                <a:lnTo>
                  <a:pt x="3663951" y="215916"/>
                </a:lnTo>
                <a:close/>
                <a:moveTo>
                  <a:pt x="3641973" y="215916"/>
                </a:moveTo>
                <a:lnTo>
                  <a:pt x="3651851" y="217070"/>
                </a:lnTo>
                <a:lnTo>
                  <a:pt x="3652839" y="219091"/>
                </a:lnTo>
                <a:lnTo>
                  <a:pt x="3641726" y="216204"/>
                </a:lnTo>
                <a:lnTo>
                  <a:pt x="3641973" y="215916"/>
                </a:lnTo>
                <a:close/>
                <a:moveTo>
                  <a:pt x="3652838" y="212741"/>
                </a:moveTo>
                <a:lnTo>
                  <a:pt x="3653102" y="212741"/>
                </a:lnTo>
                <a:lnTo>
                  <a:pt x="3657601" y="213270"/>
                </a:lnTo>
                <a:lnTo>
                  <a:pt x="3656807" y="214328"/>
                </a:lnTo>
                <a:lnTo>
                  <a:pt x="3652838" y="212741"/>
                </a:lnTo>
                <a:close/>
                <a:moveTo>
                  <a:pt x="4383617" y="204516"/>
                </a:moveTo>
                <a:lnTo>
                  <a:pt x="4400923" y="210380"/>
                </a:lnTo>
                <a:lnTo>
                  <a:pt x="4403135" y="211408"/>
                </a:lnTo>
                <a:lnTo>
                  <a:pt x="4402667" y="211408"/>
                </a:lnTo>
                <a:lnTo>
                  <a:pt x="4402403" y="211408"/>
                </a:lnTo>
                <a:lnTo>
                  <a:pt x="4402667" y="211673"/>
                </a:lnTo>
                <a:lnTo>
                  <a:pt x="4405313" y="213263"/>
                </a:lnTo>
                <a:lnTo>
                  <a:pt x="4412192" y="216178"/>
                </a:lnTo>
                <a:lnTo>
                  <a:pt x="4412192" y="216444"/>
                </a:lnTo>
                <a:lnTo>
                  <a:pt x="4412457" y="216444"/>
                </a:lnTo>
                <a:lnTo>
                  <a:pt x="4419072" y="220154"/>
                </a:lnTo>
                <a:lnTo>
                  <a:pt x="4428861" y="223865"/>
                </a:lnTo>
                <a:lnTo>
                  <a:pt x="4432835" y="225332"/>
                </a:lnTo>
                <a:lnTo>
                  <a:pt x="4469343" y="242949"/>
                </a:lnTo>
                <a:lnTo>
                  <a:pt x="4495697" y="256068"/>
                </a:lnTo>
                <a:lnTo>
                  <a:pt x="4479926" y="250370"/>
                </a:lnTo>
                <a:lnTo>
                  <a:pt x="4479901" y="250361"/>
                </a:lnTo>
                <a:lnTo>
                  <a:pt x="4481513" y="252413"/>
                </a:lnTo>
                <a:lnTo>
                  <a:pt x="4479209" y="250109"/>
                </a:lnTo>
                <a:lnTo>
                  <a:pt x="4462463" y="244009"/>
                </a:lnTo>
                <a:lnTo>
                  <a:pt x="4444472" y="237648"/>
                </a:lnTo>
                <a:lnTo>
                  <a:pt x="4435476" y="234202"/>
                </a:lnTo>
                <a:lnTo>
                  <a:pt x="4426745" y="230491"/>
                </a:lnTo>
                <a:lnTo>
                  <a:pt x="4418013" y="226781"/>
                </a:lnTo>
                <a:lnTo>
                  <a:pt x="4410076" y="222540"/>
                </a:lnTo>
                <a:lnTo>
                  <a:pt x="4402667" y="218564"/>
                </a:lnTo>
                <a:lnTo>
                  <a:pt x="4395524" y="214058"/>
                </a:lnTo>
                <a:lnTo>
                  <a:pt x="4389174" y="209552"/>
                </a:lnTo>
                <a:lnTo>
                  <a:pt x="4386263" y="206902"/>
                </a:lnTo>
                <a:lnTo>
                  <a:pt x="4383617" y="204516"/>
                </a:lnTo>
                <a:close/>
                <a:moveTo>
                  <a:pt x="4140200" y="203147"/>
                </a:moveTo>
                <a:lnTo>
                  <a:pt x="4142965" y="203147"/>
                </a:lnTo>
                <a:lnTo>
                  <a:pt x="4149725" y="206322"/>
                </a:lnTo>
                <a:lnTo>
                  <a:pt x="4140200" y="203147"/>
                </a:lnTo>
                <a:close/>
                <a:moveTo>
                  <a:pt x="3710806" y="200038"/>
                </a:moveTo>
                <a:lnTo>
                  <a:pt x="3715035" y="200038"/>
                </a:lnTo>
                <a:lnTo>
                  <a:pt x="3716886" y="203743"/>
                </a:lnTo>
                <a:lnTo>
                  <a:pt x="3715564" y="212212"/>
                </a:lnTo>
                <a:lnTo>
                  <a:pt x="3711070" y="215653"/>
                </a:lnTo>
                <a:lnTo>
                  <a:pt x="3716886" y="216182"/>
                </a:lnTo>
                <a:lnTo>
                  <a:pt x="3719001" y="218829"/>
                </a:lnTo>
                <a:lnTo>
                  <a:pt x="3716622" y="219888"/>
                </a:lnTo>
                <a:lnTo>
                  <a:pt x="3716357" y="219888"/>
                </a:lnTo>
                <a:lnTo>
                  <a:pt x="3715564" y="220947"/>
                </a:lnTo>
                <a:lnTo>
                  <a:pt x="3715300" y="222535"/>
                </a:lnTo>
                <a:lnTo>
                  <a:pt x="3714507" y="223858"/>
                </a:lnTo>
                <a:lnTo>
                  <a:pt x="3713978" y="224652"/>
                </a:lnTo>
                <a:lnTo>
                  <a:pt x="3713185" y="225446"/>
                </a:lnTo>
                <a:lnTo>
                  <a:pt x="3711335" y="226505"/>
                </a:lnTo>
                <a:lnTo>
                  <a:pt x="3708956" y="227299"/>
                </a:lnTo>
                <a:lnTo>
                  <a:pt x="3706841" y="227828"/>
                </a:lnTo>
                <a:lnTo>
                  <a:pt x="3705783" y="228357"/>
                </a:lnTo>
                <a:lnTo>
                  <a:pt x="3704726" y="229151"/>
                </a:lnTo>
                <a:lnTo>
                  <a:pt x="3703669" y="229945"/>
                </a:lnTo>
                <a:lnTo>
                  <a:pt x="3703140" y="231004"/>
                </a:lnTo>
                <a:lnTo>
                  <a:pt x="3702611" y="232327"/>
                </a:lnTo>
                <a:lnTo>
                  <a:pt x="3702083" y="233915"/>
                </a:lnTo>
                <a:lnTo>
                  <a:pt x="3699703" y="234445"/>
                </a:lnTo>
                <a:lnTo>
                  <a:pt x="3697324" y="234974"/>
                </a:lnTo>
                <a:lnTo>
                  <a:pt x="3695210" y="235768"/>
                </a:lnTo>
                <a:lnTo>
                  <a:pt x="3693359" y="236562"/>
                </a:lnTo>
                <a:lnTo>
                  <a:pt x="3691509" y="237885"/>
                </a:lnTo>
                <a:lnTo>
                  <a:pt x="3689658" y="239209"/>
                </a:lnTo>
                <a:lnTo>
                  <a:pt x="3688072" y="240797"/>
                </a:lnTo>
                <a:lnTo>
                  <a:pt x="3686751" y="242649"/>
                </a:lnTo>
                <a:lnTo>
                  <a:pt x="3693359" y="241591"/>
                </a:lnTo>
                <a:lnTo>
                  <a:pt x="3699968" y="241062"/>
                </a:lnTo>
                <a:lnTo>
                  <a:pt x="3712656" y="240267"/>
                </a:lnTo>
                <a:lnTo>
                  <a:pt x="3714661" y="240044"/>
                </a:lnTo>
                <a:lnTo>
                  <a:pt x="3709218" y="241552"/>
                </a:lnTo>
                <a:lnTo>
                  <a:pt x="3713164" y="241875"/>
                </a:lnTo>
                <a:lnTo>
                  <a:pt x="3713164" y="242155"/>
                </a:lnTo>
                <a:lnTo>
                  <a:pt x="3711248" y="245237"/>
                </a:lnTo>
                <a:lnTo>
                  <a:pt x="3708510" y="246078"/>
                </a:lnTo>
                <a:lnTo>
                  <a:pt x="3705386" y="242613"/>
                </a:lnTo>
                <a:lnTo>
                  <a:pt x="3705255" y="242649"/>
                </a:lnTo>
                <a:lnTo>
                  <a:pt x="3709749" y="252442"/>
                </a:lnTo>
                <a:lnTo>
                  <a:pt x="3715564" y="252177"/>
                </a:lnTo>
                <a:lnTo>
                  <a:pt x="3711070" y="247149"/>
                </a:lnTo>
                <a:lnTo>
                  <a:pt x="3715828" y="243973"/>
                </a:lnTo>
                <a:lnTo>
                  <a:pt x="3717679" y="242914"/>
                </a:lnTo>
                <a:lnTo>
                  <a:pt x="3718736" y="240532"/>
                </a:lnTo>
                <a:lnTo>
                  <a:pt x="3719529" y="240267"/>
                </a:lnTo>
                <a:lnTo>
                  <a:pt x="3721380" y="240267"/>
                </a:lnTo>
                <a:lnTo>
                  <a:pt x="3723759" y="240267"/>
                </a:lnTo>
                <a:lnTo>
                  <a:pt x="3726138" y="240532"/>
                </a:lnTo>
                <a:lnTo>
                  <a:pt x="3726931" y="240797"/>
                </a:lnTo>
                <a:lnTo>
                  <a:pt x="3727724" y="241326"/>
                </a:lnTo>
                <a:lnTo>
                  <a:pt x="3728517" y="242120"/>
                </a:lnTo>
                <a:lnTo>
                  <a:pt x="3728781" y="243179"/>
                </a:lnTo>
                <a:lnTo>
                  <a:pt x="3728517" y="244237"/>
                </a:lnTo>
                <a:lnTo>
                  <a:pt x="3727724" y="245825"/>
                </a:lnTo>
                <a:lnTo>
                  <a:pt x="3726931" y="247413"/>
                </a:lnTo>
                <a:lnTo>
                  <a:pt x="3725081" y="249266"/>
                </a:lnTo>
                <a:lnTo>
                  <a:pt x="3725081" y="249531"/>
                </a:lnTo>
                <a:lnTo>
                  <a:pt x="3724288" y="250854"/>
                </a:lnTo>
                <a:lnTo>
                  <a:pt x="3739355" y="261970"/>
                </a:lnTo>
                <a:lnTo>
                  <a:pt x="3739355" y="259059"/>
                </a:lnTo>
                <a:lnTo>
                  <a:pt x="3741999" y="258794"/>
                </a:lnTo>
                <a:lnTo>
                  <a:pt x="3741470" y="261705"/>
                </a:lnTo>
                <a:lnTo>
                  <a:pt x="3743320" y="263294"/>
                </a:lnTo>
                <a:lnTo>
                  <a:pt x="3743320" y="265940"/>
                </a:lnTo>
                <a:lnTo>
                  <a:pt x="3747286" y="270705"/>
                </a:lnTo>
                <a:lnTo>
                  <a:pt x="3741999" y="272557"/>
                </a:lnTo>
                <a:lnTo>
                  <a:pt x="3741470" y="275204"/>
                </a:lnTo>
                <a:lnTo>
                  <a:pt x="3744906" y="275733"/>
                </a:lnTo>
                <a:lnTo>
                  <a:pt x="3746228" y="278909"/>
                </a:lnTo>
                <a:lnTo>
                  <a:pt x="3746228" y="279438"/>
                </a:lnTo>
                <a:lnTo>
                  <a:pt x="3747814" y="278644"/>
                </a:lnTo>
                <a:lnTo>
                  <a:pt x="3760239" y="287643"/>
                </a:lnTo>
                <a:lnTo>
                  <a:pt x="3759710" y="290290"/>
                </a:lnTo>
                <a:lnTo>
                  <a:pt x="3762618" y="289761"/>
                </a:lnTo>
                <a:lnTo>
                  <a:pt x="3771870" y="300347"/>
                </a:lnTo>
                <a:lnTo>
                  <a:pt x="3779007" y="300877"/>
                </a:lnTo>
                <a:lnTo>
                  <a:pt x="3771605" y="292936"/>
                </a:lnTo>
                <a:lnTo>
                  <a:pt x="3772927" y="290290"/>
                </a:lnTo>
                <a:lnTo>
                  <a:pt x="3776099" y="289496"/>
                </a:lnTo>
                <a:lnTo>
                  <a:pt x="3779536" y="289231"/>
                </a:lnTo>
                <a:lnTo>
                  <a:pt x="3782708" y="289231"/>
                </a:lnTo>
                <a:lnTo>
                  <a:pt x="3785880" y="289231"/>
                </a:lnTo>
                <a:lnTo>
                  <a:pt x="3789052" y="289496"/>
                </a:lnTo>
                <a:lnTo>
                  <a:pt x="3792224" y="289761"/>
                </a:lnTo>
                <a:lnTo>
                  <a:pt x="3795396" y="290555"/>
                </a:lnTo>
                <a:lnTo>
                  <a:pt x="3798569" y="291614"/>
                </a:lnTo>
                <a:lnTo>
                  <a:pt x="3782444" y="296642"/>
                </a:lnTo>
                <a:lnTo>
                  <a:pt x="3790638" y="298495"/>
                </a:lnTo>
                <a:lnTo>
                  <a:pt x="3785351" y="299818"/>
                </a:lnTo>
                <a:lnTo>
                  <a:pt x="3796983" y="298495"/>
                </a:lnTo>
                <a:lnTo>
                  <a:pt x="3799097" y="297965"/>
                </a:lnTo>
                <a:lnTo>
                  <a:pt x="3811521" y="298759"/>
                </a:lnTo>
                <a:lnTo>
                  <a:pt x="3810728" y="296113"/>
                </a:lnTo>
                <a:lnTo>
                  <a:pt x="3823417" y="297436"/>
                </a:lnTo>
                <a:lnTo>
                  <a:pt x="3805970" y="305111"/>
                </a:lnTo>
                <a:lnTo>
                  <a:pt x="3788523" y="312257"/>
                </a:lnTo>
                <a:lnTo>
                  <a:pt x="3770812" y="319404"/>
                </a:lnTo>
                <a:lnTo>
                  <a:pt x="3753366" y="326549"/>
                </a:lnTo>
                <a:lnTo>
                  <a:pt x="3735654" y="333166"/>
                </a:lnTo>
                <a:lnTo>
                  <a:pt x="3717943" y="339519"/>
                </a:lnTo>
                <a:lnTo>
                  <a:pt x="3681992" y="352222"/>
                </a:lnTo>
                <a:lnTo>
                  <a:pt x="3646306" y="364662"/>
                </a:lnTo>
                <a:lnTo>
                  <a:pt x="3610090" y="376043"/>
                </a:lnTo>
                <a:lnTo>
                  <a:pt x="3573875" y="387159"/>
                </a:lnTo>
                <a:lnTo>
                  <a:pt x="3537660" y="398011"/>
                </a:lnTo>
                <a:lnTo>
                  <a:pt x="3526822" y="401187"/>
                </a:lnTo>
                <a:lnTo>
                  <a:pt x="3516248" y="404892"/>
                </a:lnTo>
                <a:lnTo>
                  <a:pt x="3494836" y="412303"/>
                </a:lnTo>
                <a:lnTo>
                  <a:pt x="3484262" y="416273"/>
                </a:lnTo>
                <a:lnTo>
                  <a:pt x="3473688" y="419713"/>
                </a:lnTo>
                <a:lnTo>
                  <a:pt x="3463114" y="422625"/>
                </a:lnTo>
                <a:lnTo>
                  <a:pt x="3452541" y="425007"/>
                </a:lnTo>
                <a:lnTo>
                  <a:pt x="3447518" y="426066"/>
                </a:lnTo>
                <a:lnTo>
                  <a:pt x="3442495" y="427124"/>
                </a:lnTo>
                <a:lnTo>
                  <a:pt x="3437473" y="427653"/>
                </a:lnTo>
                <a:lnTo>
                  <a:pt x="3432450" y="427918"/>
                </a:lnTo>
                <a:lnTo>
                  <a:pt x="3427163" y="428183"/>
                </a:lnTo>
                <a:lnTo>
                  <a:pt x="3422141" y="428183"/>
                </a:lnTo>
                <a:lnTo>
                  <a:pt x="3417118" y="427653"/>
                </a:lnTo>
                <a:lnTo>
                  <a:pt x="3412360" y="427124"/>
                </a:lnTo>
                <a:lnTo>
                  <a:pt x="3407602" y="426066"/>
                </a:lnTo>
                <a:lnTo>
                  <a:pt x="3402579" y="425007"/>
                </a:lnTo>
                <a:lnTo>
                  <a:pt x="3397821" y="423154"/>
                </a:lnTo>
                <a:lnTo>
                  <a:pt x="3393063" y="421566"/>
                </a:lnTo>
                <a:lnTo>
                  <a:pt x="3388569" y="419184"/>
                </a:lnTo>
                <a:lnTo>
                  <a:pt x="3383811" y="416538"/>
                </a:lnTo>
                <a:lnTo>
                  <a:pt x="3379053" y="413361"/>
                </a:lnTo>
                <a:lnTo>
                  <a:pt x="3374559" y="409656"/>
                </a:lnTo>
                <a:lnTo>
                  <a:pt x="3352882" y="391659"/>
                </a:lnTo>
                <a:lnTo>
                  <a:pt x="3330942" y="373925"/>
                </a:lnTo>
                <a:lnTo>
                  <a:pt x="3309001" y="356457"/>
                </a:lnTo>
                <a:lnTo>
                  <a:pt x="3286796" y="338989"/>
                </a:lnTo>
                <a:lnTo>
                  <a:pt x="3289439" y="337401"/>
                </a:lnTo>
                <a:lnTo>
                  <a:pt x="3292083" y="335813"/>
                </a:lnTo>
                <a:lnTo>
                  <a:pt x="3295255" y="335019"/>
                </a:lnTo>
                <a:lnTo>
                  <a:pt x="3298427" y="333961"/>
                </a:lnTo>
                <a:lnTo>
                  <a:pt x="3301864" y="333431"/>
                </a:lnTo>
                <a:lnTo>
                  <a:pt x="3305829" y="333166"/>
                </a:lnTo>
                <a:lnTo>
                  <a:pt x="3309530" y="333166"/>
                </a:lnTo>
                <a:lnTo>
                  <a:pt x="3310957" y="333166"/>
                </a:lnTo>
                <a:lnTo>
                  <a:pt x="3340077" y="336246"/>
                </a:lnTo>
                <a:lnTo>
                  <a:pt x="3340722" y="336343"/>
                </a:lnTo>
                <a:lnTo>
                  <a:pt x="3340987" y="336343"/>
                </a:lnTo>
                <a:lnTo>
                  <a:pt x="3340077" y="336246"/>
                </a:lnTo>
                <a:lnTo>
                  <a:pt x="3328298" y="334490"/>
                </a:lnTo>
                <a:lnTo>
                  <a:pt x="3321161" y="333431"/>
                </a:lnTo>
                <a:lnTo>
                  <a:pt x="3313495" y="333166"/>
                </a:lnTo>
                <a:lnTo>
                  <a:pt x="3310957" y="333166"/>
                </a:lnTo>
                <a:lnTo>
                  <a:pt x="3303450" y="332373"/>
                </a:lnTo>
                <a:lnTo>
                  <a:pt x="3307151" y="328667"/>
                </a:lnTo>
                <a:lnTo>
                  <a:pt x="3311116" y="325491"/>
                </a:lnTo>
                <a:lnTo>
                  <a:pt x="3315081" y="322580"/>
                </a:lnTo>
                <a:lnTo>
                  <a:pt x="3319575" y="320197"/>
                </a:lnTo>
                <a:lnTo>
                  <a:pt x="3323540" y="318345"/>
                </a:lnTo>
                <a:lnTo>
                  <a:pt x="3328034" y="316492"/>
                </a:lnTo>
                <a:lnTo>
                  <a:pt x="3332792" y="315169"/>
                </a:lnTo>
                <a:lnTo>
                  <a:pt x="3337022" y="314375"/>
                </a:lnTo>
                <a:lnTo>
                  <a:pt x="3341515" y="314110"/>
                </a:lnTo>
                <a:lnTo>
                  <a:pt x="3346009" y="314110"/>
                </a:lnTo>
                <a:lnTo>
                  <a:pt x="3350239" y="314639"/>
                </a:lnTo>
                <a:lnTo>
                  <a:pt x="3354733" y="315698"/>
                </a:lnTo>
                <a:lnTo>
                  <a:pt x="3358962" y="317022"/>
                </a:lnTo>
                <a:lnTo>
                  <a:pt x="3362927" y="318874"/>
                </a:lnTo>
                <a:lnTo>
                  <a:pt x="3367157" y="321521"/>
                </a:lnTo>
                <a:lnTo>
                  <a:pt x="3370858" y="324432"/>
                </a:lnTo>
                <a:lnTo>
                  <a:pt x="3372444" y="312522"/>
                </a:lnTo>
                <a:lnTo>
                  <a:pt x="3376938" y="313316"/>
                </a:lnTo>
                <a:lnTo>
                  <a:pt x="3381696" y="313581"/>
                </a:lnTo>
                <a:lnTo>
                  <a:pt x="3386454" y="313581"/>
                </a:lnTo>
                <a:lnTo>
                  <a:pt x="3390948" y="313581"/>
                </a:lnTo>
                <a:lnTo>
                  <a:pt x="3395442" y="313316"/>
                </a:lnTo>
                <a:lnTo>
                  <a:pt x="3400200" y="312522"/>
                </a:lnTo>
                <a:lnTo>
                  <a:pt x="3404958" y="311993"/>
                </a:lnTo>
                <a:lnTo>
                  <a:pt x="3409188" y="311199"/>
                </a:lnTo>
                <a:lnTo>
                  <a:pt x="3395905" y="309611"/>
                </a:lnTo>
                <a:lnTo>
                  <a:pt x="3397821" y="309611"/>
                </a:lnTo>
                <a:lnTo>
                  <a:pt x="3399671" y="309346"/>
                </a:lnTo>
                <a:lnTo>
                  <a:pt x="3401258" y="308552"/>
                </a:lnTo>
                <a:lnTo>
                  <a:pt x="3402844" y="307758"/>
                </a:lnTo>
                <a:lnTo>
                  <a:pt x="3404165" y="306435"/>
                </a:lnTo>
                <a:lnTo>
                  <a:pt x="3405751" y="305111"/>
                </a:lnTo>
                <a:lnTo>
                  <a:pt x="3384339" y="298230"/>
                </a:lnTo>
                <a:lnTo>
                  <a:pt x="3388040" y="296907"/>
                </a:lnTo>
                <a:lnTo>
                  <a:pt x="3392270" y="295318"/>
                </a:lnTo>
                <a:lnTo>
                  <a:pt x="3396235" y="294525"/>
                </a:lnTo>
                <a:lnTo>
                  <a:pt x="3400993" y="293466"/>
                </a:lnTo>
                <a:lnTo>
                  <a:pt x="3405751" y="292936"/>
                </a:lnTo>
                <a:lnTo>
                  <a:pt x="3410774" y="292672"/>
                </a:lnTo>
                <a:lnTo>
                  <a:pt x="3420555" y="292143"/>
                </a:lnTo>
                <a:lnTo>
                  <a:pt x="3440909" y="292407"/>
                </a:lnTo>
                <a:lnTo>
                  <a:pt x="3450161" y="292143"/>
                </a:lnTo>
                <a:lnTo>
                  <a:pt x="3459149" y="291878"/>
                </a:lnTo>
                <a:lnTo>
                  <a:pt x="3450690" y="290025"/>
                </a:lnTo>
                <a:lnTo>
                  <a:pt x="3448311" y="284731"/>
                </a:lnTo>
                <a:lnTo>
                  <a:pt x="3469459" y="279174"/>
                </a:lnTo>
                <a:lnTo>
                  <a:pt x="3460207" y="280497"/>
                </a:lnTo>
                <a:lnTo>
                  <a:pt x="3452805" y="281556"/>
                </a:lnTo>
                <a:lnTo>
                  <a:pt x="3445668" y="282085"/>
                </a:lnTo>
                <a:lnTo>
                  <a:pt x="3441967" y="282350"/>
                </a:lnTo>
                <a:lnTo>
                  <a:pt x="3439059" y="282350"/>
                </a:lnTo>
                <a:lnTo>
                  <a:pt x="3436680" y="282085"/>
                </a:lnTo>
                <a:lnTo>
                  <a:pt x="3435094" y="281556"/>
                </a:lnTo>
                <a:lnTo>
                  <a:pt x="3434829" y="281291"/>
                </a:lnTo>
                <a:lnTo>
                  <a:pt x="3434565" y="280762"/>
                </a:lnTo>
                <a:lnTo>
                  <a:pt x="3434565" y="280497"/>
                </a:lnTo>
                <a:lnTo>
                  <a:pt x="3434829" y="279703"/>
                </a:lnTo>
                <a:lnTo>
                  <a:pt x="3436151" y="278380"/>
                </a:lnTo>
                <a:lnTo>
                  <a:pt x="3439059" y="276263"/>
                </a:lnTo>
                <a:lnTo>
                  <a:pt x="3441174" y="275733"/>
                </a:lnTo>
                <a:lnTo>
                  <a:pt x="3458885" y="272557"/>
                </a:lnTo>
                <a:lnTo>
                  <a:pt x="3468137" y="270440"/>
                </a:lnTo>
                <a:lnTo>
                  <a:pt x="3469723" y="270175"/>
                </a:lnTo>
                <a:lnTo>
                  <a:pt x="3467873" y="270440"/>
                </a:lnTo>
                <a:lnTo>
                  <a:pt x="3465758" y="267793"/>
                </a:lnTo>
                <a:lnTo>
                  <a:pt x="3471309" y="267528"/>
                </a:lnTo>
                <a:lnTo>
                  <a:pt x="3476860" y="267528"/>
                </a:lnTo>
                <a:lnTo>
                  <a:pt x="3482412" y="268058"/>
                </a:lnTo>
                <a:lnTo>
                  <a:pt x="3487963" y="269116"/>
                </a:lnTo>
                <a:lnTo>
                  <a:pt x="3486641" y="268058"/>
                </a:lnTo>
                <a:lnTo>
                  <a:pt x="3484791" y="266999"/>
                </a:lnTo>
                <a:lnTo>
                  <a:pt x="3483205" y="266205"/>
                </a:lnTo>
                <a:lnTo>
                  <a:pt x="3481090" y="265676"/>
                </a:lnTo>
                <a:lnTo>
                  <a:pt x="3478711" y="265146"/>
                </a:lnTo>
                <a:lnTo>
                  <a:pt x="3476596" y="264882"/>
                </a:lnTo>
                <a:lnTo>
                  <a:pt x="3471573" y="264882"/>
                </a:lnTo>
                <a:lnTo>
                  <a:pt x="3466286" y="265146"/>
                </a:lnTo>
                <a:lnTo>
                  <a:pt x="3460735" y="265940"/>
                </a:lnTo>
                <a:lnTo>
                  <a:pt x="3455184" y="266999"/>
                </a:lnTo>
                <a:lnTo>
                  <a:pt x="3449633" y="268323"/>
                </a:lnTo>
                <a:lnTo>
                  <a:pt x="3444346" y="269910"/>
                </a:lnTo>
                <a:lnTo>
                  <a:pt x="3439323" y="271234"/>
                </a:lnTo>
                <a:lnTo>
                  <a:pt x="3431129" y="274410"/>
                </a:lnTo>
                <a:lnTo>
                  <a:pt x="3425577" y="276792"/>
                </a:lnTo>
                <a:lnTo>
                  <a:pt x="3424256" y="277850"/>
                </a:lnTo>
                <a:lnTo>
                  <a:pt x="3423991" y="278115"/>
                </a:lnTo>
                <a:lnTo>
                  <a:pt x="3417118" y="278115"/>
                </a:lnTo>
                <a:lnTo>
                  <a:pt x="3417911" y="276792"/>
                </a:lnTo>
                <a:lnTo>
                  <a:pt x="3419497" y="275733"/>
                </a:lnTo>
                <a:lnTo>
                  <a:pt x="3421612" y="274675"/>
                </a:lnTo>
                <a:lnTo>
                  <a:pt x="3423727" y="274145"/>
                </a:lnTo>
                <a:lnTo>
                  <a:pt x="3428485" y="273086"/>
                </a:lnTo>
                <a:lnTo>
                  <a:pt x="3432979" y="272293"/>
                </a:lnTo>
                <a:lnTo>
                  <a:pt x="3436415" y="271763"/>
                </a:lnTo>
                <a:lnTo>
                  <a:pt x="3426370" y="272557"/>
                </a:lnTo>
                <a:lnTo>
                  <a:pt x="3446725" y="265940"/>
                </a:lnTo>
                <a:lnTo>
                  <a:pt x="3439323" y="266205"/>
                </a:lnTo>
                <a:lnTo>
                  <a:pt x="3445668" y="264352"/>
                </a:lnTo>
                <a:lnTo>
                  <a:pt x="3443024" y="263294"/>
                </a:lnTo>
                <a:lnTo>
                  <a:pt x="3449368" y="261176"/>
                </a:lnTo>
                <a:lnTo>
                  <a:pt x="3455977" y="259853"/>
                </a:lnTo>
                <a:lnTo>
                  <a:pt x="3456602" y="259753"/>
                </a:lnTo>
                <a:lnTo>
                  <a:pt x="3457179" y="259176"/>
                </a:lnTo>
                <a:lnTo>
                  <a:pt x="3460426" y="258815"/>
                </a:lnTo>
                <a:lnTo>
                  <a:pt x="3460155" y="259176"/>
                </a:lnTo>
                <a:lnTo>
                  <a:pt x="3459858" y="259176"/>
                </a:lnTo>
                <a:lnTo>
                  <a:pt x="3459748" y="259249"/>
                </a:lnTo>
                <a:lnTo>
                  <a:pt x="3462586" y="258794"/>
                </a:lnTo>
                <a:lnTo>
                  <a:pt x="3467766" y="258087"/>
                </a:lnTo>
                <a:lnTo>
                  <a:pt x="3469046" y="256758"/>
                </a:lnTo>
                <a:lnTo>
                  <a:pt x="3477658" y="255603"/>
                </a:lnTo>
                <a:lnTo>
                  <a:pt x="3478214" y="256181"/>
                </a:lnTo>
                <a:lnTo>
                  <a:pt x="3477793" y="257492"/>
                </a:lnTo>
                <a:lnTo>
                  <a:pt x="3478182" y="257471"/>
                </a:lnTo>
                <a:lnTo>
                  <a:pt x="3481883" y="257471"/>
                </a:lnTo>
                <a:lnTo>
                  <a:pt x="3489020" y="252707"/>
                </a:lnTo>
                <a:lnTo>
                  <a:pt x="3489285" y="252707"/>
                </a:lnTo>
                <a:lnTo>
                  <a:pt x="3489285" y="252442"/>
                </a:lnTo>
                <a:lnTo>
                  <a:pt x="3489549" y="252442"/>
                </a:lnTo>
                <a:lnTo>
                  <a:pt x="3489813" y="252442"/>
                </a:lnTo>
                <a:lnTo>
                  <a:pt x="3490078" y="252442"/>
                </a:lnTo>
                <a:lnTo>
                  <a:pt x="3495100" y="249266"/>
                </a:lnTo>
                <a:lnTo>
                  <a:pt x="3476067" y="249266"/>
                </a:lnTo>
                <a:lnTo>
                  <a:pt x="3495893" y="243708"/>
                </a:lnTo>
                <a:lnTo>
                  <a:pt x="3491135" y="241326"/>
                </a:lnTo>
                <a:lnTo>
                  <a:pt x="3504088" y="236562"/>
                </a:lnTo>
                <a:lnTo>
                  <a:pt x="3511490" y="233915"/>
                </a:lnTo>
                <a:lnTo>
                  <a:pt x="3512283" y="233386"/>
                </a:lnTo>
                <a:lnTo>
                  <a:pt x="3510168" y="233915"/>
                </a:lnTo>
                <a:lnTo>
                  <a:pt x="3515455" y="231268"/>
                </a:lnTo>
                <a:lnTo>
                  <a:pt x="3576254" y="216447"/>
                </a:lnTo>
                <a:lnTo>
                  <a:pt x="3572818" y="219358"/>
                </a:lnTo>
                <a:lnTo>
                  <a:pt x="3569381" y="221740"/>
                </a:lnTo>
                <a:lnTo>
                  <a:pt x="3565416" y="224122"/>
                </a:lnTo>
                <a:lnTo>
                  <a:pt x="3562400" y="225516"/>
                </a:lnTo>
                <a:lnTo>
                  <a:pt x="3560658" y="225975"/>
                </a:lnTo>
                <a:lnTo>
                  <a:pt x="3555107" y="227828"/>
                </a:lnTo>
                <a:lnTo>
                  <a:pt x="3549820" y="229945"/>
                </a:lnTo>
                <a:lnTo>
                  <a:pt x="3544533" y="232327"/>
                </a:lnTo>
                <a:lnTo>
                  <a:pt x="3542588" y="233203"/>
                </a:lnTo>
                <a:lnTo>
                  <a:pt x="3541889" y="233386"/>
                </a:lnTo>
                <a:lnTo>
                  <a:pt x="3537395" y="235239"/>
                </a:lnTo>
                <a:lnTo>
                  <a:pt x="3535545" y="236033"/>
                </a:lnTo>
                <a:lnTo>
                  <a:pt x="3534488" y="236562"/>
                </a:lnTo>
                <a:lnTo>
                  <a:pt x="3533695" y="237621"/>
                </a:lnTo>
                <a:lnTo>
                  <a:pt x="3533479" y="238052"/>
                </a:lnTo>
                <a:lnTo>
                  <a:pt x="3533042" y="238305"/>
                </a:lnTo>
                <a:lnTo>
                  <a:pt x="3526822" y="240797"/>
                </a:lnTo>
                <a:lnTo>
                  <a:pt x="3523914" y="241855"/>
                </a:lnTo>
                <a:lnTo>
                  <a:pt x="3521270" y="243179"/>
                </a:lnTo>
                <a:lnTo>
                  <a:pt x="3518891" y="244502"/>
                </a:lnTo>
                <a:lnTo>
                  <a:pt x="3517305" y="246355"/>
                </a:lnTo>
                <a:lnTo>
                  <a:pt x="3516776" y="247149"/>
                </a:lnTo>
                <a:lnTo>
                  <a:pt x="3516512" y="248472"/>
                </a:lnTo>
                <a:lnTo>
                  <a:pt x="3516248" y="249531"/>
                </a:lnTo>
                <a:lnTo>
                  <a:pt x="3516248" y="250854"/>
                </a:lnTo>
                <a:lnTo>
                  <a:pt x="3520213" y="247149"/>
                </a:lnTo>
                <a:lnTo>
                  <a:pt x="3524442" y="243708"/>
                </a:lnTo>
                <a:lnTo>
                  <a:pt x="3529201" y="240532"/>
                </a:lnTo>
                <a:lnTo>
                  <a:pt x="3533042" y="238305"/>
                </a:lnTo>
                <a:lnTo>
                  <a:pt x="3533430" y="238150"/>
                </a:lnTo>
                <a:lnTo>
                  <a:pt x="3533479" y="238052"/>
                </a:lnTo>
                <a:lnTo>
                  <a:pt x="3534223" y="237621"/>
                </a:lnTo>
                <a:lnTo>
                  <a:pt x="3539246" y="234709"/>
                </a:lnTo>
                <a:lnTo>
                  <a:pt x="3542588" y="233203"/>
                </a:lnTo>
                <a:lnTo>
                  <a:pt x="3547969" y="231798"/>
                </a:lnTo>
                <a:lnTo>
                  <a:pt x="3554578" y="229151"/>
                </a:lnTo>
                <a:lnTo>
                  <a:pt x="3561979" y="225711"/>
                </a:lnTo>
                <a:lnTo>
                  <a:pt x="3562400" y="225516"/>
                </a:lnTo>
                <a:lnTo>
                  <a:pt x="3565680" y="224652"/>
                </a:lnTo>
                <a:lnTo>
                  <a:pt x="3570703" y="223328"/>
                </a:lnTo>
                <a:lnTo>
                  <a:pt x="3575461" y="222535"/>
                </a:lnTo>
                <a:lnTo>
                  <a:pt x="3579691" y="222270"/>
                </a:lnTo>
                <a:lnTo>
                  <a:pt x="3583656" y="222005"/>
                </a:lnTo>
                <a:lnTo>
                  <a:pt x="3586828" y="222270"/>
                </a:lnTo>
                <a:lnTo>
                  <a:pt x="3589736" y="222799"/>
                </a:lnTo>
                <a:lnTo>
                  <a:pt x="3591057" y="222005"/>
                </a:lnTo>
                <a:lnTo>
                  <a:pt x="3601896" y="216977"/>
                </a:lnTo>
                <a:lnTo>
                  <a:pt x="3610355" y="213800"/>
                </a:lnTo>
                <a:lnTo>
                  <a:pt x="3614056" y="212477"/>
                </a:lnTo>
                <a:lnTo>
                  <a:pt x="3617228" y="211683"/>
                </a:lnTo>
                <a:lnTo>
                  <a:pt x="3618814" y="211683"/>
                </a:lnTo>
                <a:lnTo>
                  <a:pt x="3619871" y="211948"/>
                </a:lnTo>
                <a:lnTo>
                  <a:pt x="3621193" y="212477"/>
                </a:lnTo>
                <a:lnTo>
                  <a:pt x="3621986" y="213536"/>
                </a:lnTo>
                <a:lnTo>
                  <a:pt x="3622779" y="214329"/>
                </a:lnTo>
                <a:lnTo>
                  <a:pt x="3623572" y="215918"/>
                </a:lnTo>
                <a:lnTo>
                  <a:pt x="3623836" y="217506"/>
                </a:lnTo>
                <a:lnTo>
                  <a:pt x="3624101" y="219888"/>
                </a:lnTo>
                <a:lnTo>
                  <a:pt x="3618814" y="223064"/>
                </a:lnTo>
                <a:lnTo>
                  <a:pt x="3611941" y="227299"/>
                </a:lnTo>
                <a:lnTo>
                  <a:pt x="3596344" y="236033"/>
                </a:lnTo>
                <a:lnTo>
                  <a:pt x="3575461" y="246884"/>
                </a:lnTo>
                <a:lnTo>
                  <a:pt x="3558543" y="256942"/>
                </a:lnTo>
                <a:lnTo>
                  <a:pt x="3562244" y="261705"/>
                </a:lnTo>
                <a:lnTo>
                  <a:pt x="3570174" y="254560"/>
                </a:lnTo>
                <a:lnTo>
                  <a:pt x="3578633" y="247943"/>
                </a:lnTo>
                <a:lnTo>
                  <a:pt x="3583127" y="244766"/>
                </a:lnTo>
                <a:lnTo>
                  <a:pt x="3587092" y="242120"/>
                </a:lnTo>
                <a:lnTo>
                  <a:pt x="3591322" y="240003"/>
                </a:lnTo>
                <a:lnTo>
                  <a:pt x="3595023" y="237885"/>
                </a:lnTo>
                <a:lnTo>
                  <a:pt x="3598459" y="236562"/>
                </a:lnTo>
                <a:lnTo>
                  <a:pt x="3601896" y="235768"/>
                </a:lnTo>
                <a:lnTo>
                  <a:pt x="3604803" y="235504"/>
                </a:lnTo>
                <a:lnTo>
                  <a:pt x="3605861" y="235768"/>
                </a:lnTo>
                <a:lnTo>
                  <a:pt x="3607183" y="236033"/>
                </a:lnTo>
                <a:lnTo>
                  <a:pt x="3607976" y="236562"/>
                </a:lnTo>
                <a:lnTo>
                  <a:pt x="3608769" y="237356"/>
                </a:lnTo>
                <a:lnTo>
                  <a:pt x="3609297" y="238415"/>
                </a:lnTo>
                <a:lnTo>
                  <a:pt x="3610090" y="239473"/>
                </a:lnTo>
                <a:lnTo>
                  <a:pt x="3610355" y="241062"/>
                </a:lnTo>
                <a:lnTo>
                  <a:pt x="3610355" y="242914"/>
                </a:lnTo>
                <a:lnTo>
                  <a:pt x="3610355" y="244502"/>
                </a:lnTo>
                <a:lnTo>
                  <a:pt x="3610090" y="246884"/>
                </a:lnTo>
                <a:lnTo>
                  <a:pt x="3615906" y="248737"/>
                </a:lnTo>
                <a:lnTo>
                  <a:pt x="3627273" y="232857"/>
                </a:lnTo>
                <a:lnTo>
                  <a:pt x="3623836" y="227299"/>
                </a:lnTo>
                <a:lnTo>
                  <a:pt x="3629123" y="223858"/>
                </a:lnTo>
                <a:lnTo>
                  <a:pt x="3632295" y="223328"/>
                </a:lnTo>
                <a:lnTo>
                  <a:pt x="3635203" y="223328"/>
                </a:lnTo>
                <a:lnTo>
                  <a:pt x="3637847" y="224122"/>
                </a:lnTo>
                <a:lnTo>
                  <a:pt x="3640490" y="224916"/>
                </a:lnTo>
                <a:lnTo>
                  <a:pt x="3643134" y="225975"/>
                </a:lnTo>
                <a:lnTo>
                  <a:pt x="3645248" y="227563"/>
                </a:lnTo>
                <a:lnTo>
                  <a:pt x="3647627" y="229416"/>
                </a:lnTo>
                <a:lnTo>
                  <a:pt x="3649478" y="231268"/>
                </a:lnTo>
                <a:lnTo>
                  <a:pt x="3651328" y="233386"/>
                </a:lnTo>
                <a:lnTo>
                  <a:pt x="3652914" y="235768"/>
                </a:lnTo>
                <a:lnTo>
                  <a:pt x="3654236" y="238150"/>
                </a:lnTo>
                <a:lnTo>
                  <a:pt x="3655822" y="240797"/>
                </a:lnTo>
                <a:lnTo>
                  <a:pt x="3656615" y="243443"/>
                </a:lnTo>
                <a:lnTo>
                  <a:pt x="3657408" y="245825"/>
                </a:lnTo>
                <a:lnTo>
                  <a:pt x="3658466" y="248472"/>
                </a:lnTo>
                <a:lnTo>
                  <a:pt x="3658730" y="250854"/>
                </a:lnTo>
                <a:lnTo>
                  <a:pt x="3661373" y="252707"/>
                </a:lnTo>
                <a:lnTo>
                  <a:pt x="3659259" y="242649"/>
                </a:lnTo>
                <a:lnTo>
                  <a:pt x="3658730" y="238150"/>
                </a:lnTo>
                <a:lnTo>
                  <a:pt x="3658466" y="233915"/>
                </a:lnTo>
                <a:lnTo>
                  <a:pt x="3658466" y="232327"/>
                </a:lnTo>
                <a:lnTo>
                  <a:pt x="3658466" y="230474"/>
                </a:lnTo>
                <a:lnTo>
                  <a:pt x="3658994" y="229416"/>
                </a:lnTo>
                <a:lnTo>
                  <a:pt x="3659523" y="228093"/>
                </a:lnTo>
                <a:lnTo>
                  <a:pt x="3660316" y="227034"/>
                </a:lnTo>
                <a:lnTo>
                  <a:pt x="3661638" y="226505"/>
                </a:lnTo>
                <a:lnTo>
                  <a:pt x="3662959" y="225975"/>
                </a:lnTo>
                <a:lnTo>
                  <a:pt x="3664810" y="225711"/>
                </a:lnTo>
                <a:lnTo>
                  <a:pt x="3668246" y="221740"/>
                </a:lnTo>
                <a:lnTo>
                  <a:pt x="3670361" y="221211"/>
                </a:lnTo>
                <a:lnTo>
                  <a:pt x="3679084" y="219358"/>
                </a:lnTo>
                <a:lnTo>
                  <a:pt x="3677498" y="213536"/>
                </a:lnTo>
                <a:lnTo>
                  <a:pt x="3673005" y="210889"/>
                </a:lnTo>
                <a:lnTo>
                  <a:pt x="3675119" y="209301"/>
                </a:lnTo>
                <a:lnTo>
                  <a:pt x="3677498" y="207978"/>
                </a:lnTo>
                <a:lnTo>
                  <a:pt x="3679878" y="206390"/>
                </a:lnTo>
                <a:lnTo>
                  <a:pt x="3682521" y="205331"/>
                </a:lnTo>
                <a:lnTo>
                  <a:pt x="3688072" y="203478"/>
                </a:lnTo>
                <a:lnTo>
                  <a:pt x="3694152" y="202155"/>
                </a:lnTo>
                <a:lnTo>
                  <a:pt x="3699968" y="200832"/>
                </a:lnTo>
                <a:lnTo>
                  <a:pt x="3705783" y="200302"/>
                </a:lnTo>
                <a:lnTo>
                  <a:pt x="3710806" y="200038"/>
                </a:lnTo>
                <a:close/>
                <a:moveTo>
                  <a:pt x="4339523" y="181849"/>
                </a:moveTo>
                <a:lnTo>
                  <a:pt x="4347370" y="185167"/>
                </a:lnTo>
                <a:lnTo>
                  <a:pt x="4349486" y="186228"/>
                </a:lnTo>
                <a:lnTo>
                  <a:pt x="4349751" y="186228"/>
                </a:lnTo>
                <a:lnTo>
                  <a:pt x="4350015" y="186228"/>
                </a:lnTo>
                <a:lnTo>
                  <a:pt x="4350280" y="186493"/>
                </a:lnTo>
                <a:lnTo>
                  <a:pt x="4350545" y="186493"/>
                </a:lnTo>
                <a:lnTo>
                  <a:pt x="4376209" y="197890"/>
                </a:lnTo>
                <a:lnTo>
                  <a:pt x="4401874" y="209552"/>
                </a:lnTo>
                <a:lnTo>
                  <a:pt x="4427538" y="221215"/>
                </a:lnTo>
                <a:lnTo>
                  <a:pt x="4452674" y="233142"/>
                </a:lnTo>
                <a:lnTo>
                  <a:pt x="4449234" y="231817"/>
                </a:lnTo>
                <a:lnTo>
                  <a:pt x="4446324" y="230491"/>
                </a:lnTo>
                <a:lnTo>
                  <a:pt x="4438915" y="227576"/>
                </a:lnTo>
                <a:lnTo>
                  <a:pt x="4432835" y="225332"/>
                </a:lnTo>
                <a:lnTo>
                  <a:pt x="4425951" y="222010"/>
                </a:lnTo>
                <a:lnTo>
                  <a:pt x="4403135" y="211408"/>
                </a:lnTo>
                <a:lnTo>
                  <a:pt x="4403461" y="211408"/>
                </a:lnTo>
                <a:lnTo>
                  <a:pt x="4403726" y="211408"/>
                </a:lnTo>
                <a:lnTo>
                  <a:pt x="4401609" y="210612"/>
                </a:lnTo>
                <a:lnTo>
                  <a:pt x="4400923" y="210380"/>
                </a:lnTo>
                <a:lnTo>
                  <a:pt x="4382030" y="201601"/>
                </a:lnTo>
                <a:lnTo>
                  <a:pt x="4350883" y="187127"/>
                </a:lnTo>
                <a:lnTo>
                  <a:pt x="4344724" y="184417"/>
                </a:lnTo>
                <a:lnTo>
                  <a:pt x="4343401" y="184153"/>
                </a:lnTo>
                <a:lnTo>
                  <a:pt x="4344195" y="184153"/>
                </a:lnTo>
                <a:lnTo>
                  <a:pt x="4350782" y="187081"/>
                </a:lnTo>
                <a:lnTo>
                  <a:pt x="4339523" y="181849"/>
                </a:lnTo>
                <a:close/>
                <a:moveTo>
                  <a:pt x="4338109" y="181192"/>
                </a:moveTo>
                <a:lnTo>
                  <a:pt x="4338165" y="181192"/>
                </a:lnTo>
                <a:lnTo>
                  <a:pt x="4343401" y="183312"/>
                </a:lnTo>
                <a:lnTo>
                  <a:pt x="4338111" y="181192"/>
                </a:lnTo>
                <a:lnTo>
                  <a:pt x="4338109" y="181192"/>
                </a:lnTo>
                <a:close/>
                <a:moveTo>
                  <a:pt x="4335463" y="180131"/>
                </a:moveTo>
                <a:lnTo>
                  <a:pt x="4338111" y="181192"/>
                </a:lnTo>
                <a:lnTo>
                  <a:pt x="4339523" y="181849"/>
                </a:lnTo>
                <a:lnTo>
                  <a:pt x="4335463" y="180131"/>
                </a:lnTo>
                <a:close/>
                <a:moveTo>
                  <a:pt x="4329993" y="177870"/>
                </a:moveTo>
                <a:lnTo>
                  <a:pt x="4338374" y="181192"/>
                </a:lnTo>
                <a:lnTo>
                  <a:pt x="4338165" y="181192"/>
                </a:lnTo>
                <a:lnTo>
                  <a:pt x="4330965" y="178276"/>
                </a:lnTo>
                <a:lnTo>
                  <a:pt x="4329993" y="177870"/>
                </a:lnTo>
                <a:close/>
                <a:moveTo>
                  <a:pt x="4037528" y="176487"/>
                </a:moveTo>
                <a:lnTo>
                  <a:pt x="4037794" y="176746"/>
                </a:lnTo>
                <a:lnTo>
                  <a:pt x="4041776" y="179335"/>
                </a:lnTo>
                <a:lnTo>
                  <a:pt x="4035404" y="179335"/>
                </a:lnTo>
                <a:lnTo>
                  <a:pt x="4037528" y="176487"/>
                </a:lnTo>
                <a:close/>
                <a:moveTo>
                  <a:pt x="4313991" y="171191"/>
                </a:moveTo>
                <a:lnTo>
                  <a:pt x="4328783" y="177365"/>
                </a:lnTo>
                <a:lnTo>
                  <a:pt x="4328931" y="177417"/>
                </a:lnTo>
                <a:lnTo>
                  <a:pt x="4325541" y="175775"/>
                </a:lnTo>
                <a:lnTo>
                  <a:pt x="4329342" y="177598"/>
                </a:lnTo>
                <a:lnTo>
                  <a:pt x="4329993" y="177870"/>
                </a:lnTo>
                <a:lnTo>
                  <a:pt x="4329507" y="177677"/>
                </a:lnTo>
                <a:lnTo>
                  <a:pt x="4352926" y="188913"/>
                </a:lnTo>
                <a:lnTo>
                  <a:pt x="4316934" y="173312"/>
                </a:lnTo>
                <a:lnTo>
                  <a:pt x="4316413" y="173038"/>
                </a:lnTo>
                <a:lnTo>
                  <a:pt x="4328233" y="177173"/>
                </a:lnTo>
                <a:lnTo>
                  <a:pt x="4314297" y="171650"/>
                </a:lnTo>
                <a:lnTo>
                  <a:pt x="4313991" y="171191"/>
                </a:lnTo>
                <a:close/>
                <a:moveTo>
                  <a:pt x="4304506" y="167232"/>
                </a:moveTo>
                <a:lnTo>
                  <a:pt x="4306624" y="167939"/>
                </a:lnTo>
                <a:lnTo>
                  <a:pt x="4313767" y="170854"/>
                </a:lnTo>
                <a:lnTo>
                  <a:pt x="4313991" y="171191"/>
                </a:lnTo>
                <a:lnTo>
                  <a:pt x="4304506" y="167232"/>
                </a:lnTo>
                <a:close/>
                <a:moveTo>
                  <a:pt x="3922713" y="165048"/>
                </a:moveTo>
                <a:lnTo>
                  <a:pt x="3932502" y="167053"/>
                </a:lnTo>
                <a:lnTo>
                  <a:pt x="3940440" y="168724"/>
                </a:lnTo>
                <a:lnTo>
                  <a:pt x="3948907" y="169727"/>
                </a:lnTo>
                <a:lnTo>
                  <a:pt x="3956051" y="171398"/>
                </a:lnTo>
                <a:lnTo>
                  <a:pt x="3937794" y="170395"/>
                </a:lnTo>
                <a:lnTo>
                  <a:pt x="3922713" y="165382"/>
                </a:lnTo>
                <a:lnTo>
                  <a:pt x="3922713" y="165048"/>
                </a:lnTo>
                <a:close/>
                <a:moveTo>
                  <a:pt x="4298951" y="165023"/>
                </a:moveTo>
                <a:lnTo>
                  <a:pt x="4299215" y="165023"/>
                </a:lnTo>
                <a:lnTo>
                  <a:pt x="4304506" y="167232"/>
                </a:lnTo>
                <a:lnTo>
                  <a:pt x="4303449" y="166879"/>
                </a:lnTo>
                <a:lnTo>
                  <a:pt x="4303184" y="166879"/>
                </a:lnTo>
                <a:lnTo>
                  <a:pt x="4302655" y="166614"/>
                </a:lnTo>
                <a:lnTo>
                  <a:pt x="4298951" y="165023"/>
                </a:lnTo>
                <a:close/>
                <a:moveTo>
                  <a:pt x="3884613" y="152348"/>
                </a:moveTo>
                <a:lnTo>
                  <a:pt x="3887788" y="152877"/>
                </a:lnTo>
                <a:lnTo>
                  <a:pt x="3887499" y="152877"/>
                </a:lnTo>
                <a:lnTo>
                  <a:pt x="3885767" y="153936"/>
                </a:lnTo>
                <a:lnTo>
                  <a:pt x="3884613" y="152348"/>
                </a:lnTo>
                <a:close/>
                <a:moveTo>
                  <a:pt x="4226467" y="137319"/>
                </a:moveTo>
                <a:lnTo>
                  <a:pt x="4226730" y="137319"/>
                </a:lnTo>
                <a:lnTo>
                  <a:pt x="4229101" y="138112"/>
                </a:lnTo>
                <a:lnTo>
                  <a:pt x="4227257" y="137583"/>
                </a:lnTo>
                <a:lnTo>
                  <a:pt x="4226467" y="137319"/>
                </a:lnTo>
                <a:close/>
                <a:moveTo>
                  <a:pt x="4226203" y="137054"/>
                </a:moveTo>
                <a:lnTo>
                  <a:pt x="4226575" y="137147"/>
                </a:lnTo>
                <a:lnTo>
                  <a:pt x="4226993" y="137319"/>
                </a:lnTo>
                <a:lnTo>
                  <a:pt x="4226203" y="137054"/>
                </a:lnTo>
                <a:close/>
                <a:moveTo>
                  <a:pt x="4222444" y="135457"/>
                </a:moveTo>
                <a:lnTo>
                  <a:pt x="4224229" y="136104"/>
                </a:lnTo>
                <a:lnTo>
                  <a:pt x="4228311" y="137583"/>
                </a:lnTo>
                <a:lnTo>
                  <a:pt x="4226642" y="137164"/>
                </a:lnTo>
                <a:lnTo>
                  <a:pt x="4226575" y="137147"/>
                </a:lnTo>
                <a:lnTo>
                  <a:pt x="4222444" y="135457"/>
                </a:lnTo>
                <a:close/>
                <a:moveTo>
                  <a:pt x="3959225" y="134884"/>
                </a:moveTo>
                <a:lnTo>
                  <a:pt x="3972065" y="135900"/>
                </a:lnTo>
                <a:lnTo>
                  <a:pt x="3976688" y="141234"/>
                </a:lnTo>
                <a:lnTo>
                  <a:pt x="3971038" y="140726"/>
                </a:lnTo>
                <a:lnTo>
                  <a:pt x="3964875" y="140726"/>
                </a:lnTo>
                <a:lnTo>
                  <a:pt x="3964104" y="140726"/>
                </a:lnTo>
                <a:lnTo>
                  <a:pt x="3959225" y="134884"/>
                </a:lnTo>
                <a:close/>
                <a:moveTo>
                  <a:pt x="3978801" y="134884"/>
                </a:moveTo>
                <a:lnTo>
                  <a:pt x="3985112" y="135690"/>
                </a:lnTo>
                <a:lnTo>
                  <a:pt x="3996156" y="137302"/>
                </a:lnTo>
                <a:lnTo>
                  <a:pt x="3994841" y="135153"/>
                </a:lnTo>
                <a:lnTo>
                  <a:pt x="4002467" y="135690"/>
                </a:lnTo>
                <a:lnTo>
                  <a:pt x="4002730" y="136496"/>
                </a:lnTo>
                <a:lnTo>
                  <a:pt x="4010619" y="141332"/>
                </a:lnTo>
                <a:lnTo>
                  <a:pt x="4014564" y="143481"/>
                </a:lnTo>
                <a:lnTo>
                  <a:pt x="4016930" y="145899"/>
                </a:lnTo>
                <a:lnTo>
                  <a:pt x="4021138" y="149392"/>
                </a:lnTo>
                <a:lnTo>
                  <a:pt x="4008253" y="144824"/>
                </a:lnTo>
                <a:lnTo>
                  <a:pt x="4011145" y="149660"/>
                </a:lnTo>
                <a:lnTo>
                  <a:pt x="4009567" y="152347"/>
                </a:lnTo>
                <a:lnTo>
                  <a:pt x="4004571" y="149660"/>
                </a:lnTo>
                <a:lnTo>
                  <a:pt x="3999312" y="147511"/>
                </a:lnTo>
                <a:lnTo>
                  <a:pt x="3994316" y="145362"/>
                </a:lnTo>
                <a:lnTo>
                  <a:pt x="3989056" y="143481"/>
                </a:lnTo>
                <a:lnTo>
                  <a:pt x="3978275" y="139720"/>
                </a:lnTo>
                <a:lnTo>
                  <a:pt x="3978801" y="138108"/>
                </a:lnTo>
                <a:lnTo>
                  <a:pt x="3978801" y="137839"/>
                </a:lnTo>
                <a:lnTo>
                  <a:pt x="3978801" y="137571"/>
                </a:lnTo>
                <a:lnTo>
                  <a:pt x="3979327" y="137571"/>
                </a:lnTo>
                <a:lnTo>
                  <a:pt x="3978801" y="134884"/>
                </a:lnTo>
                <a:close/>
                <a:moveTo>
                  <a:pt x="3893639" y="131710"/>
                </a:moveTo>
                <a:lnTo>
                  <a:pt x="3907178" y="133522"/>
                </a:lnTo>
                <a:lnTo>
                  <a:pt x="3916205" y="135592"/>
                </a:lnTo>
                <a:lnTo>
                  <a:pt x="3910364" y="132227"/>
                </a:lnTo>
                <a:lnTo>
                  <a:pt x="3931337" y="135592"/>
                </a:lnTo>
                <a:lnTo>
                  <a:pt x="3932133" y="134557"/>
                </a:lnTo>
                <a:lnTo>
                  <a:pt x="3941956" y="134816"/>
                </a:lnTo>
                <a:lnTo>
                  <a:pt x="3949655" y="132227"/>
                </a:lnTo>
                <a:lnTo>
                  <a:pt x="3952310" y="133004"/>
                </a:lnTo>
                <a:lnTo>
                  <a:pt x="3958150" y="136369"/>
                </a:lnTo>
                <a:lnTo>
                  <a:pt x="3962132" y="144910"/>
                </a:lnTo>
                <a:lnTo>
                  <a:pt x="3974079" y="148793"/>
                </a:lnTo>
                <a:lnTo>
                  <a:pt x="3977265" y="149051"/>
                </a:lnTo>
                <a:lnTo>
                  <a:pt x="3982840" y="153452"/>
                </a:lnTo>
                <a:lnTo>
                  <a:pt x="3999830" y="159146"/>
                </a:lnTo>
                <a:lnTo>
                  <a:pt x="4003016" y="161734"/>
                </a:lnTo>
                <a:lnTo>
                  <a:pt x="4017617" y="168464"/>
                </a:lnTo>
                <a:lnTo>
                  <a:pt x="4009918" y="177782"/>
                </a:lnTo>
                <a:lnTo>
                  <a:pt x="3989477" y="172605"/>
                </a:lnTo>
                <a:lnTo>
                  <a:pt x="3990273" y="172605"/>
                </a:lnTo>
                <a:lnTo>
                  <a:pt x="3993459" y="171829"/>
                </a:lnTo>
                <a:lnTo>
                  <a:pt x="3992397" y="170534"/>
                </a:lnTo>
                <a:lnTo>
                  <a:pt x="4001158" y="167946"/>
                </a:lnTo>
                <a:lnTo>
                  <a:pt x="3987618" y="170017"/>
                </a:lnTo>
                <a:lnTo>
                  <a:pt x="3986291" y="160181"/>
                </a:lnTo>
                <a:lnTo>
                  <a:pt x="3981247" y="158628"/>
                </a:lnTo>
                <a:lnTo>
                  <a:pt x="3980981" y="159146"/>
                </a:lnTo>
                <a:lnTo>
                  <a:pt x="3983371" y="161734"/>
                </a:lnTo>
                <a:lnTo>
                  <a:pt x="3981512" y="164840"/>
                </a:lnTo>
                <a:lnTo>
                  <a:pt x="3983105" y="170276"/>
                </a:lnTo>
                <a:lnTo>
                  <a:pt x="3982574" y="171311"/>
                </a:lnTo>
                <a:lnTo>
                  <a:pt x="3967176" y="167429"/>
                </a:lnTo>
                <a:lnTo>
                  <a:pt x="3973017" y="167170"/>
                </a:lnTo>
                <a:lnTo>
                  <a:pt x="3967442" y="166134"/>
                </a:lnTo>
                <a:lnTo>
                  <a:pt x="3966911" y="164581"/>
                </a:lnTo>
                <a:lnTo>
                  <a:pt x="3962398" y="158111"/>
                </a:lnTo>
                <a:lnTo>
                  <a:pt x="3961601" y="152934"/>
                </a:lnTo>
                <a:lnTo>
                  <a:pt x="3961601" y="152157"/>
                </a:lnTo>
                <a:lnTo>
                  <a:pt x="3957088" y="153710"/>
                </a:lnTo>
                <a:lnTo>
                  <a:pt x="3947531" y="149569"/>
                </a:lnTo>
                <a:lnTo>
                  <a:pt x="3947000" y="150346"/>
                </a:lnTo>
                <a:lnTo>
                  <a:pt x="3955230" y="155522"/>
                </a:lnTo>
                <a:lnTo>
                  <a:pt x="3954964" y="156299"/>
                </a:lnTo>
                <a:lnTo>
                  <a:pt x="3937443" y="151899"/>
                </a:lnTo>
                <a:lnTo>
                  <a:pt x="3944611" y="155263"/>
                </a:lnTo>
                <a:lnTo>
                  <a:pt x="3941691" y="155781"/>
                </a:lnTo>
                <a:lnTo>
                  <a:pt x="3941691" y="156558"/>
                </a:lnTo>
                <a:lnTo>
                  <a:pt x="3947797" y="158111"/>
                </a:lnTo>
                <a:lnTo>
                  <a:pt x="3950451" y="158628"/>
                </a:lnTo>
                <a:lnTo>
                  <a:pt x="3952575" y="159405"/>
                </a:lnTo>
                <a:lnTo>
                  <a:pt x="3954433" y="160699"/>
                </a:lnTo>
                <a:lnTo>
                  <a:pt x="3956292" y="161993"/>
                </a:lnTo>
                <a:lnTo>
                  <a:pt x="3957885" y="164323"/>
                </a:lnTo>
                <a:lnTo>
                  <a:pt x="3959478" y="166911"/>
                </a:lnTo>
                <a:lnTo>
                  <a:pt x="3958681" y="167170"/>
                </a:lnTo>
                <a:lnTo>
                  <a:pt x="3945407" y="166652"/>
                </a:lnTo>
                <a:lnTo>
                  <a:pt x="3945142" y="163805"/>
                </a:lnTo>
                <a:lnTo>
                  <a:pt x="3936646" y="165358"/>
                </a:lnTo>
                <a:lnTo>
                  <a:pt x="3920187" y="161734"/>
                </a:lnTo>
                <a:lnTo>
                  <a:pt x="3923904" y="160699"/>
                </a:lnTo>
                <a:lnTo>
                  <a:pt x="3912753" y="156817"/>
                </a:lnTo>
                <a:lnTo>
                  <a:pt x="3906647" y="156817"/>
                </a:lnTo>
                <a:lnTo>
                  <a:pt x="3914612" y="159922"/>
                </a:lnTo>
                <a:lnTo>
                  <a:pt x="3893904" y="155263"/>
                </a:lnTo>
                <a:lnTo>
                  <a:pt x="3893374" y="155263"/>
                </a:lnTo>
                <a:lnTo>
                  <a:pt x="3892046" y="152934"/>
                </a:lnTo>
                <a:lnTo>
                  <a:pt x="3884613" y="149051"/>
                </a:lnTo>
                <a:lnTo>
                  <a:pt x="3892046" y="149569"/>
                </a:lnTo>
                <a:lnTo>
                  <a:pt x="3886737" y="147757"/>
                </a:lnTo>
                <a:lnTo>
                  <a:pt x="3890188" y="147498"/>
                </a:lnTo>
                <a:lnTo>
                  <a:pt x="3888064" y="143357"/>
                </a:lnTo>
                <a:lnTo>
                  <a:pt x="3888064" y="142581"/>
                </a:lnTo>
                <a:lnTo>
                  <a:pt x="3888860" y="142581"/>
                </a:lnTo>
                <a:lnTo>
                  <a:pt x="3894966" y="146463"/>
                </a:lnTo>
                <a:lnTo>
                  <a:pt x="3897621" y="150087"/>
                </a:lnTo>
                <a:lnTo>
                  <a:pt x="3898418" y="150087"/>
                </a:lnTo>
                <a:lnTo>
                  <a:pt x="3899214" y="149310"/>
                </a:lnTo>
                <a:lnTo>
                  <a:pt x="3899214" y="147498"/>
                </a:lnTo>
                <a:lnTo>
                  <a:pt x="3914877" y="149310"/>
                </a:lnTo>
                <a:lnTo>
                  <a:pt x="3912222" y="148793"/>
                </a:lnTo>
                <a:lnTo>
                  <a:pt x="3909568" y="148275"/>
                </a:lnTo>
                <a:lnTo>
                  <a:pt x="3906913" y="147498"/>
                </a:lnTo>
                <a:lnTo>
                  <a:pt x="3904258" y="146204"/>
                </a:lnTo>
                <a:lnTo>
                  <a:pt x="3901869" y="145169"/>
                </a:lnTo>
                <a:lnTo>
                  <a:pt x="3899480" y="143875"/>
                </a:lnTo>
                <a:lnTo>
                  <a:pt x="3897090" y="142581"/>
                </a:lnTo>
                <a:lnTo>
                  <a:pt x="3894966" y="140769"/>
                </a:lnTo>
                <a:lnTo>
                  <a:pt x="3896825" y="139992"/>
                </a:lnTo>
                <a:lnTo>
                  <a:pt x="3898949" y="139734"/>
                </a:lnTo>
                <a:lnTo>
                  <a:pt x="3901603" y="139475"/>
                </a:lnTo>
                <a:lnTo>
                  <a:pt x="3903765" y="139475"/>
                </a:lnTo>
                <a:lnTo>
                  <a:pt x="3904524" y="139734"/>
                </a:lnTo>
                <a:lnTo>
                  <a:pt x="3909833" y="141287"/>
                </a:lnTo>
                <a:lnTo>
                  <a:pt x="3915143" y="142839"/>
                </a:lnTo>
                <a:lnTo>
                  <a:pt x="3920452" y="144134"/>
                </a:lnTo>
                <a:lnTo>
                  <a:pt x="3926027" y="145169"/>
                </a:lnTo>
                <a:lnTo>
                  <a:pt x="3931602" y="145946"/>
                </a:lnTo>
                <a:lnTo>
                  <a:pt x="3937177" y="146722"/>
                </a:lnTo>
                <a:lnTo>
                  <a:pt x="3933461" y="145687"/>
                </a:lnTo>
                <a:lnTo>
                  <a:pt x="3928151" y="144134"/>
                </a:lnTo>
                <a:lnTo>
                  <a:pt x="3922576" y="142839"/>
                </a:lnTo>
                <a:lnTo>
                  <a:pt x="3915939" y="141028"/>
                </a:lnTo>
                <a:lnTo>
                  <a:pt x="3909833" y="139992"/>
                </a:lnTo>
                <a:lnTo>
                  <a:pt x="3904258" y="139475"/>
                </a:lnTo>
                <a:lnTo>
                  <a:pt x="3903765" y="139475"/>
                </a:lnTo>
                <a:lnTo>
                  <a:pt x="3899214" y="137922"/>
                </a:lnTo>
                <a:lnTo>
                  <a:pt x="3893904" y="135592"/>
                </a:lnTo>
                <a:lnTo>
                  <a:pt x="3894435" y="135592"/>
                </a:lnTo>
                <a:lnTo>
                  <a:pt x="3888064" y="133263"/>
                </a:lnTo>
                <a:lnTo>
                  <a:pt x="3894170" y="132745"/>
                </a:lnTo>
                <a:lnTo>
                  <a:pt x="3893639" y="131710"/>
                </a:lnTo>
                <a:close/>
                <a:moveTo>
                  <a:pt x="3938941" y="131709"/>
                </a:moveTo>
                <a:lnTo>
                  <a:pt x="3941763" y="133298"/>
                </a:lnTo>
                <a:lnTo>
                  <a:pt x="3935413" y="131886"/>
                </a:lnTo>
                <a:lnTo>
                  <a:pt x="3938941" y="131709"/>
                </a:lnTo>
                <a:close/>
                <a:moveTo>
                  <a:pt x="4207501" y="130704"/>
                </a:moveTo>
                <a:lnTo>
                  <a:pt x="4209608" y="131498"/>
                </a:lnTo>
                <a:lnTo>
                  <a:pt x="4207655" y="130775"/>
                </a:lnTo>
                <a:lnTo>
                  <a:pt x="4207501" y="130704"/>
                </a:lnTo>
                <a:close/>
                <a:moveTo>
                  <a:pt x="3925888" y="130122"/>
                </a:moveTo>
                <a:lnTo>
                  <a:pt x="3925253" y="130576"/>
                </a:lnTo>
                <a:lnTo>
                  <a:pt x="3925253" y="131711"/>
                </a:lnTo>
                <a:lnTo>
                  <a:pt x="3922713" y="130349"/>
                </a:lnTo>
                <a:lnTo>
                  <a:pt x="3925888" y="130122"/>
                </a:lnTo>
                <a:close/>
                <a:moveTo>
                  <a:pt x="3879850" y="123773"/>
                </a:moveTo>
                <a:lnTo>
                  <a:pt x="3884613" y="124726"/>
                </a:lnTo>
                <a:lnTo>
                  <a:pt x="3882231" y="125361"/>
                </a:lnTo>
                <a:lnTo>
                  <a:pt x="3879850" y="123773"/>
                </a:lnTo>
                <a:close/>
                <a:moveTo>
                  <a:pt x="3869871" y="111072"/>
                </a:moveTo>
                <a:lnTo>
                  <a:pt x="3871913" y="112660"/>
                </a:lnTo>
                <a:lnTo>
                  <a:pt x="3867150" y="112660"/>
                </a:lnTo>
                <a:lnTo>
                  <a:pt x="3869871" y="111072"/>
                </a:lnTo>
                <a:close/>
                <a:moveTo>
                  <a:pt x="3880332" y="108295"/>
                </a:moveTo>
                <a:lnTo>
                  <a:pt x="3881899" y="108295"/>
                </a:lnTo>
                <a:lnTo>
                  <a:pt x="3883141" y="108843"/>
                </a:lnTo>
                <a:lnTo>
                  <a:pt x="3880332" y="108295"/>
                </a:lnTo>
                <a:close/>
                <a:moveTo>
                  <a:pt x="3952081" y="106309"/>
                </a:moveTo>
                <a:lnTo>
                  <a:pt x="3953139" y="106597"/>
                </a:lnTo>
                <a:lnTo>
                  <a:pt x="3954727" y="109772"/>
                </a:lnTo>
                <a:lnTo>
                  <a:pt x="3956050" y="111793"/>
                </a:lnTo>
                <a:lnTo>
                  <a:pt x="3955521" y="112659"/>
                </a:lnTo>
                <a:lnTo>
                  <a:pt x="3949700" y="108618"/>
                </a:lnTo>
                <a:lnTo>
                  <a:pt x="3952081" y="106309"/>
                </a:lnTo>
                <a:close/>
                <a:moveTo>
                  <a:pt x="3896790" y="101548"/>
                </a:moveTo>
                <a:lnTo>
                  <a:pt x="3911158" y="103364"/>
                </a:lnTo>
                <a:lnTo>
                  <a:pt x="3920562" y="109592"/>
                </a:lnTo>
                <a:lnTo>
                  <a:pt x="3923436" y="110111"/>
                </a:lnTo>
                <a:lnTo>
                  <a:pt x="3926048" y="110890"/>
                </a:lnTo>
                <a:lnTo>
                  <a:pt x="3928661" y="111928"/>
                </a:lnTo>
                <a:lnTo>
                  <a:pt x="3931012" y="113225"/>
                </a:lnTo>
                <a:lnTo>
                  <a:pt x="3932841" y="114782"/>
                </a:lnTo>
                <a:lnTo>
                  <a:pt x="3934930" y="116339"/>
                </a:lnTo>
                <a:lnTo>
                  <a:pt x="3936759" y="118416"/>
                </a:lnTo>
                <a:lnTo>
                  <a:pt x="3938588" y="120751"/>
                </a:lnTo>
                <a:lnTo>
                  <a:pt x="3929444" y="121789"/>
                </a:lnTo>
                <a:lnTo>
                  <a:pt x="3926571" y="120751"/>
                </a:lnTo>
                <a:lnTo>
                  <a:pt x="3926832" y="121789"/>
                </a:lnTo>
                <a:lnTo>
                  <a:pt x="3927093" y="123086"/>
                </a:lnTo>
                <a:lnTo>
                  <a:pt x="3926832" y="123865"/>
                </a:lnTo>
                <a:lnTo>
                  <a:pt x="3926310" y="125162"/>
                </a:lnTo>
                <a:lnTo>
                  <a:pt x="3925787" y="125941"/>
                </a:lnTo>
                <a:lnTo>
                  <a:pt x="3924742" y="126719"/>
                </a:lnTo>
                <a:lnTo>
                  <a:pt x="3923697" y="127238"/>
                </a:lnTo>
                <a:lnTo>
                  <a:pt x="3922652" y="128017"/>
                </a:lnTo>
                <a:lnTo>
                  <a:pt x="3921346" y="128276"/>
                </a:lnTo>
                <a:lnTo>
                  <a:pt x="3920301" y="128276"/>
                </a:lnTo>
                <a:lnTo>
                  <a:pt x="3919256" y="128017"/>
                </a:lnTo>
                <a:lnTo>
                  <a:pt x="3918211" y="127757"/>
                </a:lnTo>
                <a:lnTo>
                  <a:pt x="3917428" y="126979"/>
                </a:lnTo>
                <a:lnTo>
                  <a:pt x="3916383" y="126200"/>
                </a:lnTo>
                <a:lnTo>
                  <a:pt x="3916121" y="125162"/>
                </a:lnTo>
                <a:lnTo>
                  <a:pt x="3915860" y="123605"/>
                </a:lnTo>
                <a:lnTo>
                  <a:pt x="3911158" y="123865"/>
                </a:lnTo>
                <a:lnTo>
                  <a:pt x="3908807" y="117637"/>
                </a:lnTo>
                <a:lnTo>
                  <a:pt x="3905672" y="121270"/>
                </a:lnTo>
                <a:lnTo>
                  <a:pt x="3908023" y="126200"/>
                </a:lnTo>
                <a:lnTo>
                  <a:pt x="3897574" y="128536"/>
                </a:lnTo>
                <a:lnTo>
                  <a:pt x="3894700" y="125681"/>
                </a:lnTo>
                <a:lnTo>
                  <a:pt x="3894961" y="125681"/>
                </a:lnTo>
                <a:lnTo>
                  <a:pt x="3893655" y="125162"/>
                </a:lnTo>
                <a:lnTo>
                  <a:pt x="3891043" y="126200"/>
                </a:lnTo>
                <a:lnTo>
                  <a:pt x="3891043" y="125941"/>
                </a:lnTo>
                <a:lnTo>
                  <a:pt x="3886602" y="126200"/>
                </a:lnTo>
                <a:lnTo>
                  <a:pt x="3885818" y="123605"/>
                </a:lnTo>
                <a:lnTo>
                  <a:pt x="3891565" y="123086"/>
                </a:lnTo>
                <a:lnTo>
                  <a:pt x="3891826" y="122827"/>
                </a:lnTo>
                <a:lnTo>
                  <a:pt x="3889214" y="121529"/>
                </a:lnTo>
                <a:lnTo>
                  <a:pt x="3881377" y="120751"/>
                </a:lnTo>
                <a:lnTo>
                  <a:pt x="3885818" y="119972"/>
                </a:lnTo>
                <a:lnTo>
                  <a:pt x="3880855" y="118156"/>
                </a:lnTo>
                <a:lnTo>
                  <a:pt x="3876675" y="116599"/>
                </a:lnTo>
                <a:lnTo>
                  <a:pt x="3887124" y="116339"/>
                </a:lnTo>
                <a:lnTo>
                  <a:pt x="3890782" y="116339"/>
                </a:lnTo>
                <a:lnTo>
                  <a:pt x="3889998" y="115561"/>
                </a:lnTo>
                <a:lnTo>
                  <a:pt x="3894700" y="115820"/>
                </a:lnTo>
                <a:lnTo>
                  <a:pt x="3894439" y="115301"/>
                </a:lnTo>
                <a:lnTo>
                  <a:pt x="3900708" y="115561"/>
                </a:lnTo>
                <a:lnTo>
                  <a:pt x="3901231" y="115301"/>
                </a:lnTo>
                <a:lnTo>
                  <a:pt x="3885296" y="110371"/>
                </a:lnTo>
                <a:lnTo>
                  <a:pt x="3886602" y="110371"/>
                </a:lnTo>
                <a:lnTo>
                  <a:pt x="3883141" y="108843"/>
                </a:lnTo>
                <a:lnTo>
                  <a:pt x="3894961" y="111149"/>
                </a:lnTo>
                <a:lnTo>
                  <a:pt x="3896267" y="110630"/>
                </a:lnTo>
                <a:lnTo>
                  <a:pt x="3896267" y="110111"/>
                </a:lnTo>
                <a:lnTo>
                  <a:pt x="3887908" y="105440"/>
                </a:lnTo>
                <a:lnTo>
                  <a:pt x="3891826" y="105960"/>
                </a:lnTo>
                <a:lnTo>
                  <a:pt x="3891565" y="105440"/>
                </a:lnTo>
                <a:lnTo>
                  <a:pt x="3897312" y="102845"/>
                </a:lnTo>
                <a:lnTo>
                  <a:pt x="3897312" y="102586"/>
                </a:lnTo>
                <a:lnTo>
                  <a:pt x="3896790" y="101548"/>
                </a:lnTo>
                <a:close/>
                <a:moveTo>
                  <a:pt x="4119468" y="98425"/>
                </a:moveTo>
                <a:lnTo>
                  <a:pt x="4119784" y="98425"/>
                </a:lnTo>
                <a:lnTo>
                  <a:pt x="4120311" y="98690"/>
                </a:lnTo>
                <a:lnTo>
                  <a:pt x="4120574" y="98690"/>
                </a:lnTo>
                <a:lnTo>
                  <a:pt x="4120754" y="98870"/>
                </a:lnTo>
                <a:lnTo>
                  <a:pt x="4119468" y="98425"/>
                </a:lnTo>
                <a:close/>
                <a:moveTo>
                  <a:pt x="4119146" y="98313"/>
                </a:moveTo>
                <a:lnTo>
                  <a:pt x="4119468" y="98425"/>
                </a:lnTo>
                <a:lnTo>
                  <a:pt x="4119257" y="98425"/>
                </a:lnTo>
                <a:lnTo>
                  <a:pt x="4119146" y="98313"/>
                </a:lnTo>
                <a:close/>
                <a:moveTo>
                  <a:pt x="4117940" y="97896"/>
                </a:moveTo>
                <a:lnTo>
                  <a:pt x="4118467" y="97896"/>
                </a:lnTo>
                <a:lnTo>
                  <a:pt x="4118730" y="98160"/>
                </a:lnTo>
                <a:lnTo>
                  <a:pt x="4118994" y="98160"/>
                </a:lnTo>
                <a:lnTo>
                  <a:pt x="4119146" y="98313"/>
                </a:lnTo>
                <a:lnTo>
                  <a:pt x="4117940" y="97896"/>
                </a:lnTo>
                <a:close/>
                <a:moveTo>
                  <a:pt x="3894932" y="80909"/>
                </a:moveTo>
                <a:lnTo>
                  <a:pt x="3895725" y="81203"/>
                </a:lnTo>
                <a:lnTo>
                  <a:pt x="3902076" y="88847"/>
                </a:lnTo>
                <a:lnTo>
                  <a:pt x="3894138" y="82967"/>
                </a:lnTo>
                <a:lnTo>
                  <a:pt x="3894932" y="80909"/>
                </a:lnTo>
                <a:close/>
                <a:moveTo>
                  <a:pt x="3868652" y="44742"/>
                </a:moveTo>
                <a:lnTo>
                  <a:pt x="3871226" y="45262"/>
                </a:lnTo>
                <a:lnTo>
                  <a:pt x="3872256" y="46041"/>
                </a:lnTo>
                <a:lnTo>
                  <a:pt x="3868395" y="45262"/>
                </a:lnTo>
                <a:lnTo>
                  <a:pt x="3868652" y="44742"/>
                </a:lnTo>
                <a:close/>
                <a:moveTo>
                  <a:pt x="3848100" y="39356"/>
                </a:moveTo>
                <a:lnTo>
                  <a:pt x="3851275" y="40359"/>
                </a:lnTo>
                <a:lnTo>
                  <a:pt x="3865563" y="45622"/>
                </a:lnTo>
                <a:lnTo>
                  <a:pt x="3863975" y="45873"/>
                </a:lnTo>
                <a:lnTo>
                  <a:pt x="3863975" y="46124"/>
                </a:lnTo>
                <a:lnTo>
                  <a:pt x="3865298" y="47628"/>
                </a:lnTo>
                <a:lnTo>
                  <a:pt x="3863182" y="47377"/>
                </a:lnTo>
                <a:lnTo>
                  <a:pt x="3855773" y="42865"/>
                </a:lnTo>
                <a:lnTo>
                  <a:pt x="3848365" y="39607"/>
                </a:lnTo>
                <a:lnTo>
                  <a:pt x="3848100" y="39356"/>
                </a:lnTo>
                <a:close/>
                <a:moveTo>
                  <a:pt x="3846513" y="38103"/>
                </a:moveTo>
                <a:lnTo>
                  <a:pt x="3850217" y="38604"/>
                </a:lnTo>
                <a:lnTo>
                  <a:pt x="3851804" y="38354"/>
                </a:lnTo>
                <a:lnTo>
                  <a:pt x="3853127" y="39106"/>
                </a:lnTo>
                <a:lnTo>
                  <a:pt x="3852863" y="39356"/>
                </a:lnTo>
                <a:lnTo>
                  <a:pt x="3846513" y="38103"/>
                </a:lnTo>
                <a:close/>
                <a:moveTo>
                  <a:pt x="3865563" y="38102"/>
                </a:moveTo>
                <a:lnTo>
                  <a:pt x="3869532" y="38102"/>
                </a:lnTo>
                <a:lnTo>
                  <a:pt x="3873501" y="41277"/>
                </a:lnTo>
                <a:lnTo>
                  <a:pt x="3868456" y="39363"/>
                </a:lnTo>
                <a:lnTo>
                  <a:pt x="3862388" y="38301"/>
                </a:lnTo>
                <a:lnTo>
                  <a:pt x="3862388" y="38103"/>
                </a:lnTo>
                <a:lnTo>
                  <a:pt x="3863270" y="38103"/>
                </a:lnTo>
                <a:lnTo>
                  <a:pt x="3867850" y="39133"/>
                </a:lnTo>
                <a:lnTo>
                  <a:pt x="3865894" y="38391"/>
                </a:lnTo>
                <a:lnTo>
                  <a:pt x="3865563" y="38102"/>
                </a:lnTo>
                <a:close/>
                <a:moveTo>
                  <a:pt x="3839562" y="31753"/>
                </a:moveTo>
                <a:lnTo>
                  <a:pt x="3844711" y="32532"/>
                </a:lnTo>
                <a:lnTo>
                  <a:pt x="3864790" y="41144"/>
                </a:lnTo>
                <a:lnTo>
                  <a:pt x="3864790" y="41365"/>
                </a:lnTo>
                <a:lnTo>
                  <a:pt x="3865305" y="41365"/>
                </a:lnTo>
                <a:lnTo>
                  <a:pt x="3864790" y="41144"/>
                </a:lnTo>
                <a:lnTo>
                  <a:pt x="3864790" y="41105"/>
                </a:lnTo>
                <a:lnTo>
                  <a:pt x="3869424" y="41884"/>
                </a:lnTo>
                <a:lnTo>
                  <a:pt x="3868909" y="42404"/>
                </a:lnTo>
                <a:lnTo>
                  <a:pt x="3875088" y="45002"/>
                </a:lnTo>
                <a:lnTo>
                  <a:pt x="3861959" y="41884"/>
                </a:lnTo>
                <a:lnTo>
                  <a:pt x="3860672" y="41365"/>
                </a:lnTo>
                <a:lnTo>
                  <a:pt x="3855780" y="40326"/>
                </a:lnTo>
                <a:lnTo>
                  <a:pt x="3855523" y="40066"/>
                </a:lnTo>
                <a:lnTo>
                  <a:pt x="3855780" y="39806"/>
                </a:lnTo>
                <a:lnTo>
                  <a:pt x="3846770" y="35909"/>
                </a:lnTo>
                <a:lnTo>
                  <a:pt x="3848057" y="36689"/>
                </a:lnTo>
                <a:lnTo>
                  <a:pt x="3848057" y="36948"/>
                </a:lnTo>
                <a:lnTo>
                  <a:pt x="3838017" y="33572"/>
                </a:lnTo>
                <a:lnTo>
                  <a:pt x="3837245" y="33312"/>
                </a:lnTo>
                <a:lnTo>
                  <a:pt x="3837245" y="33052"/>
                </a:lnTo>
                <a:lnTo>
                  <a:pt x="3840334" y="34091"/>
                </a:lnTo>
                <a:lnTo>
                  <a:pt x="3836988" y="32272"/>
                </a:lnTo>
                <a:lnTo>
                  <a:pt x="3843938" y="34351"/>
                </a:lnTo>
                <a:lnTo>
                  <a:pt x="3839562" y="31753"/>
                </a:lnTo>
                <a:close/>
                <a:moveTo>
                  <a:pt x="3827463" y="30166"/>
                </a:moveTo>
                <a:lnTo>
                  <a:pt x="3828112" y="30166"/>
                </a:lnTo>
                <a:lnTo>
                  <a:pt x="3832226" y="31754"/>
                </a:lnTo>
                <a:lnTo>
                  <a:pt x="3827463" y="30166"/>
                </a:lnTo>
                <a:close/>
                <a:moveTo>
                  <a:pt x="3847636" y="30165"/>
                </a:moveTo>
                <a:lnTo>
                  <a:pt x="3848178" y="30165"/>
                </a:lnTo>
                <a:lnTo>
                  <a:pt x="3856039" y="33340"/>
                </a:lnTo>
                <a:lnTo>
                  <a:pt x="3853870" y="33340"/>
                </a:lnTo>
                <a:lnTo>
                  <a:pt x="3850588" y="32311"/>
                </a:lnTo>
                <a:lnTo>
                  <a:pt x="3851276" y="33342"/>
                </a:lnTo>
                <a:lnTo>
                  <a:pt x="3849688" y="33342"/>
                </a:lnTo>
                <a:lnTo>
                  <a:pt x="3849688" y="32028"/>
                </a:lnTo>
                <a:lnTo>
                  <a:pt x="3845197" y="30619"/>
                </a:lnTo>
                <a:lnTo>
                  <a:pt x="3844926" y="30392"/>
                </a:lnTo>
                <a:lnTo>
                  <a:pt x="3845197" y="30392"/>
                </a:lnTo>
                <a:lnTo>
                  <a:pt x="3847636" y="30165"/>
                </a:lnTo>
                <a:close/>
                <a:moveTo>
                  <a:pt x="3900488" y="30163"/>
                </a:moveTo>
                <a:lnTo>
                  <a:pt x="3940344" y="41276"/>
                </a:lnTo>
                <a:lnTo>
                  <a:pt x="3967795" y="49213"/>
                </a:lnTo>
                <a:lnTo>
                  <a:pt x="3995246" y="57680"/>
                </a:lnTo>
                <a:lnTo>
                  <a:pt x="3993926" y="57415"/>
                </a:lnTo>
                <a:lnTo>
                  <a:pt x="4009499" y="62177"/>
                </a:lnTo>
                <a:lnTo>
                  <a:pt x="4007652" y="61648"/>
                </a:lnTo>
                <a:lnTo>
                  <a:pt x="4015834" y="64294"/>
                </a:lnTo>
                <a:lnTo>
                  <a:pt x="4013459" y="63236"/>
                </a:lnTo>
                <a:lnTo>
                  <a:pt x="4016890" y="64558"/>
                </a:lnTo>
                <a:lnTo>
                  <a:pt x="4017418" y="64558"/>
                </a:lnTo>
                <a:lnTo>
                  <a:pt x="4017682" y="64558"/>
                </a:lnTo>
                <a:lnTo>
                  <a:pt x="4017682" y="64823"/>
                </a:lnTo>
                <a:lnTo>
                  <a:pt x="4017946" y="64823"/>
                </a:lnTo>
                <a:lnTo>
                  <a:pt x="4018474" y="64823"/>
                </a:lnTo>
                <a:lnTo>
                  <a:pt x="4018738" y="65088"/>
                </a:lnTo>
                <a:lnTo>
                  <a:pt x="4019002" y="65088"/>
                </a:lnTo>
                <a:lnTo>
                  <a:pt x="4033783" y="69850"/>
                </a:lnTo>
                <a:lnTo>
                  <a:pt x="4032199" y="69586"/>
                </a:lnTo>
                <a:lnTo>
                  <a:pt x="4045397" y="73554"/>
                </a:lnTo>
                <a:lnTo>
                  <a:pt x="4044341" y="73290"/>
                </a:lnTo>
                <a:lnTo>
                  <a:pt x="4065457" y="80169"/>
                </a:lnTo>
                <a:lnTo>
                  <a:pt x="4067833" y="80963"/>
                </a:lnTo>
                <a:lnTo>
                  <a:pt x="4065193" y="80433"/>
                </a:lnTo>
                <a:lnTo>
                  <a:pt x="4080766" y="85461"/>
                </a:lnTo>
                <a:lnTo>
                  <a:pt x="4079710" y="84667"/>
                </a:lnTo>
                <a:lnTo>
                  <a:pt x="4090796" y="88636"/>
                </a:lnTo>
                <a:lnTo>
                  <a:pt x="4089477" y="88371"/>
                </a:lnTo>
                <a:lnTo>
                  <a:pt x="4109009" y="94721"/>
                </a:lnTo>
                <a:lnTo>
                  <a:pt x="4106370" y="94192"/>
                </a:lnTo>
                <a:lnTo>
                  <a:pt x="4115021" y="97599"/>
                </a:lnTo>
                <a:lnTo>
                  <a:pt x="4111355" y="96044"/>
                </a:lnTo>
                <a:lnTo>
                  <a:pt x="4111355" y="95779"/>
                </a:lnTo>
                <a:lnTo>
                  <a:pt x="4111091" y="95779"/>
                </a:lnTo>
                <a:lnTo>
                  <a:pt x="4110038" y="95250"/>
                </a:lnTo>
                <a:lnTo>
                  <a:pt x="4121101" y="99219"/>
                </a:lnTo>
                <a:lnTo>
                  <a:pt x="4120754" y="98870"/>
                </a:lnTo>
                <a:lnTo>
                  <a:pt x="4125579" y="100541"/>
                </a:lnTo>
                <a:lnTo>
                  <a:pt x="4123735" y="100012"/>
                </a:lnTo>
                <a:lnTo>
                  <a:pt x="4197491" y="125677"/>
                </a:lnTo>
                <a:lnTo>
                  <a:pt x="4198018" y="126206"/>
                </a:lnTo>
                <a:lnTo>
                  <a:pt x="4211715" y="130969"/>
                </a:lnTo>
                <a:lnTo>
                  <a:pt x="4211979" y="131498"/>
                </a:lnTo>
                <a:lnTo>
                  <a:pt x="4212769" y="131498"/>
                </a:lnTo>
                <a:lnTo>
                  <a:pt x="4218626" y="133895"/>
                </a:lnTo>
                <a:lnTo>
                  <a:pt x="4222051" y="134937"/>
                </a:lnTo>
                <a:lnTo>
                  <a:pt x="4225926" y="136525"/>
                </a:lnTo>
                <a:lnTo>
                  <a:pt x="4221149" y="134927"/>
                </a:lnTo>
                <a:lnTo>
                  <a:pt x="4222444" y="135457"/>
                </a:lnTo>
                <a:lnTo>
                  <a:pt x="4218980" y="134202"/>
                </a:lnTo>
                <a:lnTo>
                  <a:pt x="4212364" y="131989"/>
                </a:lnTo>
                <a:lnTo>
                  <a:pt x="4215548" y="132958"/>
                </a:lnTo>
                <a:lnTo>
                  <a:pt x="4213260" y="132128"/>
                </a:lnTo>
                <a:lnTo>
                  <a:pt x="4212364" y="131989"/>
                </a:lnTo>
                <a:lnTo>
                  <a:pt x="4211638" y="131762"/>
                </a:lnTo>
                <a:lnTo>
                  <a:pt x="4213072" y="132060"/>
                </a:lnTo>
                <a:lnTo>
                  <a:pt x="4202759" y="128323"/>
                </a:lnTo>
                <a:lnTo>
                  <a:pt x="4209081" y="130704"/>
                </a:lnTo>
                <a:lnTo>
                  <a:pt x="4201706" y="128058"/>
                </a:lnTo>
                <a:lnTo>
                  <a:pt x="4207237" y="130175"/>
                </a:lnTo>
                <a:lnTo>
                  <a:pt x="4204603" y="129646"/>
                </a:lnTo>
                <a:lnTo>
                  <a:pt x="4207655" y="130775"/>
                </a:lnTo>
                <a:lnTo>
                  <a:pt x="4213823" y="133614"/>
                </a:lnTo>
                <a:lnTo>
                  <a:pt x="4186428" y="123825"/>
                </a:lnTo>
                <a:lnTo>
                  <a:pt x="4160086" y="114035"/>
                </a:lnTo>
                <a:lnTo>
                  <a:pt x="4162720" y="115358"/>
                </a:lnTo>
                <a:lnTo>
                  <a:pt x="4156135" y="112712"/>
                </a:lnTo>
                <a:lnTo>
                  <a:pt x="4158242" y="114035"/>
                </a:lnTo>
                <a:lnTo>
                  <a:pt x="4146125" y="110067"/>
                </a:lnTo>
                <a:lnTo>
                  <a:pt x="4134535" y="105568"/>
                </a:lnTo>
                <a:lnTo>
                  <a:pt x="4123208" y="101071"/>
                </a:lnTo>
                <a:lnTo>
                  <a:pt x="4119385" y="99449"/>
                </a:lnTo>
                <a:lnTo>
                  <a:pt x="4115344" y="98160"/>
                </a:lnTo>
                <a:lnTo>
                  <a:pt x="4109801" y="96573"/>
                </a:lnTo>
                <a:lnTo>
                  <a:pt x="4108043" y="95902"/>
                </a:lnTo>
                <a:lnTo>
                  <a:pt x="4107425" y="95515"/>
                </a:lnTo>
                <a:lnTo>
                  <a:pt x="4098715" y="92075"/>
                </a:lnTo>
                <a:lnTo>
                  <a:pt x="4104258" y="94456"/>
                </a:lnTo>
                <a:lnTo>
                  <a:pt x="4108043" y="95902"/>
                </a:lnTo>
                <a:lnTo>
                  <a:pt x="4109537" y="96837"/>
                </a:lnTo>
                <a:lnTo>
                  <a:pt x="4104522" y="94985"/>
                </a:lnTo>
                <a:lnTo>
                  <a:pt x="4080766" y="86783"/>
                </a:lnTo>
                <a:lnTo>
                  <a:pt x="4080238" y="86254"/>
                </a:lnTo>
                <a:lnTo>
                  <a:pt x="4079974" y="86254"/>
                </a:lnTo>
                <a:lnTo>
                  <a:pt x="4076807" y="84931"/>
                </a:lnTo>
                <a:lnTo>
                  <a:pt x="4077863" y="85725"/>
                </a:lnTo>
                <a:lnTo>
                  <a:pt x="4049884" y="75936"/>
                </a:lnTo>
                <a:lnTo>
                  <a:pt x="4050676" y="76465"/>
                </a:lnTo>
                <a:lnTo>
                  <a:pt x="4039854" y="73290"/>
                </a:lnTo>
                <a:lnTo>
                  <a:pt x="4042229" y="74613"/>
                </a:lnTo>
                <a:lnTo>
                  <a:pt x="4005540" y="62707"/>
                </a:lnTo>
                <a:lnTo>
                  <a:pt x="3987328" y="56886"/>
                </a:lnTo>
                <a:lnTo>
                  <a:pt x="3978029" y="53733"/>
                </a:lnTo>
                <a:lnTo>
                  <a:pt x="3978276" y="53980"/>
                </a:lnTo>
                <a:lnTo>
                  <a:pt x="3977777" y="53648"/>
                </a:lnTo>
                <a:lnTo>
                  <a:pt x="3969379" y="50800"/>
                </a:lnTo>
                <a:lnTo>
                  <a:pt x="3972018" y="51859"/>
                </a:lnTo>
                <a:lnTo>
                  <a:pt x="3972546" y="52123"/>
                </a:lnTo>
                <a:lnTo>
                  <a:pt x="3972534" y="52136"/>
                </a:lnTo>
                <a:lnTo>
                  <a:pt x="3973513" y="52392"/>
                </a:lnTo>
                <a:lnTo>
                  <a:pt x="3972525" y="52145"/>
                </a:lnTo>
                <a:lnTo>
                  <a:pt x="3972282" y="52388"/>
                </a:lnTo>
                <a:lnTo>
                  <a:pt x="3970171" y="51859"/>
                </a:lnTo>
                <a:lnTo>
                  <a:pt x="3966212" y="51065"/>
                </a:lnTo>
                <a:lnTo>
                  <a:pt x="3954598" y="47625"/>
                </a:lnTo>
                <a:lnTo>
                  <a:pt x="3940872" y="43128"/>
                </a:lnTo>
                <a:lnTo>
                  <a:pt x="3927675" y="38894"/>
                </a:lnTo>
                <a:lnTo>
                  <a:pt x="3918700" y="35720"/>
                </a:lnTo>
                <a:lnTo>
                  <a:pt x="3916589" y="35190"/>
                </a:lnTo>
                <a:lnTo>
                  <a:pt x="3916325" y="34926"/>
                </a:lnTo>
                <a:lnTo>
                  <a:pt x="3916391" y="34926"/>
                </a:lnTo>
                <a:lnTo>
                  <a:pt x="3925299" y="37307"/>
                </a:lnTo>
                <a:lnTo>
                  <a:pt x="3916853" y="34926"/>
                </a:lnTo>
                <a:lnTo>
                  <a:pt x="3916391" y="34926"/>
                </a:lnTo>
                <a:lnTo>
                  <a:pt x="3913421" y="34132"/>
                </a:lnTo>
                <a:lnTo>
                  <a:pt x="3900488" y="30163"/>
                </a:lnTo>
                <a:close/>
                <a:moveTo>
                  <a:pt x="3833813" y="26990"/>
                </a:moveTo>
                <a:lnTo>
                  <a:pt x="3836128" y="27255"/>
                </a:lnTo>
                <a:lnTo>
                  <a:pt x="3841751" y="28578"/>
                </a:lnTo>
                <a:lnTo>
                  <a:pt x="3834144" y="27255"/>
                </a:lnTo>
                <a:lnTo>
                  <a:pt x="3833813" y="26990"/>
                </a:lnTo>
                <a:close/>
                <a:moveTo>
                  <a:pt x="3841337" y="26092"/>
                </a:moveTo>
                <a:lnTo>
                  <a:pt x="3844926" y="26990"/>
                </a:lnTo>
                <a:lnTo>
                  <a:pt x="3843255" y="26725"/>
                </a:lnTo>
                <a:lnTo>
                  <a:pt x="3841337" y="26092"/>
                </a:lnTo>
                <a:close/>
                <a:moveTo>
                  <a:pt x="3837199" y="25404"/>
                </a:moveTo>
                <a:lnTo>
                  <a:pt x="3837623" y="25404"/>
                </a:lnTo>
                <a:lnTo>
                  <a:pt x="3840163" y="26992"/>
                </a:lnTo>
                <a:lnTo>
                  <a:pt x="3837199" y="25404"/>
                </a:lnTo>
                <a:close/>
                <a:moveTo>
                  <a:pt x="3838576" y="25402"/>
                </a:moveTo>
                <a:lnTo>
                  <a:pt x="3839244" y="25402"/>
                </a:lnTo>
                <a:lnTo>
                  <a:pt x="3841337" y="26092"/>
                </a:lnTo>
                <a:lnTo>
                  <a:pt x="3838576" y="25402"/>
                </a:lnTo>
                <a:close/>
                <a:moveTo>
                  <a:pt x="3833480" y="23076"/>
                </a:moveTo>
                <a:lnTo>
                  <a:pt x="3835401" y="23817"/>
                </a:lnTo>
                <a:lnTo>
                  <a:pt x="3833637" y="23182"/>
                </a:lnTo>
                <a:lnTo>
                  <a:pt x="3833480" y="23076"/>
                </a:lnTo>
                <a:close/>
                <a:moveTo>
                  <a:pt x="3832226" y="22226"/>
                </a:moveTo>
                <a:lnTo>
                  <a:pt x="3839996" y="23715"/>
                </a:lnTo>
                <a:lnTo>
                  <a:pt x="3846514" y="26989"/>
                </a:lnTo>
                <a:lnTo>
                  <a:pt x="3843756" y="26692"/>
                </a:lnTo>
                <a:lnTo>
                  <a:pt x="3841250" y="25501"/>
                </a:lnTo>
                <a:lnTo>
                  <a:pt x="3837239" y="24608"/>
                </a:lnTo>
                <a:lnTo>
                  <a:pt x="3833005" y="22755"/>
                </a:lnTo>
                <a:lnTo>
                  <a:pt x="3833480" y="23076"/>
                </a:lnTo>
                <a:lnTo>
                  <a:pt x="3832931" y="22864"/>
                </a:lnTo>
                <a:lnTo>
                  <a:pt x="3832626" y="22590"/>
                </a:lnTo>
                <a:lnTo>
                  <a:pt x="3832476" y="22524"/>
                </a:lnTo>
                <a:lnTo>
                  <a:pt x="3832235" y="22238"/>
                </a:lnTo>
                <a:lnTo>
                  <a:pt x="3832226" y="22229"/>
                </a:lnTo>
                <a:lnTo>
                  <a:pt x="3832231" y="22233"/>
                </a:lnTo>
                <a:lnTo>
                  <a:pt x="3832226" y="22226"/>
                </a:lnTo>
                <a:close/>
                <a:moveTo>
                  <a:pt x="3819526" y="20640"/>
                </a:moveTo>
                <a:lnTo>
                  <a:pt x="3820086" y="20938"/>
                </a:lnTo>
                <a:lnTo>
                  <a:pt x="3827370" y="24213"/>
                </a:lnTo>
                <a:lnTo>
                  <a:pt x="3827930" y="24213"/>
                </a:lnTo>
                <a:lnTo>
                  <a:pt x="3827930" y="24510"/>
                </a:lnTo>
                <a:lnTo>
                  <a:pt x="3829051" y="25105"/>
                </a:lnTo>
                <a:lnTo>
                  <a:pt x="3829051" y="25403"/>
                </a:lnTo>
                <a:lnTo>
                  <a:pt x="3821207" y="23022"/>
                </a:lnTo>
                <a:lnTo>
                  <a:pt x="3819526" y="20640"/>
                </a:lnTo>
                <a:close/>
                <a:moveTo>
                  <a:pt x="3838576" y="20638"/>
                </a:moveTo>
                <a:lnTo>
                  <a:pt x="3838752" y="20638"/>
                </a:lnTo>
                <a:lnTo>
                  <a:pt x="3840164" y="22226"/>
                </a:lnTo>
                <a:lnTo>
                  <a:pt x="3839634" y="21908"/>
                </a:lnTo>
                <a:lnTo>
                  <a:pt x="3838752" y="21273"/>
                </a:lnTo>
                <a:lnTo>
                  <a:pt x="3838576" y="20638"/>
                </a:lnTo>
                <a:close/>
                <a:moveTo>
                  <a:pt x="3819782" y="19340"/>
                </a:moveTo>
                <a:lnTo>
                  <a:pt x="3827464" y="22227"/>
                </a:lnTo>
                <a:lnTo>
                  <a:pt x="3820550" y="20206"/>
                </a:lnTo>
                <a:lnTo>
                  <a:pt x="3819782" y="19340"/>
                </a:lnTo>
                <a:close/>
                <a:moveTo>
                  <a:pt x="3819526" y="19052"/>
                </a:moveTo>
                <a:lnTo>
                  <a:pt x="3819782" y="19340"/>
                </a:lnTo>
                <a:lnTo>
                  <a:pt x="3819526" y="19052"/>
                </a:lnTo>
                <a:close/>
                <a:moveTo>
                  <a:pt x="3813352" y="17465"/>
                </a:moveTo>
                <a:lnTo>
                  <a:pt x="3814234" y="17919"/>
                </a:lnTo>
                <a:lnTo>
                  <a:pt x="3819526" y="19733"/>
                </a:lnTo>
                <a:lnTo>
                  <a:pt x="3818644" y="19506"/>
                </a:lnTo>
                <a:lnTo>
                  <a:pt x="3818864" y="19733"/>
                </a:lnTo>
                <a:lnTo>
                  <a:pt x="3817982" y="20414"/>
                </a:lnTo>
                <a:lnTo>
                  <a:pt x="3818864" y="21321"/>
                </a:lnTo>
                <a:lnTo>
                  <a:pt x="3818644" y="22228"/>
                </a:lnTo>
                <a:lnTo>
                  <a:pt x="3813572" y="20867"/>
                </a:lnTo>
                <a:lnTo>
                  <a:pt x="3812911" y="20414"/>
                </a:lnTo>
                <a:lnTo>
                  <a:pt x="3812911" y="19506"/>
                </a:lnTo>
                <a:lnTo>
                  <a:pt x="3811588" y="18826"/>
                </a:lnTo>
                <a:lnTo>
                  <a:pt x="3813352" y="17465"/>
                </a:lnTo>
                <a:close/>
                <a:moveTo>
                  <a:pt x="3816351" y="17464"/>
                </a:moveTo>
                <a:lnTo>
                  <a:pt x="3817179" y="17691"/>
                </a:lnTo>
                <a:lnTo>
                  <a:pt x="3820508" y="18512"/>
                </a:lnTo>
                <a:lnTo>
                  <a:pt x="3819526" y="17464"/>
                </a:lnTo>
                <a:lnTo>
                  <a:pt x="3821611" y="17464"/>
                </a:lnTo>
                <a:lnTo>
                  <a:pt x="3823175" y="18417"/>
                </a:lnTo>
                <a:lnTo>
                  <a:pt x="3823435" y="18417"/>
                </a:lnTo>
                <a:lnTo>
                  <a:pt x="3823435" y="18655"/>
                </a:lnTo>
                <a:lnTo>
                  <a:pt x="3823696" y="18655"/>
                </a:lnTo>
                <a:lnTo>
                  <a:pt x="3829951" y="20084"/>
                </a:lnTo>
                <a:lnTo>
                  <a:pt x="3836989" y="22227"/>
                </a:lnTo>
                <a:lnTo>
                  <a:pt x="3832297" y="21751"/>
                </a:lnTo>
                <a:lnTo>
                  <a:pt x="3827084" y="21036"/>
                </a:lnTo>
                <a:lnTo>
                  <a:pt x="3827345" y="21275"/>
                </a:lnTo>
                <a:lnTo>
                  <a:pt x="3821090" y="19131"/>
                </a:lnTo>
                <a:lnTo>
                  <a:pt x="3820667" y="18681"/>
                </a:lnTo>
                <a:lnTo>
                  <a:pt x="3817731" y="18145"/>
                </a:lnTo>
                <a:lnTo>
                  <a:pt x="3816351" y="17464"/>
                </a:lnTo>
                <a:close/>
                <a:moveTo>
                  <a:pt x="3827463" y="17463"/>
                </a:moveTo>
                <a:lnTo>
                  <a:pt x="3830697" y="17816"/>
                </a:lnTo>
                <a:lnTo>
                  <a:pt x="3835401" y="20638"/>
                </a:lnTo>
                <a:lnTo>
                  <a:pt x="3827463" y="17816"/>
                </a:lnTo>
                <a:lnTo>
                  <a:pt x="3827463" y="17463"/>
                </a:lnTo>
                <a:close/>
                <a:moveTo>
                  <a:pt x="3821510" y="15879"/>
                </a:moveTo>
                <a:lnTo>
                  <a:pt x="3821907" y="15879"/>
                </a:lnTo>
                <a:lnTo>
                  <a:pt x="3824288" y="17467"/>
                </a:lnTo>
                <a:lnTo>
                  <a:pt x="3821510" y="15879"/>
                </a:lnTo>
                <a:close/>
                <a:moveTo>
                  <a:pt x="3806826" y="15877"/>
                </a:moveTo>
                <a:lnTo>
                  <a:pt x="3807620" y="16141"/>
                </a:lnTo>
                <a:lnTo>
                  <a:pt x="3811589" y="18258"/>
                </a:lnTo>
                <a:lnTo>
                  <a:pt x="3809736" y="19051"/>
                </a:lnTo>
                <a:lnTo>
                  <a:pt x="3806826" y="15877"/>
                </a:lnTo>
                <a:close/>
                <a:moveTo>
                  <a:pt x="3797301" y="14292"/>
                </a:moveTo>
                <a:lnTo>
                  <a:pt x="3798006" y="14292"/>
                </a:lnTo>
                <a:lnTo>
                  <a:pt x="3803651" y="15880"/>
                </a:lnTo>
                <a:lnTo>
                  <a:pt x="3797301" y="14292"/>
                </a:lnTo>
                <a:close/>
                <a:moveTo>
                  <a:pt x="3800929" y="14292"/>
                </a:moveTo>
                <a:lnTo>
                  <a:pt x="3801837" y="14557"/>
                </a:lnTo>
                <a:lnTo>
                  <a:pt x="3804558" y="15086"/>
                </a:lnTo>
                <a:lnTo>
                  <a:pt x="3805239" y="15880"/>
                </a:lnTo>
                <a:lnTo>
                  <a:pt x="3800476" y="14557"/>
                </a:lnTo>
                <a:lnTo>
                  <a:pt x="3800929" y="14292"/>
                </a:lnTo>
                <a:close/>
                <a:moveTo>
                  <a:pt x="3805238" y="14289"/>
                </a:moveTo>
                <a:lnTo>
                  <a:pt x="3805719" y="14289"/>
                </a:lnTo>
                <a:lnTo>
                  <a:pt x="3811011" y="16511"/>
                </a:lnTo>
                <a:lnTo>
                  <a:pt x="3813176" y="17464"/>
                </a:lnTo>
                <a:lnTo>
                  <a:pt x="3805719" y="14606"/>
                </a:lnTo>
                <a:lnTo>
                  <a:pt x="3805238" y="14289"/>
                </a:lnTo>
                <a:close/>
                <a:moveTo>
                  <a:pt x="3797301" y="12704"/>
                </a:moveTo>
                <a:lnTo>
                  <a:pt x="3798889" y="14292"/>
                </a:lnTo>
                <a:lnTo>
                  <a:pt x="3797499" y="13233"/>
                </a:lnTo>
                <a:lnTo>
                  <a:pt x="3797301" y="12704"/>
                </a:lnTo>
                <a:close/>
                <a:moveTo>
                  <a:pt x="3787776" y="11114"/>
                </a:moveTo>
                <a:lnTo>
                  <a:pt x="3788952" y="11455"/>
                </a:lnTo>
                <a:lnTo>
                  <a:pt x="3793656" y="14176"/>
                </a:lnTo>
                <a:lnTo>
                  <a:pt x="3794945" y="15242"/>
                </a:lnTo>
                <a:lnTo>
                  <a:pt x="3794126" y="14290"/>
                </a:lnTo>
                <a:lnTo>
                  <a:pt x="3796013" y="14290"/>
                </a:lnTo>
                <a:lnTo>
                  <a:pt x="3808414" y="19053"/>
                </a:lnTo>
                <a:lnTo>
                  <a:pt x="3806527" y="19053"/>
                </a:lnTo>
                <a:lnTo>
                  <a:pt x="3802752" y="18301"/>
                </a:lnTo>
                <a:lnTo>
                  <a:pt x="3802213" y="17047"/>
                </a:lnTo>
                <a:lnTo>
                  <a:pt x="3799248" y="16797"/>
                </a:lnTo>
                <a:lnTo>
                  <a:pt x="3795373" y="15596"/>
                </a:lnTo>
                <a:lnTo>
                  <a:pt x="3795714" y="15877"/>
                </a:lnTo>
                <a:lnTo>
                  <a:pt x="3788070" y="12815"/>
                </a:lnTo>
                <a:lnTo>
                  <a:pt x="3787776" y="11114"/>
                </a:lnTo>
                <a:close/>
                <a:moveTo>
                  <a:pt x="3781714" y="9529"/>
                </a:moveTo>
                <a:lnTo>
                  <a:pt x="3784601" y="11117"/>
                </a:lnTo>
                <a:lnTo>
                  <a:pt x="3784312" y="11117"/>
                </a:lnTo>
                <a:lnTo>
                  <a:pt x="3781714" y="9529"/>
                </a:lnTo>
                <a:close/>
                <a:moveTo>
                  <a:pt x="3787776" y="9526"/>
                </a:moveTo>
                <a:lnTo>
                  <a:pt x="3788834" y="9923"/>
                </a:lnTo>
                <a:lnTo>
                  <a:pt x="3790422" y="11114"/>
                </a:lnTo>
                <a:lnTo>
                  <a:pt x="3792539" y="12701"/>
                </a:lnTo>
                <a:lnTo>
                  <a:pt x="3789364" y="11114"/>
                </a:lnTo>
                <a:lnTo>
                  <a:pt x="3788570" y="10716"/>
                </a:lnTo>
                <a:lnTo>
                  <a:pt x="3787776" y="9526"/>
                </a:lnTo>
                <a:close/>
                <a:moveTo>
                  <a:pt x="3770313" y="7939"/>
                </a:moveTo>
                <a:lnTo>
                  <a:pt x="3771371" y="8151"/>
                </a:lnTo>
                <a:lnTo>
                  <a:pt x="3781426" y="11114"/>
                </a:lnTo>
                <a:lnTo>
                  <a:pt x="3777721" y="10268"/>
                </a:lnTo>
                <a:lnTo>
                  <a:pt x="3777986" y="10479"/>
                </a:lnTo>
                <a:lnTo>
                  <a:pt x="3771636" y="8786"/>
                </a:lnTo>
                <a:lnTo>
                  <a:pt x="3770313" y="7939"/>
                </a:lnTo>
                <a:close/>
                <a:moveTo>
                  <a:pt x="3783013" y="7938"/>
                </a:moveTo>
                <a:lnTo>
                  <a:pt x="3783853" y="8165"/>
                </a:lnTo>
                <a:lnTo>
                  <a:pt x="3787776" y="9526"/>
                </a:lnTo>
                <a:lnTo>
                  <a:pt x="3786375" y="9299"/>
                </a:lnTo>
                <a:lnTo>
                  <a:pt x="3785534" y="8846"/>
                </a:lnTo>
                <a:lnTo>
                  <a:pt x="3783013" y="7938"/>
                </a:lnTo>
                <a:close/>
                <a:moveTo>
                  <a:pt x="3789363" y="7938"/>
                </a:moveTo>
                <a:lnTo>
                  <a:pt x="3796310" y="8759"/>
                </a:lnTo>
                <a:lnTo>
                  <a:pt x="3806464" y="11497"/>
                </a:lnTo>
                <a:lnTo>
                  <a:pt x="3812610" y="13686"/>
                </a:lnTo>
                <a:lnTo>
                  <a:pt x="3815549" y="15329"/>
                </a:lnTo>
                <a:lnTo>
                  <a:pt x="3816351" y="15876"/>
                </a:lnTo>
                <a:lnTo>
                  <a:pt x="3815282" y="15876"/>
                </a:lnTo>
                <a:lnTo>
                  <a:pt x="3811274" y="15329"/>
                </a:lnTo>
                <a:lnTo>
                  <a:pt x="3799784" y="11497"/>
                </a:lnTo>
                <a:lnTo>
                  <a:pt x="3801387" y="12318"/>
                </a:lnTo>
                <a:lnTo>
                  <a:pt x="3790164" y="8212"/>
                </a:lnTo>
                <a:lnTo>
                  <a:pt x="3789363" y="7938"/>
                </a:lnTo>
                <a:close/>
                <a:moveTo>
                  <a:pt x="3784601" y="7938"/>
                </a:moveTo>
                <a:lnTo>
                  <a:pt x="3785924" y="7938"/>
                </a:lnTo>
                <a:lnTo>
                  <a:pt x="3797301" y="11113"/>
                </a:lnTo>
                <a:lnTo>
                  <a:pt x="3786188" y="8392"/>
                </a:lnTo>
                <a:lnTo>
                  <a:pt x="3784601" y="7938"/>
                </a:lnTo>
                <a:close/>
                <a:moveTo>
                  <a:pt x="3767138" y="3179"/>
                </a:moveTo>
                <a:lnTo>
                  <a:pt x="3767365" y="3179"/>
                </a:lnTo>
                <a:lnTo>
                  <a:pt x="3768726" y="4767"/>
                </a:lnTo>
                <a:lnTo>
                  <a:pt x="3768045" y="4767"/>
                </a:lnTo>
                <a:lnTo>
                  <a:pt x="3767138" y="3179"/>
                </a:lnTo>
                <a:close/>
                <a:moveTo>
                  <a:pt x="3756026" y="4"/>
                </a:moveTo>
                <a:lnTo>
                  <a:pt x="3757514" y="292"/>
                </a:lnTo>
                <a:lnTo>
                  <a:pt x="3763964" y="2890"/>
                </a:lnTo>
                <a:lnTo>
                  <a:pt x="3763220" y="3179"/>
                </a:lnTo>
                <a:lnTo>
                  <a:pt x="3757018" y="870"/>
                </a:lnTo>
                <a:lnTo>
                  <a:pt x="3756026" y="4"/>
                </a:lnTo>
                <a:close/>
                <a:moveTo>
                  <a:pt x="3763963" y="0"/>
                </a:moveTo>
                <a:lnTo>
                  <a:pt x="3772786" y="1984"/>
                </a:lnTo>
                <a:lnTo>
                  <a:pt x="3790951" y="7938"/>
                </a:lnTo>
                <a:lnTo>
                  <a:pt x="3764482" y="283"/>
                </a:lnTo>
                <a:lnTo>
                  <a:pt x="3763963" y="0"/>
                </a:lnTo>
                <a:close/>
              </a:path>
            </a:pathLst>
          </a:custGeom>
          <a:solidFill>
            <a:schemeClr val="bg1">
              <a:alpha val="2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7.GI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9.GIF"/></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2.GIF"/><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chart" Target="../charts/char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chart" Target="../charts/chart4.xml"/><Relationship Id="rId1" Type="http://schemas.openxmlformats.org/officeDocument/2006/relationships/chart" Target="../charts/char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chart" Target="../charts/char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070747"/>
            <a:ext cx="12192000" cy="3787252"/>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3429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309619" y="2294383"/>
            <a:ext cx="5572760" cy="2061210"/>
          </a:xfrm>
          <a:prstGeom prst="rect">
            <a:avLst/>
          </a:prstGeom>
          <a:noFill/>
        </p:spPr>
        <p:txBody>
          <a:bodyPr wrap="none" rtlCol="0">
            <a:spAutoFit/>
          </a:bodyPr>
          <a:lstStyle/>
          <a:p>
            <a:pPr algn="ctr"/>
            <a:r>
              <a:rPr lang="en-US" altLang="zh-CN" sz="8000" b="1" dirty="0" smtClean="0">
                <a:ln w="12700" cmpd="sng">
                  <a:solidFill>
                    <a:schemeClr val="tx1"/>
                  </a:solidFill>
                </a:ln>
                <a:solidFill>
                  <a:schemeClr val="bg1"/>
                </a:solidFill>
                <a:latin typeface="微软雅黑" panose="020B0503020204020204" pitchFamily="34" charset="-122"/>
                <a:ea typeface="微软雅黑" panose="020B0503020204020204" pitchFamily="34" charset="-122"/>
                <a:sym typeface="+mn-ea"/>
              </a:rPr>
              <a:t>MasterLab</a:t>
            </a:r>
            <a:endParaRPr lang="en-US" altLang="zh-CN" sz="8000" b="1" dirty="0" smtClean="0">
              <a:ln w="12700" cmpd="sng">
                <a:solidFill>
                  <a:schemeClr val="tx1"/>
                </a:solidFill>
              </a:ln>
              <a:solidFill>
                <a:schemeClr val="bg1"/>
              </a:solidFill>
              <a:latin typeface="微软雅黑" panose="020B0503020204020204" pitchFamily="34" charset="-122"/>
              <a:ea typeface="微软雅黑" panose="020B0503020204020204" pitchFamily="34" charset="-122"/>
            </a:endParaRPr>
          </a:p>
          <a:p>
            <a:pPr algn="ctr"/>
            <a:r>
              <a:rPr lang="zh-CN" altLang="en-US" sz="4800" b="1" dirty="0" smtClean="0">
                <a:ln w="12700" cmpd="sng">
                  <a:solidFill>
                    <a:schemeClr val="tx1"/>
                  </a:solidFill>
                </a:ln>
                <a:solidFill>
                  <a:schemeClr val="bg1"/>
                </a:solidFill>
                <a:latin typeface="微软雅黑" panose="020B0503020204020204" pitchFamily="34" charset="-122"/>
                <a:ea typeface="微软雅黑" panose="020B0503020204020204" pitchFamily="34" charset="-122"/>
              </a:rPr>
              <a:t>商业计划书</a:t>
            </a:r>
            <a:endParaRPr lang="zh-CN" altLang="en-US" sz="4800" b="1" dirty="0" smtClean="0">
              <a:ln w="12700" cmpd="sng">
                <a:solidFill>
                  <a:schemeClr val="tx1"/>
                </a:solidFill>
              </a:ln>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4480561" y="5191810"/>
            <a:ext cx="3230880" cy="398780"/>
          </a:xfrm>
          <a:prstGeom prst="rect">
            <a:avLst/>
          </a:prstGeom>
        </p:spPr>
        <p:txBody>
          <a:bodyPr wrap="none">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rPr>
              <a:t>深圳敏捷科技有限责任公司</a:t>
            </a:r>
            <a:endParaRPr lang="zh-CN" altLang="en-US" sz="20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endParaRPr>
          </a:p>
        </p:txBody>
      </p:sp>
      <p:pic>
        <p:nvPicPr>
          <p:cNvPr id="10" name="Kenny G-Heart and Soul">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5791200" y="7118685"/>
            <a:ext cx="609600" cy="609600"/>
          </a:xfrm>
          <a:prstGeom prst="rect">
            <a:avLst/>
          </a:prstGeom>
        </p:spPr>
      </p:pic>
      <p:sp>
        <p:nvSpPr>
          <p:cNvPr id="11" name="文本框 10"/>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53" presetClass="entr" presetSubtype="16"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animEffect transition="in" filter="fade">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400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67">
                <p:cTn id="20" fill="hold" display="0">
                  <p:stCondLst>
                    <p:cond delay="indefinite"/>
                  </p:stCondLst>
                  <p:endCondLst>
                    <p:cond evt="onStopAudio" delay="0">
                      <p:tgtEl>
                        <p:sldTgt/>
                      </p:tgtEl>
                    </p:cond>
                  </p:endCondLst>
                </p:cTn>
                <p:tgtEl>
                  <p:spTgt spid="10"/>
                </p:tgtEl>
              </p:cMediaNode>
            </p:audio>
          </p:childTnLst>
        </p:cTn>
      </p:par>
    </p:tnLst>
    <p:bldLst>
      <p:bldP spid="3" grpId="0"/>
      <p:bldP spid="2"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6"/>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1" name="组合 20"/>
          <p:cNvGrpSpPr/>
          <p:nvPr/>
        </p:nvGrpSpPr>
        <p:grpSpPr>
          <a:xfrm>
            <a:off x="1598144" y="2077797"/>
            <a:ext cx="3989857" cy="750237"/>
            <a:chOff x="1699743" y="2077797"/>
            <a:chExt cx="3989857" cy="750237"/>
          </a:xfrm>
        </p:grpSpPr>
        <p:grpSp>
          <p:nvGrpSpPr>
            <p:cNvPr id="18" name="组合 17"/>
            <p:cNvGrpSpPr/>
            <p:nvPr/>
          </p:nvGrpSpPr>
          <p:grpSpPr>
            <a:xfrm>
              <a:off x="1699743" y="2077797"/>
              <a:ext cx="3989857" cy="750237"/>
              <a:chOff x="1699743" y="2077797"/>
              <a:chExt cx="3989857" cy="750237"/>
            </a:xfrm>
          </p:grpSpPr>
          <p:sp>
            <p:nvSpPr>
              <p:cNvPr id="16" name="圆角矩形 15"/>
              <p:cNvSpPr/>
              <p:nvPr/>
            </p:nvSpPr>
            <p:spPr>
              <a:xfrm>
                <a:off x="1814286" y="2082801"/>
                <a:ext cx="3875314" cy="740229"/>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KSO_Shape"/>
              <p:cNvSpPr/>
              <p:nvPr/>
            </p:nvSpPr>
            <p:spPr>
              <a:xfrm>
                <a:off x="1699743" y="2077797"/>
                <a:ext cx="750237" cy="750237"/>
              </a:xfrm>
              <a:custGeom>
                <a:avLst/>
                <a:gdLst>
                  <a:gd name="connsiteX0" fmla="*/ 0 w 3134833"/>
                  <a:gd name="connsiteY0" fmla="*/ 1567417 h 3134833"/>
                  <a:gd name="connsiteX1" fmla="*/ 1567417 w 3134833"/>
                  <a:gd name="connsiteY1" fmla="*/ 0 h 3134833"/>
                  <a:gd name="connsiteX2" fmla="*/ 3134833 w 3134833"/>
                  <a:gd name="connsiteY2" fmla="*/ 1567417 h 3134833"/>
                  <a:gd name="connsiteX3" fmla="*/ 1567417 w 3134833"/>
                  <a:gd name="connsiteY3" fmla="*/ 3134833 h 3134833"/>
                  <a:gd name="connsiteX4" fmla="*/ 0 w 3134833"/>
                  <a:gd name="connsiteY4" fmla="*/ 1567417 h 3134833"/>
                  <a:gd name="connsiteX0-1" fmla="*/ 0 w 3134833"/>
                  <a:gd name="connsiteY0-2" fmla="*/ 1567417 h 3134833"/>
                  <a:gd name="connsiteX1-3" fmla="*/ 1567417 w 3134833"/>
                  <a:gd name="connsiteY1-4" fmla="*/ 0 h 3134833"/>
                  <a:gd name="connsiteX2-5" fmla="*/ 3134833 w 3134833"/>
                  <a:gd name="connsiteY2-6" fmla="*/ 1567417 h 3134833"/>
                  <a:gd name="connsiteX3-7" fmla="*/ 1567417 w 3134833"/>
                  <a:gd name="connsiteY3-8" fmla="*/ 3134833 h 3134833"/>
                  <a:gd name="connsiteX4-9" fmla="*/ 0 w 3134833"/>
                  <a:gd name="connsiteY4-10" fmla="*/ 1567417 h 3134833"/>
                  <a:gd name="connsiteX0-11" fmla="*/ 0 w 3134833"/>
                  <a:gd name="connsiteY0-12" fmla="*/ 1567417 h 3134833"/>
                  <a:gd name="connsiteX1-13" fmla="*/ 1567417 w 3134833"/>
                  <a:gd name="connsiteY1-14" fmla="*/ 0 h 3134833"/>
                  <a:gd name="connsiteX2-15" fmla="*/ 3134833 w 3134833"/>
                  <a:gd name="connsiteY2-16" fmla="*/ 1567417 h 3134833"/>
                  <a:gd name="connsiteX3-17" fmla="*/ 1567417 w 3134833"/>
                  <a:gd name="connsiteY3-18" fmla="*/ 3134833 h 3134833"/>
                  <a:gd name="connsiteX4-19" fmla="*/ 0 w 3134833"/>
                  <a:gd name="connsiteY4-20" fmla="*/ 1567417 h 3134833"/>
                  <a:gd name="connsiteX0-21" fmla="*/ 0 w 3134833"/>
                  <a:gd name="connsiteY0-22" fmla="*/ 1567417 h 3134833"/>
                  <a:gd name="connsiteX1-23" fmla="*/ 1567417 w 3134833"/>
                  <a:gd name="connsiteY1-24" fmla="*/ 0 h 3134833"/>
                  <a:gd name="connsiteX2-25" fmla="*/ 3134833 w 3134833"/>
                  <a:gd name="connsiteY2-26" fmla="*/ 1567417 h 3134833"/>
                  <a:gd name="connsiteX3-27" fmla="*/ 1567417 w 3134833"/>
                  <a:gd name="connsiteY3-28" fmla="*/ 3134833 h 3134833"/>
                  <a:gd name="connsiteX4-29" fmla="*/ 0 w 3134833"/>
                  <a:gd name="connsiteY4-30" fmla="*/ 1567417 h 3134833"/>
                  <a:gd name="connsiteX0-31" fmla="*/ 0 w 3134833"/>
                  <a:gd name="connsiteY0-32" fmla="*/ 1567417 h 3134833"/>
                  <a:gd name="connsiteX1-33" fmla="*/ 1567417 w 3134833"/>
                  <a:gd name="connsiteY1-34" fmla="*/ 0 h 3134833"/>
                  <a:gd name="connsiteX2-35" fmla="*/ 3134833 w 3134833"/>
                  <a:gd name="connsiteY2-36" fmla="*/ 1567417 h 3134833"/>
                  <a:gd name="connsiteX3-37" fmla="*/ 1567417 w 3134833"/>
                  <a:gd name="connsiteY3-38" fmla="*/ 3134833 h 3134833"/>
                  <a:gd name="connsiteX4-39" fmla="*/ 0 w 3134833"/>
                  <a:gd name="connsiteY4-40" fmla="*/ 1567417 h 3134833"/>
                  <a:gd name="connsiteX0-41" fmla="*/ 0 w 3134833"/>
                  <a:gd name="connsiteY0-42" fmla="*/ 1567417 h 3134833"/>
                  <a:gd name="connsiteX1-43" fmla="*/ 1567417 w 3134833"/>
                  <a:gd name="connsiteY1-44" fmla="*/ 0 h 3134833"/>
                  <a:gd name="connsiteX2-45" fmla="*/ 3134833 w 3134833"/>
                  <a:gd name="connsiteY2-46" fmla="*/ 1567417 h 3134833"/>
                  <a:gd name="connsiteX3-47" fmla="*/ 1567417 w 3134833"/>
                  <a:gd name="connsiteY3-48" fmla="*/ 3134833 h 3134833"/>
                  <a:gd name="connsiteX4-49" fmla="*/ 0 w 3134833"/>
                  <a:gd name="connsiteY4-50" fmla="*/ 1567417 h 3134833"/>
                  <a:gd name="connsiteX0-51" fmla="*/ 0 w 3134833"/>
                  <a:gd name="connsiteY0-52" fmla="*/ 1567417 h 3134833"/>
                  <a:gd name="connsiteX1-53" fmla="*/ 1567417 w 3134833"/>
                  <a:gd name="connsiteY1-54" fmla="*/ 0 h 3134833"/>
                  <a:gd name="connsiteX2-55" fmla="*/ 3134833 w 3134833"/>
                  <a:gd name="connsiteY2-56" fmla="*/ 1567417 h 3134833"/>
                  <a:gd name="connsiteX3-57" fmla="*/ 1567417 w 3134833"/>
                  <a:gd name="connsiteY3-58" fmla="*/ 3134833 h 3134833"/>
                  <a:gd name="connsiteX4-59" fmla="*/ 0 w 3134833"/>
                  <a:gd name="connsiteY4-60" fmla="*/ 1567417 h 3134833"/>
                  <a:gd name="connsiteX0-61" fmla="*/ 0 w 3134833"/>
                  <a:gd name="connsiteY0-62" fmla="*/ 1567417 h 3134833"/>
                  <a:gd name="connsiteX1-63" fmla="*/ 1567417 w 3134833"/>
                  <a:gd name="connsiteY1-64" fmla="*/ 0 h 3134833"/>
                  <a:gd name="connsiteX2-65" fmla="*/ 3134833 w 3134833"/>
                  <a:gd name="connsiteY2-66" fmla="*/ 1567417 h 3134833"/>
                  <a:gd name="connsiteX3-67" fmla="*/ 1567417 w 3134833"/>
                  <a:gd name="connsiteY3-68" fmla="*/ 3134833 h 3134833"/>
                  <a:gd name="connsiteX4-69" fmla="*/ 0 w 3134833"/>
                  <a:gd name="connsiteY4-70" fmla="*/ 1567417 h 3134833"/>
                  <a:gd name="connsiteX0-71" fmla="*/ 0 w 3134833"/>
                  <a:gd name="connsiteY0-72" fmla="*/ 1567417 h 3134833"/>
                  <a:gd name="connsiteX1-73" fmla="*/ 1567417 w 3134833"/>
                  <a:gd name="connsiteY1-74" fmla="*/ 0 h 3134833"/>
                  <a:gd name="connsiteX2-75" fmla="*/ 3134833 w 3134833"/>
                  <a:gd name="connsiteY2-76" fmla="*/ 1567417 h 3134833"/>
                  <a:gd name="connsiteX3-77" fmla="*/ 1567417 w 3134833"/>
                  <a:gd name="connsiteY3-78" fmla="*/ 3134833 h 3134833"/>
                  <a:gd name="connsiteX4-79" fmla="*/ 0 w 3134833"/>
                  <a:gd name="connsiteY4-80" fmla="*/ 1567417 h 3134833"/>
                  <a:gd name="connsiteX0-81" fmla="*/ 0 w 3134833"/>
                  <a:gd name="connsiteY0-82" fmla="*/ 1567417 h 3134833"/>
                  <a:gd name="connsiteX1-83" fmla="*/ 1567417 w 3134833"/>
                  <a:gd name="connsiteY1-84" fmla="*/ 0 h 3134833"/>
                  <a:gd name="connsiteX2-85" fmla="*/ 3134833 w 3134833"/>
                  <a:gd name="connsiteY2-86" fmla="*/ 1567417 h 3134833"/>
                  <a:gd name="connsiteX3-87" fmla="*/ 1567417 w 3134833"/>
                  <a:gd name="connsiteY3-88" fmla="*/ 3134833 h 3134833"/>
                  <a:gd name="connsiteX4-89" fmla="*/ 0 w 3134833"/>
                  <a:gd name="connsiteY4-90" fmla="*/ 1567417 h 3134833"/>
                  <a:gd name="connsiteX0-91" fmla="*/ 0 w 3134833"/>
                  <a:gd name="connsiteY0-92" fmla="*/ 1567417 h 3134833"/>
                  <a:gd name="connsiteX1-93" fmla="*/ 1567417 w 3134833"/>
                  <a:gd name="connsiteY1-94" fmla="*/ 0 h 3134833"/>
                  <a:gd name="connsiteX2-95" fmla="*/ 3134833 w 3134833"/>
                  <a:gd name="connsiteY2-96" fmla="*/ 1567417 h 3134833"/>
                  <a:gd name="connsiteX3-97" fmla="*/ 1567417 w 3134833"/>
                  <a:gd name="connsiteY3-98" fmla="*/ 3134833 h 3134833"/>
                  <a:gd name="connsiteX4-99" fmla="*/ 0 w 3134833"/>
                  <a:gd name="connsiteY4-100" fmla="*/ 1567417 h 3134833"/>
                  <a:gd name="connsiteX0-101" fmla="*/ 0 w 3134833"/>
                  <a:gd name="connsiteY0-102" fmla="*/ 1567417 h 3134833"/>
                  <a:gd name="connsiteX1-103" fmla="*/ 1567417 w 3134833"/>
                  <a:gd name="connsiteY1-104" fmla="*/ 0 h 3134833"/>
                  <a:gd name="connsiteX2-105" fmla="*/ 3134833 w 3134833"/>
                  <a:gd name="connsiteY2-106" fmla="*/ 1567417 h 3134833"/>
                  <a:gd name="connsiteX3-107" fmla="*/ 1567417 w 3134833"/>
                  <a:gd name="connsiteY3-108" fmla="*/ 3134833 h 3134833"/>
                  <a:gd name="connsiteX4-109" fmla="*/ 0 w 3134833"/>
                  <a:gd name="connsiteY4-110" fmla="*/ 1567417 h 3134833"/>
                  <a:gd name="connsiteX0-111" fmla="*/ 0 w 3134833"/>
                  <a:gd name="connsiteY0-112" fmla="*/ 1567417 h 3134833"/>
                  <a:gd name="connsiteX1-113" fmla="*/ 1567417 w 3134833"/>
                  <a:gd name="connsiteY1-114" fmla="*/ 0 h 3134833"/>
                  <a:gd name="connsiteX2-115" fmla="*/ 3134833 w 3134833"/>
                  <a:gd name="connsiteY2-116" fmla="*/ 1567417 h 3134833"/>
                  <a:gd name="connsiteX3-117" fmla="*/ 1567417 w 3134833"/>
                  <a:gd name="connsiteY3-118" fmla="*/ 3134833 h 3134833"/>
                  <a:gd name="connsiteX4-119" fmla="*/ 0 w 3134833"/>
                  <a:gd name="connsiteY4-120" fmla="*/ 1567417 h 31348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34833" h="3134833">
                    <a:moveTo>
                      <a:pt x="0" y="1567417"/>
                    </a:moveTo>
                    <a:cubicBezTo>
                      <a:pt x="1478" y="1151270"/>
                      <a:pt x="1215066" y="1476"/>
                      <a:pt x="1567417" y="0"/>
                    </a:cubicBezTo>
                    <a:cubicBezTo>
                      <a:pt x="1898504" y="1476"/>
                      <a:pt x="3133356" y="1098108"/>
                      <a:pt x="3134833" y="1567417"/>
                    </a:cubicBezTo>
                    <a:cubicBezTo>
                      <a:pt x="3133356" y="2015461"/>
                      <a:pt x="1951665" y="3122724"/>
                      <a:pt x="1567417" y="3134833"/>
                    </a:cubicBezTo>
                    <a:cubicBezTo>
                      <a:pt x="1119373" y="3133356"/>
                      <a:pt x="1477" y="1994196"/>
                      <a:pt x="0" y="1567417"/>
                    </a:cubicBezTo>
                    <a:close/>
                  </a:path>
                </a:pathLst>
              </a:custGeom>
              <a:solidFill>
                <a:schemeClr val="bg1"/>
              </a:solidFill>
              <a:ln w="381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dirty="0" smtClean="0">
                    <a:solidFill>
                      <a:schemeClr val="tx1"/>
                    </a:solidFill>
                    <a:latin typeface="Segoe UI Light" panose="020B0502040204020203" pitchFamily="34" charset="0"/>
                    <a:cs typeface="Segoe UI Light" panose="020B0502040204020203" pitchFamily="34" charset="0"/>
                  </a:rPr>
                  <a:t>1</a:t>
                </a:r>
                <a:endParaRPr lang="zh-CN" altLang="en-US" sz="2800" dirty="0">
                  <a:solidFill>
                    <a:schemeClr val="tx1"/>
                  </a:solidFill>
                  <a:latin typeface="Segoe UI Light" panose="020B0502040204020203" pitchFamily="34" charset="0"/>
                  <a:cs typeface="Segoe UI Light" panose="020B0502040204020203" pitchFamily="34" charset="0"/>
                </a:endParaRPr>
              </a:p>
            </p:txBody>
          </p:sp>
        </p:grpSp>
        <p:sp>
          <p:nvSpPr>
            <p:cNvPr id="19" name="矩形 18"/>
            <p:cNvSpPr/>
            <p:nvPr/>
          </p:nvSpPr>
          <p:spPr>
            <a:xfrm>
              <a:off x="2630983" y="2115542"/>
              <a:ext cx="2419988" cy="613694"/>
            </a:xfrm>
            <a:prstGeom prst="rect">
              <a:avLst/>
            </a:prstGeom>
          </p:spPr>
          <p:txBody>
            <a:bodyPr wrap="square">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598144" y="4581512"/>
            <a:ext cx="3989857" cy="750237"/>
            <a:chOff x="1699743" y="2077797"/>
            <a:chExt cx="3989857" cy="750237"/>
          </a:xfrm>
        </p:grpSpPr>
        <p:grpSp>
          <p:nvGrpSpPr>
            <p:cNvPr id="29" name="组合 28"/>
            <p:cNvGrpSpPr/>
            <p:nvPr/>
          </p:nvGrpSpPr>
          <p:grpSpPr>
            <a:xfrm>
              <a:off x="1699743" y="2077797"/>
              <a:ext cx="3989857" cy="750237"/>
              <a:chOff x="1699743" y="2077797"/>
              <a:chExt cx="3989857" cy="750237"/>
            </a:xfrm>
          </p:grpSpPr>
          <p:sp>
            <p:nvSpPr>
              <p:cNvPr id="31" name="圆角矩形 30"/>
              <p:cNvSpPr/>
              <p:nvPr/>
            </p:nvSpPr>
            <p:spPr>
              <a:xfrm>
                <a:off x="1814286" y="2082801"/>
                <a:ext cx="3875314" cy="740229"/>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KSO_Shape"/>
              <p:cNvSpPr/>
              <p:nvPr/>
            </p:nvSpPr>
            <p:spPr>
              <a:xfrm>
                <a:off x="1699743" y="2077797"/>
                <a:ext cx="750237" cy="750237"/>
              </a:xfrm>
              <a:custGeom>
                <a:avLst/>
                <a:gdLst>
                  <a:gd name="connsiteX0" fmla="*/ 0 w 3134833"/>
                  <a:gd name="connsiteY0" fmla="*/ 1567417 h 3134833"/>
                  <a:gd name="connsiteX1" fmla="*/ 1567417 w 3134833"/>
                  <a:gd name="connsiteY1" fmla="*/ 0 h 3134833"/>
                  <a:gd name="connsiteX2" fmla="*/ 3134833 w 3134833"/>
                  <a:gd name="connsiteY2" fmla="*/ 1567417 h 3134833"/>
                  <a:gd name="connsiteX3" fmla="*/ 1567417 w 3134833"/>
                  <a:gd name="connsiteY3" fmla="*/ 3134833 h 3134833"/>
                  <a:gd name="connsiteX4" fmla="*/ 0 w 3134833"/>
                  <a:gd name="connsiteY4" fmla="*/ 1567417 h 3134833"/>
                  <a:gd name="connsiteX0-1" fmla="*/ 0 w 3134833"/>
                  <a:gd name="connsiteY0-2" fmla="*/ 1567417 h 3134833"/>
                  <a:gd name="connsiteX1-3" fmla="*/ 1567417 w 3134833"/>
                  <a:gd name="connsiteY1-4" fmla="*/ 0 h 3134833"/>
                  <a:gd name="connsiteX2-5" fmla="*/ 3134833 w 3134833"/>
                  <a:gd name="connsiteY2-6" fmla="*/ 1567417 h 3134833"/>
                  <a:gd name="connsiteX3-7" fmla="*/ 1567417 w 3134833"/>
                  <a:gd name="connsiteY3-8" fmla="*/ 3134833 h 3134833"/>
                  <a:gd name="connsiteX4-9" fmla="*/ 0 w 3134833"/>
                  <a:gd name="connsiteY4-10" fmla="*/ 1567417 h 3134833"/>
                  <a:gd name="connsiteX0-11" fmla="*/ 0 w 3134833"/>
                  <a:gd name="connsiteY0-12" fmla="*/ 1567417 h 3134833"/>
                  <a:gd name="connsiteX1-13" fmla="*/ 1567417 w 3134833"/>
                  <a:gd name="connsiteY1-14" fmla="*/ 0 h 3134833"/>
                  <a:gd name="connsiteX2-15" fmla="*/ 3134833 w 3134833"/>
                  <a:gd name="connsiteY2-16" fmla="*/ 1567417 h 3134833"/>
                  <a:gd name="connsiteX3-17" fmla="*/ 1567417 w 3134833"/>
                  <a:gd name="connsiteY3-18" fmla="*/ 3134833 h 3134833"/>
                  <a:gd name="connsiteX4-19" fmla="*/ 0 w 3134833"/>
                  <a:gd name="connsiteY4-20" fmla="*/ 1567417 h 3134833"/>
                  <a:gd name="connsiteX0-21" fmla="*/ 0 w 3134833"/>
                  <a:gd name="connsiteY0-22" fmla="*/ 1567417 h 3134833"/>
                  <a:gd name="connsiteX1-23" fmla="*/ 1567417 w 3134833"/>
                  <a:gd name="connsiteY1-24" fmla="*/ 0 h 3134833"/>
                  <a:gd name="connsiteX2-25" fmla="*/ 3134833 w 3134833"/>
                  <a:gd name="connsiteY2-26" fmla="*/ 1567417 h 3134833"/>
                  <a:gd name="connsiteX3-27" fmla="*/ 1567417 w 3134833"/>
                  <a:gd name="connsiteY3-28" fmla="*/ 3134833 h 3134833"/>
                  <a:gd name="connsiteX4-29" fmla="*/ 0 w 3134833"/>
                  <a:gd name="connsiteY4-30" fmla="*/ 1567417 h 3134833"/>
                  <a:gd name="connsiteX0-31" fmla="*/ 0 w 3134833"/>
                  <a:gd name="connsiteY0-32" fmla="*/ 1567417 h 3134833"/>
                  <a:gd name="connsiteX1-33" fmla="*/ 1567417 w 3134833"/>
                  <a:gd name="connsiteY1-34" fmla="*/ 0 h 3134833"/>
                  <a:gd name="connsiteX2-35" fmla="*/ 3134833 w 3134833"/>
                  <a:gd name="connsiteY2-36" fmla="*/ 1567417 h 3134833"/>
                  <a:gd name="connsiteX3-37" fmla="*/ 1567417 w 3134833"/>
                  <a:gd name="connsiteY3-38" fmla="*/ 3134833 h 3134833"/>
                  <a:gd name="connsiteX4-39" fmla="*/ 0 w 3134833"/>
                  <a:gd name="connsiteY4-40" fmla="*/ 1567417 h 3134833"/>
                  <a:gd name="connsiteX0-41" fmla="*/ 0 w 3134833"/>
                  <a:gd name="connsiteY0-42" fmla="*/ 1567417 h 3134833"/>
                  <a:gd name="connsiteX1-43" fmla="*/ 1567417 w 3134833"/>
                  <a:gd name="connsiteY1-44" fmla="*/ 0 h 3134833"/>
                  <a:gd name="connsiteX2-45" fmla="*/ 3134833 w 3134833"/>
                  <a:gd name="connsiteY2-46" fmla="*/ 1567417 h 3134833"/>
                  <a:gd name="connsiteX3-47" fmla="*/ 1567417 w 3134833"/>
                  <a:gd name="connsiteY3-48" fmla="*/ 3134833 h 3134833"/>
                  <a:gd name="connsiteX4-49" fmla="*/ 0 w 3134833"/>
                  <a:gd name="connsiteY4-50" fmla="*/ 1567417 h 3134833"/>
                  <a:gd name="connsiteX0-51" fmla="*/ 0 w 3134833"/>
                  <a:gd name="connsiteY0-52" fmla="*/ 1567417 h 3134833"/>
                  <a:gd name="connsiteX1-53" fmla="*/ 1567417 w 3134833"/>
                  <a:gd name="connsiteY1-54" fmla="*/ 0 h 3134833"/>
                  <a:gd name="connsiteX2-55" fmla="*/ 3134833 w 3134833"/>
                  <a:gd name="connsiteY2-56" fmla="*/ 1567417 h 3134833"/>
                  <a:gd name="connsiteX3-57" fmla="*/ 1567417 w 3134833"/>
                  <a:gd name="connsiteY3-58" fmla="*/ 3134833 h 3134833"/>
                  <a:gd name="connsiteX4-59" fmla="*/ 0 w 3134833"/>
                  <a:gd name="connsiteY4-60" fmla="*/ 1567417 h 3134833"/>
                  <a:gd name="connsiteX0-61" fmla="*/ 0 w 3134833"/>
                  <a:gd name="connsiteY0-62" fmla="*/ 1567417 h 3134833"/>
                  <a:gd name="connsiteX1-63" fmla="*/ 1567417 w 3134833"/>
                  <a:gd name="connsiteY1-64" fmla="*/ 0 h 3134833"/>
                  <a:gd name="connsiteX2-65" fmla="*/ 3134833 w 3134833"/>
                  <a:gd name="connsiteY2-66" fmla="*/ 1567417 h 3134833"/>
                  <a:gd name="connsiteX3-67" fmla="*/ 1567417 w 3134833"/>
                  <a:gd name="connsiteY3-68" fmla="*/ 3134833 h 3134833"/>
                  <a:gd name="connsiteX4-69" fmla="*/ 0 w 3134833"/>
                  <a:gd name="connsiteY4-70" fmla="*/ 1567417 h 3134833"/>
                  <a:gd name="connsiteX0-71" fmla="*/ 0 w 3134833"/>
                  <a:gd name="connsiteY0-72" fmla="*/ 1567417 h 3134833"/>
                  <a:gd name="connsiteX1-73" fmla="*/ 1567417 w 3134833"/>
                  <a:gd name="connsiteY1-74" fmla="*/ 0 h 3134833"/>
                  <a:gd name="connsiteX2-75" fmla="*/ 3134833 w 3134833"/>
                  <a:gd name="connsiteY2-76" fmla="*/ 1567417 h 3134833"/>
                  <a:gd name="connsiteX3-77" fmla="*/ 1567417 w 3134833"/>
                  <a:gd name="connsiteY3-78" fmla="*/ 3134833 h 3134833"/>
                  <a:gd name="connsiteX4-79" fmla="*/ 0 w 3134833"/>
                  <a:gd name="connsiteY4-80" fmla="*/ 1567417 h 3134833"/>
                  <a:gd name="connsiteX0-81" fmla="*/ 0 w 3134833"/>
                  <a:gd name="connsiteY0-82" fmla="*/ 1567417 h 3134833"/>
                  <a:gd name="connsiteX1-83" fmla="*/ 1567417 w 3134833"/>
                  <a:gd name="connsiteY1-84" fmla="*/ 0 h 3134833"/>
                  <a:gd name="connsiteX2-85" fmla="*/ 3134833 w 3134833"/>
                  <a:gd name="connsiteY2-86" fmla="*/ 1567417 h 3134833"/>
                  <a:gd name="connsiteX3-87" fmla="*/ 1567417 w 3134833"/>
                  <a:gd name="connsiteY3-88" fmla="*/ 3134833 h 3134833"/>
                  <a:gd name="connsiteX4-89" fmla="*/ 0 w 3134833"/>
                  <a:gd name="connsiteY4-90" fmla="*/ 1567417 h 3134833"/>
                  <a:gd name="connsiteX0-91" fmla="*/ 0 w 3134833"/>
                  <a:gd name="connsiteY0-92" fmla="*/ 1567417 h 3134833"/>
                  <a:gd name="connsiteX1-93" fmla="*/ 1567417 w 3134833"/>
                  <a:gd name="connsiteY1-94" fmla="*/ 0 h 3134833"/>
                  <a:gd name="connsiteX2-95" fmla="*/ 3134833 w 3134833"/>
                  <a:gd name="connsiteY2-96" fmla="*/ 1567417 h 3134833"/>
                  <a:gd name="connsiteX3-97" fmla="*/ 1567417 w 3134833"/>
                  <a:gd name="connsiteY3-98" fmla="*/ 3134833 h 3134833"/>
                  <a:gd name="connsiteX4-99" fmla="*/ 0 w 3134833"/>
                  <a:gd name="connsiteY4-100" fmla="*/ 1567417 h 3134833"/>
                  <a:gd name="connsiteX0-101" fmla="*/ 0 w 3134833"/>
                  <a:gd name="connsiteY0-102" fmla="*/ 1567417 h 3134833"/>
                  <a:gd name="connsiteX1-103" fmla="*/ 1567417 w 3134833"/>
                  <a:gd name="connsiteY1-104" fmla="*/ 0 h 3134833"/>
                  <a:gd name="connsiteX2-105" fmla="*/ 3134833 w 3134833"/>
                  <a:gd name="connsiteY2-106" fmla="*/ 1567417 h 3134833"/>
                  <a:gd name="connsiteX3-107" fmla="*/ 1567417 w 3134833"/>
                  <a:gd name="connsiteY3-108" fmla="*/ 3134833 h 3134833"/>
                  <a:gd name="connsiteX4-109" fmla="*/ 0 w 3134833"/>
                  <a:gd name="connsiteY4-110" fmla="*/ 1567417 h 3134833"/>
                  <a:gd name="connsiteX0-111" fmla="*/ 0 w 3134833"/>
                  <a:gd name="connsiteY0-112" fmla="*/ 1567417 h 3134833"/>
                  <a:gd name="connsiteX1-113" fmla="*/ 1567417 w 3134833"/>
                  <a:gd name="connsiteY1-114" fmla="*/ 0 h 3134833"/>
                  <a:gd name="connsiteX2-115" fmla="*/ 3134833 w 3134833"/>
                  <a:gd name="connsiteY2-116" fmla="*/ 1567417 h 3134833"/>
                  <a:gd name="connsiteX3-117" fmla="*/ 1567417 w 3134833"/>
                  <a:gd name="connsiteY3-118" fmla="*/ 3134833 h 3134833"/>
                  <a:gd name="connsiteX4-119" fmla="*/ 0 w 3134833"/>
                  <a:gd name="connsiteY4-120" fmla="*/ 1567417 h 31348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34833" h="3134833">
                    <a:moveTo>
                      <a:pt x="0" y="1567417"/>
                    </a:moveTo>
                    <a:cubicBezTo>
                      <a:pt x="1478" y="1151270"/>
                      <a:pt x="1215066" y="1476"/>
                      <a:pt x="1567417" y="0"/>
                    </a:cubicBezTo>
                    <a:cubicBezTo>
                      <a:pt x="1898504" y="1476"/>
                      <a:pt x="3133356" y="1098108"/>
                      <a:pt x="3134833" y="1567417"/>
                    </a:cubicBezTo>
                    <a:cubicBezTo>
                      <a:pt x="3133356" y="2015461"/>
                      <a:pt x="1951665" y="3122724"/>
                      <a:pt x="1567417" y="3134833"/>
                    </a:cubicBezTo>
                    <a:cubicBezTo>
                      <a:pt x="1119373" y="3133356"/>
                      <a:pt x="1477" y="1994196"/>
                      <a:pt x="0" y="1567417"/>
                    </a:cubicBezTo>
                    <a:close/>
                  </a:path>
                </a:pathLst>
              </a:custGeom>
              <a:solidFill>
                <a:schemeClr val="bg1"/>
              </a:solidFill>
              <a:ln w="381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dirty="0" smtClean="0">
                    <a:solidFill>
                      <a:schemeClr val="tx1"/>
                    </a:solidFill>
                    <a:latin typeface="Segoe UI Light" panose="020B0502040204020203" pitchFamily="34" charset="0"/>
                    <a:cs typeface="Segoe UI Light" panose="020B0502040204020203" pitchFamily="34" charset="0"/>
                  </a:rPr>
                  <a:t>3</a:t>
                </a:r>
                <a:endParaRPr lang="zh-CN" altLang="en-US" sz="2800" dirty="0">
                  <a:solidFill>
                    <a:schemeClr val="tx1"/>
                  </a:solidFill>
                  <a:latin typeface="Segoe UI Light" panose="020B0502040204020203" pitchFamily="34" charset="0"/>
                  <a:cs typeface="Segoe UI Light" panose="020B0502040204020203" pitchFamily="34" charset="0"/>
                </a:endParaRPr>
              </a:p>
            </p:txBody>
          </p:sp>
        </p:grpSp>
        <p:sp>
          <p:nvSpPr>
            <p:cNvPr id="30" name="矩形 29"/>
            <p:cNvSpPr/>
            <p:nvPr/>
          </p:nvSpPr>
          <p:spPr>
            <a:xfrm>
              <a:off x="2630983" y="2115542"/>
              <a:ext cx="2419988" cy="613694"/>
            </a:xfrm>
            <a:prstGeom prst="rect">
              <a:avLst/>
            </a:prstGeom>
          </p:spPr>
          <p:txBody>
            <a:bodyPr wrap="square">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598144" y="3329654"/>
            <a:ext cx="3989857" cy="750237"/>
            <a:chOff x="1699743" y="2077797"/>
            <a:chExt cx="3989857" cy="750237"/>
          </a:xfrm>
        </p:grpSpPr>
        <p:grpSp>
          <p:nvGrpSpPr>
            <p:cNvPr id="34" name="组合 33"/>
            <p:cNvGrpSpPr/>
            <p:nvPr/>
          </p:nvGrpSpPr>
          <p:grpSpPr>
            <a:xfrm>
              <a:off x="1699743" y="2077797"/>
              <a:ext cx="3989857" cy="750237"/>
              <a:chOff x="1699743" y="2077797"/>
              <a:chExt cx="3989857" cy="750237"/>
            </a:xfrm>
          </p:grpSpPr>
          <p:sp>
            <p:nvSpPr>
              <p:cNvPr id="36" name="圆角矩形 35"/>
              <p:cNvSpPr/>
              <p:nvPr/>
            </p:nvSpPr>
            <p:spPr>
              <a:xfrm>
                <a:off x="1814286" y="2082801"/>
                <a:ext cx="3875314" cy="740229"/>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KSO_Shape"/>
              <p:cNvSpPr/>
              <p:nvPr/>
            </p:nvSpPr>
            <p:spPr>
              <a:xfrm>
                <a:off x="1699743" y="2077797"/>
                <a:ext cx="750237" cy="750237"/>
              </a:xfrm>
              <a:custGeom>
                <a:avLst/>
                <a:gdLst>
                  <a:gd name="connsiteX0" fmla="*/ 0 w 3134833"/>
                  <a:gd name="connsiteY0" fmla="*/ 1567417 h 3134833"/>
                  <a:gd name="connsiteX1" fmla="*/ 1567417 w 3134833"/>
                  <a:gd name="connsiteY1" fmla="*/ 0 h 3134833"/>
                  <a:gd name="connsiteX2" fmla="*/ 3134833 w 3134833"/>
                  <a:gd name="connsiteY2" fmla="*/ 1567417 h 3134833"/>
                  <a:gd name="connsiteX3" fmla="*/ 1567417 w 3134833"/>
                  <a:gd name="connsiteY3" fmla="*/ 3134833 h 3134833"/>
                  <a:gd name="connsiteX4" fmla="*/ 0 w 3134833"/>
                  <a:gd name="connsiteY4" fmla="*/ 1567417 h 3134833"/>
                  <a:gd name="connsiteX0-1" fmla="*/ 0 w 3134833"/>
                  <a:gd name="connsiteY0-2" fmla="*/ 1567417 h 3134833"/>
                  <a:gd name="connsiteX1-3" fmla="*/ 1567417 w 3134833"/>
                  <a:gd name="connsiteY1-4" fmla="*/ 0 h 3134833"/>
                  <a:gd name="connsiteX2-5" fmla="*/ 3134833 w 3134833"/>
                  <a:gd name="connsiteY2-6" fmla="*/ 1567417 h 3134833"/>
                  <a:gd name="connsiteX3-7" fmla="*/ 1567417 w 3134833"/>
                  <a:gd name="connsiteY3-8" fmla="*/ 3134833 h 3134833"/>
                  <a:gd name="connsiteX4-9" fmla="*/ 0 w 3134833"/>
                  <a:gd name="connsiteY4-10" fmla="*/ 1567417 h 3134833"/>
                  <a:gd name="connsiteX0-11" fmla="*/ 0 w 3134833"/>
                  <a:gd name="connsiteY0-12" fmla="*/ 1567417 h 3134833"/>
                  <a:gd name="connsiteX1-13" fmla="*/ 1567417 w 3134833"/>
                  <a:gd name="connsiteY1-14" fmla="*/ 0 h 3134833"/>
                  <a:gd name="connsiteX2-15" fmla="*/ 3134833 w 3134833"/>
                  <a:gd name="connsiteY2-16" fmla="*/ 1567417 h 3134833"/>
                  <a:gd name="connsiteX3-17" fmla="*/ 1567417 w 3134833"/>
                  <a:gd name="connsiteY3-18" fmla="*/ 3134833 h 3134833"/>
                  <a:gd name="connsiteX4-19" fmla="*/ 0 w 3134833"/>
                  <a:gd name="connsiteY4-20" fmla="*/ 1567417 h 3134833"/>
                  <a:gd name="connsiteX0-21" fmla="*/ 0 w 3134833"/>
                  <a:gd name="connsiteY0-22" fmla="*/ 1567417 h 3134833"/>
                  <a:gd name="connsiteX1-23" fmla="*/ 1567417 w 3134833"/>
                  <a:gd name="connsiteY1-24" fmla="*/ 0 h 3134833"/>
                  <a:gd name="connsiteX2-25" fmla="*/ 3134833 w 3134833"/>
                  <a:gd name="connsiteY2-26" fmla="*/ 1567417 h 3134833"/>
                  <a:gd name="connsiteX3-27" fmla="*/ 1567417 w 3134833"/>
                  <a:gd name="connsiteY3-28" fmla="*/ 3134833 h 3134833"/>
                  <a:gd name="connsiteX4-29" fmla="*/ 0 w 3134833"/>
                  <a:gd name="connsiteY4-30" fmla="*/ 1567417 h 3134833"/>
                  <a:gd name="connsiteX0-31" fmla="*/ 0 w 3134833"/>
                  <a:gd name="connsiteY0-32" fmla="*/ 1567417 h 3134833"/>
                  <a:gd name="connsiteX1-33" fmla="*/ 1567417 w 3134833"/>
                  <a:gd name="connsiteY1-34" fmla="*/ 0 h 3134833"/>
                  <a:gd name="connsiteX2-35" fmla="*/ 3134833 w 3134833"/>
                  <a:gd name="connsiteY2-36" fmla="*/ 1567417 h 3134833"/>
                  <a:gd name="connsiteX3-37" fmla="*/ 1567417 w 3134833"/>
                  <a:gd name="connsiteY3-38" fmla="*/ 3134833 h 3134833"/>
                  <a:gd name="connsiteX4-39" fmla="*/ 0 w 3134833"/>
                  <a:gd name="connsiteY4-40" fmla="*/ 1567417 h 3134833"/>
                  <a:gd name="connsiteX0-41" fmla="*/ 0 w 3134833"/>
                  <a:gd name="connsiteY0-42" fmla="*/ 1567417 h 3134833"/>
                  <a:gd name="connsiteX1-43" fmla="*/ 1567417 w 3134833"/>
                  <a:gd name="connsiteY1-44" fmla="*/ 0 h 3134833"/>
                  <a:gd name="connsiteX2-45" fmla="*/ 3134833 w 3134833"/>
                  <a:gd name="connsiteY2-46" fmla="*/ 1567417 h 3134833"/>
                  <a:gd name="connsiteX3-47" fmla="*/ 1567417 w 3134833"/>
                  <a:gd name="connsiteY3-48" fmla="*/ 3134833 h 3134833"/>
                  <a:gd name="connsiteX4-49" fmla="*/ 0 w 3134833"/>
                  <a:gd name="connsiteY4-50" fmla="*/ 1567417 h 3134833"/>
                  <a:gd name="connsiteX0-51" fmla="*/ 0 w 3134833"/>
                  <a:gd name="connsiteY0-52" fmla="*/ 1567417 h 3134833"/>
                  <a:gd name="connsiteX1-53" fmla="*/ 1567417 w 3134833"/>
                  <a:gd name="connsiteY1-54" fmla="*/ 0 h 3134833"/>
                  <a:gd name="connsiteX2-55" fmla="*/ 3134833 w 3134833"/>
                  <a:gd name="connsiteY2-56" fmla="*/ 1567417 h 3134833"/>
                  <a:gd name="connsiteX3-57" fmla="*/ 1567417 w 3134833"/>
                  <a:gd name="connsiteY3-58" fmla="*/ 3134833 h 3134833"/>
                  <a:gd name="connsiteX4-59" fmla="*/ 0 w 3134833"/>
                  <a:gd name="connsiteY4-60" fmla="*/ 1567417 h 3134833"/>
                  <a:gd name="connsiteX0-61" fmla="*/ 0 w 3134833"/>
                  <a:gd name="connsiteY0-62" fmla="*/ 1567417 h 3134833"/>
                  <a:gd name="connsiteX1-63" fmla="*/ 1567417 w 3134833"/>
                  <a:gd name="connsiteY1-64" fmla="*/ 0 h 3134833"/>
                  <a:gd name="connsiteX2-65" fmla="*/ 3134833 w 3134833"/>
                  <a:gd name="connsiteY2-66" fmla="*/ 1567417 h 3134833"/>
                  <a:gd name="connsiteX3-67" fmla="*/ 1567417 w 3134833"/>
                  <a:gd name="connsiteY3-68" fmla="*/ 3134833 h 3134833"/>
                  <a:gd name="connsiteX4-69" fmla="*/ 0 w 3134833"/>
                  <a:gd name="connsiteY4-70" fmla="*/ 1567417 h 3134833"/>
                  <a:gd name="connsiteX0-71" fmla="*/ 0 w 3134833"/>
                  <a:gd name="connsiteY0-72" fmla="*/ 1567417 h 3134833"/>
                  <a:gd name="connsiteX1-73" fmla="*/ 1567417 w 3134833"/>
                  <a:gd name="connsiteY1-74" fmla="*/ 0 h 3134833"/>
                  <a:gd name="connsiteX2-75" fmla="*/ 3134833 w 3134833"/>
                  <a:gd name="connsiteY2-76" fmla="*/ 1567417 h 3134833"/>
                  <a:gd name="connsiteX3-77" fmla="*/ 1567417 w 3134833"/>
                  <a:gd name="connsiteY3-78" fmla="*/ 3134833 h 3134833"/>
                  <a:gd name="connsiteX4-79" fmla="*/ 0 w 3134833"/>
                  <a:gd name="connsiteY4-80" fmla="*/ 1567417 h 3134833"/>
                  <a:gd name="connsiteX0-81" fmla="*/ 0 w 3134833"/>
                  <a:gd name="connsiteY0-82" fmla="*/ 1567417 h 3134833"/>
                  <a:gd name="connsiteX1-83" fmla="*/ 1567417 w 3134833"/>
                  <a:gd name="connsiteY1-84" fmla="*/ 0 h 3134833"/>
                  <a:gd name="connsiteX2-85" fmla="*/ 3134833 w 3134833"/>
                  <a:gd name="connsiteY2-86" fmla="*/ 1567417 h 3134833"/>
                  <a:gd name="connsiteX3-87" fmla="*/ 1567417 w 3134833"/>
                  <a:gd name="connsiteY3-88" fmla="*/ 3134833 h 3134833"/>
                  <a:gd name="connsiteX4-89" fmla="*/ 0 w 3134833"/>
                  <a:gd name="connsiteY4-90" fmla="*/ 1567417 h 3134833"/>
                  <a:gd name="connsiteX0-91" fmla="*/ 0 w 3134833"/>
                  <a:gd name="connsiteY0-92" fmla="*/ 1567417 h 3134833"/>
                  <a:gd name="connsiteX1-93" fmla="*/ 1567417 w 3134833"/>
                  <a:gd name="connsiteY1-94" fmla="*/ 0 h 3134833"/>
                  <a:gd name="connsiteX2-95" fmla="*/ 3134833 w 3134833"/>
                  <a:gd name="connsiteY2-96" fmla="*/ 1567417 h 3134833"/>
                  <a:gd name="connsiteX3-97" fmla="*/ 1567417 w 3134833"/>
                  <a:gd name="connsiteY3-98" fmla="*/ 3134833 h 3134833"/>
                  <a:gd name="connsiteX4-99" fmla="*/ 0 w 3134833"/>
                  <a:gd name="connsiteY4-100" fmla="*/ 1567417 h 3134833"/>
                  <a:gd name="connsiteX0-101" fmla="*/ 0 w 3134833"/>
                  <a:gd name="connsiteY0-102" fmla="*/ 1567417 h 3134833"/>
                  <a:gd name="connsiteX1-103" fmla="*/ 1567417 w 3134833"/>
                  <a:gd name="connsiteY1-104" fmla="*/ 0 h 3134833"/>
                  <a:gd name="connsiteX2-105" fmla="*/ 3134833 w 3134833"/>
                  <a:gd name="connsiteY2-106" fmla="*/ 1567417 h 3134833"/>
                  <a:gd name="connsiteX3-107" fmla="*/ 1567417 w 3134833"/>
                  <a:gd name="connsiteY3-108" fmla="*/ 3134833 h 3134833"/>
                  <a:gd name="connsiteX4-109" fmla="*/ 0 w 3134833"/>
                  <a:gd name="connsiteY4-110" fmla="*/ 1567417 h 3134833"/>
                  <a:gd name="connsiteX0-111" fmla="*/ 0 w 3134833"/>
                  <a:gd name="connsiteY0-112" fmla="*/ 1567417 h 3134833"/>
                  <a:gd name="connsiteX1-113" fmla="*/ 1567417 w 3134833"/>
                  <a:gd name="connsiteY1-114" fmla="*/ 0 h 3134833"/>
                  <a:gd name="connsiteX2-115" fmla="*/ 3134833 w 3134833"/>
                  <a:gd name="connsiteY2-116" fmla="*/ 1567417 h 3134833"/>
                  <a:gd name="connsiteX3-117" fmla="*/ 1567417 w 3134833"/>
                  <a:gd name="connsiteY3-118" fmla="*/ 3134833 h 3134833"/>
                  <a:gd name="connsiteX4-119" fmla="*/ 0 w 3134833"/>
                  <a:gd name="connsiteY4-120" fmla="*/ 1567417 h 31348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34833" h="3134833">
                    <a:moveTo>
                      <a:pt x="0" y="1567417"/>
                    </a:moveTo>
                    <a:cubicBezTo>
                      <a:pt x="1478" y="1151270"/>
                      <a:pt x="1215066" y="1476"/>
                      <a:pt x="1567417" y="0"/>
                    </a:cubicBezTo>
                    <a:cubicBezTo>
                      <a:pt x="1898504" y="1476"/>
                      <a:pt x="3133356" y="1098108"/>
                      <a:pt x="3134833" y="1567417"/>
                    </a:cubicBezTo>
                    <a:cubicBezTo>
                      <a:pt x="3133356" y="2015461"/>
                      <a:pt x="1951665" y="3122724"/>
                      <a:pt x="1567417" y="3134833"/>
                    </a:cubicBezTo>
                    <a:cubicBezTo>
                      <a:pt x="1119373" y="3133356"/>
                      <a:pt x="1477" y="1994196"/>
                      <a:pt x="0" y="1567417"/>
                    </a:cubicBezTo>
                    <a:close/>
                  </a:path>
                </a:pathLst>
              </a:custGeom>
              <a:solidFill>
                <a:schemeClr val="bg1"/>
              </a:solidFill>
              <a:ln w="381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dirty="0" smtClean="0">
                    <a:solidFill>
                      <a:schemeClr val="tx1"/>
                    </a:solidFill>
                    <a:latin typeface="Segoe UI Light" panose="020B0502040204020203" pitchFamily="34" charset="0"/>
                    <a:cs typeface="Segoe UI Light" panose="020B0502040204020203" pitchFamily="34" charset="0"/>
                  </a:rPr>
                  <a:t>2</a:t>
                </a:r>
                <a:endParaRPr lang="zh-CN" altLang="en-US" sz="2800" dirty="0">
                  <a:solidFill>
                    <a:schemeClr val="tx1"/>
                  </a:solidFill>
                  <a:latin typeface="Segoe UI Light" panose="020B0502040204020203" pitchFamily="34" charset="0"/>
                  <a:cs typeface="Segoe UI Light" panose="020B0502040204020203" pitchFamily="34" charset="0"/>
                </a:endParaRPr>
              </a:p>
            </p:txBody>
          </p:sp>
        </p:grpSp>
        <p:sp>
          <p:nvSpPr>
            <p:cNvPr id="35" name="矩形 34"/>
            <p:cNvSpPr/>
            <p:nvPr/>
          </p:nvSpPr>
          <p:spPr>
            <a:xfrm>
              <a:off x="2630983" y="2115542"/>
              <a:ext cx="2419988" cy="613694"/>
            </a:xfrm>
            <a:prstGeom prst="rect">
              <a:avLst/>
            </a:prstGeom>
          </p:spPr>
          <p:txBody>
            <a:bodyPr wrap="square">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625772" y="2085054"/>
            <a:ext cx="3988494" cy="750237"/>
            <a:chOff x="1814286" y="2077797"/>
            <a:chExt cx="3988494" cy="750237"/>
          </a:xfrm>
        </p:grpSpPr>
        <p:grpSp>
          <p:nvGrpSpPr>
            <p:cNvPr id="39" name="组合 38"/>
            <p:cNvGrpSpPr/>
            <p:nvPr/>
          </p:nvGrpSpPr>
          <p:grpSpPr>
            <a:xfrm>
              <a:off x="1814286" y="2077797"/>
              <a:ext cx="3988494" cy="750237"/>
              <a:chOff x="1814286" y="2077797"/>
              <a:chExt cx="3988494" cy="750237"/>
            </a:xfrm>
          </p:grpSpPr>
          <p:sp>
            <p:nvSpPr>
              <p:cNvPr id="41" name="圆角矩形 40"/>
              <p:cNvSpPr/>
              <p:nvPr/>
            </p:nvSpPr>
            <p:spPr>
              <a:xfrm>
                <a:off x="1814286" y="2082801"/>
                <a:ext cx="3875314" cy="740229"/>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42" name="KSO_Shape"/>
              <p:cNvSpPr/>
              <p:nvPr/>
            </p:nvSpPr>
            <p:spPr>
              <a:xfrm>
                <a:off x="5052543" y="2077797"/>
                <a:ext cx="750237" cy="750237"/>
              </a:xfrm>
              <a:custGeom>
                <a:avLst/>
                <a:gdLst>
                  <a:gd name="connsiteX0" fmla="*/ 0 w 3134833"/>
                  <a:gd name="connsiteY0" fmla="*/ 1567417 h 3134833"/>
                  <a:gd name="connsiteX1" fmla="*/ 1567417 w 3134833"/>
                  <a:gd name="connsiteY1" fmla="*/ 0 h 3134833"/>
                  <a:gd name="connsiteX2" fmla="*/ 3134833 w 3134833"/>
                  <a:gd name="connsiteY2" fmla="*/ 1567417 h 3134833"/>
                  <a:gd name="connsiteX3" fmla="*/ 1567417 w 3134833"/>
                  <a:gd name="connsiteY3" fmla="*/ 3134833 h 3134833"/>
                  <a:gd name="connsiteX4" fmla="*/ 0 w 3134833"/>
                  <a:gd name="connsiteY4" fmla="*/ 1567417 h 3134833"/>
                  <a:gd name="connsiteX0-1" fmla="*/ 0 w 3134833"/>
                  <a:gd name="connsiteY0-2" fmla="*/ 1567417 h 3134833"/>
                  <a:gd name="connsiteX1-3" fmla="*/ 1567417 w 3134833"/>
                  <a:gd name="connsiteY1-4" fmla="*/ 0 h 3134833"/>
                  <a:gd name="connsiteX2-5" fmla="*/ 3134833 w 3134833"/>
                  <a:gd name="connsiteY2-6" fmla="*/ 1567417 h 3134833"/>
                  <a:gd name="connsiteX3-7" fmla="*/ 1567417 w 3134833"/>
                  <a:gd name="connsiteY3-8" fmla="*/ 3134833 h 3134833"/>
                  <a:gd name="connsiteX4-9" fmla="*/ 0 w 3134833"/>
                  <a:gd name="connsiteY4-10" fmla="*/ 1567417 h 3134833"/>
                  <a:gd name="connsiteX0-11" fmla="*/ 0 w 3134833"/>
                  <a:gd name="connsiteY0-12" fmla="*/ 1567417 h 3134833"/>
                  <a:gd name="connsiteX1-13" fmla="*/ 1567417 w 3134833"/>
                  <a:gd name="connsiteY1-14" fmla="*/ 0 h 3134833"/>
                  <a:gd name="connsiteX2-15" fmla="*/ 3134833 w 3134833"/>
                  <a:gd name="connsiteY2-16" fmla="*/ 1567417 h 3134833"/>
                  <a:gd name="connsiteX3-17" fmla="*/ 1567417 w 3134833"/>
                  <a:gd name="connsiteY3-18" fmla="*/ 3134833 h 3134833"/>
                  <a:gd name="connsiteX4-19" fmla="*/ 0 w 3134833"/>
                  <a:gd name="connsiteY4-20" fmla="*/ 1567417 h 3134833"/>
                  <a:gd name="connsiteX0-21" fmla="*/ 0 w 3134833"/>
                  <a:gd name="connsiteY0-22" fmla="*/ 1567417 h 3134833"/>
                  <a:gd name="connsiteX1-23" fmla="*/ 1567417 w 3134833"/>
                  <a:gd name="connsiteY1-24" fmla="*/ 0 h 3134833"/>
                  <a:gd name="connsiteX2-25" fmla="*/ 3134833 w 3134833"/>
                  <a:gd name="connsiteY2-26" fmla="*/ 1567417 h 3134833"/>
                  <a:gd name="connsiteX3-27" fmla="*/ 1567417 w 3134833"/>
                  <a:gd name="connsiteY3-28" fmla="*/ 3134833 h 3134833"/>
                  <a:gd name="connsiteX4-29" fmla="*/ 0 w 3134833"/>
                  <a:gd name="connsiteY4-30" fmla="*/ 1567417 h 3134833"/>
                  <a:gd name="connsiteX0-31" fmla="*/ 0 w 3134833"/>
                  <a:gd name="connsiteY0-32" fmla="*/ 1567417 h 3134833"/>
                  <a:gd name="connsiteX1-33" fmla="*/ 1567417 w 3134833"/>
                  <a:gd name="connsiteY1-34" fmla="*/ 0 h 3134833"/>
                  <a:gd name="connsiteX2-35" fmla="*/ 3134833 w 3134833"/>
                  <a:gd name="connsiteY2-36" fmla="*/ 1567417 h 3134833"/>
                  <a:gd name="connsiteX3-37" fmla="*/ 1567417 w 3134833"/>
                  <a:gd name="connsiteY3-38" fmla="*/ 3134833 h 3134833"/>
                  <a:gd name="connsiteX4-39" fmla="*/ 0 w 3134833"/>
                  <a:gd name="connsiteY4-40" fmla="*/ 1567417 h 3134833"/>
                  <a:gd name="connsiteX0-41" fmla="*/ 0 w 3134833"/>
                  <a:gd name="connsiteY0-42" fmla="*/ 1567417 h 3134833"/>
                  <a:gd name="connsiteX1-43" fmla="*/ 1567417 w 3134833"/>
                  <a:gd name="connsiteY1-44" fmla="*/ 0 h 3134833"/>
                  <a:gd name="connsiteX2-45" fmla="*/ 3134833 w 3134833"/>
                  <a:gd name="connsiteY2-46" fmla="*/ 1567417 h 3134833"/>
                  <a:gd name="connsiteX3-47" fmla="*/ 1567417 w 3134833"/>
                  <a:gd name="connsiteY3-48" fmla="*/ 3134833 h 3134833"/>
                  <a:gd name="connsiteX4-49" fmla="*/ 0 w 3134833"/>
                  <a:gd name="connsiteY4-50" fmla="*/ 1567417 h 3134833"/>
                  <a:gd name="connsiteX0-51" fmla="*/ 0 w 3134833"/>
                  <a:gd name="connsiteY0-52" fmla="*/ 1567417 h 3134833"/>
                  <a:gd name="connsiteX1-53" fmla="*/ 1567417 w 3134833"/>
                  <a:gd name="connsiteY1-54" fmla="*/ 0 h 3134833"/>
                  <a:gd name="connsiteX2-55" fmla="*/ 3134833 w 3134833"/>
                  <a:gd name="connsiteY2-56" fmla="*/ 1567417 h 3134833"/>
                  <a:gd name="connsiteX3-57" fmla="*/ 1567417 w 3134833"/>
                  <a:gd name="connsiteY3-58" fmla="*/ 3134833 h 3134833"/>
                  <a:gd name="connsiteX4-59" fmla="*/ 0 w 3134833"/>
                  <a:gd name="connsiteY4-60" fmla="*/ 1567417 h 3134833"/>
                  <a:gd name="connsiteX0-61" fmla="*/ 0 w 3134833"/>
                  <a:gd name="connsiteY0-62" fmla="*/ 1567417 h 3134833"/>
                  <a:gd name="connsiteX1-63" fmla="*/ 1567417 w 3134833"/>
                  <a:gd name="connsiteY1-64" fmla="*/ 0 h 3134833"/>
                  <a:gd name="connsiteX2-65" fmla="*/ 3134833 w 3134833"/>
                  <a:gd name="connsiteY2-66" fmla="*/ 1567417 h 3134833"/>
                  <a:gd name="connsiteX3-67" fmla="*/ 1567417 w 3134833"/>
                  <a:gd name="connsiteY3-68" fmla="*/ 3134833 h 3134833"/>
                  <a:gd name="connsiteX4-69" fmla="*/ 0 w 3134833"/>
                  <a:gd name="connsiteY4-70" fmla="*/ 1567417 h 3134833"/>
                  <a:gd name="connsiteX0-71" fmla="*/ 0 w 3134833"/>
                  <a:gd name="connsiteY0-72" fmla="*/ 1567417 h 3134833"/>
                  <a:gd name="connsiteX1-73" fmla="*/ 1567417 w 3134833"/>
                  <a:gd name="connsiteY1-74" fmla="*/ 0 h 3134833"/>
                  <a:gd name="connsiteX2-75" fmla="*/ 3134833 w 3134833"/>
                  <a:gd name="connsiteY2-76" fmla="*/ 1567417 h 3134833"/>
                  <a:gd name="connsiteX3-77" fmla="*/ 1567417 w 3134833"/>
                  <a:gd name="connsiteY3-78" fmla="*/ 3134833 h 3134833"/>
                  <a:gd name="connsiteX4-79" fmla="*/ 0 w 3134833"/>
                  <a:gd name="connsiteY4-80" fmla="*/ 1567417 h 3134833"/>
                  <a:gd name="connsiteX0-81" fmla="*/ 0 w 3134833"/>
                  <a:gd name="connsiteY0-82" fmla="*/ 1567417 h 3134833"/>
                  <a:gd name="connsiteX1-83" fmla="*/ 1567417 w 3134833"/>
                  <a:gd name="connsiteY1-84" fmla="*/ 0 h 3134833"/>
                  <a:gd name="connsiteX2-85" fmla="*/ 3134833 w 3134833"/>
                  <a:gd name="connsiteY2-86" fmla="*/ 1567417 h 3134833"/>
                  <a:gd name="connsiteX3-87" fmla="*/ 1567417 w 3134833"/>
                  <a:gd name="connsiteY3-88" fmla="*/ 3134833 h 3134833"/>
                  <a:gd name="connsiteX4-89" fmla="*/ 0 w 3134833"/>
                  <a:gd name="connsiteY4-90" fmla="*/ 1567417 h 3134833"/>
                  <a:gd name="connsiteX0-91" fmla="*/ 0 w 3134833"/>
                  <a:gd name="connsiteY0-92" fmla="*/ 1567417 h 3134833"/>
                  <a:gd name="connsiteX1-93" fmla="*/ 1567417 w 3134833"/>
                  <a:gd name="connsiteY1-94" fmla="*/ 0 h 3134833"/>
                  <a:gd name="connsiteX2-95" fmla="*/ 3134833 w 3134833"/>
                  <a:gd name="connsiteY2-96" fmla="*/ 1567417 h 3134833"/>
                  <a:gd name="connsiteX3-97" fmla="*/ 1567417 w 3134833"/>
                  <a:gd name="connsiteY3-98" fmla="*/ 3134833 h 3134833"/>
                  <a:gd name="connsiteX4-99" fmla="*/ 0 w 3134833"/>
                  <a:gd name="connsiteY4-100" fmla="*/ 1567417 h 3134833"/>
                  <a:gd name="connsiteX0-101" fmla="*/ 0 w 3134833"/>
                  <a:gd name="connsiteY0-102" fmla="*/ 1567417 h 3134833"/>
                  <a:gd name="connsiteX1-103" fmla="*/ 1567417 w 3134833"/>
                  <a:gd name="connsiteY1-104" fmla="*/ 0 h 3134833"/>
                  <a:gd name="connsiteX2-105" fmla="*/ 3134833 w 3134833"/>
                  <a:gd name="connsiteY2-106" fmla="*/ 1567417 h 3134833"/>
                  <a:gd name="connsiteX3-107" fmla="*/ 1567417 w 3134833"/>
                  <a:gd name="connsiteY3-108" fmla="*/ 3134833 h 3134833"/>
                  <a:gd name="connsiteX4-109" fmla="*/ 0 w 3134833"/>
                  <a:gd name="connsiteY4-110" fmla="*/ 1567417 h 3134833"/>
                  <a:gd name="connsiteX0-111" fmla="*/ 0 w 3134833"/>
                  <a:gd name="connsiteY0-112" fmla="*/ 1567417 h 3134833"/>
                  <a:gd name="connsiteX1-113" fmla="*/ 1567417 w 3134833"/>
                  <a:gd name="connsiteY1-114" fmla="*/ 0 h 3134833"/>
                  <a:gd name="connsiteX2-115" fmla="*/ 3134833 w 3134833"/>
                  <a:gd name="connsiteY2-116" fmla="*/ 1567417 h 3134833"/>
                  <a:gd name="connsiteX3-117" fmla="*/ 1567417 w 3134833"/>
                  <a:gd name="connsiteY3-118" fmla="*/ 3134833 h 3134833"/>
                  <a:gd name="connsiteX4-119" fmla="*/ 0 w 3134833"/>
                  <a:gd name="connsiteY4-120" fmla="*/ 1567417 h 31348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34833" h="3134833">
                    <a:moveTo>
                      <a:pt x="0" y="1567417"/>
                    </a:moveTo>
                    <a:cubicBezTo>
                      <a:pt x="1478" y="1151270"/>
                      <a:pt x="1215066" y="1476"/>
                      <a:pt x="1567417" y="0"/>
                    </a:cubicBezTo>
                    <a:cubicBezTo>
                      <a:pt x="1898504" y="1476"/>
                      <a:pt x="3133356" y="1098108"/>
                      <a:pt x="3134833" y="1567417"/>
                    </a:cubicBezTo>
                    <a:cubicBezTo>
                      <a:pt x="3133356" y="2015461"/>
                      <a:pt x="1951665" y="3122724"/>
                      <a:pt x="1567417" y="3134833"/>
                    </a:cubicBezTo>
                    <a:cubicBezTo>
                      <a:pt x="1119373" y="3133356"/>
                      <a:pt x="1477" y="1994196"/>
                      <a:pt x="0" y="1567417"/>
                    </a:cubicBezTo>
                    <a:close/>
                  </a:path>
                </a:pathLst>
              </a:custGeom>
              <a:solidFill>
                <a:schemeClr val="bg1"/>
              </a:solidFill>
              <a:ln w="381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dirty="0" smtClean="0">
                    <a:solidFill>
                      <a:schemeClr val="tx1"/>
                    </a:solidFill>
                    <a:latin typeface="Segoe UI Light" panose="020B0502040204020203" pitchFamily="34" charset="0"/>
                    <a:cs typeface="Segoe UI Light" panose="020B0502040204020203" pitchFamily="34" charset="0"/>
                  </a:rPr>
                  <a:t>4</a:t>
                </a:r>
                <a:endParaRPr lang="zh-CN" altLang="en-US" sz="2800" dirty="0">
                  <a:solidFill>
                    <a:schemeClr val="tx1"/>
                  </a:solidFill>
                  <a:latin typeface="Segoe UI Light" panose="020B0502040204020203" pitchFamily="34" charset="0"/>
                  <a:cs typeface="Segoe UI Light" panose="020B0502040204020203" pitchFamily="34" charset="0"/>
                </a:endParaRPr>
              </a:p>
            </p:txBody>
          </p:sp>
        </p:grpSp>
        <p:sp>
          <p:nvSpPr>
            <p:cNvPr id="40" name="矩形 39"/>
            <p:cNvSpPr/>
            <p:nvPr/>
          </p:nvSpPr>
          <p:spPr>
            <a:xfrm>
              <a:off x="2630983" y="2115542"/>
              <a:ext cx="2419988" cy="613694"/>
            </a:xfrm>
            <a:prstGeom prst="rect">
              <a:avLst/>
            </a:prstGeom>
          </p:spPr>
          <p:txBody>
            <a:bodyPr wrap="square">
              <a:spAutoFit/>
            </a:bodyPr>
            <a:lstStyle/>
            <a:p>
              <a:pPr algn="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6625772" y="4588769"/>
            <a:ext cx="3988494" cy="750237"/>
            <a:chOff x="1814286" y="2077797"/>
            <a:chExt cx="3988494" cy="750237"/>
          </a:xfrm>
        </p:grpSpPr>
        <p:grpSp>
          <p:nvGrpSpPr>
            <p:cNvPr id="44" name="组合 43"/>
            <p:cNvGrpSpPr/>
            <p:nvPr/>
          </p:nvGrpSpPr>
          <p:grpSpPr>
            <a:xfrm>
              <a:off x="1814286" y="2077797"/>
              <a:ext cx="3988494" cy="750237"/>
              <a:chOff x="1814286" y="2077797"/>
              <a:chExt cx="3988494" cy="750237"/>
            </a:xfrm>
          </p:grpSpPr>
          <p:sp>
            <p:nvSpPr>
              <p:cNvPr id="46" name="圆角矩形 45"/>
              <p:cNvSpPr/>
              <p:nvPr/>
            </p:nvSpPr>
            <p:spPr>
              <a:xfrm>
                <a:off x="1814286" y="2082801"/>
                <a:ext cx="3875314" cy="740229"/>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47" name="KSO_Shape"/>
              <p:cNvSpPr/>
              <p:nvPr/>
            </p:nvSpPr>
            <p:spPr>
              <a:xfrm>
                <a:off x="5052543" y="2077797"/>
                <a:ext cx="750237" cy="750237"/>
              </a:xfrm>
              <a:custGeom>
                <a:avLst/>
                <a:gdLst>
                  <a:gd name="connsiteX0" fmla="*/ 0 w 3134833"/>
                  <a:gd name="connsiteY0" fmla="*/ 1567417 h 3134833"/>
                  <a:gd name="connsiteX1" fmla="*/ 1567417 w 3134833"/>
                  <a:gd name="connsiteY1" fmla="*/ 0 h 3134833"/>
                  <a:gd name="connsiteX2" fmla="*/ 3134833 w 3134833"/>
                  <a:gd name="connsiteY2" fmla="*/ 1567417 h 3134833"/>
                  <a:gd name="connsiteX3" fmla="*/ 1567417 w 3134833"/>
                  <a:gd name="connsiteY3" fmla="*/ 3134833 h 3134833"/>
                  <a:gd name="connsiteX4" fmla="*/ 0 w 3134833"/>
                  <a:gd name="connsiteY4" fmla="*/ 1567417 h 3134833"/>
                  <a:gd name="connsiteX0-1" fmla="*/ 0 w 3134833"/>
                  <a:gd name="connsiteY0-2" fmla="*/ 1567417 h 3134833"/>
                  <a:gd name="connsiteX1-3" fmla="*/ 1567417 w 3134833"/>
                  <a:gd name="connsiteY1-4" fmla="*/ 0 h 3134833"/>
                  <a:gd name="connsiteX2-5" fmla="*/ 3134833 w 3134833"/>
                  <a:gd name="connsiteY2-6" fmla="*/ 1567417 h 3134833"/>
                  <a:gd name="connsiteX3-7" fmla="*/ 1567417 w 3134833"/>
                  <a:gd name="connsiteY3-8" fmla="*/ 3134833 h 3134833"/>
                  <a:gd name="connsiteX4-9" fmla="*/ 0 w 3134833"/>
                  <a:gd name="connsiteY4-10" fmla="*/ 1567417 h 3134833"/>
                  <a:gd name="connsiteX0-11" fmla="*/ 0 w 3134833"/>
                  <a:gd name="connsiteY0-12" fmla="*/ 1567417 h 3134833"/>
                  <a:gd name="connsiteX1-13" fmla="*/ 1567417 w 3134833"/>
                  <a:gd name="connsiteY1-14" fmla="*/ 0 h 3134833"/>
                  <a:gd name="connsiteX2-15" fmla="*/ 3134833 w 3134833"/>
                  <a:gd name="connsiteY2-16" fmla="*/ 1567417 h 3134833"/>
                  <a:gd name="connsiteX3-17" fmla="*/ 1567417 w 3134833"/>
                  <a:gd name="connsiteY3-18" fmla="*/ 3134833 h 3134833"/>
                  <a:gd name="connsiteX4-19" fmla="*/ 0 w 3134833"/>
                  <a:gd name="connsiteY4-20" fmla="*/ 1567417 h 3134833"/>
                  <a:gd name="connsiteX0-21" fmla="*/ 0 w 3134833"/>
                  <a:gd name="connsiteY0-22" fmla="*/ 1567417 h 3134833"/>
                  <a:gd name="connsiteX1-23" fmla="*/ 1567417 w 3134833"/>
                  <a:gd name="connsiteY1-24" fmla="*/ 0 h 3134833"/>
                  <a:gd name="connsiteX2-25" fmla="*/ 3134833 w 3134833"/>
                  <a:gd name="connsiteY2-26" fmla="*/ 1567417 h 3134833"/>
                  <a:gd name="connsiteX3-27" fmla="*/ 1567417 w 3134833"/>
                  <a:gd name="connsiteY3-28" fmla="*/ 3134833 h 3134833"/>
                  <a:gd name="connsiteX4-29" fmla="*/ 0 w 3134833"/>
                  <a:gd name="connsiteY4-30" fmla="*/ 1567417 h 3134833"/>
                  <a:gd name="connsiteX0-31" fmla="*/ 0 w 3134833"/>
                  <a:gd name="connsiteY0-32" fmla="*/ 1567417 h 3134833"/>
                  <a:gd name="connsiteX1-33" fmla="*/ 1567417 w 3134833"/>
                  <a:gd name="connsiteY1-34" fmla="*/ 0 h 3134833"/>
                  <a:gd name="connsiteX2-35" fmla="*/ 3134833 w 3134833"/>
                  <a:gd name="connsiteY2-36" fmla="*/ 1567417 h 3134833"/>
                  <a:gd name="connsiteX3-37" fmla="*/ 1567417 w 3134833"/>
                  <a:gd name="connsiteY3-38" fmla="*/ 3134833 h 3134833"/>
                  <a:gd name="connsiteX4-39" fmla="*/ 0 w 3134833"/>
                  <a:gd name="connsiteY4-40" fmla="*/ 1567417 h 3134833"/>
                  <a:gd name="connsiteX0-41" fmla="*/ 0 w 3134833"/>
                  <a:gd name="connsiteY0-42" fmla="*/ 1567417 h 3134833"/>
                  <a:gd name="connsiteX1-43" fmla="*/ 1567417 w 3134833"/>
                  <a:gd name="connsiteY1-44" fmla="*/ 0 h 3134833"/>
                  <a:gd name="connsiteX2-45" fmla="*/ 3134833 w 3134833"/>
                  <a:gd name="connsiteY2-46" fmla="*/ 1567417 h 3134833"/>
                  <a:gd name="connsiteX3-47" fmla="*/ 1567417 w 3134833"/>
                  <a:gd name="connsiteY3-48" fmla="*/ 3134833 h 3134833"/>
                  <a:gd name="connsiteX4-49" fmla="*/ 0 w 3134833"/>
                  <a:gd name="connsiteY4-50" fmla="*/ 1567417 h 3134833"/>
                  <a:gd name="connsiteX0-51" fmla="*/ 0 w 3134833"/>
                  <a:gd name="connsiteY0-52" fmla="*/ 1567417 h 3134833"/>
                  <a:gd name="connsiteX1-53" fmla="*/ 1567417 w 3134833"/>
                  <a:gd name="connsiteY1-54" fmla="*/ 0 h 3134833"/>
                  <a:gd name="connsiteX2-55" fmla="*/ 3134833 w 3134833"/>
                  <a:gd name="connsiteY2-56" fmla="*/ 1567417 h 3134833"/>
                  <a:gd name="connsiteX3-57" fmla="*/ 1567417 w 3134833"/>
                  <a:gd name="connsiteY3-58" fmla="*/ 3134833 h 3134833"/>
                  <a:gd name="connsiteX4-59" fmla="*/ 0 w 3134833"/>
                  <a:gd name="connsiteY4-60" fmla="*/ 1567417 h 3134833"/>
                  <a:gd name="connsiteX0-61" fmla="*/ 0 w 3134833"/>
                  <a:gd name="connsiteY0-62" fmla="*/ 1567417 h 3134833"/>
                  <a:gd name="connsiteX1-63" fmla="*/ 1567417 w 3134833"/>
                  <a:gd name="connsiteY1-64" fmla="*/ 0 h 3134833"/>
                  <a:gd name="connsiteX2-65" fmla="*/ 3134833 w 3134833"/>
                  <a:gd name="connsiteY2-66" fmla="*/ 1567417 h 3134833"/>
                  <a:gd name="connsiteX3-67" fmla="*/ 1567417 w 3134833"/>
                  <a:gd name="connsiteY3-68" fmla="*/ 3134833 h 3134833"/>
                  <a:gd name="connsiteX4-69" fmla="*/ 0 w 3134833"/>
                  <a:gd name="connsiteY4-70" fmla="*/ 1567417 h 3134833"/>
                  <a:gd name="connsiteX0-71" fmla="*/ 0 w 3134833"/>
                  <a:gd name="connsiteY0-72" fmla="*/ 1567417 h 3134833"/>
                  <a:gd name="connsiteX1-73" fmla="*/ 1567417 w 3134833"/>
                  <a:gd name="connsiteY1-74" fmla="*/ 0 h 3134833"/>
                  <a:gd name="connsiteX2-75" fmla="*/ 3134833 w 3134833"/>
                  <a:gd name="connsiteY2-76" fmla="*/ 1567417 h 3134833"/>
                  <a:gd name="connsiteX3-77" fmla="*/ 1567417 w 3134833"/>
                  <a:gd name="connsiteY3-78" fmla="*/ 3134833 h 3134833"/>
                  <a:gd name="connsiteX4-79" fmla="*/ 0 w 3134833"/>
                  <a:gd name="connsiteY4-80" fmla="*/ 1567417 h 3134833"/>
                  <a:gd name="connsiteX0-81" fmla="*/ 0 w 3134833"/>
                  <a:gd name="connsiteY0-82" fmla="*/ 1567417 h 3134833"/>
                  <a:gd name="connsiteX1-83" fmla="*/ 1567417 w 3134833"/>
                  <a:gd name="connsiteY1-84" fmla="*/ 0 h 3134833"/>
                  <a:gd name="connsiteX2-85" fmla="*/ 3134833 w 3134833"/>
                  <a:gd name="connsiteY2-86" fmla="*/ 1567417 h 3134833"/>
                  <a:gd name="connsiteX3-87" fmla="*/ 1567417 w 3134833"/>
                  <a:gd name="connsiteY3-88" fmla="*/ 3134833 h 3134833"/>
                  <a:gd name="connsiteX4-89" fmla="*/ 0 w 3134833"/>
                  <a:gd name="connsiteY4-90" fmla="*/ 1567417 h 3134833"/>
                  <a:gd name="connsiteX0-91" fmla="*/ 0 w 3134833"/>
                  <a:gd name="connsiteY0-92" fmla="*/ 1567417 h 3134833"/>
                  <a:gd name="connsiteX1-93" fmla="*/ 1567417 w 3134833"/>
                  <a:gd name="connsiteY1-94" fmla="*/ 0 h 3134833"/>
                  <a:gd name="connsiteX2-95" fmla="*/ 3134833 w 3134833"/>
                  <a:gd name="connsiteY2-96" fmla="*/ 1567417 h 3134833"/>
                  <a:gd name="connsiteX3-97" fmla="*/ 1567417 w 3134833"/>
                  <a:gd name="connsiteY3-98" fmla="*/ 3134833 h 3134833"/>
                  <a:gd name="connsiteX4-99" fmla="*/ 0 w 3134833"/>
                  <a:gd name="connsiteY4-100" fmla="*/ 1567417 h 3134833"/>
                  <a:gd name="connsiteX0-101" fmla="*/ 0 w 3134833"/>
                  <a:gd name="connsiteY0-102" fmla="*/ 1567417 h 3134833"/>
                  <a:gd name="connsiteX1-103" fmla="*/ 1567417 w 3134833"/>
                  <a:gd name="connsiteY1-104" fmla="*/ 0 h 3134833"/>
                  <a:gd name="connsiteX2-105" fmla="*/ 3134833 w 3134833"/>
                  <a:gd name="connsiteY2-106" fmla="*/ 1567417 h 3134833"/>
                  <a:gd name="connsiteX3-107" fmla="*/ 1567417 w 3134833"/>
                  <a:gd name="connsiteY3-108" fmla="*/ 3134833 h 3134833"/>
                  <a:gd name="connsiteX4-109" fmla="*/ 0 w 3134833"/>
                  <a:gd name="connsiteY4-110" fmla="*/ 1567417 h 3134833"/>
                  <a:gd name="connsiteX0-111" fmla="*/ 0 w 3134833"/>
                  <a:gd name="connsiteY0-112" fmla="*/ 1567417 h 3134833"/>
                  <a:gd name="connsiteX1-113" fmla="*/ 1567417 w 3134833"/>
                  <a:gd name="connsiteY1-114" fmla="*/ 0 h 3134833"/>
                  <a:gd name="connsiteX2-115" fmla="*/ 3134833 w 3134833"/>
                  <a:gd name="connsiteY2-116" fmla="*/ 1567417 h 3134833"/>
                  <a:gd name="connsiteX3-117" fmla="*/ 1567417 w 3134833"/>
                  <a:gd name="connsiteY3-118" fmla="*/ 3134833 h 3134833"/>
                  <a:gd name="connsiteX4-119" fmla="*/ 0 w 3134833"/>
                  <a:gd name="connsiteY4-120" fmla="*/ 1567417 h 31348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34833" h="3134833">
                    <a:moveTo>
                      <a:pt x="0" y="1567417"/>
                    </a:moveTo>
                    <a:cubicBezTo>
                      <a:pt x="1478" y="1151270"/>
                      <a:pt x="1215066" y="1476"/>
                      <a:pt x="1567417" y="0"/>
                    </a:cubicBezTo>
                    <a:cubicBezTo>
                      <a:pt x="1898504" y="1476"/>
                      <a:pt x="3133356" y="1098108"/>
                      <a:pt x="3134833" y="1567417"/>
                    </a:cubicBezTo>
                    <a:cubicBezTo>
                      <a:pt x="3133356" y="2015461"/>
                      <a:pt x="1951665" y="3122724"/>
                      <a:pt x="1567417" y="3134833"/>
                    </a:cubicBezTo>
                    <a:cubicBezTo>
                      <a:pt x="1119373" y="3133356"/>
                      <a:pt x="1477" y="1994196"/>
                      <a:pt x="0" y="1567417"/>
                    </a:cubicBezTo>
                    <a:close/>
                  </a:path>
                </a:pathLst>
              </a:custGeom>
              <a:solidFill>
                <a:schemeClr val="bg1"/>
              </a:solidFill>
              <a:ln w="381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dirty="0" smtClean="0">
                    <a:solidFill>
                      <a:schemeClr val="tx1"/>
                    </a:solidFill>
                    <a:latin typeface="Segoe UI Light" panose="020B0502040204020203" pitchFamily="34" charset="0"/>
                    <a:cs typeface="Segoe UI Light" panose="020B0502040204020203" pitchFamily="34" charset="0"/>
                  </a:rPr>
                  <a:t>6</a:t>
                </a:r>
                <a:endParaRPr lang="zh-CN" altLang="en-US" sz="2800" dirty="0">
                  <a:solidFill>
                    <a:schemeClr val="tx1"/>
                  </a:solidFill>
                  <a:latin typeface="Segoe UI Light" panose="020B0502040204020203" pitchFamily="34" charset="0"/>
                  <a:cs typeface="Segoe UI Light" panose="020B0502040204020203" pitchFamily="34" charset="0"/>
                </a:endParaRPr>
              </a:p>
            </p:txBody>
          </p:sp>
        </p:grpSp>
        <p:sp>
          <p:nvSpPr>
            <p:cNvPr id="45" name="矩形 44"/>
            <p:cNvSpPr/>
            <p:nvPr/>
          </p:nvSpPr>
          <p:spPr>
            <a:xfrm>
              <a:off x="2630983" y="2115542"/>
              <a:ext cx="2419988" cy="613694"/>
            </a:xfrm>
            <a:prstGeom prst="rect">
              <a:avLst/>
            </a:prstGeom>
          </p:spPr>
          <p:txBody>
            <a:bodyPr wrap="square">
              <a:spAutoFit/>
            </a:bodyPr>
            <a:lstStyle/>
            <a:p>
              <a:pPr algn="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6625772" y="3336911"/>
            <a:ext cx="3988494" cy="750237"/>
            <a:chOff x="1814286" y="2077797"/>
            <a:chExt cx="3988494" cy="750237"/>
          </a:xfrm>
        </p:grpSpPr>
        <p:grpSp>
          <p:nvGrpSpPr>
            <p:cNvPr id="49" name="组合 48"/>
            <p:cNvGrpSpPr/>
            <p:nvPr/>
          </p:nvGrpSpPr>
          <p:grpSpPr>
            <a:xfrm>
              <a:off x="1814286" y="2077797"/>
              <a:ext cx="3988494" cy="750237"/>
              <a:chOff x="1814286" y="2077797"/>
              <a:chExt cx="3988494" cy="750237"/>
            </a:xfrm>
          </p:grpSpPr>
          <p:sp>
            <p:nvSpPr>
              <p:cNvPr id="51" name="圆角矩形 50"/>
              <p:cNvSpPr/>
              <p:nvPr/>
            </p:nvSpPr>
            <p:spPr>
              <a:xfrm>
                <a:off x="1814286" y="2082801"/>
                <a:ext cx="3875314" cy="740229"/>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52" name="KSO_Shape"/>
              <p:cNvSpPr/>
              <p:nvPr/>
            </p:nvSpPr>
            <p:spPr>
              <a:xfrm>
                <a:off x="5052543" y="2077797"/>
                <a:ext cx="750237" cy="750237"/>
              </a:xfrm>
              <a:custGeom>
                <a:avLst/>
                <a:gdLst>
                  <a:gd name="connsiteX0" fmla="*/ 0 w 3134833"/>
                  <a:gd name="connsiteY0" fmla="*/ 1567417 h 3134833"/>
                  <a:gd name="connsiteX1" fmla="*/ 1567417 w 3134833"/>
                  <a:gd name="connsiteY1" fmla="*/ 0 h 3134833"/>
                  <a:gd name="connsiteX2" fmla="*/ 3134833 w 3134833"/>
                  <a:gd name="connsiteY2" fmla="*/ 1567417 h 3134833"/>
                  <a:gd name="connsiteX3" fmla="*/ 1567417 w 3134833"/>
                  <a:gd name="connsiteY3" fmla="*/ 3134833 h 3134833"/>
                  <a:gd name="connsiteX4" fmla="*/ 0 w 3134833"/>
                  <a:gd name="connsiteY4" fmla="*/ 1567417 h 3134833"/>
                  <a:gd name="connsiteX0-1" fmla="*/ 0 w 3134833"/>
                  <a:gd name="connsiteY0-2" fmla="*/ 1567417 h 3134833"/>
                  <a:gd name="connsiteX1-3" fmla="*/ 1567417 w 3134833"/>
                  <a:gd name="connsiteY1-4" fmla="*/ 0 h 3134833"/>
                  <a:gd name="connsiteX2-5" fmla="*/ 3134833 w 3134833"/>
                  <a:gd name="connsiteY2-6" fmla="*/ 1567417 h 3134833"/>
                  <a:gd name="connsiteX3-7" fmla="*/ 1567417 w 3134833"/>
                  <a:gd name="connsiteY3-8" fmla="*/ 3134833 h 3134833"/>
                  <a:gd name="connsiteX4-9" fmla="*/ 0 w 3134833"/>
                  <a:gd name="connsiteY4-10" fmla="*/ 1567417 h 3134833"/>
                  <a:gd name="connsiteX0-11" fmla="*/ 0 w 3134833"/>
                  <a:gd name="connsiteY0-12" fmla="*/ 1567417 h 3134833"/>
                  <a:gd name="connsiteX1-13" fmla="*/ 1567417 w 3134833"/>
                  <a:gd name="connsiteY1-14" fmla="*/ 0 h 3134833"/>
                  <a:gd name="connsiteX2-15" fmla="*/ 3134833 w 3134833"/>
                  <a:gd name="connsiteY2-16" fmla="*/ 1567417 h 3134833"/>
                  <a:gd name="connsiteX3-17" fmla="*/ 1567417 w 3134833"/>
                  <a:gd name="connsiteY3-18" fmla="*/ 3134833 h 3134833"/>
                  <a:gd name="connsiteX4-19" fmla="*/ 0 w 3134833"/>
                  <a:gd name="connsiteY4-20" fmla="*/ 1567417 h 3134833"/>
                  <a:gd name="connsiteX0-21" fmla="*/ 0 w 3134833"/>
                  <a:gd name="connsiteY0-22" fmla="*/ 1567417 h 3134833"/>
                  <a:gd name="connsiteX1-23" fmla="*/ 1567417 w 3134833"/>
                  <a:gd name="connsiteY1-24" fmla="*/ 0 h 3134833"/>
                  <a:gd name="connsiteX2-25" fmla="*/ 3134833 w 3134833"/>
                  <a:gd name="connsiteY2-26" fmla="*/ 1567417 h 3134833"/>
                  <a:gd name="connsiteX3-27" fmla="*/ 1567417 w 3134833"/>
                  <a:gd name="connsiteY3-28" fmla="*/ 3134833 h 3134833"/>
                  <a:gd name="connsiteX4-29" fmla="*/ 0 w 3134833"/>
                  <a:gd name="connsiteY4-30" fmla="*/ 1567417 h 3134833"/>
                  <a:gd name="connsiteX0-31" fmla="*/ 0 w 3134833"/>
                  <a:gd name="connsiteY0-32" fmla="*/ 1567417 h 3134833"/>
                  <a:gd name="connsiteX1-33" fmla="*/ 1567417 w 3134833"/>
                  <a:gd name="connsiteY1-34" fmla="*/ 0 h 3134833"/>
                  <a:gd name="connsiteX2-35" fmla="*/ 3134833 w 3134833"/>
                  <a:gd name="connsiteY2-36" fmla="*/ 1567417 h 3134833"/>
                  <a:gd name="connsiteX3-37" fmla="*/ 1567417 w 3134833"/>
                  <a:gd name="connsiteY3-38" fmla="*/ 3134833 h 3134833"/>
                  <a:gd name="connsiteX4-39" fmla="*/ 0 w 3134833"/>
                  <a:gd name="connsiteY4-40" fmla="*/ 1567417 h 3134833"/>
                  <a:gd name="connsiteX0-41" fmla="*/ 0 w 3134833"/>
                  <a:gd name="connsiteY0-42" fmla="*/ 1567417 h 3134833"/>
                  <a:gd name="connsiteX1-43" fmla="*/ 1567417 w 3134833"/>
                  <a:gd name="connsiteY1-44" fmla="*/ 0 h 3134833"/>
                  <a:gd name="connsiteX2-45" fmla="*/ 3134833 w 3134833"/>
                  <a:gd name="connsiteY2-46" fmla="*/ 1567417 h 3134833"/>
                  <a:gd name="connsiteX3-47" fmla="*/ 1567417 w 3134833"/>
                  <a:gd name="connsiteY3-48" fmla="*/ 3134833 h 3134833"/>
                  <a:gd name="connsiteX4-49" fmla="*/ 0 w 3134833"/>
                  <a:gd name="connsiteY4-50" fmla="*/ 1567417 h 3134833"/>
                  <a:gd name="connsiteX0-51" fmla="*/ 0 w 3134833"/>
                  <a:gd name="connsiteY0-52" fmla="*/ 1567417 h 3134833"/>
                  <a:gd name="connsiteX1-53" fmla="*/ 1567417 w 3134833"/>
                  <a:gd name="connsiteY1-54" fmla="*/ 0 h 3134833"/>
                  <a:gd name="connsiteX2-55" fmla="*/ 3134833 w 3134833"/>
                  <a:gd name="connsiteY2-56" fmla="*/ 1567417 h 3134833"/>
                  <a:gd name="connsiteX3-57" fmla="*/ 1567417 w 3134833"/>
                  <a:gd name="connsiteY3-58" fmla="*/ 3134833 h 3134833"/>
                  <a:gd name="connsiteX4-59" fmla="*/ 0 w 3134833"/>
                  <a:gd name="connsiteY4-60" fmla="*/ 1567417 h 3134833"/>
                  <a:gd name="connsiteX0-61" fmla="*/ 0 w 3134833"/>
                  <a:gd name="connsiteY0-62" fmla="*/ 1567417 h 3134833"/>
                  <a:gd name="connsiteX1-63" fmla="*/ 1567417 w 3134833"/>
                  <a:gd name="connsiteY1-64" fmla="*/ 0 h 3134833"/>
                  <a:gd name="connsiteX2-65" fmla="*/ 3134833 w 3134833"/>
                  <a:gd name="connsiteY2-66" fmla="*/ 1567417 h 3134833"/>
                  <a:gd name="connsiteX3-67" fmla="*/ 1567417 w 3134833"/>
                  <a:gd name="connsiteY3-68" fmla="*/ 3134833 h 3134833"/>
                  <a:gd name="connsiteX4-69" fmla="*/ 0 w 3134833"/>
                  <a:gd name="connsiteY4-70" fmla="*/ 1567417 h 3134833"/>
                  <a:gd name="connsiteX0-71" fmla="*/ 0 w 3134833"/>
                  <a:gd name="connsiteY0-72" fmla="*/ 1567417 h 3134833"/>
                  <a:gd name="connsiteX1-73" fmla="*/ 1567417 w 3134833"/>
                  <a:gd name="connsiteY1-74" fmla="*/ 0 h 3134833"/>
                  <a:gd name="connsiteX2-75" fmla="*/ 3134833 w 3134833"/>
                  <a:gd name="connsiteY2-76" fmla="*/ 1567417 h 3134833"/>
                  <a:gd name="connsiteX3-77" fmla="*/ 1567417 w 3134833"/>
                  <a:gd name="connsiteY3-78" fmla="*/ 3134833 h 3134833"/>
                  <a:gd name="connsiteX4-79" fmla="*/ 0 w 3134833"/>
                  <a:gd name="connsiteY4-80" fmla="*/ 1567417 h 3134833"/>
                  <a:gd name="connsiteX0-81" fmla="*/ 0 w 3134833"/>
                  <a:gd name="connsiteY0-82" fmla="*/ 1567417 h 3134833"/>
                  <a:gd name="connsiteX1-83" fmla="*/ 1567417 w 3134833"/>
                  <a:gd name="connsiteY1-84" fmla="*/ 0 h 3134833"/>
                  <a:gd name="connsiteX2-85" fmla="*/ 3134833 w 3134833"/>
                  <a:gd name="connsiteY2-86" fmla="*/ 1567417 h 3134833"/>
                  <a:gd name="connsiteX3-87" fmla="*/ 1567417 w 3134833"/>
                  <a:gd name="connsiteY3-88" fmla="*/ 3134833 h 3134833"/>
                  <a:gd name="connsiteX4-89" fmla="*/ 0 w 3134833"/>
                  <a:gd name="connsiteY4-90" fmla="*/ 1567417 h 3134833"/>
                  <a:gd name="connsiteX0-91" fmla="*/ 0 w 3134833"/>
                  <a:gd name="connsiteY0-92" fmla="*/ 1567417 h 3134833"/>
                  <a:gd name="connsiteX1-93" fmla="*/ 1567417 w 3134833"/>
                  <a:gd name="connsiteY1-94" fmla="*/ 0 h 3134833"/>
                  <a:gd name="connsiteX2-95" fmla="*/ 3134833 w 3134833"/>
                  <a:gd name="connsiteY2-96" fmla="*/ 1567417 h 3134833"/>
                  <a:gd name="connsiteX3-97" fmla="*/ 1567417 w 3134833"/>
                  <a:gd name="connsiteY3-98" fmla="*/ 3134833 h 3134833"/>
                  <a:gd name="connsiteX4-99" fmla="*/ 0 w 3134833"/>
                  <a:gd name="connsiteY4-100" fmla="*/ 1567417 h 3134833"/>
                  <a:gd name="connsiteX0-101" fmla="*/ 0 w 3134833"/>
                  <a:gd name="connsiteY0-102" fmla="*/ 1567417 h 3134833"/>
                  <a:gd name="connsiteX1-103" fmla="*/ 1567417 w 3134833"/>
                  <a:gd name="connsiteY1-104" fmla="*/ 0 h 3134833"/>
                  <a:gd name="connsiteX2-105" fmla="*/ 3134833 w 3134833"/>
                  <a:gd name="connsiteY2-106" fmla="*/ 1567417 h 3134833"/>
                  <a:gd name="connsiteX3-107" fmla="*/ 1567417 w 3134833"/>
                  <a:gd name="connsiteY3-108" fmla="*/ 3134833 h 3134833"/>
                  <a:gd name="connsiteX4-109" fmla="*/ 0 w 3134833"/>
                  <a:gd name="connsiteY4-110" fmla="*/ 1567417 h 3134833"/>
                  <a:gd name="connsiteX0-111" fmla="*/ 0 w 3134833"/>
                  <a:gd name="connsiteY0-112" fmla="*/ 1567417 h 3134833"/>
                  <a:gd name="connsiteX1-113" fmla="*/ 1567417 w 3134833"/>
                  <a:gd name="connsiteY1-114" fmla="*/ 0 h 3134833"/>
                  <a:gd name="connsiteX2-115" fmla="*/ 3134833 w 3134833"/>
                  <a:gd name="connsiteY2-116" fmla="*/ 1567417 h 3134833"/>
                  <a:gd name="connsiteX3-117" fmla="*/ 1567417 w 3134833"/>
                  <a:gd name="connsiteY3-118" fmla="*/ 3134833 h 3134833"/>
                  <a:gd name="connsiteX4-119" fmla="*/ 0 w 3134833"/>
                  <a:gd name="connsiteY4-120" fmla="*/ 1567417 h 31348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34833" h="3134833">
                    <a:moveTo>
                      <a:pt x="0" y="1567417"/>
                    </a:moveTo>
                    <a:cubicBezTo>
                      <a:pt x="1478" y="1151270"/>
                      <a:pt x="1215066" y="1476"/>
                      <a:pt x="1567417" y="0"/>
                    </a:cubicBezTo>
                    <a:cubicBezTo>
                      <a:pt x="1898504" y="1476"/>
                      <a:pt x="3133356" y="1098108"/>
                      <a:pt x="3134833" y="1567417"/>
                    </a:cubicBezTo>
                    <a:cubicBezTo>
                      <a:pt x="3133356" y="2015461"/>
                      <a:pt x="1951665" y="3122724"/>
                      <a:pt x="1567417" y="3134833"/>
                    </a:cubicBezTo>
                    <a:cubicBezTo>
                      <a:pt x="1119373" y="3133356"/>
                      <a:pt x="1477" y="1994196"/>
                      <a:pt x="0" y="1567417"/>
                    </a:cubicBezTo>
                    <a:close/>
                  </a:path>
                </a:pathLst>
              </a:custGeom>
              <a:solidFill>
                <a:schemeClr val="bg1"/>
              </a:solidFill>
              <a:ln w="3810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800" dirty="0" smtClean="0">
                    <a:solidFill>
                      <a:schemeClr val="tx1"/>
                    </a:solidFill>
                    <a:latin typeface="Segoe UI Light" panose="020B0502040204020203" pitchFamily="34" charset="0"/>
                    <a:cs typeface="Segoe UI Light" panose="020B0502040204020203" pitchFamily="34" charset="0"/>
                  </a:rPr>
                  <a:t>5</a:t>
                </a:r>
                <a:endParaRPr lang="zh-CN" altLang="en-US" sz="2800" dirty="0">
                  <a:solidFill>
                    <a:schemeClr val="tx1"/>
                  </a:solidFill>
                  <a:latin typeface="Segoe UI Light" panose="020B0502040204020203" pitchFamily="34" charset="0"/>
                  <a:cs typeface="Segoe UI Light" panose="020B0502040204020203" pitchFamily="34" charset="0"/>
                </a:endParaRPr>
              </a:p>
            </p:txBody>
          </p:sp>
        </p:grpSp>
        <p:sp>
          <p:nvSpPr>
            <p:cNvPr id="50" name="矩形 49"/>
            <p:cNvSpPr/>
            <p:nvPr/>
          </p:nvSpPr>
          <p:spPr>
            <a:xfrm>
              <a:off x="2630983" y="2115542"/>
              <a:ext cx="2419988" cy="613694"/>
            </a:xfrm>
            <a:prstGeom prst="rect">
              <a:avLst/>
            </a:prstGeom>
          </p:spPr>
          <p:txBody>
            <a:bodyPr wrap="square">
              <a:spAutoFit/>
            </a:bodyPr>
            <a:lstStyle/>
            <a:p>
              <a:pPr algn="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pic>
        <p:nvPicPr>
          <p:cNvPr id="53" name="图片 5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53599" y="1583878"/>
            <a:ext cx="2284802" cy="4254711"/>
          </a:xfrm>
          <a:prstGeom prst="rect">
            <a:avLst/>
          </a:prstGeom>
          <a:effectLst>
            <a:outerShdw blurRad="63500" sx="102000" sy="102000" algn="ctr" rotWithShape="0">
              <a:prstClr val="black">
                <a:alpha val="40000"/>
              </a:prstClr>
            </a:outerShdw>
          </a:effectLst>
        </p:spPr>
      </p:pic>
      <p:sp>
        <p:nvSpPr>
          <p:cNvPr id="55" name="文本框 54"/>
          <p:cNvSpPr txBox="1"/>
          <p:nvPr/>
        </p:nvSpPr>
        <p:spPr>
          <a:xfrm>
            <a:off x="554428" y="536542"/>
            <a:ext cx="1826141" cy="584775"/>
          </a:xfrm>
          <a:prstGeom prst="rect">
            <a:avLst/>
          </a:prstGeom>
          <a:noFill/>
        </p:spPr>
        <p:txBody>
          <a:bodyPr wrap="non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需求分析</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0-#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1+#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additive="base">
                                        <p:cTn id="45" dur="500" fill="hold"/>
                                        <p:tgtEl>
                                          <p:spTgt spid="48"/>
                                        </p:tgtEl>
                                        <p:attrNameLst>
                                          <p:attrName>ppt_x</p:attrName>
                                        </p:attrNameLst>
                                      </p:cBhvr>
                                      <p:tavLst>
                                        <p:tav tm="0">
                                          <p:val>
                                            <p:strVal val="1+#ppt_w/2"/>
                                          </p:val>
                                        </p:tav>
                                        <p:tav tm="100000">
                                          <p:val>
                                            <p:strVal val="#ppt_x"/>
                                          </p:val>
                                        </p:tav>
                                      </p:tavLst>
                                    </p:anim>
                                    <p:anim calcmode="lin" valueType="num">
                                      <p:cBhvr additive="base">
                                        <p:cTn id="4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1+#ppt_w/2"/>
                                          </p:val>
                                        </p:tav>
                                        <p:tav tm="100000">
                                          <p:val>
                                            <p:strVal val="#ppt_x"/>
                                          </p:val>
                                        </p:tav>
                                      </p:tavLst>
                                    </p:anim>
                                    <p:anim calcmode="lin" valueType="num">
                                      <p:cBhvr additive="base">
                                        <p:cTn id="5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1500"/>
                                  </p:stCondLst>
                                  <p:childTnLst>
                                    <p:animEffect transition="out" filter="fade">
                                      <p:cBhvr>
                                        <p:cTn id="56" dur="500"/>
                                        <p:tgtEl>
                                          <p:spTgt spid="56"/>
                                        </p:tgtEl>
                                      </p:cBhvr>
                                    </p:animEffect>
                                    <p:set>
                                      <p:cBhvr>
                                        <p:cTn id="57"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12192000" cy="4981433"/>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54428" y="536542"/>
            <a:ext cx="1826141" cy="584775"/>
          </a:xfrm>
          <a:prstGeom prst="rect">
            <a:avLst/>
          </a:prstGeom>
          <a:noFill/>
        </p:spPr>
        <p:txBody>
          <a:bodyPr wrap="non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行业现状</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p:cNvSpPr/>
          <p:nvPr/>
        </p:nvSpPr>
        <p:spPr>
          <a:xfrm flipH="1">
            <a:off x="0" y="4967786"/>
            <a:ext cx="12192000" cy="189021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59448" y="1444560"/>
            <a:ext cx="7113262" cy="1384995"/>
          </a:xfrm>
          <a:prstGeom prst="rect">
            <a:avLst/>
          </a:prstGeom>
        </p:spPr>
        <p:txBody>
          <a:bodyPr wrap="square">
            <a:spAutoFit/>
          </a:bodyPr>
          <a:lstStyle/>
          <a:p>
            <a:pPr indent="360045">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r>
              <a:rPr lang="zh-CN" altLang="en-US" sz="1400" b="1" dirty="0" smtClean="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632162" y="4014169"/>
            <a:ext cx="4572001" cy="1477328"/>
          </a:xfrm>
          <a:prstGeom prst="rect">
            <a:avLst/>
          </a:prstGeom>
        </p:spPr>
        <p:txBody>
          <a:bodyPr wrap="square">
            <a:spAutoFit/>
          </a:bodyPr>
          <a:lstStyle/>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834887" y="3429000"/>
            <a:ext cx="3962400" cy="45388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点击此处添加内容点击此处添加内容</a:t>
            </a:r>
            <a:endParaRPr lang="zh-CN" altLang="en-US" sz="1400" dirty="0">
              <a:solidFill>
                <a:schemeClr val="bg1"/>
              </a:solidFill>
            </a:endParaRPr>
          </a:p>
        </p:txBody>
      </p:sp>
      <p:sp>
        <p:nvSpPr>
          <p:cNvPr id="10" name="文本框 9"/>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12" name="矩形 11"/>
          <p:cNvSpPr/>
          <p:nvPr/>
        </p:nvSpPr>
        <p:spPr>
          <a:xfrm>
            <a:off x="847786" y="4016444"/>
            <a:ext cx="5248214" cy="1477328"/>
          </a:xfrm>
          <a:prstGeom prst="rect">
            <a:avLst/>
          </a:prstGeom>
        </p:spPr>
        <p:txBody>
          <a:bodyPr wrap="square">
            <a:spAutoFit/>
          </a:bodyPr>
          <a:lstStyle/>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150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3" grpId="0" animBg="1"/>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bwMode="auto">
          <a:xfrm>
            <a:off x="3409723" y="1229990"/>
            <a:ext cx="4776334" cy="3948436"/>
            <a:chOff x="1595438" y="968375"/>
            <a:chExt cx="5953125" cy="4921250"/>
          </a:xfrm>
          <a:solidFill>
            <a:schemeClr val="tx1">
              <a:lumMod val="50000"/>
              <a:lumOff val="50000"/>
              <a:alpha val="40000"/>
            </a:schemeClr>
          </a:solidFill>
        </p:grpSpPr>
        <p:sp>
          <p:nvSpPr>
            <p:cNvPr id="34" name="内蒙古"/>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5" name="甘肃"/>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6" name="宁夏"/>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7" name="新疆"/>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青海"/>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9" name="四川"/>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0" name="西藏"/>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1" name="云南"/>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贵州"/>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3" name="广西"/>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4" name="重庆"/>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陕西"/>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6" name="山西"/>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7" name="湖南"/>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8" name="湖北"/>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广东"/>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0" name="江西"/>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1" name="福建"/>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浙江"/>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3" name="安徽"/>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4" name="天津"/>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5" name="北京"/>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辽宁"/>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7" name="吉林"/>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8" name="黑龙江"/>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9" name="山东"/>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0" name="上海"/>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1" name="江苏"/>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2" name="河北"/>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3" name="河南"/>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4" name="台湾"/>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5" name="海南"/>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32" name="矩形 31"/>
          <p:cNvSpPr/>
          <p:nvPr/>
        </p:nvSpPr>
        <p:spPr>
          <a:xfrm>
            <a:off x="5413829" y="1190174"/>
            <a:ext cx="1335314" cy="44704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072743" y="2389414"/>
            <a:ext cx="2046514" cy="207917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54428" y="536542"/>
            <a:ext cx="1826141" cy="584775"/>
          </a:xfrm>
          <a:prstGeom prst="rect">
            <a:avLst/>
          </a:prstGeom>
          <a:noFill/>
        </p:spPr>
        <p:txBody>
          <a:bodyPr wrap="non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行业前景</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4" name="组合 3"/>
          <p:cNvGrpSpPr/>
          <p:nvPr/>
        </p:nvGrpSpPr>
        <p:grpSpPr>
          <a:xfrm>
            <a:off x="1907545" y="2288086"/>
            <a:ext cx="720000" cy="720000"/>
            <a:chOff x="5736000" y="1921565"/>
            <a:chExt cx="720000" cy="720000"/>
          </a:xfrm>
        </p:grpSpPr>
        <p:sp>
          <p:nvSpPr>
            <p:cNvPr id="5" name="椭圆 4"/>
            <p:cNvSpPr/>
            <p:nvPr/>
          </p:nvSpPr>
          <p:spPr>
            <a:xfrm>
              <a:off x="5736000" y="1921565"/>
              <a:ext cx="720000" cy="720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KSO_Shape"/>
            <p:cNvSpPr/>
            <p:nvPr/>
          </p:nvSpPr>
          <p:spPr bwMode="auto">
            <a:xfrm>
              <a:off x="5901780" y="2146852"/>
              <a:ext cx="388441" cy="330822"/>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chemeClr val="bg1"/>
            </a:solidFill>
            <a:ln>
              <a:noFill/>
            </a:ln>
          </p:spPr>
          <p:txBody>
            <a:bodyPr bIns="396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grpSp>
      <p:grpSp>
        <p:nvGrpSpPr>
          <p:cNvPr id="12" name="组合 11"/>
          <p:cNvGrpSpPr/>
          <p:nvPr/>
        </p:nvGrpSpPr>
        <p:grpSpPr>
          <a:xfrm>
            <a:off x="1907545" y="4140200"/>
            <a:ext cx="720000" cy="720000"/>
            <a:chOff x="5736000" y="1921565"/>
            <a:chExt cx="720000" cy="720000"/>
          </a:xfrm>
        </p:grpSpPr>
        <p:sp>
          <p:nvSpPr>
            <p:cNvPr id="13" name="椭圆 12"/>
            <p:cNvSpPr/>
            <p:nvPr/>
          </p:nvSpPr>
          <p:spPr>
            <a:xfrm>
              <a:off x="5736000" y="1921565"/>
              <a:ext cx="720000" cy="720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KSO_Shape"/>
            <p:cNvSpPr/>
            <p:nvPr/>
          </p:nvSpPr>
          <p:spPr bwMode="auto">
            <a:xfrm>
              <a:off x="5901780" y="2146852"/>
              <a:ext cx="388441" cy="330822"/>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chemeClr val="bg1"/>
            </a:solidFill>
            <a:ln>
              <a:noFill/>
            </a:ln>
          </p:spPr>
          <p:txBody>
            <a:bodyPr bIns="396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grpSp>
      <p:sp>
        <p:nvSpPr>
          <p:cNvPr id="15" name="矩形 14"/>
          <p:cNvSpPr/>
          <p:nvPr/>
        </p:nvSpPr>
        <p:spPr>
          <a:xfrm>
            <a:off x="2794001" y="2211365"/>
            <a:ext cx="2082800" cy="923330"/>
          </a:xfrm>
          <a:prstGeom prst="rect">
            <a:avLst/>
          </a:prstGeom>
        </p:spPr>
        <p:txBody>
          <a:bodyPr wrap="square">
            <a:spAutoFit/>
          </a:bodyPr>
          <a:lstStyle/>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2794001" y="4041708"/>
            <a:ext cx="2082800" cy="923330"/>
          </a:xfrm>
          <a:prstGeom prst="rect">
            <a:avLst/>
          </a:prstGeom>
        </p:spPr>
        <p:txBody>
          <a:bodyPr wrap="square">
            <a:spAutoFit/>
          </a:bodyPr>
          <a:lstStyle/>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a:off x="5690810" y="2905523"/>
            <a:ext cx="1080105" cy="1142148"/>
          </a:xfrm>
          <a:prstGeom prst="rect">
            <a:avLst/>
          </a:prstGeom>
        </p:spPr>
      </p:pic>
      <p:grpSp>
        <p:nvGrpSpPr>
          <p:cNvPr id="23" name="组合 22"/>
          <p:cNvGrpSpPr/>
          <p:nvPr/>
        </p:nvGrpSpPr>
        <p:grpSpPr>
          <a:xfrm>
            <a:off x="7721600" y="2975424"/>
            <a:ext cx="3106055" cy="828000"/>
            <a:chOff x="7634516" y="2278743"/>
            <a:chExt cx="3106055" cy="828000"/>
          </a:xfrm>
        </p:grpSpPr>
        <p:sp>
          <p:nvSpPr>
            <p:cNvPr id="21" name="矩形 20"/>
            <p:cNvSpPr/>
            <p:nvPr/>
          </p:nvSpPr>
          <p:spPr>
            <a:xfrm>
              <a:off x="10682514" y="2278743"/>
              <a:ext cx="58057" cy="82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矩形 21"/>
            <p:cNvSpPr/>
            <p:nvPr/>
          </p:nvSpPr>
          <p:spPr>
            <a:xfrm>
              <a:off x="7634516" y="2305707"/>
              <a:ext cx="2895597" cy="613694"/>
            </a:xfrm>
            <a:prstGeom prst="rect">
              <a:avLst/>
            </a:prstGeom>
          </p:spPr>
          <p:txBody>
            <a:bodyPr wrap="square">
              <a:spAutoFit/>
            </a:bodyPr>
            <a:lstStyle/>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7808686" y="4074884"/>
            <a:ext cx="3018969" cy="828000"/>
            <a:chOff x="7721602" y="2264229"/>
            <a:chExt cx="3018969" cy="828000"/>
          </a:xfrm>
        </p:grpSpPr>
        <p:sp>
          <p:nvSpPr>
            <p:cNvPr id="25" name="矩形 24"/>
            <p:cNvSpPr/>
            <p:nvPr/>
          </p:nvSpPr>
          <p:spPr>
            <a:xfrm>
              <a:off x="10682514" y="2264229"/>
              <a:ext cx="58057" cy="82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矩形 25"/>
            <p:cNvSpPr/>
            <p:nvPr/>
          </p:nvSpPr>
          <p:spPr>
            <a:xfrm>
              <a:off x="7721602" y="2305707"/>
              <a:ext cx="2808511" cy="613694"/>
            </a:xfrm>
            <a:prstGeom prst="rect">
              <a:avLst/>
            </a:prstGeom>
          </p:spPr>
          <p:txBody>
            <a:bodyPr wrap="square">
              <a:spAutoFit/>
            </a:bodyPr>
            <a:lstStyle/>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7895771" y="5174344"/>
            <a:ext cx="2931884" cy="828000"/>
            <a:chOff x="7808687" y="2264229"/>
            <a:chExt cx="2931884" cy="828000"/>
          </a:xfrm>
        </p:grpSpPr>
        <p:sp>
          <p:nvSpPr>
            <p:cNvPr id="28" name="矩形 27"/>
            <p:cNvSpPr/>
            <p:nvPr/>
          </p:nvSpPr>
          <p:spPr>
            <a:xfrm>
              <a:off x="10682514" y="2264229"/>
              <a:ext cx="58057" cy="82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矩形 28"/>
            <p:cNvSpPr/>
            <p:nvPr/>
          </p:nvSpPr>
          <p:spPr>
            <a:xfrm>
              <a:off x="7808687" y="2305707"/>
              <a:ext cx="2721426" cy="613694"/>
            </a:xfrm>
            <a:prstGeom prst="rect">
              <a:avLst/>
            </a:prstGeom>
          </p:spPr>
          <p:txBody>
            <a:bodyPr wrap="square">
              <a:spAutoFit/>
            </a:bodyPr>
            <a:lstStyle/>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7177316" y="1137302"/>
            <a:ext cx="4129313" cy="787523"/>
          </a:xfrm>
          <a:prstGeom prst="rect">
            <a:avLst/>
          </a:prstGeom>
        </p:spPr>
        <p:txBody>
          <a:bodyPr wrap="square">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600" b="1" dirty="0" smtClean="0">
                <a:solidFill>
                  <a:schemeClr val="bg1"/>
                </a:solidFill>
                <a:latin typeface="微软雅黑" panose="020B0503020204020204" pitchFamily="34" charset="-122"/>
                <a:ea typeface="微软雅黑" panose="020B0503020204020204" pitchFamily="34" charset="-122"/>
              </a:rPr>
              <a:t>。</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7220856" y="2022673"/>
            <a:ext cx="3824515" cy="570284"/>
          </a:xfrm>
          <a:prstGeom prst="rect">
            <a:avLst/>
          </a:prstGeom>
        </p:spPr>
        <p:txBody>
          <a:bodyPr wrap="square">
            <a:spAutoFit/>
          </a:bodyPr>
          <a:lstStyle/>
          <a:p>
            <a:pPr>
              <a:lnSpc>
                <a:spcPct val="150000"/>
              </a:lnSpc>
            </a:pPr>
            <a:r>
              <a:rPr lang="zh-CN" altLang="en-US" sz="11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100" dirty="0" smtClean="0">
                <a:solidFill>
                  <a:schemeClr val="bg1"/>
                </a:solidFill>
                <a:latin typeface="微软雅黑" panose="020B0503020204020204" pitchFamily="34" charset="-122"/>
                <a:ea typeface="微软雅黑" panose="020B0503020204020204" pitchFamily="34" charset="-122"/>
              </a:rPr>
              <a:t>。</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right)">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right)">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right)">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0" nodeType="clickEffect">
                                  <p:stCondLst>
                                    <p:cond delay="1500"/>
                                  </p:stCondLst>
                                  <p:childTnLst>
                                    <p:animEffect transition="out" filter="fade">
                                      <p:cBhvr>
                                        <p:cTn id="69" dur="500"/>
                                        <p:tgtEl>
                                          <p:spTgt spid="66"/>
                                        </p:tgtEl>
                                      </p:cBhvr>
                                    </p:animEffect>
                                    <p:set>
                                      <p:cBhvr>
                                        <p:cTn id="70"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 grpId="0" animBg="1"/>
      <p:bldP spid="6" grpId="0"/>
      <p:bldP spid="15" grpId="0"/>
      <p:bldP spid="16" grpId="0"/>
      <p:bldP spid="30" grpId="0"/>
      <p:bldP spid="31" grpId="0"/>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6979" y="586606"/>
            <a:ext cx="2134558"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市场分析</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0" name="矩形 19"/>
          <p:cNvSpPr/>
          <p:nvPr/>
        </p:nvSpPr>
        <p:spPr>
          <a:xfrm>
            <a:off x="1075833" y="1873149"/>
            <a:ext cx="4293705" cy="1807399"/>
          </a:xfrm>
          <a:prstGeom prst="rect">
            <a:avLst/>
          </a:prstGeom>
        </p:spPr>
        <p:txBody>
          <a:bodyPr wrap="square" anchor="t">
            <a:noAutofit/>
          </a:bodyPr>
          <a:lstStyle/>
          <a:p>
            <a:pPr marL="285750" indent="-285750">
              <a:lnSpc>
                <a:spcPts val="2500"/>
              </a:lnSpc>
              <a:buFont typeface="Wingdings" panose="05000000000000000000" pitchFamily="2" charset="2"/>
              <a:buChar char="l"/>
            </a:pPr>
            <a:r>
              <a:rPr lang="zh-CN" altLang="en-US" sz="1600" b="1" dirty="0" smtClean="0">
                <a:solidFill>
                  <a:schemeClr val="bg1"/>
                </a:solidFill>
                <a:latin typeface="微软雅黑" panose="020B0503020204020204" pitchFamily="34" charset="-122"/>
                <a:ea typeface="微软雅黑" panose="020B0503020204020204" pitchFamily="34" charset="-122"/>
              </a:rPr>
              <a:t>2015年</a:t>
            </a:r>
            <a:r>
              <a:rPr lang="zh-CN" altLang="en-US" sz="1600" b="1" dirty="0">
                <a:solidFill>
                  <a:schemeClr val="bg1"/>
                </a:solidFill>
                <a:latin typeface="微软雅黑" panose="020B0503020204020204" pitchFamily="34" charset="-122"/>
                <a:ea typeface="微软雅黑" panose="020B0503020204020204" pitchFamily="34" charset="-122"/>
              </a:rPr>
              <a:t>现状</a:t>
            </a:r>
            <a:r>
              <a:rPr lang="zh-CN" altLang="en-US" sz="1600" b="1" dirty="0" smtClean="0">
                <a:solidFill>
                  <a:schemeClr val="bg1"/>
                </a:solidFill>
                <a:latin typeface="微软雅黑" panose="020B0503020204020204" pitchFamily="34" charset="-122"/>
                <a:ea typeface="微软雅黑" panose="020B0503020204020204" pitchFamily="34" charset="-122"/>
              </a:rPr>
              <a:t>分析：</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p"/>
            </a:pPr>
            <a:r>
              <a:rPr lang="zh-CN" altLang="en-US" sz="1400" dirty="0" smtClean="0">
                <a:solidFill>
                  <a:schemeClr val="bg1"/>
                </a:solidFill>
                <a:latin typeface="微软雅黑" panose="020B0503020204020204" pitchFamily="34" charset="-122"/>
                <a:ea typeface="微软雅黑" panose="020B0503020204020204" pitchFamily="34" charset="-122"/>
              </a:rPr>
              <a:t>总体</a:t>
            </a:r>
            <a:r>
              <a:rPr lang="zh-CN" altLang="en-US" sz="1400" dirty="0">
                <a:solidFill>
                  <a:schemeClr val="bg1"/>
                </a:solidFill>
                <a:latin typeface="微软雅黑" panose="020B0503020204020204" pitchFamily="34" charset="-122"/>
                <a:ea typeface="微软雅黑" panose="020B0503020204020204" pitchFamily="34" charset="-122"/>
              </a:rPr>
              <a:t>表现良好，预售面积和成交金额同比均有增长。 </a:t>
            </a:r>
            <a:r>
              <a:rPr lang="zh-CN" altLang="en-US" sz="1400" dirty="0" smtClean="0">
                <a:solidFill>
                  <a:schemeClr val="bg1"/>
                </a:solidFill>
                <a:latin typeface="微软雅黑" panose="020B0503020204020204" pitchFamily="34" charset="-122"/>
                <a:ea typeface="微软雅黑" panose="020B0503020204020204" pitchFamily="34" charset="-122"/>
              </a:rPr>
              <a:t>主打产品占</a:t>
            </a:r>
            <a:r>
              <a:rPr lang="zh-CN" altLang="en-US" sz="1400" dirty="0">
                <a:solidFill>
                  <a:schemeClr val="bg1"/>
                </a:solidFill>
                <a:latin typeface="微软雅黑" panose="020B0503020204020204" pitchFamily="34" charset="-122"/>
                <a:ea typeface="微软雅黑" panose="020B0503020204020204" pitchFamily="34" charset="-122"/>
              </a:rPr>
              <a:t>主导地位，</a:t>
            </a:r>
            <a:r>
              <a:rPr lang="zh-CN" altLang="en-US" sz="1400" dirty="0" smtClean="0">
                <a:solidFill>
                  <a:schemeClr val="bg1"/>
                </a:solidFill>
                <a:latin typeface="微软雅黑" panose="020B0503020204020204" pitchFamily="34" charset="-122"/>
                <a:ea typeface="微软雅黑" panose="020B0503020204020204" pitchFamily="34" charset="-122"/>
              </a:rPr>
              <a:t>占总销售额的50</a:t>
            </a:r>
            <a:r>
              <a:rPr lang="zh-CN" altLang="en-US" sz="1400" dirty="0">
                <a:solidFill>
                  <a:schemeClr val="bg1"/>
                </a:solidFill>
                <a:latin typeface="微软雅黑" panose="020B0503020204020204" pitchFamily="34" charset="-122"/>
                <a:ea typeface="微软雅黑" panose="020B0503020204020204" pitchFamily="34" charset="-122"/>
              </a:rPr>
              <a:t>.3%。 </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p"/>
            </a:pPr>
            <a:r>
              <a:rPr lang="zh-CN" altLang="en-US" sz="1400" dirty="0" smtClean="0">
                <a:solidFill>
                  <a:schemeClr val="bg1"/>
                </a:solidFill>
                <a:latin typeface="微软雅黑" panose="020B0503020204020204" pitchFamily="34" charset="-122"/>
                <a:ea typeface="微软雅黑" panose="020B0503020204020204" pitchFamily="34" charset="-122"/>
              </a:rPr>
              <a:t>副产品继续</a:t>
            </a:r>
            <a:r>
              <a:rPr lang="zh-CN" altLang="en-US" sz="1400" dirty="0">
                <a:solidFill>
                  <a:schemeClr val="bg1"/>
                </a:solidFill>
                <a:latin typeface="微软雅黑" panose="020B0503020204020204" pitchFamily="34" charset="-122"/>
                <a:ea typeface="微软雅黑" panose="020B0503020204020204" pitchFamily="34" charset="-122"/>
              </a:rPr>
              <a:t>快速发展，全年增长率达39.5%。 产品及营销方式上推陈出新</a:t>
            </a:r>
            <a:r>
              <a:rPr lang="zh-CN" altLang="en-US" sz="1400" dirty="0" smtClean="0">
                <a:solidFill>
                  <a:schemeClr val="bg1"/>
                </a:solidFill>
                <a:latin typeface="微软雅黑" panose="020B0503020204020204" pitchFamily="34" charset="-122"/>
                <a:ea typeface="微软雅黑" panose="020B0503020204020204" pitchFamily="34" charset="-122"/>
              </a:rPr>
              <a:t>，创新产品优势显现。</a:t>
            </a:r>
            <a:r>
              <a:rPr lang="zh-CN" altLang="en-US" sz="1400" dirty="0">
                <a:solidFill>
                  <a:schemeClr val="bg1"/>
                </a:solidFill>
                <a:latin typeface="微软雅黑" panose="020B0503020204020204" pitchFamily="34" charset="-122"/>
                <a:ea typeface="微软雅黑" panose="020B0503020204020204" pitchFamily="34" charset="-122"/>
              </a:rPr>
              <a:t> </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062581" y="4164893"/>
            <a:ext cx="4346713" cy="2015936"/>
          </a:xfrm>
          <a:prstGeom prst="rect">
            <a:avLst/>
          </a:prstGeom>
        </p:spPr>
        <p:txBody>
          <a:bodyPr wrap="square">
            <a:spAutoFit/>
          </a:bodyPr>
          <a:lstStyle/>
          <a:p>
            <a:pPr marL="285750" indent="-285750">
              <a:lnSpc>
                <a:spcPts val="2500"/>
              </a:lnSpc>
              <a:buFont typeface="Wingdings" panose="05000000000000000000" pitchFamily="2" charset="2"/>
              <a:buChar char="l"/>
            </a:pPr>
            <a:r>
              <a:rPr lang="zh-CN" altLang="en-US" sz="1600" b="1" dirty="0">
                <a:solidFill>
                  <a:schemeClr val="bg1"/>
                </a:solidFill>
                <a:latin typeface="微软雅黑" panose="020B0503020204020204" pitchFamily="34" charset="-122"/>
                <a:ea typeface="微软雅黑" panose="020B0503020204020204" pitchFamily="34" charset="-122"/>
              </a:rPr>
              <a:t>2016年趋势</a:t>
            </a:r>
            <a:r>
              <a:rPr lang="zh-CN" altLang="en-US" sz="1600" b="1" dirty="0" smtClean="0">
                <a:solidFill>
                  <a:schemeClr val="bg1"/>
                </a:solidFill>
                <a:latin typeface="微软雅黑" panose="020B0503020204020204" pitchFamily="34" charset="-122"/>
                <a:ea typeface="微软雅黑" panose="020B0503020204020204" pitchFamily="34" charset="-122"/>
              </a:rPr>
              <a:t>预测：</a:t>
            </a:r>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p"/>
            </a:pPr>
            <a:r>
              <a:rPr lang="zh-CN" altLang="en-US" sz="1400" dirty="0">
                <a:solidFill>
                  <a:schemeClr val="bg1"/>
                </a:solidFill>
                <a:latin typeface="微软雅黑" panose="020B0503020204020204" pitchFamily="34" charset="-122"/>
                <a:ea typeface="微软雅黑" panose="020B0503020204020204" pitchFamily="34" charset="-122"/>
              </a:rPr>
              <a:t> </a:t>
            </a:r>
            <a:r>
              <a:rPr lang="zh-CN" altLang="en-US" sz="1400" dirty="0" smtClean="0">
                <a:solidFill>
                  <a:schemeClr val="bg1"/>
                </a:solidFill>
                <a:latin typeface="微软雅黑" panose="020B0503020204020204" pitchFamily="34" charset="-122"/>
                <a:ea typeface="微软雅黑" panose="020B0503020204020204" pitchFamily="34" charset="-122"/>
              </a:rPr>
              <a:t>主打产品比例</a:t>
            </a:r>
            <a:r>
              <a:rPr lang="zh-CN" altLang="en-US" sz="1400" dirty="0">
                <a:solidFill>
                  <a:schemeClr val="bg1"/>
                </a:solidFill>
                <a:latin typeface="微软雅黑" panose="020B0503020204020204" pitchFamily="34" charset="-122"/>
                <a:ea typeface="微软雅黑" panose="020B0503020204020204" pitchFamily="34" charset="-122"/>
              </a:rPr>
              <a:t>继续上升</a:t>
            </a:r>
            <a:r>
              <a:rPr lang="zh-CN" altLang="en-US" sz="1400" dirty="0" smtClean="0">
                <a:solidFill>
                  <a:schemeClr val="bg1"/>
                </a:solidFill>
                <a:latin typeface="微软雅黑" panose="020B0503020204020204" pitchFamily="34" charset="-122"/>
                <a:ea typeface="微软雅黑" panose="020B0503020204020204" pitchFamily="34" charset="-122"/>
              </a:rPr>
              <a:t>，副产品市场</a:t>
            </a:r>
            <a:r>
              <a:rPr lang="zh-CN" altLang="en-US" sz="1400" dirty="0">
                <a:solidFill>
                  <a:schemeClr val="bg1"/>
                </a:solidFill>
                <a:latin typeface="微软雅黑" panose="020B0503020204020204" pitchFamily="34" charset="-122"/>
                <a:ea typeface="微软雅黑" panose="020B0503020204020204" pitchFamily="34" charset="-122"/>
              </a:rPr>
              <a:t>联动效应，进而</a:t>
            </a:r>
            <a:r>
              <a:rPr lang="zh-CN" altLang="en-US" sz="1400" dirty="0" smtClean="0">
                <a:solidFill>
                  <a:schemeClr val="bg1"/>
                </a:solidFill>
                <a:latin typeface="微软雅黑" panose="020B0503020204020204" pitchFamily="34" charset="-122"/>
                <a:ea typeface="微软雅黑" panose="020B0503020204020204" pitchFamily="34" charset="-122"/>
              </a:rPr>
              <a:t>促进成交</a:t>
            </a:r>
            <a:r>
              <a:rPr lang="zh-CN" altLang="en-US" sz="1400" dirty="0">
                <a:solidFill>
                  <a:schemeClr val="bg1"/>
                </a:solidFill>
                <a:latin typeface="微软雅黑" panose="020B0503020204020204" pitchFamily="34" charset="-122"/>
                <a:ea typeface="微软雅黑" panose="020B0503020204020204" pitchFamily="34" charset="-122"/>
              </a:rPr>
              <a:t>。 </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p"/>
            </a:pPr>
            <a:r>
              <a:rPr lang="zh-CN" altLang="en-US" sz="1400" dirty="0" smtClean="0">
                <a:solidFill>
                  <a:schemeClr val="bg1"/>
                </a:solidFill>
                <a:latin typeface="微软雅黑" panose="020B0503020204020204" pitchFamily="34" charset="-122"/>
                <a:ea typeface="微软雅黑" panose="020B0503020204020204" pitchFamily="34" charset="-122"/>
              </a:rPr>
              <a:t>2016年</a:t>
            </a:r>
            <a:r>
              <a:rPr lang="zh-CN" altLang="en-US" sz="1400" dirty="0">
                <a:solidFill>
                  <a:schemeClr val="bg1"/>
                </a:solidFill>
                <a:latin typeface="微软雅黑" panose="020B0503020204020204" pitchFamily="34" charset="-122"/>
                <a:ea typeface="微软雅黑" panose="020B0503020204020204" pitchFamily="34" charset="-122"/>
              </a:rPr>
              <a:t>将会</a:t>
            </a:r>
            <a:r>
              <a:rPr lang="zh-CN" altLang="en-US" sz="1400" dirty="0" smtClean="0">
                <a:solidFill>
                  <a:schemeClr val="bg1"/>
                </a:solidFill>
                <a:latin typeface="微软雅黑" panose="020B0503020204020204" pitchFamily="34" charset="-122"/>
                <a:ea typeface="微软雅黑" panose="020B0503020204020204" pitchFamily="34" charset="-122"/>
              </a:rPr>
              <a:t>是科技创新“感受年”</a:t>
            </a:r>
            <a:r>
              <a:rPr lang="zh-CN" altLang="en-US" sz="1400" dirty="0">
                <a:solidFill>
                  <a:schemeClr val="bg1"/>
                </a:solidFill>
                <a:latin typeface="微软雅黑" panose="020B0503020204020204" pitchFamily="34" charset="-122"/>
                <a:ea typeface="微软雅黑" panose="020B0503020204020204" pitchFamily="34" charset="-122"/>
              </a:rPr>
              <a:t>和“创新年”。 供应量持续增加，供求矛盾</a:t>
            </a:r>
            <a:r>
              <a:rPr lang="zh-CN" altLang="en-US" sz="1400" dirty="0" smtClean="0">
                <a:solidFill>
                  <a:schemeClr val="bg1"/>
                </a:solidFill>
                <a:latin typeface="微软雅黑" panose="020B0503020204020204" pitchFamily="34" charset="-122"/>
                <a:ea typeface="微软雅黑" panose="020B0503020204020204" pitchFamily="34" charset="-122"/>
              </a:rPr>
              <a:t>激化。受众人群扩大，市场潜在消费需求</a:t>
            </a:r>
            <a:r>
              <a:rPr lang="zh-CN" altLang="en-US" sz="1400" dirty="0">
                <a:solidFill>
                  <a:schemeClr val="bg1"/>
                </a:solidFill>
                <a:latin typeface="微软雅黑" panose="020B0503020204020204" pitchFamily="34" charset="-122"/>
                <a:ea typeface="微软雅黑" panose="020B0503020204020204" pitchFamily="34" charset="-122"/>
              </a:rPr>
              <a:t>亦将持续增加。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934816" y="1357106"/>
            <a:ext cx="2236510" cy="400110"/>
          </a:xfrm>
          <a:prstGeom prst="rect">
            <a:avLst/>
          </a:prstGeom>
        </p:spPr>
        <p:txBody>
          <a:bodyPr wrap="non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总体市场状况分析</a:t>
            </a:r>
            <a:endParaRPr lang="zh-CN" altLang="en-US" sz="2000" dirty="0">
              <a:solidFill>
                <a:schemeClr val="bg1"/>
              </a:solidFill>
            </a:endParaRPr>
          </a:p>
        </p:txBody>
      </p:sp>
      <p:sp>
        <p:nvSpPr>
          <p:cNvPr id="23" name="矩形 22"/>
          <p:cNvSpPr/>
          <p:nvPr/>
        </p:nvSpPr>
        <p:spPr>
          <a:xfrm>
            <a:off x="996321" y="1849884"/>
            <a:ext cx="4532244" cy="2067339"/>
          </a:xfrm>
          <a:prstGeom prst="rect">
            <a:avLst/>
          </a:prstGeom>
          <a:no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矩形 23"/>
          <p:cNvSpPr/>
          <p:nvPr/>
        </p:nvSpPr>
        <p:spPr>
          <a:xfrm>
            <a:off x="996321" y="4135883"/>
            <a:ext cx="4532244" cy="2100469"/>
          </a:xfrm>
          <a:prstGeom prst="rect">
            <a:avLst/>
          </a:prstGeom>
          <a:no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5" name="图表 24"/>
          <p:cNvGraphicFramePr/>
          <p:nvPr/>
        </p:nvGraphicFramePr>
        <p:xfrm>
          <a:off x="5936662" y="1174022"/>
          <a:ext cx="4839765" cy="2524639"/>
        </p:xfrm>
        <a:graphic>
          <a:graphicData uri="http://schemas.openxmlformats.org/drawingml/2006/chart">
            <c:chart xmlns:c="http://schemas.openxmlformats.org/drawingml/2006/chart" xmlns:r="http://schemas.openxmlformats.org/officeDocument/2006/relationships" r:id="rId1"/>
          </a:graphicData>
        </a:graphic>
      </p:graphicFrame>
      <p:sp>
        <p:nvSpPr>
          <p:cNvPr id="26" name="文本框 25"/>
          <p:cNvSpPr txBox="1"/>
          <p:nvPr/>
        </p:nvSpPr>
        <p:spPr>
          <a:xfrm>
            <a:off x="7068587" y="3715868"/>
            <a:ext cx="2872953" cy="302070"/>
          </a:xfrm>
          <a:prstGeom prst="rect">
            <a:avLst/>
          </a:prstGeom>
          <a:noFill/>
        </p:spPr>
        <p:txBody>
          <a:bodyPr wrap="square" rtlCol="0">
            <a:spAutoFit/>
          </a:bodyPr>
          <a:lstStyle/>
          <a:p>
            <a:pPr algn="ctr">
              <a:lnSpc>
                <a:spcPts val="1800"/>
              </a:lnSpc>
            </a:pPr>
            <a:r>
              <a:rPr lang="zh-CN" altLang="en-US" sz="1200" dirty="0" smtClean="0">
                <a:solidFill>
                  <a:schemeClr val="bg1"/>
                </a:solidFill>
                <a:latin typeface="微软雅黑" panose="020B0503020204020204" pitchFamily="34" charset="-122"/>
                <a:ea typeface="微软雅黑" panose="020B0503020204020204" pitchFamily="34" charset="-122"/>
              </a:rPr>
              <a:t>历年主打产品销售额统计图</a:t>
            </a:r>
            <a:endParaRPr lang="en-US" altLang="zh-CN" sz="1200" dirty="0">
              <a:solidFill>
                <a:schemeClr val="bg1"/>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656" y="4441562"/>
            <a:ext cx="948980" cy="1860430"/>
          </a:xfrm>
          <a:prstGeom prst="rect">
            <a:avLst/>
          </a:prstGeom>
          <a:effectLst/>
        </p:spPr>
      </p:pic>
      <p:sp>
        <p:nvSpPr>
          <p:cNvPr id="28" name="文本框 27"/>
          <p:cNvSpPr txBox="1"/>
          <p:nvPr/>
        </p:nvSpPr>
        <p:spPr>
          <a:xfrm>
            <a:off x="7479560" y="975499"/>
            <a:ext cx="1935145" cy="338554"/>
          </a:xfrm>
          <a:prstGeom prst="rect">
            <a:avLst/>
          </a:prstGeom>
          <a:noFill/>
        </p:spPr>
        <p:txBody>
          <a:bodyPr wrap="none" rtlCol="0">
            <a:spAutoFit/>
          </a:bodyPr>
          <a:lstStyle/>
          <a:p>
            <a:pPr marL="107950" algn="ctr"/>
            <a:r>
              <a:rPr lang="zh-CN" altLang="en-US" sz="1600" b="1" dirty="0">
                <a:solidFill>
                  <a:schemeClr val="bg1"/>
                </a:solidFill>
                <a:latin typeface="微软雅黑" panose="020B0503020204020204" pitchFamily="34" charset="-122"/>
                <a:ea typeface="微软雅黑" panose="020B0503020204020204" pitchFamily="34" charset="-122"/>
              </a:rPr>
              <a:t>主</a:t>
            </a:r>
            <a:r>
              <a:rPr lang="zh-CN" altLang="en-US" sz="1600" b="1" dirty="0" smtClean="0">
                <a:solidFill>
                  <a:schemeClr val="bg1"/>
                </a:solidFill>
                <a:latin typeface="微软雅黑" panose="020B0503020204020204" pitchFamily="34" charset="-122"/>
                <a:ea typeface="微软雅黑" panose="020B0503020204020204" pitchFamily="34" charset="-122"/>
              </a:rPr>
              <a:t>打产品销售趋势</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172914" y="3776494"/>
            <a:ext cx="2133599" cy="2830920"/>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395" y="4448188"/>
            <a:ext cx="930215" cy="1860430"/>
          </a:xfrm>
          <a:prstGeom prst="rect">
            <a:avLst/>
          </a:prstGeom>
          <a:effectLst/>
        </p:spPr>
      </p:pic>
      <p:sp>
        <p:nvSpPr>
          <p:cNvPr id="31" name="文本框 30"/>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17" name="等腰三角形 16"/>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par>
                                <p:cTn id="27" presetID="42"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childTnLst>
                          </p:cTn>
                        </p:par>
                        <p:par>
                          <p:cTn id="42" fill="hold">
                            <p:stCondLst>
                              <p:cond delay="500"/>
                            </p:stCondLst>
                            <p:childTnLst>
                              <p:par>
                                <p:cTn id="43" presetID="2" presetClass="entr" presetSubtype="1"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0-#ppt_h/2"/>
                                          </p:val>
                                        </p:tav>
                                        <p:tav tm="100000">
                                          <p:val>
                                            <p:strVal val="#ppt_y"/>
                                          </p:val>
                                        </p:tav>
                                      </p:tavLst>
                                    </p:anim>
                                  </p:childTnLst>
                                </p:cTn>
                              </p:par>
                            </p:childTnLst>
                          </p:cTn>
                        </p:par>
                        <p:par>
                          <p:cTn id="47" fill="hold">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1000"/>
                                        <p:tgtEl>
                                          <p:spTgt spid="25"/>
                                        </p:tgtEl>
                                      </p:cBhvr>
                                    </p:animEffect>
                                  </p:childTnLst>
                                </p:cTn>
                              </p:par>
                            </p:childTnLst>
                          </p:cTn>
                        </p:par>
                        <p:par>
                          <p:cTn id="51" fill="hold">
                            <p:stCondLst>
                              <p:cond delay="2000"/>
                            </p:stCondLst>
                            <p:childTnLst>
                              <p:par>
                                <p:cTn id="52" presetID="22" presetClass="entr" presetSubtype="8"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0" nodeType="clickEffect">
                                  <p:stCondLst>
                                    <p:cond delay="1000"/>
                                  </p:stCondLst>
                                  <p:childTnLst>
                                    <p:animEffect transition="out" filter="fade">
                                      <p:cBhvr>
                                        <p:cTn id="58" dur="500"/>
                                        <p:tgtEl>
                                          <p:spTgt spid="31"/>
                                        </p:tgtEl>
                                      </p:cBhvr>
                                    </p:animEffect>
                                    <p:set>
                                      <p:cBhvr>
                                        <p:cTn id="59"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1" grpId="0"/>
      <p:bldP spid="22" grpId="0"/>
      <p:bldP spid="23" grpId="0" animBg="1"/>
      <p:bldP spid="24" grpId="0" animBg="1"/>
      <p:bldGraphic spid="25" grpId="0">
        <p:bldAsOne/>
      </p:bldGraphic>
      <p:bldP spid="26" grpId="0"/>
      <p:bldP spid="28"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4562308" y="1563192"/>
          <a:ext cx="6808658" cy="3957281"/>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7204999" y="1484313"/>
            <a:ext cx="2140330" cy="369332"/>
          </a:xfrm>
          <a:prstGeom prst="rect">
            <a:avLst/>
          </a:prstGeom>
          <a:noFill/>
        </p:spPr>
        <p:txBody>
          <a:bodyPr wrap="none" rtlCol="0">
            <a:spAutoFit/>
          </a:bodyPr>
          <a:lstStyle/>
          <a:p>
            <a:pPr marL="107950" algn="ctr"/>
            <a:r>
              <a:rPr lang="zh-CN" altLang="en-US" dirty="0" smtClean="0">
                <a:solidFill>
                  <a:schemeClr val="bg1"/>
                </a:solidFill>
                <a:latin typeface="微软雅黑" panose="020B0503020204020204" pitchFamily="34" charset="-122"/>
                <a:ea typeface="微软雅黑" panose="020B0503020204020204" pitchFamily="34" charset="-122"/>
              </a:rPr>
              <a:t>市场占有率走势图</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62945" y="2200850"/>
            <a:ext cx="3303191" cy="332398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067275" y="5656951"/>
            <a:ext cx="6305266" cy="553998"/>
          </a:xfrm>
          <a:prstGeom prst="rect">
            <a:avLst/>
          </a:prstGeom>
          <a:noFill/>
        </p:spPr>
        <p:txBody>
          <a:bodyPr wrap="square" rtlCol="0">
            <a:spAutoFit/>
          </a:bodyPr>
          <a:lstStyle/>
          <a:p>
            <a:pPr>
              <a:lnSpc>
                <a:spcPts val="1800"/>
              </a:lnSpc>
            </a:pPr>
            <a:r>
              <a:rPr lang="zh-CN" altLang="en-US" sz="1200" dirty="0" smtClean="0">
                <a:solidFill>
                  <a:schemeClr val="bg1"/>
                </a:solidFill>
                <a:latin typeface="微软雅黑" panose="020B0503020204020204" pitchFamily="34" charset="-122"/>
                <a:ea typeface="微软雅黑" panose="020B0503020204020204" pitchFamily="34" charset="-122"/>
              </a:rPr>
              <a:t>注释：</a:t>
            </a: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a:t>
            </a:r>
            <a:r>
              <a:rPr lang="zh-CN" altLang="en-US" sz="1200" dirty="0" smtClean="0">
                <a:solidFill>
                  <a:schemeClr val="bg1"/>
                </a:solidFill>
                <a:latin typeface="微软雅黑" panose="020B0503020204020204" pitchFamily="34" charset="-122"/>
                <a:ea typeface="微软雅黑" panose="020B0503020204020204" pitchFamily="34" charset="-122"/>
              </a:rPr>
              <a:t>此</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nSpc>
                <a:spcPts val="1800"/>
              </a:lnSpc>
            </a:pPr>
            <a:r>
              <a:rPr lang="en-US" altLang="zh-CN" sz="1200" dirty="0">
                <a:solidFill>
                  <a:schemeClr val="bg1"/>
                </a:solidFill>
                <a:latin typeface="微软雅黑" panose="020B0503020204020204" pitchFamily="34" charset="-122"/>
                <a:ea typeface="微软雅黑" panose="020B0503020204020204" pitchFamily="34" charset="-122"/>
              </a:rPr>
              <a:t> </a:t>
            </a:r>
            <a:r>
              <a:rPr lang="en-US" altLang="zh-CN" sz="1200" dirty="0" smtClean="0">
                <a:solidFill>
                  <a:schemeClr val="bg1"/>
                </a:solidFill>
                <a:latin typeface="微软雅黑" panose="020B0503020204020204" pitchFamily="34" charset="-122"/>
                <a:ea typeface="微软雅黑" panose="020B0503020204020204" pitchFamily="34" charset="-122"/>
              </a:rPr>
              <a:t>         </a:t>
            </a:r>
            <a:r>
              <a:rPr lang="zh-CN" altLang="en-US" sz="1200" dirty="0" smtClean="0">
                <a:solidFill>
                  <a:schemeClr val="bg1"/>
                </a:solidFill>
                <a:latin typeface="微软雅黑" panose="020B0503020204020204" pitchFamily="34" charset="-122"/>
                <a:ea typeface="微软雅黑" panose="020B0503020204020204" pitchFamily="34" charset="-122"/>
              </a:rPr>
              <a:t>处</a:t>
            </a:r>
            <a:r>
              <a:rPr lang="zh-CN" altLang="en-US" sz="1200" dirty="0">
                <a:solidFill>
                  <a:schemeClr val="bg1"/>
                </a:solidFill>
                <a:latin typeface="微软雅黑" panose="020B0503020204020204" pitchFamily="34" charset="-122"/>
                <a:ea typeface="微软雅黑" panose="020B0503020204020204" pitchFamily="34" charset="-122"/>
              </a:rPr>
              <a:t>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636440" y="1697123"/>
            <a:ext cx="1723549" cy="461665"/>
          </a:xfrm>
          <a:prstGeom prst="rect">
            <a:avLst/>
          </a:prstGeom>
          <a:noFill/>
        </p:spPr>
        <p:txBody>
          <a:bodyPr wrap="none" rtlCol="0">
            <a:spAutoFit/>
          </a:bodyP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市场占有率</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14" name="文本框 13"/>
          <p:cNvSpPr txBox="1"/>
          <p:nvPr/>
        </p:nvSpPr>
        <p:spPr>
          <a:xfrm>
            <a:off x="736979" y="586606"/>
            <a:ext cx="2134558"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市场分析</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 name="等腰三角形 14"/>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1000"/>
                                        <p:tgtEl>
                                          <p:spTgt spid="5"/>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100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7" grpId="0" build="p"/>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1050878" y="3966072"/>
          <a:ext cx="4798938" cy="2208298"/>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6342208" y="1295907"/>
            <a:ext cx="2430731" cy="338554"/>
          </a:xfrm>
          <a:prstGeom prst="rect">
            <a:avLst/>
          </a:prstGeom>
          <a:noFill/>
          <a:effectLst/>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点击此处添加内容</a:t>
            </a:r>
            <a:endParaRPr lang="en-US" altLang="zh-CN" sz="1600" b="1"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graphicFrame>
        <p:nvGraphicFramePr>
          <p:cNvPr id="7" name="图表 6"/>
          <p:cNvGraphicFramePr/>
          <p:nvPr/>
        </p:nvGraphicFramePr>
        <p:xfrm>
          <a:off x="1037229" y="1352899"/>
          <a:ext cx="4515431" cy="2208298"/>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6342209" y="3983675"/>
            <a:ext cx="521368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点击此处添加内容</a:t>
            </a:r>
            <a:endParaRPr lang="en-US" altLang="zh-CN" sz="1600" b="1"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 name="矩形 8"/>
          <p:cNvSpPr/>
          <p:nvPr/>
        </p:nvSpPr>
        <p:spPr>
          <a:xfrm>
            <a:off x="6381965" y="1684885"/>
            <a:ext cx="4594747" cy="1754326"/>
          </a:xfrm>
          <a:prstGeom prst="rect">
            <a:avLst/>
          </a:prstGeom>
        </p:spPr>
        <p:txBody>
          <a:bodyPr wrap="square">
            <a:spAutoFit/>
          </a:bodyPr>
          <a:lstStyle/>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408469" y="4349262"/>
            <a:ext cx="4594747" cy="1754326"/>
          </a:xfrm>
          <a:prstGeom prst="rect">
            <a:avLst/>
          </a:prstGeom>
        </p:spPr>
        <p:txBody>
          <a:bodyPr wrap="square">
            <a:spAutoFit/>
          </a:bodyPr>
          <a:lstStyle/>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endParaRPr lang="en-US" altLang="zh-CN" sz="1200" dirty="0">
              <a:solidFill>
                <a:schemeClr val="bg1"/>
              </a:solidFill>
              <a:latin typeface="微软雅黑" panose="020B0503020204020204" pitchFamily="34" charset="-122"/>
              <a:ea typeface="微软雅黑" panose="020B0503020204020204" pitchFamily="34" charset="-122"/>
            </a:endParaRPr>
          </a:p>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616924" y="1335331"/>
            <a:ext cx="1620957"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点击此处添加内容</a:t>
            </a:r>
            <a:endParaRPr lang="en-US" altLang="zh-CN" sz="1400" b="1"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文本框 11"/>
          <p:cNvSpPr txBox="1"/>
          <p:nvPr/>
        </p:nvSpPr>
        <p:spPr>
          <a:xfrm>
            <a:off x="2603674" y="3957975"/>
            <a:ext cx="1620957"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点击此处添加内容</a:t>
            </a:r>
            <a:endParaRPr lang="en-US" altLang="zh-CN" sz="1400" b="1"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3" name="文本框 12"/>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15" name="文本框 14"/>
          <p:cNvSpPr txBox="1"/>
          <p:nvPr/>
        </p:nvSpPr>
        <p:spPr>
          <a:xfrm>
            <a:off x="736979" y="586606"/>
            <a:ext cx="2134558"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市场分析</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6" name="等腰三角形 15"/>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1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100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Graphic spid="7" grpId="0">
        <p:bldAsOne/>
      </p:bldGraphic>
      <p:bldP spid="8" grpId="0"/>
      <p:bldP spid="9" grpId="0"/>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nvGraphicFramePr>
        <p:xfrm>
          <a:off x="3494644" y="2806379"/>
          <a:ext cx="5285247" cy="3523497"/>
        </p:xfrm>
        <a:graphic>
          <a:graphicData uri="http://schemas.openxmlformats.org/drawingml/2006/chart">
            <c:chart xmlns:c="http://schemas.openxmlformats.org/drawingml/2006/chart" xmlns:r="http://schemas.openxmlformats.org/officeDocument/2006/relationships" r:id="rId1"/>
          </a:graphicData>
        </a:graphic>
      </p:graphicFrame>
      <p:sp>
        <p:nvSpPr>
          <p:cNvPr id="11" name="KSO_Shape"/>
          <p:cNvSpPr/>
          <p:nvPr/>
        </p:nvSpPr>
        <p:spPr bwMode="auto">
          <a:xfrm flipH="1">
            <a:off x="2729906" y="2537293"/>
            <a:ext cx="2426731" cy="848873"/>
          </a:xfrm>
          <a:custGeom>
            <a:avLst/>
            <a:gdLst>
              <a:gd name="connsiteX0" fmla="*/ 1787696 w 1905000"/>
              <a:gd name="connsiteY0" fmla="*/ 0 h 1412875"/>
              <a:gd name="connsiteX1" fmla="*/ 1792359 w 1905000"/>
              <a:gd name="connsiteY1" fmla="*/ 0 h 1412875"/>
              <a:gd name="connsiteX2" fmla="*/ 1796940 w 1905000"/>
              <a:gd name="connsiteY2" fmla="*/ 82 h 1412875"/>
              <a:gd name="connsiteX3" fmla="*/ 1801276 w 1905000"/>
              <a:gd name="connsiteY3" fmla="*/ 245 h 1412875"/>
              <a:gd name="connsiteX4" fmla="*/ 1805611 w 1905000"/>
              <a:gd name="connsiteY4" fmla="*/ 572 h 1412875"/>
              <a:gd name="connsiteX5" fmla="*/ 1809783 w 1905000"/>
              <a:gd name="connsiteY5" fmla="*/ 900 h 1412875"/>
              <a:gd name="connsiteX6" fmla="*/ 1813955 w 1905000"/>
              <a:gd name="connsiteY6" fmla="*/ 1472 h 1412875"/>
              <a:gd name="connsiteX7" fmla="*/ 1818045 w 1905000"/>
              <a:gd name="connsiteY7" fmla="*/ 1962 h 1412875"/>
              <a:gd name="connsiteX8" fmla="*/ 1821890 w 1905000"/>
              <a:gd name="connsiteY8" fmla="*/ 2617 h 1412875"/>
              <a:gd name="connsiteX9" fmla="*/ 1825734 w 1905000"/>
              <a:gd name="connsiteY9" fmla="*/ 3271 h 1412875"/>
              <a:gd name="connsiteX10" fmla="*/ 1829497 w 1905000"/>
              <a:gd name="connsiteY10" fmla="*/ 4170 h 1412875"/>
              <a:gd name="connsiteX11" fmla="*/ 1833096 w 1905000"/>
              <a:gd name="connsiteY11" fmla="*/ 5069 h 1412875"/>
              <a:gd name="connsiteX12" fmla="*/ 1836614 w 1905000"/>
              <a:gd name="connsiteY12" fmla="*/ 6051 h 1412875"/>
              <a:gd name="connsiteX13" fmla="*/ 1840131 w 1905000"/>
              <a:gd name="connsiteY13" fmla="*/ 7195 h 1412875"/>
              <a:gd name="connsiteX14" fmla="*/ 1843485 w 1905000"/>
              <a:gd name="connsiteY14" fmla="*/ 8340 h 1412875"/>
              <a:gd name="connsiteX15" fmla="*/ 1846757 w 1905000"/>
              <a:gd name="connsiteY15" fmla="*/ 9648 h 1412875"/>
              <a:gd name="connsiteX16" fmla="*/ 1849866 w 1905000"/>
              <a:gd name="connsiteY16" fmla="*/ 10956 h 1412875"/>
              <a:gd name="connsiteX17" fmla="*/ 1853056 w 1905000"/>
              <a:gd name="connsiteY17" fmla="*/ 12428 h 1412875"/>
              <a:gd name="connsiteX18" fmla="*/ 1856001 w 1905000"/>
              <a:gd name="connsiteY18" fmla="*/ 13982 h 1412875"/>
              <a:gd name="connsiteX19" fmla="*/ 1858864 w 1905000"/>
              <a:gd name="connsiteY19" fmla="*/ 15617 h 1412875"/>
              <a:gd name="connsiteX20" fmla="*/ 1861727 w 1905000"/>
              <a:gd name="connsiteY20" fmla="*/ 17334 h 1412875"/>
              <a:gd name="connsiteX21" fmla="*/ 1864427 w 1905000"/>
              <a:gd name="connsiteY21" fmla="*/ 19133 h 1412875"/>
              <a:gd name="connsiteX22" fmla="*/ 1867044 w 1905000"/>
              <a:gd name="connsiteY22" fmla="*/ 21095 h 1412875"/>
              <a:gd name="connsiteX23" fmla="*/ 1869580 w 1905000"/>
              <a:gd name="connsiteY23" fmla="*/ 23057 h 1412875"/>
              <a:gd name="connsiteX24" fmla="*/ 1872034 w 1905000"/>
              <a:gd name="connsiteY24" fmla="*/ 25102 h 1412875"/>
              <a:gd name="connsiteX25" fmla="*/ 1874325 w 1905000"/>
              <a:gd name="connsiteY25" fmla="*/ 27227 h 1412875"/>
              <a:gd name="connsiteX26" fmla="*/ 1876533 w 1905000"/>
              <a:gd name="connsiteY26" fmla="*/ 29517 h 1412875"/>
              <a:gd name="connsiteX27" fmla="*/ 1878742 w 1905000"/>
              <a:gd name="connsiteY27" fmla="*/ 31888 h 1412875"/>
              <a:gd name="connsiteX28" fmla="*/ 1880787 w 1905000"/>
              <a:gd name="connsiteY28" fmla="*/ 34341 h 1412875"/>
              <a:gd name="connsiteX29" fmla="*/ 1882832 w 1905000"/>
              <a:gd name="connsiteY29" fmla="*/ 36876 h 1412875"/>
              <a:gd name="connsiteX30" fmla="*/ 1884632 w 1905000"/>
              <a:gd name="connsiteY30" fmla="*/ 39492 h 1412875"/>
              <a:gd name="connsiteX31" fmla="*/ 1886513 w 1905000"/>
              <a:gd name="connsiteY31" fmla="*/ 42108 h 1412875"/>
              <a:gd name="connsiteX32" fmla="*/ 1888231 w 1905000"/>
              <a:gd name="connsiteY32" fmla="*/ 44888 h 1412875"/>
              <a:gd name="connsiteX33" fmla="*/ 1889867 w 1905000"/>
              <a:gd name="connsiteY33" fmla="*/ 47750 h 1412875"/>
              <a:gd name="connsiteX34" fmla="*/ 1891421 w 1905000"/>
              <a:gd name="connsiteY34" fmla="*/ 50694 h 1412875"/>
              <a:gd name="connsiteX35" fmla="*/ 1892812 w 1905000"/>
              <a:gd name="connsiteY35" fmla="*/ 53801 h 1412875"/>
              <a:gd name="connsiteX36" fmla="*/ 1894284 w 1905000"/>
              <a:gd name="connsiteY36" fmla="*/ 56908 h 1412875"/>
              <a:gd name="connsiteX37" fmla="*/ 1895511 w 1905000"/>
              <a:gd name="connsiteY37" fmla="*/ 60096 h 1412875"/>
              <a:gd name="connsiteX38" fmla="*/ 1896738 w 1905000"/>
              <a:gd name="connsiteY38" fmla="*/ 63449 h 1412875"/>
              <a:gd name="connsiteX39" fmla="*/ 1897883 w 1905000"/>
              <a:gd name="connsiteY39" fmla="*/ 66801 h 1412875"/>
              <a:gd name="connsiteX40" fmla="*/ 1898947 w 1905000"/>
              <a:gd name="connsiteY40" fmla="*/ 70235 h 1412875"/>
              <a:gd name="connsiteX41" fmla="*/ 1899847 w 1905000"/>
              <a:gd name="connsiteY41" fmla="*/ 73914 h 1412875"/>
              <a:gd name="connsiteX42" fmla="*/ 1900746 w 1905000"/>
              <a:gd name="connsiteY42" fmla="*/ 77512 h 1412875"/>
              <a:gd name="connsiteX43" fmla="*/ 1901565 w 1905000"/>
              <a:gd name="connsiteY43" fmla="*/ 81191 h 1412875"/>
              <a:gd name="connsiteX44" fmla="*/ 1902301 w 1905000"/>
              <a:gd name="connsiteY44" fmla="*/ 85034 h 1412875"/>
              <a:gd name="connsiteX45" fmla="*/ 1902873 w 1905000"/>
              <a:gd name="connsiteY45" fmla="*/ 88959 h 1412875"/>
              <a:gd name="connsiteX46" fmla="*/ 1903364 w 1905000"/>
              <a:gd name="connsiteY46" fmla="*/ 92965 h 1412875"/>
              <a:gd name="connsiteX47" fmla="*/ 1903937 w 1905000"/>
              <a:gd name="connsiteY47" fmla="*/ 96972 h 1412875"/>
              <a:gd name="connsiteX48" fmla="*/ 1904264 w 1905000"/>
              <a:gd name="connsiteY48" fmla="*/ 101223 h 1412875"/>
              <a:gd name="connsiteX49" fmla="*/ 1904591 w 1905000"/>
              <a:gd name="connsiteY49" fmla="*/ 105393 h 1412875"/>
              <a:gd name="connsiteX50" fmla="*/ 1904755 w 1905000"/>
              <a:gd name="connsiteY50" fmla="*/ 109727 h 1412875"/>
              <a:gd name="connsiteX51" fmla="*/ 1904918 w 1905000"/>
              <a:gd name="connsiteY51" fmla="*/ 114224 h 1412875"/>
              <a:gd name="connsiteX52" fmla="*/ 1905000 w 1905000"/>
              <a:gd name="connsiteY52" fmla="*/ 118639 h 1412875"/>
              <a:gd name="connsiteX53" fmla="*/ 1905000 w 1905000"/>
              <a:gd name="connsiteY53" fmla="*/ 123218 h 1412875"/>
              <a:gd name="connsiteX54" fmla="*/ 1904837 w 1905000"/>
              <a:gd name="connsiteY54" fmla="*/ 127960 h 1412875"/>
              <a:gd name="connsiteX55" fmla="*/ 1904673 w 1905000"/>
              <a:gd name="connsiteY55" fmla="*/ 132621 h 1412875"/>
              <a:gd name="connsiteX56" fmla="*/ 1904428 w 1905000"/>
              <a:gd name="connsiteY56" fmla="*/ 137445 h 1412875"/>
              <a:gd name="connsiteX57" fmla="*/ 1904182 w 1905000"/>
              <a:gd name="connsiteY57" fmla="*/ 142351 h 1412875"/>
              <a:gd name="connsiteX58" fmla="*/ 1903773 w 1905000"/>
              <a:gd name="connsiteY58" fmla="*/ 147420 h 1412875"/>
              <a:gd name="connsiteX59" fmla="*/ 1903201 w 1905000"/>
              <a:gd name="connsiteY59" fmla="*/ 152489 h 1412875"/>
              <a:gd name="connsiteX60" fmla="*/ 1902628 w 1905000"/>
              <a:gd name="connsiteY60" fmla="*/ 157640 h 1412875"/>
              <a:gd name="connsiteX61" fmla="*/ 1848312 w 1905000"/>
              <a:gd name="connsiteY61" fmla="*/ 952791 h 1412875"/>
              <a:gd name="connsiteX62" fmla="*/ 1846839 w 1905000"/>
              <a:gd name="connsiteY62" fmla="*/ 969553 h 1412875"/>
              <a:gd name="connsiteX63" fmla="*/ 1845612 w 1905000"/>
              <a:gd name="connsiteY63" fmla="*/ 985660 h 1412875"/>
              <a:gd name="connsiteX64" fmla="*/ 1843322 w 1905000"/>
              <a:gd name="connsiteY64" fmla="*/ 1015504 h 1412875"/>
              <a:gd name="connsiteX65" fmla="*/ 1842258 w 1905000"/>
              <a:gd name="connsiteY65" fmla="*/ 1029404 h 1412875"/>
              <a:gd name="connsiteX66" fmla="*/ 1841113 w 1905000"/>
              <a:gd name="connsiteY66" fmla="*/ 1042568 h 1412875"/>
              <a:gd name="connsiteX67" fmla="*/ 1839968 w 1905000"/>
              <a:gd name="connsiteY67" fmla="*/ 1055078 h 1412875"/>
              <a:gd name="connsiteX68" fmla="*/ 1838659 w 1905000"/>
              <a:gd name="connsiteY68" fmla="*/ 1066852 h 1412875"/>
              <a:gd name="connsiteX69" fmla="*/ 1838005 w 1905000"/>
              <a:gd name="connsiteY69" fmla="*/ 1072493 h 1412875"/>
              <a:gd name="connsiteX70" fmla="*/ 1837268 w 1905000"/>
              <a:gd name="connsiteY70" fmla="*/ 1077971 h 1412875"/>
              <a:gd name="connsiteX71" fmla="*/ 1836450 w 1905000"/>
              <a:gd name="connsiteY71" fmla="*/ 1083286 h 1412875"/>
              <a:gd name="connsiteX72" fmla="*/ 1835632 w 1905000"/>
              <a:gd name="connsiteY72" fmla="*/ 1088437 h 1412875"/>
              <a:gd name="connsiteX73" fmla="*/ 1834814 w 1905000"/>
              <a:gd name="connsiteY73" fmla="*/ 1093507 h 1412875"/>
              <a:gd name="connsiteX74" fmla="*/ 1833833 w 1905000"/>
              <a:gd name="connsiteY74" fmla="*/ 1098331 h 1412875"/>
              <a:gd name="connsiteX75" fmla="*/ 1832851 w 1905000"/>
              <a:gd name="connsiteY75" fmla="*/ 1102991 h 1412875"/>
              <a:gd name="connsiteX76" fmla="*/ 1831788 w 1905000"/>
              <a:gd name="connsiteY76" fmla="*/ 1107488 h 1412875"/>
              <a:gd name="connsiteX77" fmla="*/ 1830642 w 1905000"/>
              <a:gd name="connsiteY77" fmla="*/ 1111903 h 1412875"/>
              <a:gd name="connsiteX78" fmla="*/ 1829415 w 1905000"/>
              <a:gd name="connsiteY78" fmla="*/ 1116155 h 1412875"/>
              <a:gd name="connsiteX79" fmla="*/ 1828107 w 1905000"/>
              <a:gd name="connsiteY79" fmla="*/ 1120162 h 1412875"/>
              <a:gd name="connsiteX80" fmla="*/ 1826716 w 1905000"/>
              <a:gd name="connsiteY80" fmla="*/ 1124168 h 1412875"/>
              <a:gd name="connsiteX81" fmla="*/ 1825243 w 1905000"/>
              <a:gd name="connsiteY81" fmla="*/ 1127847 h 1412875"/>
              <a:gd name="connsiteX82" fmla="*/ 1823689 w 1905000"/>
              <a:gd name="connsiteY82" fmla="*/ 1131445 h 1412875"/>
              <a:gd name="connsiteX83" fmla="*/ 1821971 w 1905000"/>
              <a:gd name="connsiteY83" fmla="*/ 1134961 h 1412875"/>
              <a:gd name="connsiteX84" fmla="*/ 1820172 w 1905000"/>
              <a:gd name="connsiteY84" fmla="*/ 1138313 h 1412875"/>
              <a:gd name="connsiteX85" fmla="*/ 1818290 w 1905000"/>
              <a:gd name="connsiteY85" fmla="*/ 1141420 h 1412875"/>
              <a:gd name="connsiteX86" fmla="*/ 1816245 w 1905000"/>
              <a:gd name="connsiteY86" fmla="*/ 1144445 h 1412875"/>
              <a:gd name="connsiteX87" fmla="*/ 1814118 w 1905000"/>
              <a:gd name="connsiteY87" fmla="*/ 1147389 h 1412875"/>
              <a:gd name="connsiteX88" fmla="*/ 1811828 w 1905000"/>
              <a:gd name="connsiteY88" fmla="*/ 1150087 h 1412875"/>
              <a:gd name="connsiteX89" fmla="*/ 1809374 w 1905000"/>
              <a:gd name="connsiteY89" fmla="*/ 1152785 h 1412875"/>
              <a:gd name="connsiteX90" fmla="*/ 1806838 w 1905000"/>
              <a:gd name="connsiteY90" fmla="*/ 1155238 h 1412875"/>
              <a:gd name="connsiteX91" fmla="*/ 1804139 w 1905000"/>
              <a:gd name="connsiteY91" fmla="*/ 1157609 h 1412875"/>
              <a:gd name="connsiteX92" fmla="*/ 1801276 w 1905000"/>
              <a:gd name="connsiteY92" fmla="*/ 1159817 h 1412875"/>
              <a:gd name="connsiteX93" fmla="*/ 1798331 w 1905000"/>
              <a:gd name="connsiteY93" fmla="*/ 1161943 h 1412875"/>
              <a:gd name="connsiteX94" fmla="*/ 1795222 w 1905000"/>
              <a:gd name="connsiteY94" fmla="*/ 1163823 h 1412875"/>
              <a:gd name="connsiteX95" fmla="*/ 1791868 w 1905000"/>
              <a:gd name="connsiteY95" fmla="*/ 1165704 h 1412875"/>
              <a:gd name="connsiteX96" fmla="*/ 1788351 w 1905000"/>
              <a:gd name="connsiteY96" fmla="*/ 1167421 h 1412875"/>
              <a:gd name="connsiteX97" fmla="*/ 1784752 w 1905000"/>
              <a:gd name="connsiteY97" fmla="*/ 1168974 h 1412875"/>
              <a:gd name="connsiteX98" fmla="*/ 1780907 w 1905000"/>
              <a:gd name="connsiteY98" fmla="*/ 1170446 h 1412875"/>
              <a:gd name="connsiteX99" fmla="*/ 1776899 w 1905000"/>
              <a:gd name="connsiteY99" fmla="*/ 1171754 h 1412875"/>
              <a:gd name="connsiteX100" fmla="*/ 1772727 w 1905000"/>
              <a:gd name="connsiteY100" fmla="*/ 1172981 h 1412875"/>
              <a:gd name="connsiteX101" fmla="*/ 1768309 w 1905000"/>
              <a:gd name="connsiteY101" fmla="*/ 1174044 h 1412875"/>
              <a:gd name="connsiteX102" fmla="*/ 1763729 w 1905000"/>
              <a:gd name="connsiteY102" fmla="*/ 1175025 h 1412875"/>
              <a:gd name="connsiteX103" fmla="*/ 1758902 w 1905000"/>
              <a:gd name="connsiteY103" fmla="*/ 1175924 h 1412875"/>
              <a:gd name="connsiteX104" fmla="*/ 1753994 w 1905000"/>
              <a:gd name="connsiteY104" fmla="*/ 1176660 h 1412875"/>
              <a:gd name="connsiteX105" fmla="*/ 1748759 w 1905000"/>
              <a:gd name="connsiteY105" fmla="*/ 1177232 h 1412875"/>
              <a:gd name="connsiteX106" fmla="*/ 1743360 w 1905000"/>
              <a:gd name="connsiteY106" fmla="*/ 1177723 h 1412875"/>
              <a:gd name="connsiteX107" fmla="*/ 1737716 w 1905000"/>
              <a:gd name="connsiteY107" fmla="*/ 1178214 h 1412875"/>
              <a:gd name="connsiteX108" fmla="*/ 1731744 w 1905000"/>
              <a:gd name="connsiteY108" fmla="*/ 1178459 h 1412875"/>
              <a:gd name="connsiteX109" fmla="*/ 1725691 w 1905000"/>
              <a:gd name="connsiteY109" fmla="*/ 1178704 h 1412875"/>
              <a:gd name="connsiteX110" fmla="*/ 1719392 w 1905000"/>
              <a:gd name="connsiteY110" fmla="*/ 1178704 h 1412875"/>
              <a:gd name="connsiteX111" fmla="*/ 1712766 w 1905000"/>
              <a:gd name="connsiteY111" fmla="*/ 1178704 h 1412875"/>
              <a:gd name="connsiteX112" fmla="*/ 1705976 w 1905000"/>
              <a:gd name="connsiteY112" fmla="*/ 1178622 h 1412875"/>
              <a:gd name="connsiteX113" fmla="*/ 1698860 w 1905000"/>
              <a:gd name="connsiteY113" fmla="*/ 1178377 h 1412875"/>
              <a:gd name="connsiteX114" fmla="*/ 1691498 w 1905000"/>
              <a:gd name="connsiteY114" fmla="*/ 1178050 h 1412875"/>
              <a:gd name="connsiteX115" fmla="*/ 1683890 w 1905000"/>
              <a:gd name="connsiteY115" fmla="*/ 1177560 h 1412875"/>
              <a:gd name="connsiteX116" fmla="*/ 1676119 w 1905000"/>
              <a:gd name="connsiteY116" fmla="*/ 1176987 h 1412875"/>
              <a:gd name="connsiteX117" fmla="*/ 552326 w 1905000"/>
              <a:gd name="connsiteY117" fmla="*/ 1152949 h 1412875"/>
              <a:gd name="connsiteX118" fmla="*/ 550690 w 1905000"/>
              <a:gd name="connsiteY118" fmla="*/ 1155320 h 1412875"/>
              <a:gd name="connsiteX119" fmla="*/ 548236 w 1905000"/>
              <a:gd name="connsiteY119" fmla="*/ 1158345 h 1412875"/>
              <a:gd name="connsiteX120" fmla="*/ 545045 w 1905000"/>
              <a:gd name="connsiteY120" fmla="*/ 1162188 h 1412875"/>
              <a:gd name="connsiteX121" fmla="*/ 541037 w 1905000"/>
              <a:gd name="connsiteY121" fmla="*/ 1166767 h 1412875"/>
              <a:gd name="connsiteX122" fmla="*/ 536047 w 1905000"/>
              <a:gd name="connsiteY122" fmla="*/ 1172163 h 1412875"/>
              <a:gd name="connsiteX123" fmla="*/ 530158 w 1905000"/>
              <a:gd name="connsiteY123" fmla="*/ 1178459 h 1412875"/>
              <a:gd name="connsiteX124" fmla="*/ 526804 w 1905000"/>
              <a:gd name="connsiteY124" fmla="*/ 1181811 h 1412875"/>
              <a:gd name="connsiteX125" fmla="*/ 523123 w 1905000"/>
              <a:gd name="connsiteY125" fmla="*/ 1185409 h 1412875"/>
              <a:gd name="connsiteX126" fmla="*/ 519278 w 1905000"/>
              <a:gd name="connsiteY126" fmla="*/ 1189252 h 1412875"/>
              <a:gd name="connsiteX127" fmla="*/ 515024 w 1905000"/>
              <a:gd name="connsiteY127" fmla="*/ 1193258 h 1412875"/>
              <a:gd name="connsiteX128" fmla="*/ 510525 w 1905000"/>
              <a:gd name="connsiteY128" fmla="*/ 1197510 h 1412875"/>
              <a:gd name="connsiteX129" fmla="*/ 505699 w 1905000"/>
              <a:gd name="connsiteY129" fmla="*/ 1201925 h 1412875"/>
              <a:gd name="connsiteX130" fmla="*/ 500545 w 1905000"/>
              <a:gd name="connsiteY130" fmla="*/ 1206586 h 1412875"/>
              <a:gd name="connsiteX131" fmla="*/ 495146 w 1905000"/>
              <a:gd name="connsiteY131" fmla="*/ 1211410 h 1412875"/>
              <a:gd name="connsiteX132" fmla="*/ 489338 w 1905000"/>
              <a:gd name="connsiteY132" fmla="*/ 1216479 h 1412875"/>
              <a:gd name="connsiteX133" fmla="*/ 483121 w 1905000"/>
              <a:gd name="connsiteY133" fmla="*/ 1221712 h 1412875"/>
              <a:gd name="connsiteX134" fmla="*/ 476659 w 1905000"/>
              <a:gd name="connsiteY134" fmla="*/ 1227190 h 1412875"/>
              <a:gd name="connsiteX135" fmla="*/ 469706 w 1905000"/>
              <a:gd name="connsiteY135" fmla="*/ 1232914 h 1412875"/>
              <a:gd name="connsiteX136" fmla="*/ 462589 w 1905000"/>
              <a:gd name="connsiteY136" fmla="*/ 1238800 h 1412875"/>
              <a:gd name="connsiteX137" fmla="*/ 454900 w 1905000"/>
              <a:gd name="connsiteY137" fmla="*/ 1244851 h 1412875"/>
              <a:gd name="connsiteX138" fmla="*/ 446883 w 1905000"/>
              <a:gd name="connsiteY138" fmla="*/ 1251229 h 1412875"/>
              <a:gd name="connsiteX139" fmla="*/ 438540 w 1905000"/>
              <a:gd name="connsiteY139" fmla="*/ 1257770 h 1412875"/>
              <a:gd name="connsiteX140" fmla="*/ 429623 w 1905000"/>
              <a:gd name="connsiteY140" fmla="*/ 1264556 h 1412875"/>
              <a:gd name="connsiteX141" fmla="*/ 420461 w 1905000"/>
              <a:gd name="connsiteY141" fmla="*/ 1271506 h 1412875"/>
              <a:gd name="connsiteX142" fmla="*/ 410727 w 1905000"/>
              <a:gd name="connsiteY142" fmla="*/ 1278701 h 1412875"/>
              <a:gd name="connsiteX143" fmla="*/ 400665 w 1905000"/>
              <a:gd name="connsiteY143" fmla="*/ 1286142 h 1412875"/>
              <a:gd name="connsiteX144" fmla="*/ 395675 w 1905000"/>
              <a:gd name="connsiteY144" fmla="*/ 1289657 h 1412875"/>
              <a:gd name="connsiteX145" fmla="*/ 390522 w 1905000"/>
              <a:gd name="connsiteY145" fmla="*/ 1293173 h 1412875"/>
              <a:gd name="connsiteX146" fmla="*/ 385123 w 1905000"/>
              <a:gd name="connsiteY146" fmla="*/ 1296689 h 1412875"/>
              <a:gd name="connsiteX147" fmla="*/ 379560 w 1905000"/>
              <a:gd name="connsiteY147" fmla="*/ 1300123 h 1412875"/>
              <a:gd name="connsiteX148" fmla="*/ 373834 w 1905000"/>
              <a:gd name="connsiteY148" fmla="*/ 1303557 h 1412875"/>
              <a:gd name="connsiteX149" fmla="*/ 367863 w 1905000"/>
              <a:gd name="connsiteY149" fmla="*/ 1306910 h 1412875"/>
              <a:gd name="connsiteX150" fmla="*/ 361809 w 1905000"/>
              <a:gd name="connsiteY150" fmla="*/ 1310262 h 1412875"/>
              <a:gd name="connsiteX151" fmla="*/ 355674 w 1905000"/>
              <a:gd name="connsiteY151" fmla="*/ 1313532 h 1412875"/>
              <a:gd name="connsiteX152" fmla="*/ 349294 w 1905000"/>
              <a:gd name="connsiteY152" fmla="*/ 1316721 h 1412875"/>
              <a:gd name="connsiteX153" fmla="*/ 342831 w 1905000"/>
              <a:gd name="connsiteY153" fmla="*/ 1319910 h 1412875"/>
              <a:gd name="connsiteX154" fmla="*/ 336369 w 1905000"/>
              <a:gd name="connsiteY154" fmla="*/ 1323099 h 1412875"/>
              <a:gd name="connsiteX155" fmla="*/ 329580 w 1905000"/>
              <a:gd name="connsiteY155" fmla="*/ 1326206 h 1412875"/>
              <a:gd name="connsiteX156" fmla="*/ 322790 w 1905000"/>
              <a:gd name="connsiteY156" fmla="*/ 1329231 h 1412875"/>
              <a:gd name="connsiteX157" fmla="*/ 316000 w 1905000"/>
              <a:gd name="connsiteY157" fmla="*/ 1332256 h 1412875"/>
              <a:gd name="connsiteX158" fmla="*/ 308965 w 1905000"/>
              <a:gd name="connsiteY158" fmla="*/ 1335200 h 1412875"/>
              <a:gd name="connsiteX159" fmla="*/ 302012 w 1905000"/>
              <a:gd name="connsiteY159" fmla="*/ 1338143 h 1412875"/>
              <a:gd name="connsiteX160" fmla="*/ 294896 w 1905000"/>
              <a:gd name="connsiteY160" fmla="*/ 1341005 h 1412875"/>
              <a:gd name="connsiteX161" fmla="*/ 287697 w 1905000"/>
              <a:gd name="connsiteY161" fmla="*/ 1343785 h 1412875"/>
              <a:gd name="connsiteX162" fmla="*/ 280580 w 1905000"/>
              <a:gd name="connsiteY162" fmla="*/ 1346565 h 1412875"/>
              <a:gd name="connsiteX163" fmla="*/ 273382 w 1905000"/>
              <a:gd name="connsiteY163" fmla="*/ 1349345 h 1412875"/>
              <a:gd name="connsiteX164" fmla="*/ 266020 w 1905000"/>
              <a:gd name="connsiteY164" fmla="*/ 1351961 h 1412875"/>
              <a:gd name="connsiteX165" fmla="*/ 258821 w 1905000"/>
              <a:gd name="connsiteY165" fmla="*/ 1354660 h 1412875"/>
              <a:gd name="connsiteX166" fmla="*/ 244178 w 1905000"/>
              <a:gd name="connsiteY166" fmla="*/ 1359729 h 1412875"/>
              <a:gd name="connsiteX167" fmla="*/ 229700 w 1905000"/>
              <a:gd name="connsiteY167" fmla="*/ 1364635 h 1412875"/>
              <a:gd name="connsiteX168" fmla="*/ 215139 w 1905000"/>
              <a:gd name="connsiteY168" fmla="*/ 1369377 h 1412875"/>
              <a:gd name="connsiteX169" fmla="*/ 200905 w 1905000"/>
              <a:gd name="connsiteY169" fmla="*/ 1373792 h 1412875"/>
              <a:gd name="connsiteX170" fmla="*/ 186835 w 1905000"/>
              <a:gd name="connsiteY170" fmla="*/ 1378126 h 1412875"/>
              <a:gd name="connsiteX171" fmla="*/ 173093 w 1905000"/>
              <a:gd name="connsiteY171" fmla="*/ 1382214 h 1412875"/>
              <a:gd name="connsiteX172" fmla="*/ 159759 w 1905000"/>
              <a:gd name="connsiteY172" fmla="*/ 1385975 h 1412875"/>
              <a:gd name="connsiteX173" fmla="*/ 146834 w 1905000"/>
              <a:gd name="connsiteY173" fmla="*/ 1389573 h 1412875"/>
              <a:gd name="connsiteX174" fmla="*/ 134319 w 1905000"/>
              <a:gd name="connsiteY174" fmla="*/ 1392925 h 1412875"/>
              <a:gd name="connsiteX175" fmla="*/ 122539 w 1905000"/>
              <a:gd name="connsiteY175" fmla="*/ 1396032 h 1412875"/>
              <a:gd name="connsiteX176" fmla="*/ 111414 w 1905000"/>
              <a:gd name="connsiteY176" fmla="*/ 1398894 h 1412875"/>
              <a:gd name="connsiteX177" fmla="*/ 100944 w 1905000"/>
              <a:gd name="connsiteY177" fmla="*/ 1401510 h 1412875"/>
              <a:gd name="connsiteX178" fmla="*/ 91291 w 1905000"/>
              <a:gd name="connsiteY178" fmla="*/ 1403881 h 1412875"/>
              <a:gd name="connsiteX179" fmla="*/ 74685 w 1905000"/>
              <a:gd name="connsiteY179" fmla="*/ 1407724 h 1412875"/>
              <a:gd name="connsiteX180" fmla="*/ 62169 w 1905000"/>
              <a:gd name="connsiteY180" fmla="*/ 1410586 h 1412875"/>
              <a:gd name="connsiteX181" fmla="*/ 54153 w 1905000"/>
              <a:gd name="connsiteY181" fmla="*/ 1412303 h 1412875"/>
              <a:gd name="connsiteX182" fmla="*/ 51453 w 1905000"/>
              <a:gd name="connsiteY182" fmla="*/ 1412875 h 1412875"/>
              <a:gd name="connsiteX183" fmla="*/ 60206 w 1905000"/>
              <a:gd name="connsiteY183" fmla="*/ 1408133 h 1412875"/>
              <a:gd name="connsiteX184" fmla="*/ 68795 w 1905000"/>
              <a:gd name="connsiteY184" fmla="*/ 1403391 h 1412875"/>
              <a:gd name="connsiteX185" fmla="*/ 77139 w 1905000"/>
              <a:gd name="connsiteY185" fmla="*/ 1398812 h 1412875"/>
              <a:gd name="connsiteX186" fmla="*/ 85319 w 1905000"/>
              <a:gd name="connsiteY186" fmla="*/ 1394233 h 1412875"/>
              <a:gd name="connsiteX187" fmla="*/ 93254 w 1905000"/>
              <a:gd name="connsiteY187" fmla="*/ 1389654 h 1412875"/>
              <a:gd name="connsiteX188" fmla="*/ 101025 w 1905000"/>
              <a:gd name="connsiteY188" fmla="*/ 1385239 h 1412875"/>
              <a:gd name="connsiteX189" fmla="*/ 108633 w 1905000"/>
              <a:gd name="connsiteY189" fmla="*/ 1380742 h 1412875"/>
              <a:gd name="connsiteX190" fmla="*/ 115913 w 1905000"/>
              <a:gd name="connsiteY190" fmla="*/ 1376327 h 1412875"/>
              <a:gd name="connsiteX191" fmla="*/ 123194 w 1905000"/>
              <a:gd name="connsiteY191" fmla="*/ 1371993 h 1412875"/>
              <a:gd name="connsiteX192" fmla="*/ 130229 w 1905000"/>
              <a:gd name="connsiteY192" fmla="*/ 1367660 h 1412875"/>
              <a:gd name="connsiteX193" fmla="*/ 136936 w 1905000"/>
              <a:gd name="connsiteY193" fmla="*/ 1363490 h 1412875"/>
              <a:gd name="connsiteX194" fmla="*/ 143644 w 1905000"/>
              <a:gd name="connsiteY194" fmla="*/ 1359238 h 1412875"/>
              <a:gd name="connsiteX195" fmla="*/ 150025 w 1905000"/>
              <a:gd name="connsiteY195" fmla="*/ 1355068 h 1412875"/>
              <a:gd name="connsiteX196" fmla="*/ 156242 w 1905000"/>
              <a:gd name="connsiteY196" fmla="*/ 1351062 h 1412875"/>
              <a:gd name="connsiteX197" fmla="*/ 162377 w 1905000"/>
              <a:gd name="connsiteY197" fmla="*/ 1346974 h 1412875"/>
              <a:gd name="connsiteX198" fmla="*/ 168266 w 1905000"/>
              <a:gd name="connsiteY198" fmla="*/ 1342967 h 1412875"/>
              <a:gd name="connsiteX199" fmla="*/ 173993 w 1905000"/>
              <a:gd name="connsiteY199" fmla="*/ 1338961 h 1412875"/>
              <a:gd name="connsiteX200" fmla="*/ 179555 w 1905000"/>
              <a:gd name="connsiteY200" fmla="*/ 1335118 h 1412875"/>
              <a:gd name="connsiteX201" fmla="*/ 184954 w 1905000"/>
              <a:gd name="connsiteY201" fmla="*/ 1331275 h 1412875"/>
              <a:gd name="connsiteX202" fmla="*/ 190189 w 1905000"/>
              <a:gd name="connsiteY202" fmla="*/ 1327432 h 1412875"/>
              <a:gd name="connsiteX203" fmla="*/ 195261 w 1905000"/>
              <a:gd name="connsiteY203" fmla="*/ 1323753 h 1412875"/>
              <a:gd name="connsiteX204" fmla="*/ 200169 w 1905000"/>
              <a:gd name="connsiteY204" fmla="*/ 1319910 h 1412875"/>
              <a:gd name="connsiteX205" fmla="*/ 204914 w 1905000"/>
              <a:gd name="connsiteY205" fmla="*/ 1316312 h 1412875"/>
              <a:gd name="connsiteX206" fmla="*/ 209495 w 1905000"/>
              <a:gd name="connsiteY206" fmla="*/ 1312715 h 1412875"/>
              <a:gd name="connsiteX207" fmla="*/ 213912 w 1905000"/>
              <a:gd name="connsiteY207" fmla="*/ 1309117 h 1412875"/>
              <a:gd name="connsiteX208" fmla="*/ 218165 w 1905000"/>
              <a:gd name="connsiteY208" fmla="*/ 1305601 h 1412875"/>
              <a:gd name="connsiteX209" fmla="*/ 222337 w 1905000"/>
              <a:gd name="connsiteY209" fmla="*/ 1302086 h 1412875"/>
              <a:gd name="connsiteX210" fmla="*/ 226264 w 1905000"/>
              <a:gd name="connsiteY210" fmla="*/ 1298651 h 1412875"/>
              <a:gd name="connsiteX211" fmla="*/ 230109 w 1905000"/>
              <a:gd name="connsiteY211" fmla="*/ 1295217 h 1412875"/>
              <a:gd name="connsiteX212" fmla="*/ 233790 w 1905000"/>
              <a:gd name="connsiteY212" fmla="*/ 1291947 h 1412875"/>
              <a:gd name="connsiteX213" fmla="*/ 237307 w 1905000"/>
              <a:gd name="connsiteY213" fmla="*/ 1288595 h 1412875"/>
              <a:gd name="connsiteX214" fmla="*/ 240743 w 1905000"/>
              <a:gd name="connsiteY214" fmla="*/ 1285406 h 1412875"/>
              <a:gd name="connsiteX215" fmla="*/ 243933 w 1905000"/>
              <a:gd name="connsiteY215" fmla="*/ 1282135 h 1412875"/>
              <a:gd name="connsiteX216" fmla="*/ 247042 w 1905000"/>
              <a:gd name="connsiteY216" fmla="*/ 1278946 h 1412875"/>
              <a:gd name="connsiteX217" fmla="*/ 249986 w 1905000"/>
              <a:gd name="connsiteY217" fmla="*/ 1275839 h 1412875"/>
              <a:gd name="connsiteX218" fmla="*/ 252849 w 1905000"/>
              <a:gd name="connsiteY218" fmla="*/ 1272732 h 1412875"/>
              <a:gd name="connsiteX219" fmla="*/ 255549 w 1905000"/>
              <a:gd name="connsiteY219" fmla="*/ 1269707 h 1412875"/>
              <a:gd name="connsiteX220" fmla="*/ 258167 w 1905000"/>
              <a:gd name="connsiteY220" fmla="*/ 1266764 h 1412875"/>
              <a:gd name="connsiteX221" fmla="*/ 260621 w 1905000"/>
              <a:gd name="connsiteY221" fmla="*/ 1263738 h 1412875"/>
              <a:gd name="connsiteX222" fmla="*/ 262993 w 1905000"/>
              <a:gd name="connsiteY222" fmla="*/ 1260795 h 1412875"/>
              <a:gd name="connsiteX223" fmla="*/ 265202 w 1905000"/>
              <a:gd name="connsiteY223" fmla="*/ 1257933 h 1412875"/>
              <a:gd name="connsiteX224" fmla="*/ 267328 w 1905000"/>
              <a:gd name="connsiteY224" fmla="*/ 1255153 h 1412875"/>
              <a:gd name="connsiteX225" fmla="*/ 269373 w 1905000"/>
              <a:gd name="connsiteY225" fmla="*/ 1252373 h 1412875"/>
              <a:gd name="connsiteX226" fmla="*/ 271173 w 1905000"/>
              <a:gd name="connsiteY226" fmla="*/ 1249593 h 1412875"/>
              <a:gd name="connsiteX227" fmla="*/ 272973 w 1905000"/>
              <a:gd name="connsiteY227" fmla="*/ 1246895 h 1412875"/>
              <a:gd name="connsiteX228" fmla="*/ 274527 w 1905000"/>
              <a:gd name="connsiteY228" fmla="*/ 1244279 h 1412875"/>
              <a:gd name="connsiteX229" fmla="*/ 276081 w 1905000"/>
              <a:gd name="connsiteY229" fmla="*/ 1241662 h 1412875"/>
              <a:gd name="connsiteX230" fmla="*/ 277554 w 1905000"/>
              <a:gd name="connsiteY230" fmla="*/ 1239046 h 1412875"/>
              <a:gd name="connsiteX231" fmla="*/ 278862 w 1905000"/>
              <a:gd name="connsiteY231" fmla="*/ 1236511 h 1412875"/>
              <a:gd name="connsiteX232" fmla="*/ 280089 w 1905000"/>
              <a:gd name="connsiteY232" fmla="*/ 1234058 h 1412875"/>
              <a:gd name="connsiteX233" fmla="*/ 281235 w 1905000"/>
              <a:gd name="connsiteY233" fmla="*/ 1231687 h 1412875"/>
              <a:gd name="connsiteX234" fmla="*/ 282216 w 1905000"/>
              <a:gd name="connsiteY234" fmla="*/ 1229234 h 1412875"/>
              <a:gd name="connsiteX235" fmla="*/ 283198 w 1905000"/>
              <a:gd name="connsiteY235" fmla="*/ 1226863 h 1412875"/>
              <a:gd name="connsiteX236" fmla="*/ 284016 w 1905000"/>
              <a:gd name="connsiteY236" fmla="*/ 1224492 h 1412875"/>
              <a:gd name="connsiteX237" fmla="*/ 284752 w 1905000"/>
              <a:gd name="connsiteY237" fmla="*/ 1222202 h 1412875"/>
              <a:gd name="connsiteX238" fmla="*/ 285407 w 1905000"/>
              <a:gd name="connsiteY238" fmla="*/ 1219913 h 1412875"/>
              <a:gd name="connsiteX239" fmla="*/ 285979 w 1905000"/>
              <a:gd name="connsiteY239" fmla="*/ 1217705 h 1412875"/>
              <a:gd name="connsiteX240" fmla="*/ 286470 w 1905000"/>
              <a:gd name="connsiteY240" fmla="*/ 1215580 h 1412875"/>
              <a:gd name="connsiteX241" fmla="*/ 286879 w 1905000"/>
              <a:gd name="connsiteY241" fmla="*/ 1213454 h 1412875"/>
              <a:gd name="connsiteX242" fmla="*/ 287206 w 1905000"/>
              <a:gd name="connsiteY242" fmla="*/ 1211328 h 1412875"/>
              <a:gd name="connsiteX243" fmla="*/ 287370 w 1905000"/>
              <a:gd name="connsiteY243" fmla="*/ 1209202 h 1412875"/>
              <a:gd name="connsiteX244" fmla="*/ 287533 w 1905000"/>
              <a:gd name="connsiteY244" fmla="*/ 1207158 h 1412875"/>
              <a:gd name="connsiteX245" fmla="*/ 287697 w 1905000"/>
              <a:gd name="connsiteY245" fmla="*/ 1205277 h 1412875"/>
              <a:gd name="connsiteX246" fmla="*/ 287697 w 1905000"/>
              <a:gd name="connsiteY246" fmla="*/ 1203315 h 1412875"/>
              <a:gd name="connsiteX247" fmla="*/ 287615 w 1905000"/>
              <a:gd name="connsiteY247" fmla="*/ 1201353 h 1412875"/>
              <a:gd name="connsiteX248" fmla="*/ 287533 w 1905000"/>
              <a:gd name="connsiteY248" fmla="*/ 1199554 h 1412875"/>
              <a:gd name="connsiteX249" fmla="*/ 287370 w 1905000"/>
              <a:gd name="connsiteY249" fmla="*/ 1197673 h 1412875"/>
              <a:gd name="connsiteX250" fmla="*/ 287124 w 1905000"/>
              <a:gd name="connsiteY250" fmla="*/ 1195875 h 1412875"/>
              <a:gd name="connsiteX251" fmla="*/ 286797 w 1905000"/>
              <a:gd name="connsiteY251" fmla="*/ 1194158 h 1412875"/>
              <a:gd name="connsiteX252" fmla="*/ 286470 w 1905000"/>
              <a:gd name="connsiteY252" fmla="*/ 1192359 h 1412875"/>
              <a:gd name="connsiteX253" fmla="*/ 286061 w 1905000"/>
              <a:gd name="connsiteY253" fmla="*/ 1190642 h 1412875"/>
              <a:gd name="connsiteX254" fmla="*/ 285652 w 1905000"/>
              <a:gd name="connsiteY254" fmla="*/ 1189006 h 1412875"/>
              <a:gd name="connsiteX255" fmla="*/ 284998 w 1905000"/>
              <a:gd name="connsiteY255" fmla="*/ 1187371 h 1412875"/>
              <a:gd name="connsiteX256" fmla="*/ 284507 w 1905000"/>
              <a:gd name="connsiteY256" fmla="*/ 1185736 h 1412875"/>
              <a:gd name="connsiteX257" fmla="*/ 283852 w 1905000"/>
              <a:gd name="connsiteY257" fmla="*/ 1184264 h 1412875"/>
              <a:gd name="connsiteX258" fmla="*/ 283198 w 1905000"/>
              <a:gd name="connsiteY258" fmla="*/ 1182711 h 1412875"/>
              <a:gd name="connsiteX259" fmla="*/ 282462 w 1905000"/>
              <a:gd name="connsiteY259" fmla="*/ 1181239 h 1412875"/>
              <a:gd name="connsiteX260" fmla="*/ 281725 w 1905000"/>
              <a:gd name="connsiteY260" fmla="*/ 1179767 h 1412875"/>
              <a:gd name="connsiteX261" fmla="*/ 280171 w 1905000"/>
              <a:gd name="connsiteY261" fmla="*/ 1176987 h 1412875"/>
              <a:gd name="connsiteX262" fmla="*/ 278372 w 1905000"/>
              <a:gd name="connsiteY262" fmla="*/ 1174371 h 1412875"/>
              <a:gd name="connsiteX263" fmla="*/ 276490 w 1905000"/>
              <a:gd name="connsiteY263" fmla="*/ 1171836 h 1412875"/>
              <a:gd name="connsiteX264" fmla="*/ 274445 w 1905000"/>
              <a:gd name="connsiteY264" fmla="*/ 1169383 h 1412875"/>
              <a:gd name="connsiteX265" fmla="*/ 272482 w 1905000"/>
              <a:gd name="connsiteY265" fmla="*/ 1167176 h 1412875"/>
              <a:gd name="connsiteX266" fmla="*/ 270355 w 1905000"/>
              <a:gd name="connsiteY266" fmla="*/ 1165050 h 1412875"/>
              <a:gd name="connsiteX267" fmla="*/ 268146 w 1905000"/>
              <a:gd name="connsiteY267" fmla="*/ 1163006 h 1412875"/>
              <a:gd name="connsiteX268" fmla="*/ 265856 w 1905000"/>
              <a:gd name="connsiteY268" fmla="*/ 1161125 h 1412875"/>
              <a:gd name="connsiteX269" fmla="*/ 263647 w 1905000"/>
              <a:gd name="connsiteY269" fmla="*/ 1159408 h 1412875"/>
              <a:gd name="connsiteX270" fmla="*/ 261439 w 1905000"/>
              <a:gd name="connsiteY270" fmla="*/ 1157691 h 1412875"/>
              <a:gd name="connsiteX271" fmla="*/ 259230 w 1905000"/>
              <a:gd name="connsiteY271" fmla="*/ 1156137 h 1412875"/>
              <a:gd name="connsiteX272" fmla="*/ 257021 w 1905000"/>
              <a:gd name="connsiteY272" fmla="*/ 1154829 h 1412875"/>
              <a:gd name="connsiteX273" fmla="*/ 254894 w 1905000"/>
              <a:gd name="connsiteY273" fmla="*/ 1153439 h 1412875"/>
              <a:gd name="connsiteX274" fmla="*/ 252768 w 1905000"/>
              <a:gd name="connsiteY274" fmla="*/ 1152295 h 1412875"/>
              <a:gd name="connsiteX275" fmla="*/ 250886 w 1905000"/>
              <a:gd name="connsiteY275" fmla="*/ 1151313 h 1412875"/>
              <a:gd name="connsiteX276" fmla="*/ 247205 w 1905000"/>
              <a:gd name="connsiteY276" fmla="*/ 1149433 h 1412875"/>
              <a:gd name="connsiteX277" fmla="*/ 244097 w 1905000"/>
              <a:gd name="connsiteY277" fmla="*/ 1148043 h 1412875"/>
              <a:gd name="connsiteX278" fmla="*/ 241724 w 1905000"/>
              <a:gd name="connsiteY278" fmla="*/ 1147062 h 1412875"/>
              <a:gd name="connsiteX279" fmla="*/ 239679 w 1905000"/>
              <a:gd name="connsiteY279" fmla="*/ 1146326 h 1412875"/>
              <a:gd name="connsiteX280" fmla="*/ 202950 w 1905000"/>
              <a:gd name="connsiteY280" fmla="*/ 1145508 h 1412875"/>
              <a:gd name="connsiteX281" fmla="*/ 195016 w 1905000"/>
              <a:gd name="connsiteY281" fmla="*/ 1145426 h 1412875"/>
              <a:gd name="connsiteX282" fmla="*/ 187163 w 1905000"/>
              <a:gd name="connsiteY282" fmla="*/ 1145263 h 1412875"/>
              <a:gd name="connsiteX283" fmla="*/ 179555 w 1905000"/>
              <a:gd name="connsiteY283" fmla="*/ 1145018 h 1412875"/>
              <a:gd name="connsiteX284" fmla="*/ 172029 w 1905000"/>
              <a:gd name="connsiteY284" fmla="*/ 1144527 h 1412875"/>
              <a:gd name="connsiteX285" fmla="*/ 164667 w 1905000"/>
              <a:gd name="connsiteY285" fmla="*/ 1143955 h 1412875"/>
              <a:gd name="connsiteX286" fmla="*/ 157632 w 1905000"/>
              <a:gd name="connsiteY286" fmla="*/ 1143219 h 1412875"/>
              <a:gd name="connsiteX287" fmla="*/ 154115 w 1905000"/>
              <a:gd name="connsiteY287" fmla="*/ 1142646 h 1412875"/>
              <a:gd name="connsiteX288" fmla="*/ 150597 w 1905000"/>
              <a:gd name="connsiteY288" fmla="*/ 1142238 h 1412875"/>
              <a:gd name="connsiteX289" fmla="*/ 147162 w 1905000"/>
              <a:gd name="connsiteY289" fmla="*/ 1141665 h 1412875"/>
              <a:gd name="connsiteX290" fmla="*/ 143808 w 1905000"/>
              <a:gd name="connsiteY290" fmla="*/ 1141093 h 1412875"/>
              <a:gd name="connsiteX291" fmla="*/ 140454 w 1905000"/>
              <a:gd name="connsiteY291" fmla="*/ 1140439 h 1412875"/>
              <a:gd name="connsiteX292" fmla="*/ 137182 w 1905000"/>
              <a:gd name="connsiteY292" fmla="*/ 1139703 h 1412875"/>
              <a:gd name="connsiteX293" fmla="*/ 133910 w 1905000"/>
              <a:gd name="connsiteY293" fmla="*/ 1138967 h 1412875"/>
              <a:gd name="connsiteX294" fmla="*/ 130719 w 1905000"/>
              <a:gd name="connsiteY294" fmla="*/ 1138149 h 1412875"/>
              <a:gd name="connsiteX295" fmla="*/ 127611 w 1905000"/>
              <a:gd name="connsiteY295" fmla="*/ 1137250 h 1412875"/>
              <a:gd name="connsiteX296" fmla="*/ 124421 w 1905000"/>
              <a:gd name="connsiteY296" fmla="*/ 1136269 h 1412875"/>
              <a:gd name="connsiteX297" fmla="*/ 121394 w 1905000"/>
              <a:gd name="connsiteY297" fmla="*/ 1135370 h 1412875"/>
              <a:gd name="connsiteX298" fmla="*/ 118367 w 1905000"/>
              <a:gd name="connsiteY298" fmla="*/ 1134225 h 1412875"/>
              <a:gd name="connsiteX299" fmla="*/ 115422 w 1905000"/>
              <a:gd name="connsiteY299" fmla="*/ 1133162 h 1412875"/>
              <a:gd name="connsiteX300" fmla="*/ 112559 w 1905000"/>
              <a:gd name="connsiteY300" fmla="*/ 1131854 h 1412875"/>
              <a:gd name="connsiteX301" fmla="*/ 109696 w 1905000"/>
              <a:gd name="connsiteY301" fmla="*/ 1130627 h 1412875"/>
              <a:gd name="connsiteX302" fmla="*/ 106833 w 1905000"/>
              <a:gd name="connsiteY302" fmla="*/ 1129319 h 1412875"/>
              <a:gd name="connsiteX303" fmla="*/ 104134 w 1905000"/>
              <a:gd name="connsiteY303" fmla="*/ 1127929 h 1412875"/>
              <a:gd name="connsiteX304" fmla="*/ 101434 w 1905000"/>
              <a:gd name="connsiteY304" fmla="*/ 1126376 h 1412875"/>
              <a:gd name="connsiteX305" fmla="*/ 98735 w 1905000"/>
              <a:gd name="connsiteY305" fmla="*/ 1124904 h 1412875"/>
              <a:gd name="connsiteX306" fmla="*/ 96117 w 1905000"/>
              <a:gd name="connsiteY306" fmla="*/ 1123269 h 1412875"/>
              <a:gd name="connsiteX307" fmla="*/ 93418 w 1905000"/>
              <a:gd name="connsiteY307" fmla="*/ 1121388 h 1412875"/>
              <a:gd name="connsiteX308" fmla="*/ 90800 w 1905000"/>
              <a:gd name="connsiteY308" fmla="*/ 1119589 h 1412875"/>
              <a:gd name="connsiteX309" fmla="*/ 88182 w 1905000"/>
              <a:gd name="connsiteY309" fmla="*/ 1117545 h 1412875"/>
              <a:gd name="connsiteX310" fmla="*/ 85565 w 1905000"/>
              <a:gd name="connsiteY310" fmla="*/ 1115337 h 1412875"/>
              <a:gd name="connsiteX311" fmla="*/ 82947 w 1905000"/>
              <a:gd name="connsiteY311" fmla="*/ 1113048 h 1412875"/>
              <a:gd name="connsiteX312" fmla="*/ 80493 w 1905000"/>
              <a:gd name="connsiteY312" fmla="*/ 1110759 h 1412875"/>
              <a:gd name="connsiteX313" fmla="*/ 78039 w 1905000"/>
              <a:gd name="connsiteY313" fmla="*/ 1108306 h 1412875"/>
              <a:gd name="connsiteX314" fmla="*/ 75667 w 1905000"/>
              <a:gd name="connsiteY314" fmla="*/ 1105689 h 1412875"/>
              <a:gd name="connsiteX315" fmla="*/ 73376 w 1905000"/>
              <a:gd name="connsiteY315" fmla="*/ 1103073 h 1412875"/>
              <a:gd name="connsiteX316" fmla="*/ 71249 w 1905000"/>
              <a:gd name="connsiteY316" fmla="*/ 1100211 h 1412875"/>
              <a:gd name="connsiteX317" fmla="*/ 69041 w 1905000"/>
              <a:gd name="connsiteY317" fmla="*/ 1097349 h 1412875"/>
              <a:gd name="connsiteX318" fmla="*/ 66914 w 1905000"/>
              <a:gd name="connsiteY318" fmla="*/ 1094242 h 1412875"/>
              <a:gd name="connsiteX319" fmla="*/ 64951 w 1905000"/>
              <a:gd name="connsiteY319" fmla="*/ 1091054 h 1412875"/>
              <a:gd name="connsiteX320" fmla="*/ 62906 w 1905000"/>
              <a:gd name="connsiteY320" fmla="*/ 1087783 h 1412875"/>
              <a:gd name="connsiteX321" fmla="*/ 61106 w 1905000"/>
              <a:gd name="connsiteY321" fmla="*/ 1084431 h 1412875"/>
              <a:gd name="connsiteX322" fmla="*/ 59306 w 1905000"/>
              <a:gd name="connsiteY322" fmla="*/ 1080833 h 1412875"/>
              <a:gd name="connsiteX323" fmla="*/ 57507 w 1905000"/>
              <a:gd name="connsiteY323" fmla="*/ 1077236 h 1412875"/>
              <a:gd name="connsiteX324" fmla="*/ 55871 w 1905000"/>
              <a:gd name="connsiteY324" fmla="*/ 1073474 h 1412875"/>
              <a:gd name="connsiteX325" fmla="*/ 54317 w 1905000"/>
              <a:gd name="connsiteY325" fmla="*/ 1069550 h 1412875"/>
              <a:gd name="connsiteX326" fmla="*/ 52844 w 1905000"/>
              <a:gd name="connsiteY326" fmla="*/ 1065543 h 1412875"/>
              <a:gd name="connsiteX327" fmla="*/ 51372 w 1905000"/>
              <a:gd name="connsiteY327" fmla="*/ 1061292 h 1412875"/>
              <a:gd name="connsiteX328" fmla="*/ 49981 w 1905000"/>
              <a:gd name="connsiteY328" fmla="*/ 1057040 h 1412875"/>
              <a:gd name="connsiteX329" fmla="*/ 48672 w 1905000"/>
              <a:gd name="connsiteY329" fmla="*/ 1052543 h 1412875"/>
              <a:gd name="connsiteX330" fmla="*/ 47445 w 1905000"/>
              <a:gd name="connsiteY330" fmla="*/ 1047882 h 1412875"/>
              <a:gd name="connsiteX331" fmla="*/ 46300 w 1905000"/>
              <a:gd name="connsiteY331" fmla="*/ 1043140 h 1412875"/>
              <a:gd name="connsiteX332" fmla="*/ 45237 w 1905000"/>
              <a:gd name="connsiteY332" fmla="*/ 1038316 h 1412875"/>
              <a:gd name="connsiteX333" fmla="*/ 44255 w 1905000"/>
              <a:gd name="connsiteY333" fmla="*/ 1033247 h 1412875"/>
              <a:gd name="connsiteX334" fmla="*/ 43355 w 1905000"/>
              <a:gd name="connsiteY334" fmla="*/ 1028096 h 1412875"/>
              <a:gd name="connsiteX335" fmla="*/ 42537 w 1905000"/>
              <a:gd name="connsiteY335" fmla="*/ 1022699 h 1412875"/>
              <a:gd name="connsiteX336" fmla="*/ 41801 w 1905000"/>
              <a:gd name="connsiteY336" fmla="*/ 1017221 h 1412875"/>
              <a:gd name="connsiteX337" fmla="*/ 41065 w 1905000"/>
              <a:gd name="connsiteY337" fmla="*/ 1011579 h 1412875"/>
              <a:gd name="connsiteX338" fmla="*/ 40492 w 1905000"/>
              <a:gd name="connsiteY338" fmla="*/ 1005692 h 1412875"/>
              <a:gd name="connsiteX339" fmla="*/ 40001 w 1905000"/>
              <a:gd name="connsiteY339" fmla="*/ 999724 h 1412875"/>
              <a:gd name="connsiteX340" fmla="*/ 39510 w 1905000"/>
              <a:gd name="connsiteY340" fmla="*/ 993591 h 1412875"/>
              <a:gd name="connsiteX341" fmla="*/ 573 w 1905000"/>
              <a:gd name="connsiteY341" fmla="*/ 313155 h 1412875"/>
              <a:gd name="connsiteX342" fmla="*/ 409 w 1905000"/>
              <a:gd name="connsiteY342" fmla="*/ 309721 h 1412875"/>
              <a:gd name="connsiteX343" fmla="*/ 246 w 1905000"/>
              <a:gd name="connsiteY343" fmla="*/ 306450 h 1412875"/>
              <a:gd name="connsiteX344" fmla="*/ 82 w 1905000"/>
              <a:gd name="connsiteY344" fmla="*/ 303180 h 1412875"/>
              <a:gd name="connsiteX345" fmla="*/ 0 w 1905000"/>
              <a:gd name="connsiteY345" fmla="*/ 299991 h 1412875"/>
              <a:gd name="connsiteX346" fmla="*/ 0 w 1905000"/>
              <a:gd name="connsiteY346" fmla="*/ 296884 h 1412875"/>
              <a:gd name="connsiteX347" fmla="*/ 82 w 1905000"/>
              <a:gd name="connsiteY347" fmla="*/ 293695 h 1412875"/>
              <a:gd name="connsiteX348" fmla="*/ 164 w 1905000"/>
              <a:gd name="connsiteY348" fmla="*/ 290670 h 1412875"/>
              <a:gd name="connsiteX349" fmla="*/ 327 w 1905000"/>
              <a:gd name="connsiteY349" fmla="*/ 287644 h 1412875"/>
              <a:gd name="connsiteX350" fmla="*/ 491 w 1905000"/>
              <a:gd name="connsiteY350" fmla="*/ 284701 h 1412875"/>
              <a:gd name="connsiteX351" fmla="*/ 736 w 1905000"/>
              <a:gd name="connsiteY351" fmla="*/ 281839 h 1412875"/>
              <a:gd name="connsiteX352" fmla="*/ 1064 w 1905000"/>
              <a:gd name="connsiteY352" fmla="*/ 279059 h 1412875"/>
              <a:gd name="connsiteX353" fmla="*/ 1473 w 1905000"/>
              <a:gd name="connsiteY353" fmla="*/ 276279 h 1412875"/>
              <a:gd name="connsiteX354" fmla="*/ 1882 w 1905000"/>
              <a:gd name="connsiteY354" fmla="*/ 273499 h 1412875"/>
              <a:gd name="connsiteX355" fmla="*/ 2291 w 1905000"/>
              <a:gd name="connsiteY355" fmla="*/ 270801 h 1412875"/>
              <a:gd name="connsiteX356" fmla="*/ 2781 w 1905000"/>
              <a:gd name="connsiteY356" fmla="*/ 268185 h 1412875"/>
              <a:gd name="connsiteX357" fmla="*/ 3354 w 1905000"/>
              <a:gd name="connsiteY357" fmla="*/ 265650 h 1412875"/>
              <a:gd name="connsiteX358" fmla="*/ 3927 w 1905000"/>
              <a:gd name="connsiteY358" fmla="*/ 263115 h 1412875"/>
              <a:gd name="connsiteX359" fmla="*/ 4663 w 1905000"/>
              <a:gd name="connsiteY359" fmla="*/ 260581 h 1412875"/>
              <a:gd name="connsiteX360" fmla="*/ 5317 w 1905000"/>
              <a:gd name="connsiteY360" fmla="*/ 258128 h 1412875"/>
              <a:gd name="connsiteX361" fmla="*/ 6053 w 1905000"/>
              <a:gd name="connsiteY361" fmla="*/ 255757 h 1412875"/>
              <a:gd name="connsiteX362" fmla="*/ 6953 w 1905000"/>
              <a:gd name="connsiteY362" fmla="*/ 253467 h 1412875"/>
              <a:gd name="connsiteX363" fmla="*/ 7771 w 1905000"/>
              <a:gd name="connsiteY363" fmla="*/ 251260 h 1412875"/>
              <a:gd name="connsiteX364" fmla="*/ 8589 w 1905000"/>
              <a:gd name="connsiteY364" fmla="*/ 248970 h 1412875"/>
              <a:gd name="connsiteX365" fmla="*/ 9653 w 1905000"/>
              <a:gd name="connsiteY365" fmla="*/ 246763 h 1412875"/>
              <a:gd name="connsiteX366" fmla="*/ 10553 w 1905000"/>
              <a:gd name="connsiteY366" fmla="*/ 244637 h 1412875"/>
              <a:gd name="connsiteX367" fmla="*/ 11616 w 1905000"/>
              <a:gd name="connsiteY367" fmla="*/ 242511 h 1412875"/>
              <a:gd name="connsiteX368" fmla="*/ 12679 w 1905000"/>
              <a:gd name="connsiteY368" fmla="*/ 240549 h 1412875"/>
              <a:gd name="connsiteX369" fmla="*/ 13825 w 1905000"/>
              <a:gd name="connsiteY369" fmla="*/ 238586 h 1412875"/>
              <a:gd name="connsiteX370" fmla="*/ 14970 w 1905000"/>
              <a:gd name="connsiteY370" fmla="*/ 236624 h 1412875"/>
              <a:gd name="connsiteX371" fmla="*/ 16197 w 1905000"/>
              <a:gd name="connsiteY371" fmla="*/ 234743 h 1412875"/>
              <a:gd name="connsiteX372" fmla="*/ 17506 w 1905000"/>
              <a:gd name="connsiteY372" fmla="*/ 232945 h 1412875"/>
              <a:gd name="connsiteX373" fmla="*/ 18733 w 1905000"/>
              <a:gd name="connsiteY373" fmla="*/ 231146 h 1412875"/>
              <a:gd name="connsiteX374" fmla="*/ 20042 w 1905000"/>
              <a:gd name="connsiteY374" fmla="*/ 229347 h 1412875"/>
              <a:gd name="connsiteX375" fmla="*/ 21432 w 1905000"/>
              <a:gd name="connsiteY375" fmla="*/ 227712 h 1412875"/>
              <a:gd name="connsiteX376" fmla="*/ 22905 w 1905000"/>
              <a:gd name="connsiteY376" fmla="*/ 226076 h 1412875"/>
              <a:gd name="connsiteX377" fmla="*/ 24295 w 1905000"/>
              <a:gd name="connsiteY377" fmla="*/ 224523 h 1412875"/>
              <a:gd name="connsiteX378" fmla="*/ 25849 w 1905000"/>
              <a:gd name="connsiteY378" fmla="*/ 222888 h 1412875"/>
              <a:gd name="connsiteX379" fmla="*/ 27404 w 1905000"/>
              <a:gd name="connsiteY379" fmla="*/ 221334 h 1412875"/>
              <a:gd name="connsiteX380" fmla="*/ 28958 w 1905000"/>
              <a:gd name="connsiteY380" fmla="*/ 219944 h 1412875"/>
              <a:gd name="connsiteX381" fmla="*/ 30594 w 1905000"/>
              <a:gd name="connsiteY381" fmla="*/ 218554 h 1412875"/>
              <a:gd name="connsiteX382" fmla="*/ 32230 w 1905000"/>
              <a:gd name="connsiteY382" fmla="*/ 217164 h 1412875"/>
              <a:gd name="connsiteX383" fmla="*/ 34030 w 1905000"/>
              <a:gd name="connsiteY383" fmla="*/ 215856 h 1412875"/>
              <a:gd name="connsiteX384" fmla="*/ 35666 w 1905000"/>
              <a:gd name="connsiteY384" fmla="*/ 214630 h 1412875"/>
              <a:gd name="connsiteX385" fmla="*/ 37465 w 1905000"/>
              <a:gd name="connsiteY385" fmla="*/ 213321 h 1412875"/>
              <a:gd name="connsiteX386" fmla="*/ 39347 w 1905000"/>
              <a:gd name="connsiteY386" fmla="*/ 212177 h 1412875"/>
              <a:gd name="connsiteX387" fmla="*/ 41146 w 1905000"/>
              <a:gd name="connsiteY387" fmla="*/ 211114 h 1412875"/>
              <a:gd name="connsiteX388" fmla="*/ 43028 w 1905000"/>
              <a:gd name="connsiteY388" fmla="*/ 209969 h 1412875"/>
              <a:gd name="connsiteX389" fmla="*/ 44991 w 1905000"/>
              <a:gd name="connsiteY389" fmla="*/ 208988 h 1412875"/>
              <a:gd name="connsiteX390" fmla="*/ 46954 w 1905000"/>
              <a:gd name="connsiteY390" fmla="*/ 207925 h 1412875"/>
              <a:gd name="connsiteX391" fmla="*/ 48918 w 1905000"/>
              <a:gd name="connsiteY391" fmla="*/ 207026 h 1412875"/>
              <a:gd name="connsiteX392" fmla="*/ 50963 w 1905000"/>
              <a:gd name="connsiteY392" fmla="*/ 206126 h 1412875"/>
              <a:gd name="connsiteX393" fmla="*/ 53008 w 1905000"/>
              <a:gd name="connsiteY393" fmla="*/ 205227 h 1412875"/>
              <a:gd name="connsiteX394" fmla="*/ 55135 w 1905000"/>
              <a:gd name="connsiteY394" fmla="*/ 204409 h 1412875"/>
              <a:gd name="connsiteX395" fmla="*/ 57180 w 1905000"/>
              <a:gd name="connsiteY395" fmla="*/ 203673 h 1412875"/>
              <a:gd name="connsiteX396" fmla="*/ 59388 w 1905000"/>
              <a:gd name="connsiteY396" fmla="*/ 203019 h 1412875"/>
              <a:gd name="connsiteX397" fmla="*/ 61597 w 1905000"/>
              <a:gd name="connsiteY397" fmla="*/ 202283 h 1412875"/>
              <a:gd name="connsiteX398" fmla="*/ 63887 w 1905000"/>
              <a:gd name="connsiteY398" fmla="*/ 201629 h 1412875"/>
              <a:gd name="connsiteX399" fmla="*/ 66096 w 1905000"/>
              <a:gd name="connsiteY399" fmla="*/ 201057 h 1412875"/>
              <a:gd name="connsiteX400" fmla="*/ 70677 w 1905000"/>
              <a:gd name="connsiteY400" fmla="*/ 199994 h 1412875"/>
              <a:gd name="connsiteX401" fmla="*/ 75421 w 1905000"/>
              <a:gd name="connsiteY401" fmla="*/ 199094 h 1412875"/>
              <a:gd name="connsiteX402" fmla="*/ 80329 w 1905000"/>
              <a:gd name="connsiteY402" fmla="*/ 198440 h 1412875"/>
              <a:gd name="connsiteX403" fmla="*/ 1583110 w 1905000"/>
              <a:gd name="connsiteY403" fmla="*/ 21586 h 1412875"/>
              <a:gd name="connsiteX404" fmla="*/ 1609287 w 1905000"/>
              <a:gd name="connsiteY404" fmla="*/ 18397 h 1412875"/>
              <a:gd name="connsiteX405" fmla="*/ 1632764 w 1905000"/>
              <a:gd name="connsiteY405" fmla="*/ 15535 h 1412875"/>
              <a:gd name="connsiteX406" fmla="*/ 1654687 w 1905000"/>
              <a:gd name="connsiteY406" fmla="*/ 12755 h 1412875"/>
              <a:gd name="connsiteX407" fmla="*/ 1675628 w 1905000"/>
              <a:gd name="connsiteY407" fmla="*/ 10221 h 1412875"/>
              <a:gd name="connsiteX408" fmla="*/ 1696569 w 1905000"/>
              <a:gd name="connsiteY408" fmla="*/ 7768 h 1412875"/>
              <a:gd name="connsiteX409" fmla="*/ 1707367 w 1905000"/>
              <a:gd name="connsiteY409" fmla="*/ 6541 h 1412875"/>
              <a:gd name="connsiteX410" fmla="*/ 1718410 w 1905000"/>
              <a:gd name="connsiteY410" fmla="*/ 5397 h 1412875"/>
              <a:gd name="connsiteX411" fmla="*/ 1730026 w 1905000"/>
              <a:gd name="connsiteY411" fmla="*/ 4252 h 1412875"/>
              <a:gd name="connsiteX412" fmla="*/ 1742051 w 1905000"/>
              <a:gd name="connsiteY412" fmla="*/ 3107 h 1412875"/>
              <a:gd name="connsiteX413" fmla="*/ 1754812 w 1905000"/>
              <a:gd name="connsiteY413" fmla="*/ 2044 h 1412875"/>
              <a:gd name="connsiteX414" fmla="*/ 1768228 w 1905000"/>
              <a:gd name="connsiteY414" fmla="*/ 900 h 1412875"/>
              <a:gd name="connsiteX415" fmla="*/ 1773299 w 1905000"/>
              <a:gd name="connsiteY415" fmla="*/ 572 h 1412875"/>
              <a:gd name="connsiteX416" fmla="*/ 1778207 w 1905000"/>
              <a:gd name="connsiteY416" fmla="*/ 245 h 1412875"/>
              <a:gd name="connsiteX417" fmla="*/ 1782952 w 1905000"/>
              <a:gd name="connsiteY417" fmla="*/ 82 h 141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1905000" h="1412875">
                <a:moveTo>
                  <a:pt x="1787696" y="0"/>
                </a:moveTo>
                <a:lnTo>
                  <a:pt x="1792359" y="0"/>
                </a:lnTo>
                <a:lnTo>
                  <a:pt x="1796940" y="82"/>
                </a:lnTo>
                <a:lnTo>
                  <a:pt x="1801276" y="245"/>
                </a:lnTo>
                <a:lnTo>
                  <a:pt x="1805611" y="572"/>
                </a:lnTo>
                <a:lnTo>
                  <a:pt x="1809783" y="900"/>
                </a:lnTo>
                <a:lnTo>
                  <a:pt x="1813955" y="1472"/>
                </a:lnTo>
                <a:lnTo>
                  <a:pt x="1818045" y="1962"/>
                </a:lnTo>
                <a:lnTo>
                  <a:pt x="1821890" y="2617"/>
                </a:lnTo>
                <a:lnTo>
                  <a:pt x="1825734" y="3271"/>
                </a:lnTo>
                <a:lnTo>
                  <a:pt x="1829497" y="4170"/>
                </a:lnTo>
                <a:lnTo>
                  <a:pt x="1833096" y="5069"/>
                </a:lnTo>
                <a:lnTo>
                  <a:pt x="1836614" y="6051"/>
                </a:lnTo>
                <a:lnTo>
                  <a:pt x="1840131" y="7195"/>
                </a:lnTo>
                <a:lnTo>
                  <a:pt x="1843485" y="8340"/>
                </a:lnTo>
                <a:lnTo>
                  <a:pt x="1846757" y="9648"/>
                </a:lnTo>
                <a:lnTo>
                  <a:pt x="1849866" y="10956"/>
                </a:lnTo>
                <a:lnTo>
                  <a:pt x="1853056" y="12428"/>
                </a:lnTo>
                <a:lnTo>
                  <a:pt x="1856001" y="13982"/>
                </a:lnTo>
                <a:lnTo>
                  <a:pt x="1858864" y="15617"/>
                </a:lnTo>
                <a:lnTo>
                  <a:pt x="1861727" y="17334"/>
                </a:lnTo>
                <a:lnTo>
                  <a:pt x="1864427" y="19133"/>
                </a:lnTo>
                <a:lnTo>
                  <a:pt x="1867044" y="21095"/>
                </a:lnTo>
                <a:lnTo>
                  <a:pt x="1869580" y="23057"/>
                </a:lnTo>
                <a:lnTo>
                  <a:pt x="1872034" y="25102"/>
                </a:lnTo>
                <a:lnTo>
                  <a:pt x="1874325" y="27227"/>
                </a:lnTo>
                <a:lnTo>
                  <a:pt x="1876533" y="29517"/>
                </a:lnTo>
                <a:lnTo>
                  <a:pt x="1878742" y="31888"/>
                </a:lnTo>
                <a:lnTo>
                  <a:pt x="1880787" y="34341"/>
                </a:lnTo>
                <a:lnTo>
                  <a:pt x="1882832" y="36876"/>
                </a:lnTo>
                <a:lnTo>
                  <a:pt x="1884632" y="39492"/>
                </a:lnTo>
                <a:lnTo>
                  <a:pt x="1886513" y="42108"/>
                </a:lnTo>
                <a:lnTo>
                  <a:pt x="1888231" y="44888"/>
                </a:lnTo>
                <a:lnTo>
                  <a:pt x="1889867" y="47750"/>
                </a:lnTo>
                <a:lnTo>
                  <a:pt x="1891421" y="50694"/>
                </a:lnTo>
                <a:lnTo>
                  <a:pt x="1892812" y="53801"/>
                </a:lnTo>
                <a:lnTo>
                  <a:pt x="1894284" y="56908"/>
                </a:lnTo>
                <a:lnTo>
                  <a:pt x="1895511" y="60096"/>
                </a:lnTo>
                <a:lnTo>
                  <a:pt x="1896738" y="63449"/>
                </a:lnTo>
                <a:lnTo>
                  <a:pt x="1897883" y="66801"/>
                </a:lnTo>
                <a:lnTo>
                  <a:pt x="1898947" y="70235"/>
                </a:lnTo>
                <a:lnTo>
                  <a:pt x="1899847" y="73914"/>
                </a:lnTo>
                <a:lnTo>
                  <a:pt x="1900746" y="77512"/>
                </a:lnTo>
                <a:lnTo>
                  <a:pt x="1901565" y="81191"/>
                </a:lnTo>
                <a:lnTo>
                  <a:pt x="1902301" y="85034"/>
                </a:lnTo>
                <a:lnTo>
                  <a:pt x="1902873" y="88959"/>
                </a:lnTo>
                <a:lnTo>
                  <a:pt x="1903364" y="92965"/>
                </a:lnTo>
                <a:lnTo>
                  <a:pt x="1903937" y="96972"/>
                </a:lnTo>
                <a:lnTo>
                  <a:pt x="1904264" y="101223"/>
                </a:lnTo>
                <a:lnTo>
                  <a:pt x="1904591" y="105393"/>
                </a:lnTo>
                <a:lnTo>
                  <a:pt x="1904755" y="109727"/>
                </a:lnTo>
                <a:lnTo>
                  <a:pt x="1904918" y="114224"/>
                </a:lnTo>
                <a:lnTo>
                  <a:pt x="1905000" y="118639"/>
                </a:lnTo>
                <a:lnTo>
                  <a:pt x="1905000" y="123218"/>
                </a:lnTo>
                <a:lnTo>
                  <a:pt x="1904837" y="127960"/>
                </a:lnTo>
                <a:lnTo>
                  <a:pt x="1904673" y="132621"/>
                </a:lnTo>
                <a:lnTo>
                  <a:pt x="1904428" y="137445"/>
                </a:lnTo>
                <a:lnTo>
                  <a:pt x="1904182" y="142351"/>
                </a:lnTo>
                <a:lnTo>
                  <a:pt x="1903773" y="147420"/>
                </a:lnTo>
                <a:lnTo>
                  <a:pt x="1903201" y="152489"/>
                </a:lnTo>
                <a:lnTo>
                  <a:pt x="1902628" y="157640"/>
                </a:lnTo>
                <a:lnTo>
                  <a:pt x="1848312" y="952791"/>
                </a:lnTo>
                <a:lnTo>
                  <a:pt x="1846839" y="969553"/>
                </a:lnTo>
                <a:lnTo>
                  <a:pt x="1845612" y="985660"/>
                </a:lnTo>
                <a:lnTo>
                  <a:pt x="1843322" y="1015504"/>
                </a:lnTo>
                <a:lnTo>
                  <a:pt x="1842258" y="1029404"/>
                </a:lnTo>
                <a:lnTo>
                  <a:pt x="1841113" y="1042568"/>
                </a:lnTo>
                <a:lnTo>
                  <a:pt x="1839968" y="1055078"/>
                </a:lnTo>
                <a:lnTo>
                  <a:pt x="1838659" y="1066852"/>
                </a:lnTo>
                <a:lnTo>
                  <a:pt x="1838005" y="1072493"/>
                </a:lnTo>
                <a:lnTo>
                  <a:pt x="1837268" y="1077971"/>
                </a:lnTo>
                <a:lnTo>
                  <a:pt x="1836450" y="1083286"/>
                </a:lnTo>
                <a:lnTo>
                  <a:pt x="1835632" y="1088437"/>
                </a:lnTo>
                <a:lnTo>
                  <a:pt x="1834814" y="1093507"/>
                </a:lnTo>
                <a:lnTo>
                  <a:pt x="1833833" y="1098331"/>
                </a:lnTo>
                <a:lnTo>
                  <a:pt x="1832851" y="1102991"/>
                </a:lnTo>
                <a:lnTo>
                  <a:pt x="1831788" y="1107488"/>
                </a:lnTo>
                <a:lnTo>
                  <a:pt x="1830642" y="1111903"/>
                </a:lnTo>
                <a:lnTo>
                  <a:pt x="1829415" y="1116155"/>
                </a:lnTo>
                <a:lnTo>
                  <a:pt x="1828107" y="1120162"/>
                </a:lnTo>
                <a:lnTo>
                  <a:pt x="1826716" y="1124168"/>
                </a:lnTo>
                <a:lnTo>
                  <a:pt x="1825243" y="1127847"/>
                </a:lnTo>
                <a:lnTo>
                  <a:pt x="1823689" y="1131445"/>
                </a:lnTo>
                <a:lnTo>
                  <a:pt x="1821971" y="1134961"/>
                </a:lnTo>
                <a:lnTo>
                  <a:pt x="1820172" y="1138313"/>
                </a:lnTo>
                <a:lnTo>
                  <a:pt x="1818290" y="1141420"/>
                </a:lnTo>
                <a:lnTo>
                  <a:pt x="1816245" y="1144445"/>
                </a:lnTo>
                <a:lnTo>
                  <a:pt x="1814118" y="1147389"/>
                </a:lnTo>
                <a:lnTo>
                  <a:pt x="1811828" y="1150087"/>
                </a:lnTo>
                <a:lnTo>
                  <a:pt x="1809374" y="1152785"/>
                </a:lnTo>
                <a:lnTo>
                  <a:pt x="1806838" y="1155238"/>
                </a:lnTo>
                <a:lnTo>
                  <a:pt x="1804139" y="1157609"/>
                </a:lnTo>
                <a:lnTo>
                  <a:pt x="1801276" y="1159817"/>
                </a:lnTo>
                <a:lnTo>
                  <a:pt x="1798331" y="1161943"/>
                </a:lnTo>
                <a:lnTo>
                  <a:pt x="1795222" y="1163823"/>
                </a:lnTo>
                <a:lnTo>
                  <a:pt x="1791868" y="1165704"/>
                </a:lnTo>
                <a:lnTo>
                  <a:pt x="1788351" y="1167421"/>
                </a:lnTo>
                <a:lnTo>
                  <a:pt x="1784752" y="1168974"/>
                </a:lnTo>
                <a:lnTo>
                  <a:pt x="1780907" y="1170446"/>
                </a:lnTo>
                <a:lnTo>
                  <a:pt x="1776899" y="1171754"/>
                </a:lnTo>
                <a:lnTo>
                  <a:pt x="1772727" y="1172981"/>
                </a:lnTo>
                <a:lnTo>
                  <a:pt x="1768309" y="1174044"/>
                </a:lnTo>
                <a:lnTo>
                  <a:pt x="1763729" y="1175025"/>
                </a:lnTo>
                <a:lnTo>
                  <a:pt x="1758902" y="1175924"/>
                </a:lnTo>
                <a:lnTo>
                  <a:pt x="1753994" y="1176660"/>
                </a:lnTo>
                <a:lnTo>
                  <a:pt x="1748759" y="1177232"/>
                </a:lnTo>
                <a:lnTo>
                  <a:pt x="1743360" y="1177723"/>
                </a:lnTo>
                <a:lnTo>
                  <a:pt x="1737716" y="1178214"/>
                </a:lnTo>
                <a:lnTo>
                  <a:pt x="1731744" y="1178459"/>
                </a:lnTo>
                <a:lnTo>
                  <a:pt x="1725691" y="1178704"/>
                </a:lnTo>
                <a:lnTo>
                  <a:pt x="1719392" y="1178704"/>
                </a:lnTo>
                <a:lnTo>
                  <a:pt x="1712766" y="1178704"/>
                </a:lnTo>
                <a:lnTo>
                  <a:pt x="1705976" y="1178622"/>
                </a:lnTo>
                <a:lnTo>
                  <a:pt x="1698860" y="1178377"/>
                </a:lnTo>
                <a:lnTo>
                  <a:pt x="1691498" y="1178050"/>
                </a:lnTo>
                <a:lnTo>
                  <a:pt x="1683890" y="1177560"/>
                </a:lnTo>
                <a:lnTo>
                  <a:pt x="1676119" y="1176987"/>
                </a:lnTo>
                <a:lnTo>
                  <a:pt x="552326" y="1152949"/>
                </a:lnTo>
                <a:lnTo>
                  <a:pt x="550690" y="1155320"/>
                </a:lnTo>
                <a:lnTo>
                  <a:pt x="548236" y="1158345"/>
                </a:lnTo>
                <a:lnTo>
                  <a:pt x="545045" y="1162188"/>
                </a:lnTo>
                <a:lnTo>
                  <a:pt x="541037" y="1166767"/>
                </a:lnTo>
                <a:lnTo>
                  <a:pt x="536047" y="1172163"/>
                </a:lnTo>
                <a:lnTo>
                  <a:pt x="530158" y="1178459"/>
                </a:lnTo>
                <a:lnTo>
                  <a:pt x="526804" y="1181811"/>
                </a:lnTo>
                <a:lnTo>
                  <a:pt x="523123" y="1185409"/>
                </a:lnTo>
                <a:lnTo>
                  <a:pt x="519278" y="1189252"/>
                </a:lnTo>
                <a:lnTo>
                  <a:pt x="515024" y="1193258"/>
                </a:lnTo>
                <a:lnTo>
                  <a:pt x="510525" y="1197510"/>
                </a:lnTo>
                <a:lnTo>
                  <a:pt x="505699" y="1201925"/>
                </a:lnTo>
                <a:lnTo>
                  <a:pt x="500545" y="1206586"/>
                </a:lnTo>
                <a:lnTo>
                  <a:pt x="495146" y="1211410"/>
                </a:lnTo>
                <a:lnTo>
                  <a:pt x="489338" y="1216479"/>
                </a:lnTo>
                <a:lnTo>
                  <a:pt x="483121" y="1221712"/>
                </a:lnTo>
                <a:lnTo>
                  <a:pt x="476659" y="1227190"/>
                </a:lnTo>
                <a:lnTo>
                  <a:pt x="469706" y="1232914"/>
                </a:lnTo>
                <a:lnTo>
                  <a:pt x="462589" y="1238800"/>
                </a:lnTo>
                <a:lnTo>
                  <a:pt x="454900" y="1244851"/>
                </a:lnTo>
                <a:lnTo>
                  <a:pt x="446883" y="1251229"/>
                </a:lnTo>
                <a:lnTo>
                  <a:pt x="438540" y="1257770"/>
                </a:lnTo>
                <a:lnTo>
                  <a:pt x="429623" y="1264556"/>
                </a:lnTo>
                <a:lnTo>
                  <a:pt x="420461" y="1271506"/>
                </a:lnTo>
                <a:lnTo>
                  <a:pt x="410727" y="1278701"/>
                </a:lnTo>
                <a:lnTo>
                  <a:pt x="400665" y="1286142"/>
                </a:lnTo>
                <a:lnTo>
                  <a:pt x="395675" y="1289657"/>
                </a:lnTo>
                <a:lnTo>
                  <a:pt x="390522" y="1293173"/>
                </a:lnTo>
                <a:lnTo>
                  <a:pt x="385123" y="1296689"/>
                </a:lnTo>
                <a:lnTo>
                  <a:pt x="379560" y="1300123"/>
                </a:lnTo>
                <a:lnTo>
                  <a:pt x="373834" y="1303557"/>
                </a:lnTo>
                <a:lnTo>
                  <a:pt x="367863" y="1306910"/>
                </a:lnTo>
                <a:lnTo>
                  <a:pt x="361809" y="1310262"/>
                </a:lnTo>
                <a:lnTo>
                  <a:pt x="355674" y="1313532"/>
                </a:lnTo>
                <a:lnTo>
                  <a:pt x="349294" y="1316721"/>
                </a:lnTo>
                <a:lnTo>
                  <a:pt x="342831" y="1319910"/>
                </a:lnTo>
                <a:lnTo>
                  <a:pt x="336369" y="1323099"/>
                </a:lnTo>
                <a:lnTo>
                  <a:pt x="329580" y="1326206"/>
                </a:lnTo>
                <a:lnTo>
                  <a:pt x="322790" y="1329231"/>
                </a:lnTo>
                <a:lnTo>
                  <a:pt x="316000" y="1332256"/>
                </a:lnTo>
                <a:lnTo>
                  <a:pt x="308965" y="1335200"/>
                </a:lnTo>
                <a:lnTo>
                  <a:pt x="302012" y="1338143"/>
                </a:lnTo>
                <a:lnTo>
                  <a:pt x="294896" y="1341005"/>
                </a:lnTo>
                <a:lnTo>
                  <a:pt x="287697" y="1343785"/>
                </a:lnTo>
                <a:lnTo>
                  <a:pt x="280580" y="1346565"/>
                </a:lnTo>
                <a:lnTo>
                  <a:pt x="273382" y="1349345"/>
                </a:lnTo>
                <a:lnTo>
                  <a:pt x="266020" y="1351961"/>
                </a:lnTo>
                <a:lnTo>
                  <a:pt x="258821" y="1354660"/>
                </a:lnTo>
                <a:lnTo>
                  <a:pt x="244178" y="1359729"/>
                </a:lnTo>
                <a:lnTo>
                  <a:pt x="229700" y="1364635"/>
                </a:lnTo>
                <a:lnTo>
                  <a:pt x="215139" y="1369377"/>
                </a:lnTo>
                <a:lnTo>
                  <a:pt x="200905" y="1373792"/>
                </a:lnTo>
                <a:lnTo>
                  <a:pt x="186835" y="1378126"/>
                </a:lnTo>
                <a:lnTo>
                  <a:pt x="173093" y="1382214"/>
                </a:lnTo>
                <a:lnTo>
                  <a:pt x="159759" y="1385975"/>
                </a:lnTo>
                <a:lnTo>
                  <a:pt x="146834" y="1389573"/>
                </a:lnTo>
                <a:lnTo>
                  <a:pt x="134319" y="1392925"/>
                </a:lnTo>
                <a:lnTo>
                  <a:pt x="122539" y="1396032"/>
                </a:lnTo>
                <a:lnTo>
                  <a:pt x="111414" y="1398894"/>
                </a:lnTo>
                <a:lnTo>
                  <a:pt x="100944" y="1401510"/>
                </a:lnTo>
                <a:lnTo>
                  <a:pt x="91291" y="1403881"/>
                </a:lnTo>
                <a:lnTo>
                  <a:pt x="74685" y="1407724"/>
                </a:lnTo>
                <a:lnTo>
                  <a:pt x="62169" y="1410586"/>
                </a:lnTo>
                <a:lnTo>
                  <a:pt x="54153" y="1412303"/>
                </a:lnTo>
                <a:lnTo>
                  <a:pt x="51453" y="1412875"/>
                </a:lnTo>
                <a:lnTo>
                  <a:pt x="60206" y="1408133"/>
                </a:lnTo>
                <a:lnTo>
                  <a:pt x="68795" y="1403391"/>
                </a:lnTo>
                <a:lnTo>
                  <a:pt x="77139" y="1398812"/>
                </a:lnTo>
                <a:lnTo>
                  <a:pt x="85319" y="1394233"/>
                </a:lnTo>
                <a:lnTo>
                  <a:pt x="93254" y="1389654"/>
                </a:lnTo>
                <a:lnTo>
                  <a:pt x="101025" y="1385239"/>
                </a:lnTo>
                <a:lnTo>
                  <a:pt x="108633" y="1380742"/>
                </a:lnTo>
                <a:lnTo>
                  <a:pt x="115913" y="1376327"/>
                </a:lnTo>
                <a:lnTo>
                  <a:pt x="123194" y="1371993"/>
                </a:lnTo>
                <a:lnTo>
                  <a:pt x="130229" y="1367660"/>
                </a:lnTo>
                <a:lnTo>
                  <a:pt x="136936" y="1363490"/>
                </a:lnTo>
                <a:lnTo>
                  <a:pt x="143644" y="1359238"/>
                </a:lnTo>
                <a:lnTo>
                  <a:pt x="150025" y="1355068"/>
                </a:lnTo>
                <a:lnTo>
                  <a:pt x="156242" y="1351062"/>
                </a:lnTo>
                <a:lnTo>
                  <a:pt x="162377" y="1346974"/>
                </a:lnTo>
                <a:lnTo>
                  <a:pt x="168266" y="1342967"/>
                </a:lnTo>
                <a:lnTo>
                  <a:pt x="173993" y="1338961"/>
                </a:lnTo>
                <a:lnTo>
                  <a:pt x="179555" y="1335118"/>
                </a:lnTo>
                <a:lnTo>
                  <a:pt x="184954" y="1331275"/>
                </a:lnTo>
                <a:lnTo>
                  <a:pt x="190189" y="1327432"/>
                </a:lnTo>
                <a:lnTo>
                  <a:pt x="195261" y="1323753"/>
                </a:lnTo>
                <a:lnTo>
                  <a:pt x="200169" y="1319910"/>
                </a:lnTo>
                <a:lnTo>
                  <a:pt x="204914" y="1316312"/>
                </a:lnTo>
                <a:lnTo>
                  <a:pt x="209495" y="1312715"/>
                </a:lnTo>
                <a:lnTo>
                  <a:pt x="213912" y="1309117"/>
                </a:lnTo>
                <a:lnTo>
                  <a:pt x="218165" y="1305601"/>
                </a:lnTo>
                <a:lnTo>
                  <a:pt x="222337" y="1302086"/>
                </a:lnTo>
                <a:lnTo>
                  <a:pt x="226264" y="1298651"/>
                </a:lnTo>
                <a:lnTo>
                  <a:pt x="230109" y="1295217"/>
                </a:lnTo>
                <a:lnTo>
                  <a:pt x="233790" y="1291947"/>
                </a:lnTo>
                <a:lnTo>
                  <a:pt x="237307" y="1288595"/>
                </a:lnTo>
                <a:lnTo>
                  <a:pt x="240743" y="1285406"/>
                </a:lnTo>
                <a:lnTo>
                  <a:pt x="243933" y="1282135"/>
                </a:lnTo>
                <a:lnTo>
                  <a:pt x="247042" y="1278946"/>
                </a:lnTo>
                <a:lnTo>
                  <a:pt x="249986" y="1275839"/>
                </a:lnTo>
                <a:lnTo>
                  <a:pt x="252849" y="1272732"/>
                </a:lnTo>
                <a:lnTo>
                  <a:pt x="255549" y="1269707"/>
                </a:lnTo>
                <a:lnTo>
                  <a:pt x="258167" y="1266764"/>
                </a:lnTo>
                <a:lnTo>
                  <a:pt x="260621" y="1263738"/>
                </a:lnTo>
                <a:lnTo>
                  <a:pt x="262993" y="1260795"/>
                </a:lnTo>
                <a:lnTo>
                  <a:pt x="265202" y="1257933"/>
                </a:lnTo>
                <a:lnTo>
                  <a:pt x="267328" y="1255153"/>
                </a:lnTo>
                <a:lnTo>
                  <a:pt x="269373" y="1252373"/>
                </a:lnTo>
                <a:lnTo>
                  <a:pt x="271173" y="1249593"/>
                </a:lnTo>
                <a:lnTo>
                  <a:pt x="272973" y="1246895"/>
                </a:lnTo>
                <a:lnTo>
                  <a:pt x="274527" y="1244279"/>
                </a:lnTo>
                <a:lnTo>
                  <a:pt x="276081" y="1241662"/>
                </a:lnTo>
                <a:lnTo>
                  <a:pt x="277554" y="1239046"/>
                </a:lnTo>
                <a:lnTo>
                  <a:pt x="278862" y="1236511"/>
                </a:lnTo>
                <a:lnTo>
                  <a:pt x="280089" y="1234058"/>
                </a:lnTo>
                <a:lnTo>
                  <a:pt x="281235" y="1231687"/>
                </a:lnTo>
                <a:lnTo>
                  <a:pt x="282216" y="1229234"/>
                </a:lnTo>
                <a:lnTo>
                  <a:pt x="283198" y="1226863"/>
                </a:lnTo>
                <a:lnTo>
                  <a:pt x="284016" y="1224492"/>
                </a:lnTo>
                <a:lnTo>
                  <a:pt x="284752" y="1222202"/>
                </a:lnTo>
                <a:lnTo>
                  <a:pt x="285407" y="1219913"/>
                </a:lnTo>
                <a:lnTo>
                  <a:pt x="285979" y="1217705"/>
                </a:lnTo>
                <a:lnTo>
                  <a:pt x="286470" y="1215580"/>
                </a:lnTo>
                <a:lnTo>
                  <a:pt x="286879" y="1213454"/>
                </a:lnTo>
                <a:lnTo>
                  <a:pt x="287206" y="1211328"/>
                </a:lnTo>
                <a:lnTo>
                  <a:pt x="287370" y="1209202"/>
                </a:lnTo>
                <a:lnTo>
                  <a:pt x="287533" y="1207158"/>
                </a:lnTo>
                <a:lnTo>
                  <a:pt x="287697" y="1205277"/>
                </a:lnTo>
                <a:lnTo>
                  <a:pt x="287697" y="1203315"/>
                </a:lnTo>
                <a:lnTo>
                  <a:pt x="287615" y="1201353"/>
                </a:lnTo>
                <a:lnTo>
                  <a:pt x="287533" y="1199554"/>
                </a:lnTo>
                <a:lnTo>
                  <a:pt x="287370" y="1197673"/>
                </a:lnTo>
                <a:lnTo>
                  <a:pt x="287124" y="1195875"/>
                </a:lnTo>
                <a:lnTo>
                  <a:pt x="286797" y="1194158"/>
                </a:lnTo>
                <a:lnTo>
                  <a:pt x="286470" y="1192359"/>
                </a:lnTo>
                <a:lnTo>
                  <a:pt x="286061" y="1190642"/>
                </a:lnTo>
                <a:lnTo>
                  <a:pt x="285652" y="1189006"/>
                </a:lnTo>
                <a:lnTo>
                  <a:pt x="284998" y="1187371"/>
                </a:lnTo>
                <a:lnTo>
                  <a:pt x="284507" y="1185736"/>
                </a:lnTo>
                <a:lnTo>
                  <a:pt x="283852" y="1184264"/>
                </a:lnTo>
                <a:lnTo>
                  <a:pt x="283198" y="1182711"/>
                </a:lnTo>
                <a:lnTo>
                  <a:pt x="282462" y="1181239"/>
                </a:lnTo>
                <a:lnTo>
                  <a:pt x="281725" y="1179767"/>
                </a:lnTo>
                <a:lnTo>
                  <a:pt x="280171" y="1176987"/>
                </a:lnTo>
                <a:lnTo>
                  <a:pt x="278372" y="1174371"/>
                </a:lnTo>
                <a:lnTo>
                  <a:pt x="276490" y="1171836"/>
                </a:lnTo>
                <a:lnTo>
                  <a:pt x="274445" y="1169383"/>
                </a:lnTo>
                <a:lnTo>
                  <a:pt x="272482" y="1167176"/>
                </a:lnTo>
                <a:lnTo>
                  <a:pt x="270355" y="1165050"/>
                </a:lnTo>
                <a:lnTo>
                  <a:pt x="268146" y="1163006"/>
                </a:lnTo>
                <a:lnTo>
                  <a:pt x="265856" y="1161125"/>
                </a:lnTo>
                <a:lnTo>
                  <a:pt x="263647" y="1159408"/>
                </a:lnTo>
                <a:lnTo>
                  <a:pt x="261439" y="1157691"/>
                </a:lnTo>
                <a:lnTo>
                  <a:pt x="259230" y="1156137"/>
                </a:lnTo>
                <a:lnTo>
                  <a:pt x="257021" y="1154829"/>
                </a:lnTo>
                <a:lnTo>
                  <a:pt x="254894" y="1153439"/>
                </a:lnTo>
                <a:lnTo>
                  <a:pt x="252768" y="1152295"/>
                </a:lnTo>
                <a:lnTo>
                  <a:pt x="250886" y="1151313"/>
                </a:lnTo>
                <a:lnTo>
                  <a:pt x="247205" y="1149433"/>
                </a:lnTo>
                <a:lnTo>
                  <a:pt x="244097" y="1148043"/>
                </a:lnTo>
                <a:lnTo>
                  <a:pt x="241724" y="1147062"/>
                </a:lnTo>
                <a:lnTo>
                  <a:pt x="239679" y="1146326"/>
                </a:lnTo>
                <a:lnTo>
                  <a:pt x="202950" y="1145508"/>
                </a:lnTo>
                <a:lnTo>
                  <a:pt x="195016" y="1145426"/>
                </a:lnTo>
                <a:lnTo>
                  <a:pt x="187163" y="1145263"/>
                </a:lnTo>
                <a:lnTo>
                  <a:pt x="179555" y="1145018"/>
                </a:lnTo>
                <a:lnTo>
                  <a:pt x="172029" y="1144527"/>
                </a:lnTo>
                <a:lnTo>
                  <a:pt x="164667" y="1143955"/>
                </a:lnTo>
                <a:lnTo>
                  <a:pt x="157632" y="1143219"/>
                </a:lnTo>
                <a:lnTo>
                  <a:pt x="154115" y="1142646"/>
                </a:lnTo>
                <a:lnTo>
                  <a:pt x="150597" y="1142238"/>
                </a:lnTo>
                <a:lnTo>
                  <a:pt x="147162" y="1141665"/>
                </a:lnTo>
                <a:lnTo>
                  <a:pt x="143808" y="1141093"/>
                </a:lnTo>
                <a:lnTo>
                  <a:pt x="140454" y="1140439"/>
                </a:lnTo>
                <a:lnTo>
                  <a:pt x="137182" y="1139703"/>
                </a:lnTo>
                <a:lnTo>
                  <a:pt x="133910" y="1138967"/>
                </a:lnTo>
                <a:lnTo>
                  <a:pt x="130719" y="1138149"/>
                </a:lnTo>
                <a:lnTo>
                  <a:pt x="127611" y="1137250"/>
                </a:lnTo>
                <a:lnTo>
                  <a:pt x="124421" y="1136269"/>
                </a:lnTo>
                <a:lnTo>
                  <a:pt x="121394" y="1135370"/>
                </a:lnTo>
                <a:lnTo>
                  <a:pt x="118367" y="1134225"/>
                </a:lnTo>
                <a:lnTo>
                  <a:pt x="115422" y="1133162"/>
                </a:lnTo>
                <a:lnTo>
                  <a:pt x="112559" y="1131854"/>
                </a:lnTo>
                <a:lnTo>
                  <a:pt x="109696" y="1130627"/>
                </a:lnTo>
                <a:lnTo>
                  <a:pt x="106833" y="1129319"/>
                </a:lnTo>
                <a:lnTo>
                  <a:pt x="104134" y="1127929"/>
                </a:lnTo>
                <a:lnTo>
                  <a:pt x="101434" y="1126376"/>
                </a:lnTo>
                <a:lnTo>
                  <a:pt x="98735" y="1124904"/>
                </a:lnTo>
                <a:lnTo>
                  <a:pt x="96117" y="1123269"/>
                </a:lnTo>
                <a:lnTo>
                  <a:pt x="93418" y="1121388"/>
                </a:lnTo>
                <a:lnTo>
                  <a:pt x="90800" y="1119589"/>
                </a:lnTo>
                <a:lnTo>
                  <a:pt x="88182" y="1117545"/>
                </a:lnTo>
                <a:lnTo>
                  <a:pt x="85565" y="1115337"/>
                </a:lnTo>
                <a:lnTo>
                  <a:pt x="82947" y="1113048"/>
                </a:lnTo>
                <a:lnTo>
                  <a:pt x="80493" y="1110759"/>
                </a:lnTo>
                <a:lnTo>
                  <a:pt x="78039" y="1108306"/>
                </a:lnTo>
                <a:lnTo>
                  <a:pt x="75667" y="1105689"/>
                </a:lnTo>
                <a:lnTo>
                  <a:pt x="73376" y="1103073"/>
                </a:lnTo>
                <a:lnTo>
                  <a:pt x="71249" y="1100211"/>
                </a:lnTo>
                <a:lnTo>
                  <a:pt x="69041" y="1097349"/>
                </a:lnTo>
                <a:lnTo>
                  <a:pt x="66914" y="1094242"/>
                </a:lnTo>
                <a:lnTo>
                  <a:pt x="64951" y="1091054"/>
                </a:lnTo>
                <a:lnTo>
                  <a:pt x="62906" y="1087783"/>
                </a:lnTo>
                <a:lnTo>
                  <a:pt x="61106" y="1084431"/>
                </a:lnTo>
                <a:lnTo>
                  <a:pt x="59306" y="1080833"/>
                </a:lnTo>
                <a:lnTo>
                  <a:pt x="57507" y="1077236"/>
                </a:lnTo>
                <a:lnTo>
                  <a:pt x="55871" y="1073474"/>
                </a:lnTo>
                <a:lnTo>
                  <a:pt x="54317" y="1069550"/>
                </a:lnTo>
                <a:lnTo>
                  <a:pt x="52844" y="1065543"/>
                </a:lnTo>
                <a:lnTo>
                  <a:pt x="51372" y="1061292"/>
                </a:lnTo>
                <a:lnTo>
                  <a:pt x="49981" y="1057040"/>
                </a:lnTo>
                <a:lnTo>
                  <a:pt x="48672" y="1052543"/>
                </a:lnTo>
                <a:lnTo>
                  <a:pt x="47445" y="1047882"/>
                </a:lnTo>
                <a:lnTo>
                  <a:pt x="46300" y="1043140"/>
                </a:lnTo>
                <a:lnTo>
                  <a:pt x="45237" y="1038316"/>
                </a:lnTo>
                <a:lnTo>
                  <a:pt x="44255" y="1033247"/>
                </a:lnTo>
                <a:lnTo>
                  <a:pt x="43355" y="1028096"/>
                </a:lnTo>
                <a:lnTo>
                  <a:pt x="42537" y="1022699"/>
                </a:lnTo>
                <a:lnTo>
                  <a:pt x="41801" y="1017221"/>
                </a:lnTo>
                <a:lnTo>
                  <a:pt x="41065" y="1011579"/>
                </a:lnTo>
                <a:lnTo>
                  <a:pt x="40492" y="1005692"/>
                </a:lnTo>
                <a:lnTo>
                  <a:pt x="40001" y="999724"/>
                </a:lnTo>
                <a:lnTo>
                  <a:pt x="39510" y="993591"/>
                </a:lnTo>
                <a:lnTo>
                  <a:pt x="573" y="313155"/>
                </a:lnTo>
                <a:lnTo>
                  <a:pt x="409" y="309721"/>
                </a:lnTo>
                <a:lnTo>
                  <a:pt x="246" y="306450"/>
                </a:lnTo>
                <a:lnTo>
                  <a:pt x="82" y="303180"/>
                </a:lnTo>
                <a:lnTo>
                  <a:pt x="0" y="299991"/>
                </a:lnTo>
                <a:lnTo>
                  <a:pt x="0" y="296884"/>
                </a:lnTo>
                <a:lnTo>
                  <a:pt x="82" y="293695"/>
                </a:lnTo>
                <a:lnTo>
                  <a:pt x="164" y="290670"/>
                </a:lnTo>
                <a:lnTo>
                  <a:pt x="327" y="287644"/>
                </a:lnTo>
                <a:lnTo>
                  <a:pt x="491" y="284701"/>
                </a:lnTo>
                <a:lnTo>
                  <a:pt x="736" y="281839"/>
                </a:lnTo>
                <a:lnTo>
                  <a:pt x="1064" y="279059"/>
                </a:lnTo>
                <a:lnTo>
                  <a:pt x="1473" y="276279"/>
                </a:lnTo>
                <a:lnTo>
                  <a:pt x="1882" y="273499"/>
                </a:lnTo>
                <a:lnTo>
                  <a:pt x="2291" y="270801"/>
                </a:lnTo>
                <a:lnTo>
                  <a:pt x="2781" y="268185"/>
                </a:lnTo>
                <a:lnTo>
                  <a:pt x="3354" y="265650"/>
                </a:lnTo>
                <a:lnTo>
                  <a:pt x="3927" y="263115"/>
                </a:lnTo>
                <a:lnTo>
                  <a:pt x="4663" y="260581"/>
                </a:lnTo>
                <a:lnTo>
                  <a:pt x="5317" y="258128"/>
                </a:lnTo>
                <a:lnTo>
                  <a:pt x="6053" y="255757"/>
                </a:lnTo>
                <a:lnTo>
                  <a:pt x="6953" y="253467"/>
                </a:lnTo>
                <a:lnTo>
                  <a:pt x="7771" y="251260"/>
                </a:lnTo>
                <a:lnTo>
                  <a:pt x="8589" y="248970"/>
                </a:lnTo>
                <a:lnTo>
                  <a:pt x="9653" y="246763"/>
                </a:lnTo>
                <a:lnTo>
                  <a:pt x="10553" y="244637"/>
                </a:lnTo>
                <a:lnTo>
                  <a:pt x="11616" y="242511"/>
                </a:lnTo>
                <a:lnTo>
                  <a:pt x="12679" y="240549"/>
                </a:lnTo>
                <a:lnTo>
                  <a:pt x="13825" y="238586"/>
                </a:lnTo>
                <a:lnTo>
                  <a:pt x="14970" y="236624"/>
                </a:lnTo>
                <a:lnTo>
                  <a:pt x="16197" y="234743"/>
                </a:lnTo>
                <a:lnTo>
                  <a:pt x="17506" y="232945"/>
                </a:lnTo>
                <a:lnTo>
                  <a:pt x="18733" y="231146"/>
                </a:lnTo>
                <a:lnTo>
                  <a:pt x="20042" y="229347"/>
                </a:lnTo>
                <a:lnTo>
                  <a:pt x="21432" y="227712"/>
                </a:lnTo>
                <a:lnTo>
                  <a:pt x="22905" y="226076"/>
                </a:lnTo>
                <a:lnTo>
                  <a:pt x="24295" y="224523"/>
                </a:lnTo>
                <a:lnTo>
                  <a:pt x="25849" y="222888"/>
                </a:lnTo>
                <a:lnTo>
                  <a:pt x="27404" y="221334"/>
                </a:lnTo>
                <a:lnTo>
                  <a:pt x="28958" y="219944"/>
                </a:lnTo>
                <a:lnTo>
                  <a:pt x="30594" y="218554"/>
                </a:lnTo>
                <a:lnTo>
                  <a:pt x="32230" y="217164"/>
                </a:lnTo>
                <a:lnTo>
                  <a:pt x="34030" y="215856"/>
                </a:lnTo>
                <a:lnTo>
                  <a:pt x="35666" y="214630"/>
                </a:lnTo>
                <a:lnTo>
                  <a:pt x="37465" y="213321"/>
                </a:lnTo>
                <a:lnTo>
                  <a:pt x="39347" y="212177"/>
                </a:lnTo>
                <a:lnTo>
                  <a:pt x="41146" y="211114"/>
                </a:lnTo>
                <a:lnTo>
                  <a:pt x="43028" y="209969"/>
                </a:lnTo>
                <a:lnTo>
                  <a:pt x="44991" y="208988"/>
                </a:lnTo>
                <a:lnTo>
                  <a:pt x="46954" y="207925"/>
                </a:lnTo>
                <a:lnTo>
                  <a:pt x="48918" y="207026"/>
                </a:lnTo>
                <a:lnTo>
                  <a:pt x="50963" y="206126"/>
                </a:lnTo>
                <a:lnTo>
                  <a:pt x="53008" y="205227"/>
                </a:lnTo>
                <a:lnTo>
                  <a:pt x="55135" y="204409"/>
                </a:lnTo>
                <a:lnTo>
                  <a:pt x="57180" y="203673"/>
                </a:lnTo>
                <a:lnTo>
                  <a:pt x="59388" y="203019"/>
                </a:lnTo>
                <a:lnTo>
                  <a:pt x="61597" y="202283"/>
                </a:lnTo>
                <a:lnTo>
                  <a:pt x="63887" y="201629"/>
                </a:lnTo>
                <a:lnTo>
                  <a:pt x="66096" y="201057"/>
                </a:lnTo>
                <a:lnTo>
                  <a:pt x="70677" y="199994"/>
                </a:lnTo>
                <a:lnTo>
                  <a:pt x="75421" y="199094"/>
                </a:lnTo>
                <a:lnTo>
                  <a:pt x="80329" y="198440"/>
                </a:lnTo>
                <a:lnTo>
                  <a:pt x="1583110" y="21586"/>
                </a:lnTo>
                <a:lnTo>
                  <a:pt x="1609287" y="18397"/>
                </a:lnTo>
                <a:lnTo>
                  <a:pt x="1632764" y="15535"/>
                </a:lnTo>
                <a:lnTo>
                  <a:pt x="1654687" y="12755"/>
                </a:lnTo>
                <a:lnTo>
                  <a:pt x="1675628" y="10221"/>
                </a:lnTo>
                <a:lnTo>
                  <a:pt x="1696569" y="7768"/>
                </a:lnTo>
                <a:lnTo>
                  <a:pt x="1707367" y="6541"/>
                </a:lnTo>
                <a:lnTo>
                  <a:pt x="1718410" y="5397"/>
                </a:lnTo>
                <a:lnTo>
                  <a:pt x="1730026" y="4252"/>
                </a:lnTo>
                <a:lnTo>
                  <a:pt x="1742051" y="3107"/>
                </a:lnTo>
                <a:lnTo>
                  <a:pt x="1754812" y="2044"/>
                </a:lnTo>
                <a:lnTo>
                  <a:pt x="1768228" y="900"/>
                </a:lnTo>
                <a:lnTo>
                  <a:pt x="1773299" y="572"/>
                </a:lnTo>
                <a:lnTo>
                  <a:pt x="1778207" y="245"/>
                </a:lnTo>
                <a:lnTo>
                  <a:pt x="1782952" y="82"/>
                </a:lnTo>
                <a:close/>
              </a:path>
            </a:pathLst>
          </a:custGeom>
          <a:solidFill>
            <a:schemeClr val="bg1">
              <a:alpha val="40000"/>
            </a:schemeClr>
          </a:solid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noAutofit/>
          </a:bodyPr>
          <a:lstStyle/>
          <a:p>
            <a:pPr algn="ctr"/>
            <a:endParaRPr lang="zh-CN" altLang="en-US" sz="3800" dirty="0">
              <a:solidFill>
                <a:schemeClr val="bg1"/>
              </a:solidFill>
            </a:endParaRPr>
          </a:p>
        </p:txBody>
      </p:sp>
      <p:sp>
        <p:nvSpPr>
          <p:cNvPr id="12" name="矩形 11"/>
          <p:cNvSpPr/>
          <p:nvPr/>
        </p:nvSpPr>
        <p:spPr>
          <a:xfrm>
            <a:off x="2831790" y="2758591"/>
            <a:ext cx="2338116" cy="27699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点击此处</a:t>
            </a:r>
            <a:r>
              <a:rPr lang="zh-CN" altLang="en-US" sz="1200" dirty="0" smtClean="0">
                <a:solidFill>
                  <a:schemeClr val="bg1"/>
                </a:solidFill>
                <a:latin typeface="微软雅黑" panose="020B0503020204020204" pitchFamily="34" charset="-122"/>
                <a:ea typeface="微软雅黑" panose="020B0503020204020204" pitchFamily="34" charset="-122"/>
              </a:rPr>
              <a:t>添加内容</a:t>
            </a:r>
            <a:r>
              <a:rPr lang="zh-CN" altLang="en-US" sz="1200" dirty="0">
                <a:solidFill>
                  <a:schemeClr val="bg1"/>
                </a:solidFill>
                <a:latin typeface="微软雅黑" panose="020B0503020204020204" pitchFamily="34" charset="-122"/>
                <a:ea typeface="微软雅黑" panose="020B0503020204020204" pitchFamily="34" charset="-122"/>
              </a:rPr>
              <a:t>点击。</a:t>
            </a:r>
            <a:endParaRPr lang="zh-CN" altLang="en-US" sz="1200" dirty="0">
              <a:solidFill>
                <a:schemeClr val="bg1"/>
              </a:solidFill>
            </a:endParaRPr>
          </a:p>
        </p:txBody>
      </p:sp>
      <p:sp>
        <p:nvSpPr>
          <p:cNvPr id="13" name="KSO_Shape"/>
          <p:cNvSpPr/>
          <p:nvPr/>
        </p:nvSpPr>
        <p:spPr bwMode="auto">
          <a:xfrm flipH="1">
            <a:off x="1835411" y="3713389"/>
            <a:ext cx="2426731" cy="848873"/>
          </a:xfrm>
          <a:custGeom>
            <a:avLst/>
            <a:gdLst>
              <a:gd name="connsiteX0" fmla="*/ 1787696 w 1905000"/>
              <a:gd name="connsiteY0" fmla="*/ 0 h 1412875"/>
              <a:gd name="connsiteX1" fmla="*/ 1792359 w 1905000"/>
              <a:gd name="connsiteY1" fmla="*/ 0 h 1412875"/>
              <a:gd name="connsiteX2" fmla="*/ 1796940 w 1905000"/>
              <a:gd name="connsiteY2" fmla="*/ 82 h 1412875"/>
              <a:gd name="connsiteX3" fmla="*/ 1801276 w 1905000"/>
              <a:gd name="connsiteY3" fmla="*/ 245 h 1412875"/>
              <a:gd name="connsiteX4" fmla="*/ 1805611 w 1905000"/>
              <a:gd name="connsiteY4" fmla="*/ 572 h 1412875"/>
              <a:gd name="connsiteX5" fmla="*/ 1809783 w 1905000"/>
              <a:gd name="connsiteY5" fmla="*/ 900 h 1412875"/>
              <a:gd name="connsiteX6" fmla="*/ 1813955 w 1905000"/>
              <a:gd name="connsiteY6" fmla="*/ 1472 h 1412875"/>
              <a:gd name="connsiteX7" fmla="*/ 1818045 w 1905000"/>
              <a:gd name="connsiteY7" fmla="*/ 1962 h 1412875"/>
              <a:gd name="connsiteX8" fmla="*/ 1821890 w 1905000"/>
              <a:gd name="connsiteY8" fmla="*/ 2617 h 1412875"/>
              <a:gd name="connsiteX9" fmla="*/ 1825734 w 1905000"/>
              <a:gd name="connsiteY9" fmla="*/ 3271 h 1412875"/>
              <a:gd name="connsiteX10" fmla="*/ 1829497 w 1905000"/>
              <a:gd name="connsiteY10" fmla="*/ 4170 h 1412875"/>
              <a:gd name="connsiteX11" fmla="*/ 1833096 w 1905000"/>
              <a:gd name="connsiteY11" fmla="*/ 5069 h 1412875"/>
              <a:gd name="connsiteX12" fmla="*/ 1836614 w 1905000"/>
              <a:gd name="connsiteY12" fmla="*/ 6051 h 1412875"/>
              <a:gd name="connsiteX13" fmla="*/ 1840131 w 1905000"/>
              <a:gd name="connsiteY13" fmla="*/ 7195 h 1412875"/>
              <a:gd name="connsiteX14" fmla="*/ 1843485 w 1905000"/>
              <a:gd name="connsiteY14" fmla="*/ 8340 h 1412875"/>
              <a:gd name="connsiteX15" fmla="*/ 1846757 w 1905000"/>
              <a:gd name="connsiteY15" fmla="*/ 9648 h 1412875"/>
              <a:gd name="connsiteX16" fmla="*/ 1849866 w 1905000"/>
              <a:gd name="connsiteY16" fmla="*/ 10956 h 1412875"/>
              <a:gd name="connsiteX17" fmla="*/ 1853056 w 1905000"/>
              <a:gd name="connsiteY17" fmla="*/ 12428 h 1412875"/>
              <a:gd name="connsiteX18" fmla="*/ 1856001 w 1905000"/>
              <a:gd name="connsiteY18" fmla="*/ 13982 h 1412875"/>
              <a:gd name="connsiteX19" fmla="*/ 1858864 w 1905000"/>
              <a:gd name="connsiteY19" fmla="*/ 15617 h 1412875"/>
              <a:gd name="connsiteX20" fmla="*/ 1861727 w 1905000"/>
              <a:gd name="connsiteY20" fmla="*/ 17334 h 1412875"/>
              <a:gd name="connsiteX21" fmla="*/ 1864427 w 1905000"/>
              <a:gd name="connsiteY21" fmla="*/ 19133 h 1412875"/>
              <a:gd name="connsiteX22" fmla="*/ 1867044 w 1905000"/>
              <a:gd name="connsiteY22" fmla="*/ 21095 h 1412875"/>
              <a:gd name="connsiteX23" fmla="*/ 1869580 w 1905000"/>
              <a:gd name="connsiteY23" fmla="*/ 23057 h 1412875"/>
              <a:gd name="connsiteX24" fmla="*/ 1872034 w 1905000"/>
              <a:gd name="connsiteY24" fmla="*/ 25102 h 1412875"/>
              <a:gd name="connsiteX25" fmla="*/ 1874325 w 1905000"/>
              <a:gd name="connsiteY25" fmla="*/ 27227 h 1412875"/>
              <a:gd name="connsiteX26" fmla="*/ 1876533 w 1905000"/>
              <a:gd name="connsiteY26" fmla="*/ 29517 h 1412875"/>
              <a:gd name="connsiteX27" fmla="*/ 1878742 w 1905000"/>
              <a:gd name="connsiteY27" fmla="*/ 31888 h 1412875"/>
              <a:gd name="connsiteX28" fmla="*/ 1880787 w 1905000"/>
              <a:gd name="connsiteY28" fmla="*/ 34341 h 1412875"/>
              <a:gd name="connsiteX29" fmla="*/ 1882832 w 1905000"/>
              <a:gd name="connsiteY29" fmla="*/ 36876 h 1412875"/>
              <a:gd name="connsiteX30" fmla="*/ 1884632 w 1905000"/>
              <a:gd name="connsiteY30" fmla="*/ 39492 h 1412875"/>
              <a:gd name="connsiteX31" fmla="*/ 1886513 w 1905000"/>
              <a:gd name="connsiteY31" fmla="*/ 42108 h 1412875"/>
              <a:gd name="connsiteX32" fmla="*/ 1888231 w 1905000"/>
              <a:gd name="connsiteY32" fmla="*/ 44888 h 1412875"/>
              <a:gd name="connsiteX33" fmla="*/ 1889867 w 1905000"/>
              <a:gd name="connsiteY33" fmla="*/ 47750 h 1412875"/>
              <a:gd name="connsiteX34" fmla="*/ 1891421 w 1905000"/>
              <a:gd name="connsiteY34" fmla="*/ 50694 h 1412875"/>
              <a:gd name="connsiteX35" fmla="*/ 1892812 w 1905000"/>
              <a:gd name="connsiteY35" fmla="*/ 53801 h 1412875"/>
              <a:gd name="connsiteX36" fmla="*/ 1894284 w 1905000"/>
              <a:gd name="connsiteY36" fmla="*/ 56908 h 1412875"/>
              <a:gd name="connsiteX37" fmla="*/ 1895511 w 1905000"/>
              <a:gd name="connsiteY37" fmla="*/ 60096 h 1412875"/>
              <a:gd name="connsiteX38" fmla="*/ 1896738 w 1905000"/>
              <a:gd name="connsiteY38" fmla="*/ 63449 h 1412875"/>
              <a:gd name="connsiteX39" fmla="*/ 1897883 w 1905000"/>
              <a:gd name="connsiteY39" fmla="*/ 66801 h 1412875"/>
              <a:gd name="connsiteX40" fmla="*/ 1898947 w 1905000"/>
              <a:gd name="connsiteY40" fmla="*/ 70235 h 1412875"/>
              <a:gd name="connsiteX41" fmla="*/ 1899847 w 1905000"/>
              <a:gd name="connsiteY41" fmla="*/ 73914 h 1412875"/>
              <a:gd name="connsiteX42" fmla="*/ 1900746 w 1905000"/>
              <a:gd name="connsiteY42" fmla="*/ 77512 h 1412875"/>
              <a:gd name="connsiteX43" fmla="*/ 1901565 w 1905000"/>
              <a:gd name="connsiteY43" fmla="*/ 81191 h 1412875"/>
              <a:gd name="connsiteX44" fmla="*/ 1902301 w 1905000"/>
              <a:gd name="connsiteY44" fmla="*/ 85034 h 1412875"/>
              <a:gd name="connsiteX45" fmla="*/ 1902873 w 1905000"/>
              <a:gd name="connsiteY45" fmla="*/ 88959 h 1412875"/>
              <a:gd name="connsiteX46" fmla="*/ 1903364 w 1905000"/>
              <a:gd name="connsiteY46" fmla="*/ 92965 h 1412875"/>
              <a:gd name="connsiteX47" fmla="*/ 1903937 w 1905000"/>
              <a:gd name="connsiteY47" fmla="*/ 96972 h 1412875"/>
              <a:gd name="connsiteX48" fmla="*/ 1904264 w 1905000"/>
              <a:gd name="connsiteY48" fmla="*/ 101223 h 1412875"/>
              <a:gd name="connsiteX49" fmla="*/ 1904591 w 1905000"/>
              <a:gd name="connsiteY49" fmla="*/ 105393 h 1412875"/>
              <a:gd name="connsiteX50" fmla="*/ 1904755 w 1905000"/>
              <a:gd name="connsiteY50" fmla="*/ 109727 h 1412875"/>
              <a:gd name="connsiteX51" fmla="*/ 1904918 w 1905000"/>
              <a:gd name="connsiteY51" fmla="*/ 114224 h 1412875"/>
              <a:gd name="connsiteX52" fmla="*/ 1905000 w 1905000"/>
              <a:gd name="connsiteY52" fmla="*/ 118639 h 1412875"/>
              <a:gd name="connsiteX53" fmla="*/ 1905000 w 1905000"/>
              <a:gd name="connsiteY53" fmla="*/ 123218 h 1412875"/>
              <a:gd name="connsiteX54" fmla="*/ 1904837 w 1905000"/>
              <a:gd name="connsiteY54" fmla="*/ 127960 h 1412875"/>
              <a:gd name="connsiteX55" fmla="*/ 1904673 w 1905000"/>
              <a:gd name="connsiteY55" fmla="*/ 132621 h 1412875"/>
              <a:gd name="connsiteX56" fmla="*/ 1904428 w 1905000"/>
              <a:gd name="connsiteY56" fmla="*/ 137445 h 1412875"/>
              <a:gd name="connsiteX57" fmla="*/ 1904182 w 1905000"/>
              <a:gd name="connsiteY57" fmla="*/ 142351 h 1412875"/>
              <a:gd name="connsiteX58" fmla="*/ 1903773 w 1905000"/>
              <a:gd name="connsiteY58" fmla="*/ 147420 h 1412875"/>
              <a:gd name="connsiteX59" fmla="*/ 1903201 w 1905000"/>
              <a:gd name="connsiteY59" fmla="*/ 152489 h 1412875"/>
              <a:gd name="connsiteX60" fmla="*/ 1902628 w 1905000"/>
              <a:gd name="connsiteY60" fmla="*/ 157640 h 1412875"/>
              <a:gd name="connsiteX61" fmla="*/ 1848312 w 1905000"/>
              <a:gd name="connsiteY61" fmla="*/ 952791 h 1412875"/>
              <a:gd name="connsiteX62" fmla="*/ 1846839 w 1905000"/>
              <a:gd name="connsiteY62" fmla="*/ 969553 h 1412875"/>
              <a:gd name="connsiteX63" fmla="*/ 1845612 w 1905000"/>
              <a:gd name="connsiteY63" fmla="*/ 985660 h 1412875"/>
              <a:gd name="connsiteX64" fmla="*/ 1843322 w 1905000"/>
              <a:gd name="connsiteY64" fmla="*/ 1015504 h 1412875"/>
              <a:gd name="connsiteX65" fmla="*/ 1842258 w 1905000"/>
              <a:gd name="connsiteY65" fmla="*/ 1029404 h 1412875"/>
              <a:gd name="connsiteX66" fmla="*/ 1841113 w 1905000"/>
              <a:gd name="connsiteY66" fmla="*/ 1042568 h 1412875"/>
              <a:gd name="connsiteX67" fmla="*/ 1839968 w 1905000"/>
              <a:gd name="connsiteY67" fmla="*/ 1055078 h 1412875"/>
              <a:gd name="connsiteX68" fmla="*/ 1838659 w 1905000"/>
              <a:gd name="connsiteY68" fmla="*/ 1066852 h 1412875"/>
              <a:gd name="connsiteX69" fmla="*/ 1838005 w 1905000"/>
              <a:gd name="connsiteY69" fmla="*/ 1072493 h 1412875"/>
              <a:gd name="connsiteX70" fmla="*/ 1837268 w 1905000"/>
              <a:gd name="connsiteY70" fmla="*/ 1077971 h 1412875"/>
              <a:gd name="connsiteX71" fmla="*/ 1836450 w 1905000"/>
              <a:gd name="connsiteY71" fmla="*/ 1083286 h 1412875"/>
              <a:gd name="connsiteX72" fmla="*/ 1835632 w 1905000"/>
              <a:gd name="connsiteY72" fmla="*/ 1088437 h 1412875"/>
              <a:gd name="connsiteX73" fmla="*/ 1834814 w 1905000"/>
              <a:gd name="connsiteY73" fmla="*/ 1093507 h 1412875"/>
              <a:gd name="connsiteX74" fmla="*/ 1833833 w 1905000"/>
              <a:gd name="connsiteY74" fmla="*/ 1098331 h 1412875"/>
              <a:gd name="connsiteX75" fmla="*/ 1832851 w 1905000"/>
              <a:gd name="connsiteY75" fmla="*/ 1102991 h 1412875"/>
              <a:gd name="connsiteX76" fmla="*/ 1831788 w 1905000"/>
              <a:gd name="connsiteY76" fmla="*/ 1107488 h 1412875"/>
              <a:gd name="connsiteX77" fmla="*/ 1830642 w 1905000"/>
              <a:gd name="connsiteY77" fmla="*/ 1111903 h 1412875"/>
              <a:gd name="connsiteX78" fmla="*/ 1829415 w 1905000"/>
              <a:gd name="connsiteY78" fmla="*/ 1116155 h 1412875"/>
              <a:gd name="connsiteX79" fmla="*/ 1828107 w 1905000"/>
              <a:gd name="connsiteY79" fmla="*/ 1120162 h 1412875"/>
              <a:gd name="connsiteX80" fmla="*/ 1826716 w 1905000"/>
              <a:gd name="connsiteY80" fmla="*/ 1124168 h 1412875"/>
              <a:gd name="connsiteX81" fmla="*/ 1825243 w 1905000"/>
              <a:gd name="connsiteY81" fmla="*/ 1127847 h 1412875"/>
              <a:gd name="connsiteX82" fmla="*/ 1823689 w 1905000"/>
              <a:gd name="connsiteY82" fmla="*/ 1131445 h 1412875"/>
              <a:gd name="connsiteX83" fmla="*/ 1821971 w 1905000"/>
              <a:gd name="connsiteY83" fmla="*/ 1134961 h 1412875"/>
              <a:gd name="connsiteX84" fmla="*/ 1820172 w 1905000"/>
              <a:gd name="connsiteY84" fmla="*/ 1138313 h 1412875"/>
              <a:gd name="connsiteX85" fmla="*/ 1818290 w 1905000"/>
              <a:gd name="connsiteY85" fmla="*/ 1141420 h 1412875"/>
              <a:gd name="connsiteX86" fmla="*/ 1816245 w 1905000"/>
              <a:gd name="connsiteY86" fmla="*/ 1144445 h 1412875"/>
              <a:gd name="connsiteX87" fmla="*/ 1814118 w 1905000"/>
              <a:gd name="connsiteY87" fmla="*/ 1147389 h 1412875"/>
              <a:gd name="connsiteX88" fmla="*/ 1811828 w 1905000"/>
              <a:gd name="connsiteY88" fmla="*/ 1150087 h 1412875"/>
              <a:gd name="connsiteX89" fmla="*/ 1809374 w 1905000"/>
              <a:gd name="connsiteY89" fmla="*/ 1152785 h 1412875"/>
              <a:gd name="connsiteX90" fmla="*/ 1806838 w 1905000"/>
              <a:gd name="connsiteY90" fmla="*/ 1155238 h 1412875"/>
              <a:gd name="connsiteX91" fmla="*/ 1804139 w 1905000"/>
              <a:gd name="connsiteY91" fmla="*/ 1157609 h 1412875"/>
              <a:gd name="connsiteX92" fmla="*/ 1801276 w 1905000"/>
              <a:gd name="connsiteY92" fmla="*/ 1159817 h 1412875"/>
              <a:gd name="connsiteX93" fmla="*/ 1798331 w 1905000"/>
              <a:gd name="connsiteY93" fmla="*/ 1161943 h 1412875"/>
              <a:gd name="connsiteX94" fmla="*/ 1795222 w 1905000"/>
              <a:gd name="connsiteY94" fmla="*/ 1163823 h 1412875"/>
              <a:gd name="connsiteX95" fmla="*/ 1791868 w 1905000"/>
              <a:gd name="connsiteY95" fmla="*/ 1165704 h 1412875"/>
              <a:gd name="connsiteX96" fmla="*/ 1788351 w 1905000"/>
              <a:gd name="connsiteY96" fmla="*/ 1167421 h 1412875"/>
              <a:gd name="connsiteX97" fmla="*/ 1784752 w 1905000"/>
              <a:gd name="connsiteY97" fmla="*/ 1168974 h 1412875"/>
              <a:gd name="connsiteX98" fmla="*/ 1780907 w 1905000"/>
              <a:gd name="connsiteY98" fmla="*/ 1170446 h 1412875"/>
              <a:gd name="connsiteX99" fmla="*/ 1776899 w 1905000"/>
              <a:gd name="connsiteY99" fmla="*/ 1171754 h 1412875"/>
              <a:gd name="connsiteX100" fmla="*/ 1772727 w 1905000"/>
              <a:gd name="connsiteY100" fmla="*/ 1172981 h 1412875"/>
              <a:gd name="connsiteX101" fmla="*/ 1768309 w 1905000"/>
              <a:gd name="connsiteY101" fmla="*/ 1174044 h 1412875"/>
              <a:gd name="connsiteX102" fmla="*/ 1763729 w 1905000"/>
              <a:gd name="connsiteY102" fmla="*/ 1175025 h 1412875"/>
              <a:gd name="connsiteX103" fmla="*/ 1758902 w 1905000"/>
              <a:gd name="connsiteY103" fmla="*/ 1175924 h 1412875"/>
              <a:gd name="connsiteX104" fmla="*/ 1753994 w 1905000"/>
              <a:gd name="connsiteY104" fmla="*/ 1176660 h 1412875"/>
              <a:gd name="connsiteX105" fmla="*/ 1748759 w 1905000"/>
              <a:gd name="connsiteY105" fmla="*/ 1177232 h 1412875"/>
              <a:gd name="connsiteX106" fmla="*/ 1743360 w 1905000"/>
              <a:gd name="connsiteY106" fmla="*/ 1177723 h 1412875"/>
              <a:gd name="connsiteX107" fmla="*/ 1737716 w 1905000"/>
              <a:gd name="connsiteY107" fmla="*/ 1178214 h 1412875"/>
              <a:gd name="connsiteX108" fmla="*/ 1731744 w 1905000"/>
              <a:gd name="connsiteY108" fmla="*/ 1178459 h 1412875"/>
              <a:gd name="connsiteX109" fmla="*/ 1725691 w 1905000"/>
              <a:gd name="connsiteY109" fmla="*/ 1178704 h 1412875"/>
              <a:gd name="connsiteX110" fmla="*/ 1719392 w 1905000"/>
              <a:gd name="connsiteY110" fmla="*/ 1178704 h 1412875"/>
              <a:gd name="connsiteX111" fmla="*/ 1712766 w 1905000"/>
              <a:gd name="connsiteY111" fmla="*/ 1178704 h 1412875"/>
              <a:gd name="connsiteX112" fmla="*/ 1705976 w 1905000"/>
              <a:gd name="connsiteY112" fmla="*/ 1178622 h 1412875"/>
              <a:gd name="connsiteX113" fmla="*/ 1698860 w 1905000"/>
              <a:gd name="connsiteY113" fmla="*/ 1178377 h 1412875"/>
              <a:gd name="connsiteX114" fmla="*/ 1691498 w 1905000"/>
              <a:gd name="connsiteY114" fmla="*/ 1178050 h 1412875"/>
              <a:gd name="connsiteX115" fmla="*/ 1683890 w 1905000"/>
              <a:gd name="connsiteY115" fmla="*/ 1177560 h 1412875"/>
              <a:gd name="connsiteX116" fmla="*/ 1676119 w 1905000"/>
              <a:gd name="connsiteY116" fmla="*/ 1176987 h 1412875"/>
              <a:gd name="connsiteX117" fmla="*/ 552326 w 1905000"/>
              <a:gd name="connsiteY117" fmla="*/ 1152949 h 1412875"/>
              <a:gd name="connsiteX118" fmla="*/ 550690 w 1905000"/>
              <a:gd name="connsiteY118" fmla="*/ 1155320 h 1412875"/>
              <a:gd name="connsiteX119" fmla="*/ 548236 w 1905000"/>
              <a:gd name="connsiteY119" fmla="*/ 1158345 h 1412875"/>
              <a:gd name="connsiteX120" fmla="*/ 545045 w 1905000"/>
              <a:gd name="connsiteY120" fmla="*/ 1162188 h 1412875"/>
              <a:gd name="connsiteX121" fmla="*/ 541037 w 1905000"/>
              <a:gd name="connsiteY121" fmla="*/ 1166767 h 1412875"/>
              <a:gd name="connsiteX122" fmla="*/ 536047 w 1905000"/>
              <a:gd name="connsiteY122" fmla="*/ 1172163 h 1412875"/>
              <a:gd name="connsiteX123" fmla="*/ 530158 w 1905000"/>
              <a:gd name="connsiteY123" fmla="*/ 1178459 h 1412875"/>
              <a:gd name="connsiteX124" fmla="*/ 526804 w 1905000"/>
              <a:gd name="connsiteY124" fmla="*/ 1181811 h 1412875"/>
              <a:gd name="connsiteX125" fmla="*/ 523123 w 1905000"/>
              <a:gd name="connsiteY125" fmla="*/ 1185409 h 1412875"/>
              <a:gd name="connsiteX126" fmla="*/ 519278 w 1905000"/>
              <a:gd name="connsiteY126" fmla="*/ 1189252 h 1412875"/>
              <a:gd name="connsiteX127" fmla="*/ 515024 w 1905000"/>
              <a:gd name="connsiteY127" fmla="*/ 1193258 h 1412875"/>
              <a:gd name="connsiteX128" fmla="*/ 510525 w 1905000"/>
              <a:gd name="connsiteY128" fmla="*/ 1197510 h 1412875"/>
              <a:gd name="connsiteX129" fmla="*/ 505699 w 1905000"/>
              <a:gd name="connsiteY129" fmla="*/ 1201925 h 1412875"/>
              <a:gd name="connsiteX130" fmla="*/ 500545 w 1905000"/>
              <a:gd name="connsiteY130" fmla="*/ 1206586 h 1412875"/>
              <a:gd name="connsiteX131" fmla="*/ 495146 w 1905000"/>
              <a:gd name="connsiteY131" fmla="*/ 1211410 h 1412875"/>
              <a:gd name="connsiteX132" fmla="*/ 489338 w 1905000"/>
              <a:gd name="connsiteY132" fmla="*/ 1216479 h 1412875"/>
              <a:gd name="connsiteX133" fmla="*/ 483121 w 1905000"/>
              <a:gd name="connsiteY133" fmla="*/ 1221712 h 1412875"/>
              <a:gd name="connsiteX134" fmla="*/ 476659 w 1905000"/>
              <a:gd name="connsiteY134" fmla="*/ 1227190 h 1412875"/>
              <a:gd name="connsiteX135" fmla="*/ 469706 w 1905000"/>
              <a:gd name="connsiteY135" fmla="*/ 1232914 h 1412875"/>
              <a:gd name="connsiteX136" fmla="*/ 462589 w 1905000"/>
              <a:gd name="connsiteY136" fmla="*/ 1238800 h 1412875"/>
              <a:gd name="connsiteX137" fmla="*/ 454900 w 1905000"/>
              <a:gd name="connsiteY137" fmla="*/ 1244851 h 1412875"/>
              <a:gd name="connsiteX138" fmla="*/ 446883 w 1905000"/>
              <a:gd name="connsiteY138" fmla="*/ 1251229 h 1412875"/>
              <a:gd name="connsiteX139" fmla="*/ 438540 w 1905000"/>
              <a:gd name="connsiteY139" fmla="*/ 1257770 h 1412875"/>
              <a:gd name="connsiteX140" fmla="*/ 429623 w 1905000"/>
              <a:gd name="connsiteY140" fmla="*/ 1264556 h 1412875"/>
              <a:gd name="connsiteX141" fmla="*/ 420461 w 1905000"/>
              <a:gd name="connsiteY141" fmla="*/ 1271506 h 1412875"/>
              <a:gd name="connsiteX142" fmla="*/ 410727 w 1905000"/>
              <a:gd name="connsiteY142" fmla="*/ 1278701 h 1412875"/>
              <a:gd name="connsiteX143" fmla="*/ 400665 w 1905000"/>
              <a:gd name="connsiteY143" fmla="*/ 1286142 h 1412875"/>
              <a:gd name="connsiteX144" fmla="*/ 395675 w 1905000"/>
              <a:gd name="connsiteY144" fmla="*/ 1289657 h 1412875"/>
              <a:gd name="connsiteX145" fmla="*/ 390522 w 1905000"/>
              <a:gd name="connsiteY145" fmla="*/ 1293173 h 1412875"/>
              <a:gd name="connsiteX146" fmla="*/ 385123 w 1905000"/>
              <a:gd name="connsiteY146" fmla="*/ 1296689 h 1412875"/>
              <a:gd name="connsiteX147" fmla="*/ 379560 w 1905000"/>
              <a:gd name="connsiteY147" fmla="*/ 1300123 h 1412875"/>
              <a:gd name="connsiteX148" fmla="*/ 373834 w 1905000"/>
              <a:gd name="connsiteY148" fmla="*/ 1303557 h 1412875"/>
              <a:gd name="connsiteX149" fmla="*/ 367863 w 1905000"/>
              <a:gd name="connsiteY149" fmla="*/ 1306910 h 1412875"/>
              <a:gd name="connsiteX150" fmla="*/ 361809 w 1905000"/>
              <a:gd name="connsiteY150" fmla="*/ 1310262 h 1412875"/>
              <a:gd name="connsiteX151" fmla="*/ 355674 w 1905000"/>
              <a:gd name="connsiteY151" fmla="*/ 1313532 h 1412875"/>
              <a:gd name="connsiteX152" fmla="*/ 349294 w 1905000"/>
              <a:gd name="connsiteY152" fmla="*/ 1316721 h 1412875"/>
              <a:gd name="connsiteX153" fmla="*/ 342831 w 1905000"/>
              <a:gd name="connsiteY153" fmla="*/ 1319910 h 1412875"/>
              <a:gd name="connsiteX154" fmla="*/ 336369 w 1905000"/>
              <a:gd name="connsiteY154" fmla="*/ 1323099 h 1412875"/>
              <a:gd name="connsiteX155" fmla="*/ 329580 w 1905000"/>
              <a:gd name="connsiteY155" fmla="*/ 1326206 h 1412875"/>
              <a:gd name="connsiteX156" fmla="*/ 322790 w 1905000"/>
              <a:gd name="connsiteY156" fmla="*/ 1329231 h 1412875"/>
              <a:gd name="connsiteX157" fmla="*/ 316000 w 1905000"/>
              <a:gd name="connsiteY157" fmla="*/ 1332256 h 1412875"/>
              <a:gd name="connsiteX158" fmla="*/ 308965 w 1905000"/>
              <a:gd name="connsiteY158" fmla="*/ 1335200 h 1412875"/>
              <a:gd name="connsiteX159" fmla="*/ 302012 w 1905000"/>
              <a:gd name="connsiteY159" fmla="*/ 1338143 h 1412875"/>
              <a:gd name="connsiteX160" fmla="*/ 294896 w 1905000"/>
              <a:gd name="connsiteY160" fmla="*/ 1341005 h 1412875"/>
              <a:gd name="connsiteX161" fmla="*/ 287697 w 1905000"/>
              <a:gd name="connsiteY161" fmla="*/ 1343785 h 1412875"/>
              <a:gd name="connsiteX162" fmla="*/ 280580 w 1905000"/>
              <a:gd name="connsiteY162" fmla="*/ 1346565 h 1412875"/>
              <a:gd name="connsiteX163" fmla="*/ 273382 w 1905000"/>
              <a:gd name="connsiteY163" fmla="*/ 1349345 h 1412875"/>
              <a:gd name="connsiteX164" fmla="*/ 266020 w 1905000"/>
              <a:gd name="connsiteY164" fmla="*/ 1351961 h 1412875"/>
              <a:gd name="connsiteX165" fmla="*/ 258821 w 1905000"/>
              <a:gd name="connsiteY165" fmla="*/ 1354660 h 1412875"/>
              <a:gd name="connsiteX166" fmla="*/ 244178 w 1905000"/>
              <a:gd name="connsiteY166" fmla="*/ 1359729 h 1412875"/>
              <a:gd name="connsiteX167" fmla="*/ 229700 w 1905000"/>
              <a:gd name="connsiteY167" fmla="*/ 1364635 h 1412875"/>
              <a:gd name="connsiteX168" fmla="*/ 215139 w 1905000"/>
              <a:gd name="connsiteY168" fmla="*/ 1369377 h 1412875"/>
              <a:gd name="connsiteX169" fmla="*/ 200905 w 1905000"/>
              <a:gd name="connsiteY169" fmla="*/ 1373792 h 1412875"/>
              <a:gd name="connsiteX170" fmla="*/ 186835 w 1905000"/>
              <a:gd name="connsiteY170" fmla="*/ 1378126 h 1412875"/>
              <a:gd name="connsiteX171" fmla="*/ 173093 w 1905000"/>
              <a:gd name="connsiteY171" fmla="*/ 1382214 h 1412875"/>
              <a:gd name="connsiteX172" fmla="*/ 159759 w 1905000"/>
              <a:gd name="connsiteY172" fmla="*/ 1385975 h 1412875"/>
              <a:gd name="connsiteX173" fmla="*/ 146834 w 1905000"/>
              <a:gd name="connsiteY173" fmla="*/ 1389573 h 1412875"/>
              <a:gd name="connsiteX174" fmla="*/ 134319 w 1905000"/>
              <a:gd name="connsiteY174" fmla="*/ 1392925 h 1412875"/>
              <a:gd name="connsiteX175" fmla="*/ 122539 w 1905000"/>
              <a:gd name="connsiteY175" fmla="*/ 1396032 h 1412875"/>
              <a:gd name="connsiteX176" fmla="*/ 111414 w 1905000"/>
              <a:gd name="connsiteY176" fmla="*/ 1398894 h 1412875"/>
              <a:gd name="connsiteX177" fmla="*/ 100944 w 1905000"/>
              <a:gd name="connsiteY177" fmla="*/ 1401510 h 1412875"/>
              <a:gd name="connsiteX178" fmla="*/ 91291 w 1905000"/>
              <a:gd name="connsiteY178" fmla="*/ 1403881 h 1412875"/>
              <a:gd name="connsiteX179" fmla="*/ 74685 w 1905000"/>
              <a:gd name="connsiteY179" fmla="*/ 1407724 h 1412875"/>
              <a:gd name="connsiteX180" fmla="*/ 62169 w 1905000"/>
              <a:gd name="connsiteY180" fmla="*/ 1410586 h 1412875"/>
              <a:gd name="connsiteX181" fmla="*/ 54153 w 1905000"/>
              <a:gd name="connsiteY181" fmla="*/ 1412303 h 1412875"/>
              <a:gd name="connsiteX182" fmla="*/ 51453 w 1905000"/>
              <a:gd name="connsiteY182" fmla="*/ 1412875 h 1412875"/>
              <a:gd name="connsiteX183" fmla="*/ 60206 w 1905000"/>
              <a:gd name="connsiteY183" fmla="*/ 1408133 h 1412875"/>
              <a:gd name="connsiteX184" fmla="*/ 68795 w 1905000"/>
              <a:gd name="connsiteY184" fmla="*/ 1403391 h 1412875"/>
              <a:gd name="connsiteX185" fmla="*/ 77139 w 1905000"/>
              <a:gd name="connsiteY185" fmla="*/ 1398812 h 1412875"/>
              <a:gd name="connsiteX186" fmla="*/ 85319 w 1905000"/>
              <a:gd name="connsiteY186" fmla="*/ 1394233 h 1412875"/>
              <a:gd name="connsiteX187" fmla="*/ 93254 w 1905000"/>
              <a:gd name="connsiteY187" fmla="*/ 1389654 h 1412875"/>
              <a:gd name="connsiteX188" fmla="*/ 101025 w 1905000"/>
              <a:gd name="connsiteY188" fmla="*/ 1385239 h 1412875"/>
              <a:gd name="connsiteX189" fmla="*/ 108633 w 1905000"/>
              <a:gd name="connsiteY189" fmla="*/ 1380742 h 1412875"/>
              <a:gd name="connsiteX190" fmla="*/ 115913 w 1905000"/>
              <a:gd name="connsiteY190" fmla="*/ 1376327 h 1412875"/>
              <a:gd name="connsiteX191" fmla="*/ 123194 w 1905000"/>
              <a:gd name="connsiteY191" fmla="*/ 1371993 h 1412875"/>
              <a:gd name="connsiteX192" fmla="*/ 130229 w 1905000"/>
              <a:gd name="connsiteY192" fmla="*/ 1367660 h 1412875"/>
              <a:gd name="connsiteX193" fmla="*/ 136936 w 1905000"/>
              <a:gd name="connsiteY193" fmla="*/ 1363490 h 1412875"/>
              <a:gd name="connsiteX194" fmla="*/ 143644 w 1905000"/>
              <a:gd name="connsiteY194" fmla="*/ 1359238 h 1412875"/>
              <a:gd name="connsiteX195" fmla="*/ 150025 w 1905000"/>
              <a:gd name="connsiteY195" fmla="*/ 1355068 h 1412875"/>
              <a:gd name="connsiteX196" fmla="*/ 156242 w 1905000"/>
              <a:gd name="connsiteY196" fmla="*/ 1351062 h 1412875"/>
              <a:gd name="connsiteX197" fmla="*/ 162377 w 1905000"/>
              <a:gd name="connsiteY197" fmla="*/ 1346974 h 1412875"/>
              <a:gd name="connsiteX198" fmla="*/ 168266 w 1905000"/>
              <a:gd name="connsiteY198" fmla="*/ 1342967 h 1412875"/>
              <a:gd name="connsiteX199" fmla="*/ 173993 w 1905000"/>
              <a:gd name="connsiteY199" fmla="*/ 1338961 h 1412875"/>
              <a:gd name="connsiteX200" fmla="*/ 179555 w 1905000"/>
              <a:gd name="connsiteY200" fmla="*/ 1335118 h 1412875"/>
              <a:gd name="connsiteX201" fmla="*/ 184954 w 1905000"/>
              <a:gd name="connsiteY201" fmla="*/ 1331275 h 1412875"/>
              <a:gd name="connsiteX202" fmla="*/ 190189 w 1905000"/>
              <a:gd name="connsiteY202" fmla="*/ 1327432 h 1412875"/>
              <a:gd name="connsiteX203" fmla="*/ 195261 w 1905000"/>
              <a:gd name="connsiteY203" fmla="*/ 1323753 h 1412875"/>
              <a:gd name="connsiteX204" fmla="*/ 200169 w 1905000"/>
              <a:gd name="connsiteY204" fmla="*/ 1319910 h 1412875"/>
              <a:gd name="connsiteX205" fmla="*/ 204914 w 1905000"/>
              <a:gd name="connsiteY205" fmla="*/ 1316312 h 1412875"/>
              <a:gd name="connsiteX206" fmla="*/ 209495 w 1905000"/>
              <a:gd name="connsiteY206" fmla="*/ 1312715 h 1412875"/>
              <a:gd name="connsiteX207" fmla="*/ 213912 w 1905000"/>
              <a:gd name="connsiteY207" fmla="*/ 1309117 h 1412875"/>
              <a:gd name="connsiteX208" fmla="*/ 218165 w 1905000"/>
              <a:gd name="connsiteY208" fmla="*/ 1305601 h 1412875"/>
              <a:gd name="connsiteX209" fmla="*/ 222337 w 1905000"/>
              <a:gd name="connsiteY209" fmla="*/ 1302086 h 1412875"/>
              <a:gd name="connsiteX210" fmla="*/ 226264 w 1905000"/>
              <a:gd name="connsiteY210" fmla="*/ 1298651 h 1412875"/>
              <a:gd name="connsiteX211" fmla="*/ 230109 w 1905000"/>
              <a:gd name="connsiteY211" fmla="*/ 1295217 h 1412875"/>
              <a:gd name="connsiteX212" fmla="*/ 233790 w 1905000"/>
              <a:gd name="connsiteY212" fmla="*/ 1291947 h 1412875"/>
              <a:gd name="connsiteX213" fmla="*/ 237307 w 1905000"/>
              <a:gd name="connsiteY213" fmla="*/ 1288595 h 1412875"/>
              <a:gd name="connsiteX214" fmla="*/ 240743 w 1905000"/>
              <a:gd name="connsiteY214" fmla="*/ 1285406 h 1412875"/>
              <a:gd name="connsiteX215" fmla="*/ 243933 w 1905000"/>
              <a:gd name="connsiteY215" fmla="*/ 1282135 h 1412875"/>
              <a:gd name="connsiteX216" fmla="*/ 247042 w 1905000"/>
              <a:gd name="connsiteY216" fmla="*/ 1278946 h 1412875"/>
              <a:gd name="connsiteX217" fmla="*/ 249986 w 1905000"/>
              <a:gd name="connsiteY217" fmla="*/ 1275839 h 1412875"/>
              <a:gd name="connsiteX218" fmla="*/ 252849 w 1905000"/>
              <a:gd name="connsiteY218" fmla="*/ 1272732 h 1412875"/>
              <a:gd name="connsiteX219" fmla="*/ 255549 w 1905000"/>
              <a:gd name="connsiteY219" fmla="*/ 1269707 h 1412875"/>
              <a:gd name="connsiteX220" fmla="*/ 258167 w 1905000"/>
              <a:gd name="connsiteY220" fmla="*/ 1266764 h 1412875"/>
              <a:gd name="connsiteX221" fmla="*/ 260621 w 1905000"/>
              <a:gd name="connsiteY221" fmla="*/ 1263738 h 1412875"/>
              <a:gd name="connsiteX222" fmla="*/ 262993 w 1905000"/>
              <a:gd name="connsiteY222" fmla="*/ 1260795 h 1412875"/>
              <a:gd name="connsiteX223" fmla="*/ 265202 w 1905000"/>
              <a:gd name="connsiteY223" fmla="*/ 1257933 h 1412875"/>
              <a:gd name="connsiteX224" fmla="*/ 267328 w 1905000"/>
              <a:gd name="connsiteY224" fmla="*/ 1255153 h 1412875"/>
              <a:gd name="connsiteX225" fmla="*/ 269373 w 1905000"/>
              <a:gd name="connsiteY225" fmla="*/ 1252373 h 1412875"/>
              <a:gd name="connsiteX226" fmla="*/ 271173 w 1905000"/>
              <a:gd name="connsiteY226" fmla="*/ 1249593 h 1412875"/>
              <a:gd name="connsiteX227" fmla="*/ 272973 w 1905000"/>
              <a:gd name="connsiteY227" fmla="*/ 1246895 h 1412875"/>
              <a:gd name="connsiteX228" fmla="*/ 274527 w 1905000"/>
              <a:gd name="connsiteY228" fmla="*/ 1244279 h 1412875"/>
              <a:gd name="connsiteX229" fmla="*/ 276081 w 1905000"/>
              <a:gd name="connsiteY229" fmla="*/ 1241662 h 1412875"/>
              <a:gd name="connsiteX230" fmla="*/ 277554 w 1905000"/>
              <a:gd name="connsiteY230" fmla="*/ 1239046 h 1412875"/>
              <a:gd name="connsiteX231" fmla="*/ 278862 w 1905000"/>
              <a:gd name="connsiteY231" fmla="*/ 1236511 h 1412875"/>
              <a:gd name="connsiteX232" fmla="*/ 280089 w 1905000"/>
              <a:gd name="connsiteY232" fmla="*/ 1234058 h 1412875"/>
              <a:gd name="connsiteX233" fmla="*/ 281235 w 1905000"/>
              <a:gd name="connsiteY233" fmla="*/ 1231687 h 1412875"/>
              <a:gd name="connsiteX234" fmla="*/ 282216 w 1905000"/>
              <a:gd name="connsiteY234" fmla="*/ 1229234 h 1412875"/>
              <a:gd name="connsiteX235" fmla="*/ 283198 w 1905000"/>
              <a:gd name="connsiteY235" fmla="*/ 1226863 h 1412875"/>
              <a:gd name="connsiteX236" fmla="*/ 284016 w 1905000"/>
              <a:gd name="connsiteY236" fmla="*/ 1224492 h 1412875"/>
              <a:gd name="connsiteX237" fmla="*/ 284752 w 1905000"/>
              <a:gd name="connsiteY237" fmla="*/ 1222202 h 1412875"/>
              <a:gd name="connsiteX238" fmla="*/ 285407 w 1905000"/>
              <a:gd name="connsiteY238" fmla="*/ 1219913 h 1412875"/>
              <a:gd name="connsiteX239" fmla="*/ 285979 w 1905000"/>
              <a:gd name="connsiteY239" fmla="*/ 1217705 h 1412875"/>
              <a:gd name="connsiteX240" fmla="*/ 286470 w 1905000"/>
              <a:gd name="connsiteY240" fmla="*/ 1215580 h 1412875"/>
              <a:gd name="connsiteX241" fmla="*/ 286879 w 1905000"/>
              <a:gd name="connsiteY241" fmla="*/ 1213454 h 1412875"/>
              <a:gd name="connsiteX242" fmla="*/ 287206 w 1905000"/>
              <a:gd name="connsiteY242" fmla="*/ 1211328 h 1412875"/>
              <a:gd name="connsiteX243" fmla="*/ 287370 w 1905000"/>
              <a:gd name="connsiteY243" fmla="*/ 1209202 h 1412875"/>
              <a:gd name="connsiteX244" fmla="*/ 287533 w 1905000"/>
              <a:gd name="connsiteY244" fmla="*/ 1207158 h 1412875"/>
              <a:gd name="connsiteX245" fmla="*/ 287697 w 1905000"/>
              <a:gd name="connsiteY245" fmla="*/ 1205277 h 1412875"/>
              <a:gd name="connsiteX246" fmla="*/ 287697 w 1905000"/>
              <a:gd name="connsiteY246" fmla="*/ 1203315 h 1412875"/>
              <a:gd name="connsiteX247" fmla="*/ 287615 w 1905000"/>
              <a:gd name="connsiteY247" fmla="*/ 1201353 h 1412875"/>
              <a:gd name="connsiteX248" fmla="*/ 287533 w 1905000"/>
              <a:gd name="connsiteY248" fmla="*/ 1199554 h 1412875"/>
              <a:gd name="connsiteX249" fmla="*/ 287370 w 1905000"/>
              <a:gd name="connsiteY249" fmla="*/ 1197673 h 1412875"/>
              <a:gd name="connsiteX250" fmla="*/ 287124 w 1905000"/>
              <a:gd name="connsiteY250" fmla="*/ 1195875 h 1412875"/>
              <a:gd name="connsiteX251" fmla="*/ 286797 w 1905000"/>
              <a:gd name="connsiteY251" fmla="*/ 1194158 h 1412875"/>
              <a:gd name="connsiteX252" fmla="*/ 286470 w 1905000"/>
              <a:gd name="connsiteY252" fmla="*/ 1192359 h 1412875"/>
              <a:gd name="connsiteX253" fmla="*/ 286061 w 1905000"/>
              <a:gd name="connsiteY253" fmla="*/ 1190642 h 1412875"/>
              <a:gd name="connsiteX254" fmla="*/ 285652 w 1905000"/>
              <a:gd name="connsiteY254" fmla="*/ 1189006 h 1412875"/>
              <a:gd name="connsiteX255" fmla="*/ 284998 w 1905000"/>
              <a:gd name="connsiteY255" fmla="*/ 1187371 h 1412875"/>
              <a:gd name="connsiteX256" fmla="*/ 284507 w 1905000"/>
              <a:gd name="connsiteY256" fmla="*/ 1185736 h 1412875"/>
              <a:gd name="connsiteX257" fmla="*/ 283852 w 1905000"/>
              <a:gd name="connsiteY257" fmla="*/ 1184264 h 1412875"/>
              <a:gd name="connsiteX258" fmla="*/ 283198 w 1905000"/>
              <a:gd name="connsiteY258" fmla="*/ 1182711 h 1412875"/>
              <a:gd name="connsiteX259" fmla="*/ 282462 w 1905000"/>
              <a:gd name="connsiteY259" fmla="*/ 1181239 h 1412875"/>
              <a:gd name="connsiteX260" fmla="*/ 281725 w 1905000"/>
              <a:gd name="connsiteY260" fmla="*/ 1179767 h 1412875"/>
              <a:gd name="connsiteX261" fmla="*/ 280171 w 1905000"/>
              <a:gd name="connsiteY261" fmla="*/ 1176987 h 1412875"/>
              <a:gd name="connsiteX262" fmla="*/ 278372 w 1905000"/>
              <a:gd name="connsiteY262" fmla="*/ 1174371 h 1412875"/>
              <a:gd name="connsiteX263" fmla="*/ 276490 w 1905000"/>
              <a:gd name="connsiteY263" fmla="*/ 1171836 h 1412875"/>
              <a:gd name="connsiteX264" fmla="*/ 274445 w 1905000"/>
              <a:gd name="connsiteY264" fmla="*/ 1169383 h 1412875"/>
              <a:gd name="connsiteX265" fmla="*/ 272482 w 1905000"/>
              <a:gd name="connsiteY265" fmla="*/ 1167176 h 1412875"/>
              <a:gd name="connsiteX266" fmla="*/ 270355 w 1905000"/>
              <a:gd name="connsiteY266" fmla="*/ 1165050 h 1412875"/>
              <a:gd name="connsiteX267" fmla="*/ 268146 w 1905000"/>
              <a:gd name="connsiteY267" fmla="*/ 1163006 h 1412875"/>
              <a:gd name="connsiteX268" fmla="*/ 265856 w 1905000"/>
              <a:gd name="connsiteY268" fmla="*/ 1161125 h 1412875"/>
              <a:gd name="connsiteX269" fmla="*/ 263647 w 1905000"/>
              <a:gd name="connsiteY269" fmla="*/ 1159408 h 1412875"/>
              <a:gd name="connsiteX270" fmla="*/ 261439 w 1905000"/>
              <a:gd name="connsiteY270" fmla="*/ 1157691 h 1412875"/>
              <a:gd name="connsiteX271" fmla="*/ 259230 w 1905000"/>
              <a:gd name="connsiteY271" fmla="*/ 1156137 h 1412875"/>
              <a:gd name="connsiteX272" fmla="*/ 257021 w 1905000"/>
              <a:gd name="connsiteY272" fmla="*/ 1154829 h 1412875"/>
              <a:gd name="connsiteX273" fmla="*/ 254894 w 1905000"/>
              <a:gd name="connsiteY273" fmla="*/ 1153439 h 1412875"/>
              <a:gd name="connsiteX274" fmla="*/ 252768 w 1905000"/>
              <a:gd name="connsiteY274" fmla="*/ 1152295 h 1412875"/>
              <a:gd name="connsiteX275" fmla="*/ 250886 w 1905000"/>
              <a:gd name="connsiteY275" fmla="*/ 1151313 h 1412875"/>
              <a:gd name="connsiteX276" fmla="*/ 247205 w 1905000"/>
              <a:gd name="connsiteY276" fmla="*/ 1149433 h 1412875"/>
              <a:gd name="connsiteX277" fmla="*/ 244097 w 1905000"/>
              <a:gd name="connsiteY277" fmla="*/ 1148043 h 1412875"/>
              <a:gd name="connsiteX278" fmla="*/ 241724 w 1905000"/>
              <a:gd name="connsiteY278" fmla="*/ 1147062 h 1412875"/>
              <a:gd name="connsiteX279" fmla="*/ 239679 w 1905000"/>
              <a:gd name="connsiteY279" fmla="*/ 1146326 h 1412875"/>
              <a:gd name="connsiteX280" fmla="*/ 202950 w 1905000"/>
              <a:gd name="connsiteY280" fmla="*/ 1145508 h 1412875"/>
              <a:gd name="connsiteX281" fmla="*/ 195016 w 1905000"/>
              <a:gd name="connsiteY281" fmla="*/ 1145426 h 1412875"/>
              <a:gd name="connsiteX282" fmla="*/ 187163 w 1905000"/>
              <a:gd name="connsiteY282" fmla="*/ 1145263 h 1412875"/>
              <a:gd name="connsiteX283" fmla="*/ 179555 w 1905000"/>
              <a:gd name="connsiteY283" fmla="*/ 1145018 h 1412875"/>
              <a:gd name="connsiteX284" fmla="*/ 172029 w 1905000"/>
              <a:gd name="connsiteY284" fmla="*/ 1144527 h 1412875"/>
              <a:gd name="connsiteX285" fmla="*/ 164667 w 1905000"/>
              <a:gd name="connsiteY285" fmla="*/ 1143955 h 1412875"/>
              <a:gd name="connsiteX286" fmla="*/ 157632 w 1905000"/>
              <a:gd name="connsiteY286" fmla="*/ 1143219 h 1412875"/>
              <a:gd name="connsiteX287" fmla="*/ 154115 w 1905000"/>
              <a:gd name="connsiteY287" fmla="*/ 1142646 h 1412875"/>
              <a:gd name="connsiteX288" fmla="*/ 150597 w 1905000"/>
              <a:gd name="connsiteY288" fmla="*/ 1142238 h 1412875"/>
              <a:gd name="connsiteX289" fmla="*/ 147162 w 1905000"/>
              <a:gd name="connsiteY289" fmla="*/ 1141665 h 1412875"/>
              <a:gd name="connsiteX290" fmla="*/ 143808 w 1905000"/>
              <a:gd name="connsiteY290" fmla="*/ 1141093 h 1412875"/>
              <a:gd name="connsiteX291" fmla="*/ 140454 w 1905000"/>
              <a:gd name="connsiteY291" fmla="*/ 1140439 h 1412875"/>
              <a:gd name="connsiteX292" fmla="*/ 137182 w 1905000"/>
              <a:gd name="connsiteY292" fmla="*/ 1139703 h 1412875"/>
              <a:gd name="connsiteX293" fmla="*/ 133910 w 1905000"/>
              <a:gd name="connsiteY293" fmla="*/ 1138967 h 1412875"/>
              <a:gd name="connsiteX294" fmla="*/ 130719 w 1905000"/>
              <a:gd name="connsiteY294" fmla="*/ 1138149 h 1412875"/>
              <a:gd name="connsiteX295" fmla="*/ 127611 w 1905000"/>
              <a:gd name="connsiteY295" fmla="*/ 1137250 h 1412875"/>
              <a:gd name="connsiteX296" fmla="*/ 124421 w 1905000"/>
              <a:gd name="connsiteY296" fmla="*/ 1136269 h 1412875"/>
              <a:gd name="connsiteX297" fmla="*/ 121394 w 1905000"/>
              <a:gd name="connsiteY297" fmla="*/ 1135370 h 1412875"/>
              <a:gd name="connsiteX298" fmla="*/ 118367 w 1905000"/>
              <a:gd name="connsiteY298" fmla="*/ 1134225 h 1412875"/>
              <a:gd name="connsiteX299" fmla="*/ 115422 w 1905000"/>
              <a:gd name="connsiteY299" fmla="*/ 1133162 h 1412875"/>
              <a:gd name="connsiteX300" fmla="*/ 112559 w 1905000"/>
              <a:gd name="connsiteY300" fmla="*/ 1131854 h 1412875"/>
              <a:gd name="connsiteX301" fmla="*/ 109696 w 1905000"/>
              <a:gd name="connsiteY301" fmla="*/ 1130627 h 1412875"/>
              <a:gd name="connsiteX302" fmla="*/ 106833 w 1905000"/>
              <a:gd name="connsiteY302" fmla="*/ 1129319 h 1412875"/>
              <a:gd name="connsiteX303" fmla="*/ 104134 w 1905000"/>
              <a:gd name="connsiteY303" fmla="*/ 1127929 h 1412875"/>
              <a:gd name="connsiteX304" fmla="*/ 101434 w 1905000"/>
              <a:gd name="connsiteY304" fmla="*/ 1126376 h 1412875"/>
              <a:gd name="connsiteX305" fmla="*/ 98735 w 1905000"/>
              <a:gd name="connsiteY305" fmla="*/ 1124904 h 1412875"/>
              <a:gd name="connsiteX306" fmla="*/ 96117 w 1905000"/>
              <a:gd name="connsiteY306" fmla="*/ 1123269 h 1412875"/>
              <a:gd name="connsiteX307" fmla="*/ 93418 w 1905000"/>
              <a:gd name="connsiteY307" fmla="*/ 1121388 h 1412875"/>
              <a:gd name="connsiteX308" fmla="*/ 90800 w 1905000"/>
              <a:gd name="connsiteY308" fmla="*/ 1119589 h 1412875"/>
              <a:gd name="connsiteX309" fmla="*/ 88182 w 1905000"/>
              <a:gd name="connsiteY309" fmla="*/ 1117545 h 1412875"/>
              <a:gd name="connsiteX310" fmla="*/ 85565 w 1905000"/>
              <a:gd name="connsiteY310" fmla="*/ 1115337 h 1412875"/>
              <a:gd name="connsiteX311" fmla="*/ 82947 w 1905000"/>
              <a:gd name="connsiteY311" fmla="*/ 1113048 h 1412875"/>
              <a:gd name="connsiteX312" fmla="*/ 80493 w 1905000"/>
              <a:gd name="connsiteY312" fmla="*/ 1110759 h 1412875"/>
              <a:gd name="connsiteX313" fmla="*/ 78039 w 1905000"/>
              <a:gd name="connsiteY313" fmla="*/ 1108306 h 1412875"/>
              <a:gd name="connsiteX314" fmla="*/ 75667 w 1905000"/>
              <a:gd name="connsiteY314" fmla="*/ 1105689 h 1412875"/>
              <a:gd name="connsiteX315" fmla="*/ 73376 w 1905000"/>
              <a:gd name="connsiteY315" fmla="*/ 1103073 h 1412875"/>
              <a:gd name="connsiteX316" fmla="*/ 71249 w 1905000"/>
              <a:gd name="connsiteY316" fmla="*/ 1100211 h 1412875"/>
              <a:gd name="connsiteX317" fmla="*/ 69041 w 1905000"/>
              <a:gd name="connsiteY317" fmla="*/ 1097349 h 1412875"/>
              <a:gd name="connsiteX318" fmla="*/ 66914 w 1905000"/>
              <a:gd name="connsiteY318" fmla="*/ 1094242 h 1412875"/>
              <a:gd name="connsiteX319" fmla="*/ 64951 w 1905000"/>
              <a:gd name="connsiteY319" fmla="*/ 1091054 h 1412875"/>
              <a:gd name="connsiteX320" fmla="*/ 62906 w 1905000"/>
              <a:gd name="connsiteY320" fmla="*/ 1087783 h 1412875"/>
              <a:gd name="connsiteX321" fmla="*/ 61106 w 1905000"/>
              <a:gd name="connsiteY321" fmla="*/ 1084431 h 1412875"/>
              <a:gd name="connsiteX322" fmla="*/ 59306 w 1905000"/>
              <a:gd name="connsiteY322" fmla="*/ 1080833 h 1412875"/>
              <a:gd name="connsiteX323" fmla="*/ 57507 w 1905000"/>
              <a:gd name="connsiteY323" fmla="*/ 1077236 h 1412875"/>
              <a:gd name="connsiteX324" fmla="*/ 55871 w 1905000"/>
              <a:gd name="connsiteY324" fmla="*/ 1073474 h 1412875"/>
              <a:gd name="connsiteX325" fmla="*/ 54317 w 1905000"/>
              <a:gd name="connsiteY325" fmla="*/ 1069550 h 1412875"/>
              <a:gd name="connsiteX326" fmla="*/ 52844 w 1905000"/>
              <a:gd name="connsiteY326" fmla="*/ 1065543 h 1412875"/>
              <a:gd name="connsiteX327" fmla="*/ 51372 w 1905000"/>
              <a:gd name="connsiteY327" fmla="*/ 1061292 h 1412875"/>
              <a:gd name="connsiteX328" fmla="*/ 49981 w 1905000"/>
              <a:gd name="connsiteY328" fmla="*/ 1057040 h 1412875"/>
              <a:gd name="connsiteX329" fmla="*/ 48672 w 1905000"/>
              <a:gd name="connsiteY329" fmla="*/ 1052543 h 1412875"/>
              <a:gd name="connsiteX330" fmla="*/ 47445 w 1905000"/>
              <a:gd name="connsiteY330" fmla="*/ 1047882 h 1412875"/>
              <a:gd name="connsiteX331" fmla="*/ 46300 w 1905000"/>
              <a:gd name="connsiteY331" fmla="*/ 1043140 h 1412875"/>
              <a:gd name="connsiteX332" fmla="*/ 45237 w 1905000"/>
              <a:gd name="connsiteY332" fmla="*/ 1038316 h 1412875"/>
              <a:gd name="connsiteX333" fmla="*/ 44255 w 1905000"/>
              <a:gd name="connsiteY333" fmla="*/ 1033247 h 1412875"/>
              <a:gd name="connsiteX334" fmla="*/ 43355 w 1905000"/>
              <a:gd name="connsiteY334" fmla="*/ 1028096 h 1412875"/>
              <a:gd name="connsiteX335" fmla="*/ 42537 w 1905000"/>
              <a:gd name="connsiteY335" fmla="*/ 1022699 h 1412875"/>
              <a:gd name="connsiteX336" fmla="*/ 41801 w 1905000"/>
              <a:gd name="connsiteY336" fmla="*/ 1017221 h 1412875"/>
              <a:gd name="connsiteX337" fmla="*/ 41065 w 1905000"/>
              <a:gd name="connsiteY337" fmla="*/ 1011579 h 1412875"/>
              <a:gd name="connsiteX338" fmla="*/ 40492 w 1905000"/>
              <a:gd name="connsiteY338" fmla="*/ 1005692 h 1412875"/>
              <a:gd name="connsiteX339" fmla="*/ 40001 w 1905000"/>
              <a:gd name="connsiteY339" fmla="*/ 999724 h 1412875"/>
              <a:gd name="connsiteX340" fmla="*/ 39510 w 1905000"/>
              <a:gd name="connsiteY340" fmla="*/ 993591 h 1412875"/>
              <a:gd name="connsiteX341" fmla="*/ 573 w 1905000"/>
              <a:gd name="connsiteY341" fmla="*/ 313155 h 1412875"/>
              <a:gd name="connsiteX342" fmla="*/ 409 w 1905000"/>
              <a:gd name="connsiteY342" fmla="*/ 309721 h 1412875"/>
              <a:gd name="connsiteX343" fmla="*/ 246 w 1905000"/>
              <a:gd name="connsiteY343" fmla="*/ 306450 h 1412875"/>
              <a:gd name="connsiteX344" fmla="*/ 82 w 1905000"/>
              <a:gd name="connsiteY344" fmla="*/ 303180 h 1412875"/>
              <a:gd name="connsiteX345" fmla="*/ 0 w 1905000"/>
              <a:gd name="connsiteY345" fmla="*/ 299991 h 1412875"/>
              <a:gd name="connsiteX346" fmla="*/ 0 w 1905000"/>
              <a:gd name="connsiteY346" fmla="*/ 296884 h 1412875"/>
              <a:gd name="connsiteX347" fmla="*/ 82 w 1905000"/>
              <a:gd name="connsiteY347" fmla="*/ 293695 h 1412875"/>
              <a:gd name="connsiteX348" fmla="*/ 164 w 1905000"/>
              <a:gd name="connsiteY348" fmla="*/ 290670 h 1412875"/>
              <a:gd name="connsiteX349" fmla="*/ 327 w 1905000"/>
              <a:gd name="connsiteY349" fmla="*/ 287644 h 1412875"/>
              <a:gd name="connsiteX350" fmla="*/ 491 w 1905000"/>
              <a:gd name="connsiteY350" fmla="*/ 284701 h 1412875"/>
              <a:gd name="connsiteX351" fmla="*/ 736 w 1905000"/>
              <a:gd name="connsiteY351" fmla="*/ 281839 h 1412875"/>
              <a:gd name="connsiteX352" fmla="*/ 1064 w 1905000"/>
              <a:gd name="connsiteY352" fmla="*/ 279059 h 1412875"/>
              <a:gd name="connsiteX353" fmla="*/ 1473 w 1905000"/>
              <a:gd name="connsiteY353" fmla="*/ 276279 h 1412875"/>
              <a:gd name="connsiteX354" fmla="*/ 1882 w 1905000"/>
              <a:gd name="connsiteY354" fmla="*/ 273499 h 1412875"/>
              <a:gd name="connsiteX355" fmla="*/ 2291 w 1905000"/>
              <a:gd name="connsiteY355" fmla="*/ 270801 h 1412875"/>
              <a:gd name="connsiteX356" fmla="*/ 2781 w 1905000"/>
              <a:gd name="connsiteY356" fmla="*/ 268185 h 1412875"/>
              <a:gd name="connsiteX357" fmla="*/ 3354 w 1905000"/>
              <a:gd name="connsiteY357" fmla="*/ 265650 h 1412875"/>
              <a:gd name="connsiteX358" fmla="*/ 3927 w 1905000"/>
              <a:gd name="connsiteY358" fmla="*/ 263115 h 1412875"/>
              <a:gd name="connsiteX359" fmla="*/ 4663 w 1905000"/>
              <a:gd name="connsiteY359" fmla="*/ 260581 h 1412875"/>
              <a:gd name="connsiteX360" fmla="*/ 5317 w 1905000"/>
              <a:gd name="connsiteY360" fmla="*/ 258128 h 1412875"/>
              <a:gd name="connsiteX361" fmla="*/ 6053 w 1905000"/>
              <a:gd name="connsiteY361" fmla="*/ 255757 h 1412875"/>
              <a:gd name="connsiteX362" fmla="*/ 6953 w 1905000"/>
              <a:gd name="connsiteY362" fmla="*/ 253467 h 1412875"/>
              <a:gd name="connsiteX363" fmla="*/ 7771 w 1905000"/>
              <a:gd name="connsiteY363" fmla="*/ 251260 h 1412875"/>
              <a:gd name="connsiteX364" fmla="*/ 8589 w 1905000"/>
              <a:gd name="connsiteY364" fmla="*/ 248970 h 1412875"/>
              <a:gd name="connsiteX365" fmla="*/ 9653 w 1905000"/>
              <a:gd name="connsiteY365" fmla="*/ 246763 h 1412875"/>
              <a:gd name="connsiteX366" fmla="*/ 10553 w 1905000"/>
              <a:gd name="connsiteY366" fmla="*/ 244637 h 1412875"/>
              <a:gd name="connsiteX367" fmla="*/ 11616 w 1905000"/>
              <a:gd name="connsiteY367" fmla="*/ 242511 h 1412875"/>
              <a:gd name="connsiteX368" fmla="*/ 12679 w 1905000"/>
              <a:gd name="connsiteY368" fmla="*/ 240549 h 1412875"/>
              <a:gd name="connsiteX369" fmla="*/ 13825 w 1905000"/>
              <a:gd name="connsiteY369" fmla="*/ 238586 h 1412875"/>
              <a:gd name="connsiteX370" fmla="*/ 14970 w 1905000"/>
              <a:gd name="connsiteY370" fmla="*/ 236624 h 1412875"/>
              <a:gd name="connsiteX371" fmla="*/ 16197 w 1905000"/>
              <a:gd name="connsiteY371" fmla="*/ 234743 h 1412875"/>
              <a:gd name="connsiteX372" fmla="*/ 17506 w 1905000"/>
              <a:gd name="connsiteY372" fmla="*/ 232945 h 1412875"/>
              <a:gd name="connsiteX373" fmla="*/ 18733 w 1905000"/>
              <a:gd name="connsiteY373" fmla="*/ 231146 h 1412875"/>
              <a:gd name="connsiteX374" fmla="*/ 20042 w 1905000"/>
              <a:gd name="connsiteY374" fmla="*/ 229347 h 1412875"/>
              <a:gd name="connsiteX375" fmla="*/ 21432 w 1905000"/>
              <a:gd name="connsiteY375" fmla="*/ 227712 h 1412875"/>
              <a:gd name="connsiteX376" fmla="*/ 22905 w 1905000"/>
              <a:gd name="connsiteY376" fmla="*/ 226076 h 1412875"/>
              <a:gd name="connsiteX377" fmla="*/ 24295 w 1905000"/>
              <a:gd name="connsiteY377" fmla="*/ 224523 h 1412875"/>
              <a:gd name="connsiteX378" fmla="*/ 25849 w 1905000"/>
              <a:gd name="connsiteY378" fmla="*/ 222888 h 1412875"/>
              <a:gd name="connsiteX379" fmla="*/ 27404 w 1905000"/>
              <a:gd name="connsiteY379" fmla="*/ 221334 h 1412875"/>
              <a:gd name="connsiteX380" fmla="*/ 28958 w 1905000"/>
              <a:gd name="connsiteY380" fmla="*/ 219944 h 1412875"/>
              <a:gd name="connsiteX381" fmla="*/ 30594 w 1905000"/>
              <a:gd name="connsiteY381" fmla="*/ 218554 h 1412875"/>
              <a:gd name="connsiteX382" fmla="*/ 32230 w 1905000"/>
              <a:gd name="connsiteY382" fmla="*/ 217164 h 1412875"/>
              <a:gd name="connsiteX383" fmla="*/ 34030 w 1905000"/>
              <a:gd name="connsiteY383" fmla="*/ 215856 h 1412875"/>
              <a:gd name="connsiteX384" fmla="*/ 35666 w 1905000"/>
              <a:gd name="connsiteY384" fmla="*/ 214630 h 1412875"/>
              <a:gd name="connsiteX385" fmla="*/ 37465 w 1905000"/>
              <a:gd name="connsiteY385" fmla="*/ 213321 h 1412875"/>
              <a:gd name="connsiteX386" fmla="*/ 39347 w 1905000"/>
              <a:gd name="connsiteY386" fmla="*/ 212177 h 1412875"/>
              <a:gd name="connsiteX387" fmla="*/ 41146 w 1905000"/>
              <a:gd name="connsiteY387" fmla="*/ 211114 h 1412875"/>
              <a:gd name="connsiteX388" fmla="*/ 43028 w 1905000"/>
              <a:gd name="connsiteY388" fmla="*/ 209969 h 1412875"/>
              <a:gd name="connsiteX389" fmla="*/ 44991 w 1905000"/>
              <a:gd name="connsiteY389" fmla="*/ 208988 h 1412875"/>
              <a:gd name="connsiteX390" fmla="*/ 46954 w 1905000"/>
              <a:gd name="connsiteY390" fmla="*/ 207925 h 1412875"/>
              <a:gd name="connsiteX391" fmla="*/ 48918 w 1905000"/>
              <a:gd name="connsiteY391" fmla="*/ 207026 h 1412875"/>
              <a:gd name="connsiteX392" fmla="*/ 50963 w 1905000"/>
              <a:gd name="connsiteY392" fmla="*/ 206126 h 1412875"/>
              <a:gd name="connsiteX393" fmla="*/ 53008 w 1905000"/>
              <a:gd name="connsiteY393" fmla="*/ 205227 h 1412875"/>
              <a:gd name="connsiteX394" fmla="*/ 55135 w 1905000"/>
              <a:gd name="connsiteY394" fmla="*/ 204409 h 1412875"/>
              <a:gd name="connsiteX395" fmla="*/ 57180 w 1905000"/>
              <a:gd name="connsiteY395" fmla="*/ 203673 h 1412875"/>
              <a:gd name="connsiteX396" fmla="*/ 59388 w 1905000"/>
              <a:gd name="connsiteY396" fmla="*/ 203019 h 1412875"/>
              <a:gd name="connsiteX397" fmla="*/ 61597 w 1905000"/>
              <a:gd name="connsiteY397" fmla="*/ 202283 h 1412875"/>
              <a:gd name="connsiteX398" fmla="*/ 63887 w 1905000"/>
              <a:gd name="connsiteY398" fmla="*/ 201629 h 1412875"/>
              <a:gd name="connsiteX399" fmla="*/ 66096 w 1905000"/>
              <a:gd name="connsiteY399" fmla="*/ 201057 h 1412875"/>
              <a:gd name="connsiteX400" fmla="*/ 70677 w 1905000"/>
              <a:gd name="connsiteY400" fmla="*/ 199994 h 1412875"/>
              <a:gd name="connsiteX401" fmla="*/ 75421 w 1905000"/>
              <a:gd name="connsiteY401" fmla="*/ 199094 h 1412875"/>
              <a:gd name="connsiteX402" fmla="*/ 80329 w 1905000"/>
              <a:gd name="connsiteY402" fmla="*/ 198440 h 1412875"/>
              <a:gd name="connsiteX403" fmla="*/ 1583110 w 1905000"/>
              <a:gd name="connsiteY403" fmla="*/ 21586 h 1412875"/>
              <a:gd name="connsiteX404" fmla="*/ 1609287 w 1905000"/>
              <a:gd name="connsiteY404" fmla="*/ 18397 h 1412875"/>
              <a:gd name="connsiteX405" fmla="*/ 1632764 w 1905000"/>
              <a:gd name="connsiteY405" fmla="*/ 15535 h 1412875"/>
              <a:gd name="connsiteX406" fmla="*/ 1654687 w 1905000"/>
              <a:gd name="connsiteY406" fmla="*/ 12755 h 1412875"/>
              <a:gd name="connsiteX407" fmla="*/ 1675628 w 1905000"/>
              <a:gd name="connsiteY407" fmla="*/ 10221 h 1412875"/>
              <a:gd name="connsiteX408" fmla="*/ 1696569 w 1905000"/>
              <a:gd name="connsiteY408" fmla="*/ 7768 h 1412875"/>
              <a:gd name="connsiteX409" fmla="*/ 1707367 w 1905000"/>
              <a:gd name="connsiteY409" fmla="*/ 6541 h 1412875"/>
              <a:gd name="connsiteX410" fmla="*/ 1718410 w 1905000"/>
              <a:gd name="connsiteY410" fmla="*/ 5397 h 1412875"/>
              <a:gd name="connsiteX411" fmla="*/ 1730026 w 1905000"/>
              <a:gd name="connsiteY411" fmla="*/ 4252 h 1412875"/>
              <a:gd name="connsiteX412" fmla="*/ 1742051 w 1905000"/>
              <a:gd name="connsiteY412" fmla="*/ 3107 h 1412875"/>
              <a:gd name="connsiteX413" fmla="*/ 1754812 w 1905000"/>
              <a:gd name="connsiteY413" fmla="*/ 2044 h 1412875"/>
              <a:gd name="connsiteX414" fmla="*/ 1768228 w 1905000"/>
              <a:gd name="connsiteY414" fmla="*/ 900 h 1412875"/>
              <a:gd name="connsiteX415" fmla="*/ 1773299 w 1905000"/>
              <a:gd name="connsiteY415" fmla="*/ 572 h 1412875"/>
              <a:gd name="connsiteX416" fmla="*/ 1778207 w 1905000"/>
              <a:gd name="connsiteY416" fmla="*/ 245 h 1412875"/>
              <a:gd name="connsiteX417" fmla="*/ 1782952 w 1905000"/>
              <a:gd name="connsiteY417" fmla="*/ 82 h 141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1905000" h="1412875">
                <a:moveTo>
                  <a:pt x="1787696" y="0"/>
                </a:moveTo>
                <a:lnTo>
                  <a:pt x="1792359" y="0"/>
                </a:lnTo>
                <a:lnTo>
                  <a:pt x="1796940" y="82"/>
                </a:lnTo>
                <a:lnTo>
                  <a:pt x="1801276" y="245"/>
                </a:lnTo>
                <a:lnTo>
                  <a:pt x="1805611" y="572"/>
                </a:lnTo>
                <a:lnTo>
                  <a:pt x="1809783" y="900"/>
                </a:lnTo>
                <a:lnTo>
                  <a:pt x="1813955" y="1472"/>
                </a:lnTo>
                <a:lnTo>
                  <a:pt x="1818045" y="1962"/>
                </a:lnTo>
                <a:lnTo>
                  <a:pt x="1821890" y="2617"/>
                </a:lnTo>
                <a:lnTo>
                  <a:pt x="1825734" y="3271"/>
                </a:lnTo>
                <a:lnTo>
                  <a:pt x="1829497" y="4170"/>
                </a:lnTo>
                <a:lnTo>
                  <a:pt x="1833096" y="5069"/>
                </a:lnTo>
                <a:lnTo>
                  <a:pt x="1836614" y="6051"/>
                </a:lnTo>
                <a:lnTo>
                  <a:pt x="1840131" y="7195"/>
                </a:lnTo>
                <a:lnTo>
                  <a:pt x="1843485" y="8340"/>
                </a:lnTo>
                <a:lnTo>
                  <a:pt x="1846757" y="9648"/>
                </a:lnTo>
                <a:lnTo>
                  <a:pt x="1849866" y="10956"/>
                </a:lnTo>
                <a:lnTo>
                  <a:pt x="1853056" y="12428"/>
                </a:lnTo>
                <a:lnTo>
                  <a:pt x="1856001" y="13982"/>
                </a:lnTo>
                <a:lnTo>
                  <a:pt x="1858864" y="15617"/>
                </a:lnTo>
                <a:lnTo>
                  <a:pt x="1861727" y="17334"/>
                </a:lnTo>
                <a:lnTo>
                  <a:pt x="1864427" y="19133"/>
                </a:lnTo>
                <a:lnTo>
                  <a:pt x="1867044" y="21095"/>
                </a:lnTo>
                <a:lnTo>
                  <a:pt x="1869580" y="23057"/>
                </a:lnTo>
                <a:lnTo>
                  <a:pt x="1872034" y="25102"/>
                </a:lnTo>
                <a:lnTo>
                  <a:pt x="1874325" y="27227"/>
                </a:lnTo>
                <a:lnTo>
                  <a:pt x="1876533" y="29517"/>
                </a:lnTo>
                <a:lnTo>
                  <a:pt x="1878742" y="31888"/>
                </a:lnTo>
                <a:lnTo>
                  <a:pt x="1880787" y="34341"/>
                </a:lnTo>
                <a:lnTo>
                  <a:pt x="1882832" y="36876"/>
                </a:lnTo>
                <a:lnTo>
                  <a:pt x="1884632" y="39492"/>
                </a:lnTo>
                <a:lnTo>
                  <a:pt x="1886513" y="42108"/>
                </a:lnTo>
                <a:lnTo>
                  <a:pt x="1888231" y="44888"/>
                </a:lnTo>
                <a:lnTo>
                  <a:pt x="1889867" y="47750"/>
                </a:lnTo>
                <a:lnTo>
                  <a:pt x="1891421" y="50694"/>
                </a:lnTo>
                <a:lnTo>
                  <a:pt x="1892812" y="53801"/>
                </a:lnTo>
                <a:lnTo>
                  <a:pt x="1894284" y="56908"/>
                </a:lnTo>
                <a:lnTo>
                  <a:pt x="1895511" y="60096"/>
                </a:lnTo>
                <a:lnTo>
                  <a:pt x="1896738" y="63449"/>
                </a:lnTo>
                <a:lnTo>
                  <a:pt x="1897883" y="66801"/>
                </a:lnTo>
                <a:lnTo>
                  <a:pt x="1898947" y="70235"/>
                </a:lnTo>
                <a:lnTo>
                  <a:pt x="1899847" y="73914"/>
                </a:lnTo>
                <a:lnTo>
                  <a:pt x="1900746" y="77512"/>
                </a:lnTo>
                <a:lnTo>
                  <a:pt x="1901565" y="81191"/>
                </a:lnTo>
                <a:lnTo>
                  <a:pt x="1902301" y="85034"/>
                </a:lnTo>
                <a:lnTo>
                  <a:pt x="1902873" y="88959"/>
                </a:lnTo>
                <a:lnTo>
                  <a:pt x="1903364" y="92965"/>
                </a:lnTo>
                <a:lnTo>
                  <a:pt x="1903937" y="96972"/>
                </a:lnTo>
                <a:lnTo>
                  <a:pt x="1904264" y="101223"/>
                </a:lnTo>
                <a:lnTo>
                  <a:pt x="1904591" y="105393"/>
                </a:lnTo>
                <a:lnTo>
                  <a:pt x="1904755" y="109727"/>
                </a:lnTo>
                <a:lnTo>
                  <a:pt x="1904918" y="114224"/>
                </a:lnTo>
                <a:lnTo>
                  <a:pt x="1905000" y="118639"/>
                </a:lnTo>
                <a:lnTo>
                  <a:pt x="1905000" y="123218"/>
                </a:lnTo>
                <a:lnTo>
                  <a:pt x="1904837" y="127960"/>
                </a:lnTo>
                <a:lnTo>
                  <a:pt x="1904673" y="132621"/>
                </a:lnTo>
                <a:lnTo>
                  <a:pt x="1904428" y="137445"/>
                </a:lnTo>
                <a:lnTo>
                  <a:pt x="1904182" y="142351"/>
                </a:lnTo>
                <a:lnTo>
                  <a:pt x="1903773" y="147420"/>
                </a:lnTo>
                <a:lnTo>
                  <a:pt x="1903201" y="152489"/>
                </a:lnTo>
                <a:lnTo>
                  <a:pt x="1902628" y="157640"/>
                </a:lnTo>
                <a:lnTo>
                  <a:pt x="1848312" y="952791"/>
                </a:lnTo>
                <a:lnTo>
                  <a:pt x="1846839" y="969553"/>
                </a:lnTo>
                <a:lnTo>
                  <a:pt x="1845612" y="985660"/>
                </a:lnTo>
                <a:lnTo>
                  <a:pt x="1843322" y="1015504"/>
                </a:lnTo>
                <a:lnTo>
                  <a:pt x="1842258" y="1029404"/>
                </a:lnTo>
                <a:lnTo>
                  <a:pt x="1841113" y="1042568"/>
                </a:lnTo>
                <a:lnTo>
                  <a:pt x="1839968" y="1055078"/>
                </a:lnTo>
                <a:lnTo>
                  <a:pt x="1838659" y="1066852"/>
                </a:lnTo>
                <a:lnTo>
                  <a:pt x="1838005" y="1072493"/>
                </a:lnTo>
                <a:lnTo>
                  <a:pt x="1837268" y="1077971"/>
                </a:lnTo>
                <a:lnTo>
                  <a:pt x="1836450" y="1083286"/>
                </a:lnTo>
                <a:lnTo>
                  <a:pt x="1835632" y="1088437"/>
                </a:lnTo>
                <a:lnTo>
                  <a:pt x="1834814" y="1093507"/>
                </a:lnTo>
                <a:lnTo>
                  <a:pt x="1833833" y="1098331"/>
                </a:lnTo>
                <a:lnTo>
                  <a:pt x="1832851" y="1102991"/>
                </a:lnTo>
                <a:lnTo>
                  <a:pt x="1831788" y="1107488"/>
                </a:lnTo>
                <a:lnTo>
                  <a:pt x="1830642" y="1111903"/>
                </a:lnTo>
                <a:lnTo>
                  <a:pt x="1829415" y="1116155"/>
                </a:lnTo>
                <a:lnTo>
                  <a:pt x="1828107" y="1120162"/>
                </a:lnTo>
                <a:lnTo>
                  <a:pt x="1826716" y="1124168"/>
                </a:lnTo>
                <a:lnTo>
                  <a:pt x="1825243" y="1127847"/>
                </a:lnTo>
                <a:lnTo>
                  <a:pt x="1823689" y="1131445"/>
                </a:lnTo>
                <a:lnTo>
                  <a:pt x="1821971" y="1134961"/>
                </a:lnTo>
                <a:lnTo>
                  <a:pt x="1820172" y="1138313"/>
                </a:lnTo>
                <a:lnTo>
                  <a:pt x="1818290" y="1141420"/>
                </a:lnTo>
                <a:lnTo>
                  <a:pt x="1816245" y="1144445"/>
                </a:lnTo>
                <a:lnTo>
                  <a:pt x="1814118" y="1147389"/>
                </a:lnTo>
                <a:lnTo>
                  <a:pt x="1811828" y="1150087"/>
                </a:lnTo>
                <a:lnTo>
                  <a:pt x="1809374" y="1152785"/>
                </a:lnTo>
                <a:lnTo>
                  <a:pt x="1806838" y="1155238"/>
                </a:lnTo>
                <a:lnTo>
                  <a:pt x="1804139" y="1157609"/>
                </a:lnTo>
                <a:lnTo>
                  <a:pt x="1801276" y="1159817"/>
                </a:lnTo>
                <a:lnTo>
                  <a:pt x="1798331" y="1161943"/>
                </a:lnTo>
                <a:lnTo>
                  <a:pt x="1795222" y="1163823"/>
                </a:lnTo>
                <a:lnTo>
                  <a:pt x="1791868" y="1165704"/>
                </a:lnTo>
                <a:lnTo>
                  <a:pt x="1788351" y="1167421"/>
                </a:lnTo>
                <a:lnTo>
                  <a:pt x="1784752" y="1168974"/>
                </a:lnTo>
                <a:lnTo>
                  <a:pt x="1780907" y="1170446"/>
                </a:lnTo>
                <a:lnTo>
                  <a:pt x="1776899" y="1171754"/>
                </a:lnTo>
                <a:lnTo>
                  <a:pt x="1772727" y="1172981"/>
                </a:lnTo>
                <a:lnTo>
                  <a:pt x="1768309" y="1174044"/>
                </a:lnTo>
                <a:lnTo>
                  <a:pt x="1763729" y="1175025"/>
                </a:lnTo>
                <a:lnTo>
                  <a:pt x="1758902" y="1175924"/>
                </a:lnTo>
                <a:lnTo>
                  <a:pt x="1753994" y="1176660"/>
                </a:lnTo>
                <a:lnTo>
                  <a:pt x="1748759" y="1177232"/>
                </a:lnTo>
                <a:lnTo>
                  <a:pt x="1743360" y="1177723"/>
                </a:lnTo>
                <a:lnTo>
                  <a:pt x="1737716" y="1178214"/>
                </a:lnTo>
                <a:lnTo>
                  <a:pt x="1731744" y="1178459"/>
                </a:lnTo>
                <a:lnTo>
                  <a:pt x="1725691" y="1178704"/>
                </a:lnTo>
                <a:lnTo>
                  <a:pt x="1719392" y="1178704"/>
                </a:lnTo>
                <a:lnTo>
                  <a:pt x="1712766" y="1178704"/>
                </a:lnTo>
                <a:lnTo>
                  <a:pt x="1705976" y="1178622"/>
                </a:lnTo>
                <a:lnTo>
                  <a:pt x="1698860" y="1178377"/>
                </a:lnTo>
                <a:lnTo>
                  <a:pt x="1691498" y="1178050"/>
                </a:lnTo>
                <a:lnTo>
                  <a:pt x="1683890" y="1177560"/>
                </a:lnTo>
                <a:lnTo>
                  <a:pt x="1676119" y="1176987"/>
                </a:lnTo>
                <a:lnTo>
                  <a:pt x="552326" y="1152949"/>
                </a:lnTo>
                <a:lnTo>
                  <a:pt x="550690" y="1155320"/>
                </a:lnTo>
                <a:lnTo>
                  <a:pt x="548236" y="1158345"/>
                </a:lnTo>
                <a:lnTo>
                  <a:pt x="545045" y="1162188"/>
                </a:lnTo>
                <a:lnTo>
                  <a:pt x="541037" y="1166767"/>
                </a:lnTo>
                <a:lnTo>
                  <a:pt x="536047" y="1172163"/>
                </a:lnTo>
                <a:lnTo>
                  <a:pt x="530158" y="1178459"/>
                </a:lnTo>
                <a:lnTo>
                  <a:pt x="526804" y="1181811"/>
                </a:lnTo>
                <a:lnTo>
                  <a:pt x="523123" y="1185409"/>
                </a:lnTo>
                <a:lnTo>
                  <a:pt x="519278" y="1189252"/>
                </a:lnTo>
                <a:lnTo>
                  <a:pt x="515024" y="1193258"/>
                </a:lnTo>
                <a:lnTo>
                  <a:pt x="510525" y="1197510"/>
                </a:lnTo>
                <a:lnTo>
                  <a:pt x="505699" y="1201925"/>
                </a:lnTo>
                <a:lnTo>
                  <a:pt x="500545" y="1206586"/>
                </a:lnTo>
                <a:lnTo>
                  <a:pt x="495146" y="1211410"/>
                </a:lnTo>
                <a:lnTo>
                  <a:pt x="489338" y="1216479"/>
                </a:lnTo>
                <a:lnTo>
                  <a:pt x="483121" y="1221712"/>
                </a:lnTo>
                <a:lnTo>
                  <a:pt x="476659" y="1227190"/>
                </a:lnTo>
                <a:lnTo>
                  <a:pt x="469706" y="1232914"/>
                </a:lnTo>
                <a:lnTo>
                  <a:pt x="462589" y="1238800"/>
                </a:lnTo>
                <a:lnTo>
                  <a:pt x="454900" y="1244851"/>
                </a:lnTo>
                <a:lnTo>
                  <a:pt x="446883" y="1251229"/>
                </a:lnTo>
                <a:lnTo>
                  <a:pt x="438540" y="1257770"/>
                </a:lnTo>
                <a:lnTo>
                  <a:pt x="429623" y="1264556"/>
                </a:lnTo>
                <a:lnTo>
                  <a:pt x="420461" y="1271506"/>
                </a:lnTo>
                <a:lnTo>
                  <a:pt x="410727" y="1278701"/>
                </a:lnTo>
                <a:lnTo>
                  <a:pt x="400665" y="1286142"/>
                </a:lnTo>
                <a:lnTo>
                  <a:pt x="395675" y="1289657"/>
                </a:lnTo>
                <a:lnTo>
                  <a:pt x="390522" y="1293173"/>
                </a:lnTo>
                <a:lnTo>
                  <a:pt x="385123" y="1296689"/>
                </a:lnTo>
                <a:lnTo>
                  <a:pt x="379560" y="1300123"/>
                </a:lnTo>
                <a:lnTo>
                  <a:pt x="373834" y="1303557"/>
                </a:lnTo>
                <a:lnTo>
                  <a:pt x="367863" y="1306910"/>
                </a:lnTo>
                <a:lnTo>
                  <a:pt x="361809" y="1310262"/>
                </a:lnTo>
                <a:lnTo>
                  <a:pt x="355674" y="1313532"/>
                </a:lnTo>
                <a:lnTo>
                  <a:pt x="349294" y="1316721"/>
                </a:lnTo>
                <a:lnTo>
                  <a:pt x="342831" y="1319910"/>
                </a:lnTo>
                <a:lnTo>
                  <a:pt x="336369" y="1323099"/>
                </a:lnTo>
                <a:lnTo>
                  <a:pt x="329580" y="1326206"/>
                </a:lnTo>
                <a:lnTo>
                  <a:pt x="322790" y="1329231"/>
                </a:lnTo>
                <a:lnTo>
                  <a:pt x="316000" y="1332256"/>
                </a:lnTo>
                <a:lnTo>
                  <a:pt x="308965" y="1335200"/>
                </a:lnTo>
                <a:lnTo>
                  <a:pt x="302012" y="1338143"/>
                </a:lnTo>
                <a:lnTo>
                  <a:pt x="294896" y="1341005"/>
                </a:lnTo>
                <a:lnTo>
                  <a:pt x="287697" y="1343785"/>
                </a:lnTo>
                <a:lnTo>
                  <a:pt x="280580" y="1346565"/>
                </a:lnTo>
                <a:lnTo>
                  <a:pt x="273382" y="1349345"/>
                </a:lnTo>
                <a:lnTo>
                  <a:pt x="266020" y="1351961"/>
                </a:lnTo>
                <a:lnTo>
                  <a:pt x="258821" y="1354660"/>
                </a:lnTo>
                <a:lnTo>
                  <a:pt x="244178" y="1359729"/>
                </a:lnTo>
                <a:lnTo>
                  <a:pt x="229700" y="1364635"/>
                </a:lnTo>
                <a:lnTo>
                  <a:pt x="215139" y="1369377"/>
                </a:lnTo>
                <a:lnTo>
                  <a:pt x="200905" y="1373792"/>
                </a:lnTo>
                <a:lnTo>
                  <a:pt x="186835" y="1378126"/>
                </a:lnTo>
                <a:lnTo>
                  <a:pt x="173093" y="1382214"/>
                </a:lnTo>
                <a:lnTo>
                  <a:pt x="159759" y="1385975"/>
                </a:lnTo>
                <a:lnTo>
                  <a:pt x="146834" y="1389573"/>
                </a:lnTo>
                <a:lnTo>
                  <a:pt x="134319" y="1392925"/>
                </a:lnTo>
                <a:lnTo>
                  <a:pt x="122539" y="1396032"/>
                </a:lnTo>
                <a:lnTo>
                  <a:pt x="111414" y="1398894"/>
                </a:lnTo>
                <a:lnTo>
                  <a:pt x="100944" y="1401510"/>
                </a:lnTo>
                <a:lnTo>
                  <a:pt x="91291" y="1403881"/>
                </a:lnTo>
                <a:lnTo>
                  <a:pt x="74685" y="1407724"/>
                </a:lnTo>
                <a:lnTo>
                  <a:pt x="62169" y="1410586"/>
                </a:lnTo>
                <a:lnTo>
                  <a:pt x="54153" y="1412303"/>
                </a:lnTo>
                <a:lnTo>
                  <a:pt x="51453" y="1412875"/>
                </a:lnTo>
                <a:lnTo>
                  <a:pt x="60206" y="1408133"/>
                </a:lnTo>
                <a:lnTo>
                  <a:pt x="68795" y="1403391"/>
                </a:lnTo>
                <a:lnTo>
                  <a:pt x="77139" y="1398812"/>
                </a:lnTo>
                <a:lnTo>
                  <a:pt x="85319" y="1394233"/>
                </a:lnTo>
                <a:lnTo>
                  <a:pt x="93254" y="1389654"/>
                </a:lnTo>
                <a:lnTo>
                  <a:pt x="101025" y="1385239"/>
                </a:lnTo>
                <a:lnTo>
                  <a:pt x="108633" y="1380742"/>
                </a:lnTo>
                <a:lnTo>
                  <a:pt x="115913" y="1376327"/>
                </a:lnTo>
                <a:lnTo>
                  <a:pt x="123194" y="1371993"/>
                </a:lnTo>
                <a:lnTo>
                  <a:pt x="130229" y="1367660"/>
                </a:lnTo>
                <a:lnTo>
                  <a:pt x="136936" y="1363490"/>
                </a:lnTo>
                <a:lnTo>
                  <a:pt x="143644" y="1359238"/>
                </a:lnTo>
                <a:lnTo>
                  <a:pt x="150025" y="1355068"/>
                </a:lnTo>
                <a:lnTo>
                  <a:pt x="156242" y="1351062"/>
                </a:lnTo>
                <a:lnTo>
                  <a:pt x="162377" y="1346974"/>
                </a:lnTo>
                <a:lnTo>
                  <a:pt x="168266" y="1342967"/>
                </a:lnTo>
                <a:lnTo>
                  <a:pt x="173993" y="1338961"/>
                </a:lnTo>
                <a:lnTo>
                  <a:pt x="179555" y="1335118"/>
                </a:lnTo>
                <a:lnTo>
                  <a:pt x="184954" y="1331275"/>
                </a:lnTo>
                <a:lnTo>
                  <a:pt x="190189" y="1327432"/>
                </a:lnTo>
                <a:lnTo>
                  <a:pt x="195261" y="1323753"/>
                </a:lnTo>
                <a:lnTo>
                  <a:pt x="200169" y="1319910"/>
                </a:lnTo>
                <a:lnTo>
                  <a:pt x="204914" y="1316312"/>
                </a:lnTo>
                <a:lnTo>
                  <a:pt x="209495" y="1312715"/>
                </a:lnTo>
                <a:lnTo>
                  <a:pt x="213912" y="1309117"/>
                </a:lnTo>
                <a:lnTo>
                  <a:pt x="218165" y="1305601"/>
                </a:lnTo>
                <a:lnTo>
                  <a:pt x="222337" y="1302086"/>
                </a:lnTo>
                <a:lnTo>
                  <a:pt x="226264" y="1298651"/>
                </a:lnTo>
                <a:lnTo>
                  <a:pt x="230109" y="1295217"/>
                </a:lnTo>
                <a:lnTo>
                  <a:pt x="233790" y="1291947"/>
                </a:lnTo>
                <a:lnTo>
                  <a:pt x="237307" y="1288595"/>
                </a:lnTo>
                <a:lnTo>
                  <a:pt x="240743" y="1285406"/>
                </a:lnTo>
                <a:lnTo>
                  <a:pt x="243933" y="1282135"/>
                </a:lnTo>
                <a:lnTo>
                  <a:pt x="247042" y="1278946"/>
                </a:lnTo>
                <a:lnTo>
                  <a:pt x="249986" y="1275839"/>
                </a:lnTo>
                <a:lnTo>
                  <a:pt x="252849" y="1272732"/>
                </a:lnTo>
                <a:lnTo>
                  <a:pt x="255549" y="1269707"/>
                </a:lnTo>
                <a:lnTo>
                  <a:pt x="258167" y="1266764"/>
                </a:lnTo>
                <a:lnTo>
                  <a:pt x="260621" y="1263738"/>
                </a:lnTo>
                <a:lnTo>
                  <a:pt x="262993" y="1260795"/>
                </a:lnTo>
                <a:lnTo>
                  <a:pt x="265202" y="1257933"/>
                </a:lnTo>
                <a:lnTo>
                  <a:pt x="267328" y="1255153"/>
                </a:lnTo>
                <a:lnTo>
                  <a:pt x="269373" y="1252373"/>
                </a:lnTo>
                <a:lnTo>
                  <a:pt x="271173" y="1249593"/>
                </a:lnTo>
                <a:lnTo>
                  <a:pt x="272973" y="1246895"/>
                </a:lnTo>
                <a:lnTo>
                  <a:pt x="274527" y="1244279"/>
                </a:lnTo>
                <a:lnTo>
                  <a:pt x="276081" y="1241662"/>
                </a:lnTo>
                <a:lnTo>
                  <a:pt x="277554" y="1239046"/>
                </a:lnTo>
                <a:lnTo>
                  <a:pt x="278862" y="1236511"/>
                </a:lnTo>
                <a:lnTo>
                  <a:pt x="280089" y="1234058"/>
                </a:lnTo>
                <a:lnTo>
                  <a:pt x="281235" y="1231687"/>
                </a:lnTo>
                <a:lnTo>
                  <a:pt x="282216" y="1229234"/>
                </a:lnTo>
                <a:lnTo>
                  <a:pt x="283198" y="1226863"/>
                </a:lnTo>
                <a:lnTo>
                  <a:pt x="284016" y="1224492"/>
                </a:lnTo>
                <a:lnTo>
                  <a:pt x="284752" y="1222202"/>
                </a:lnTo>
                <a:lnTo>
                  <a:pt x="285407" y="1219913"/>
                </a:lnTo>
                <a:lnTo>
                  <a:pt x="285979" y="1217705"/>
                </a:lnTo>
                <a:lnTo>
                  <a:pt x="286470" y="1215580"/>
                </a:lnTo>
                <a:lnTo>
                  <a:pt x="286879" y="1213454"/>
                </a:lnTo>
                <a:lnTo>
                  <a:pt x="287206" y="1211328"/>
                </a:lnTo>
                <a:lnTo>
                  <a:pt x="287370" y="1209202"/>
                </a:lnTo>
                <a:lnTo>
                  <a:pt x="287533" y="1207158"/>
                </a:lnTo>
                <a:lnTo>
                  <a:pt x="287697" y="1205277"/>
                </a:lnTo>
                <a:lnTo>
                  <a:pt x="287697" y="1203315"/>
                </a:lnTo>
                <a:lnTo>
                  <a:pt x="287615" y="1201353"/>
                </a:lnTo>
                <a:lnTo>
                  <a:pt x="287533" y="1199554"/>
                </a:lnTo>
                <a:lnTo>
                  <a:pt x="287370" y="1197673"/>
                </a:lnTo>
                <a:lnTo>
                  <a:pt x="287124" y="1195875"/>
                </a:lnTo>
                <a:lnTo>
                  <a:pt x="286797" y="1194158"/>
                </a:lnTo>
                <a:lnTo>
                  <a:pt x="286470" y="1192359"/>
                </a:lnTo>
                <a:lnTo>
                  <a:pt x="286061" y="1190642"/>
                </a:lnTo>
                <a:lnTo>
                  <a:pt x="285652" y="1189006"/>
                </a:lnTo>
                <a:lnTo>
                  <a:pt x="284998" y="1187371"/>
                </a:lnTo>
                <a:lnTo>
                  <a:pt x="284507" y="1185736"/>
                </a:lnTo>
                <a:lnTo>
                  <a:pt x="283852" y="1184264"/>
                </a:lnTo>
                <a:lnTo>
                  <a:pt x="283198" y="1182711"/>
                </a:lnTo>
                <a:lnTo>
                  <a:pt x="282462" y="1181239"/>
                </a:lnTo>
                <a:lnTo>
                  <a:pt x="281725" y="1179767"/>
                </a:lnTo>
                <a:lnTo>
                  <a:pt x="280171" y="1176987"/>
                </a:lnTo>
                <a:lnTo>
                  <a:pt x="278372" y="1174371"/>
                </a:lnTo>
                <a:lnTo>
                  <a:pt x="276490" y="1171836"/>
                </a:lnTo>
                <a:lnTo>
                  <a:pt x="274445" y="1169383"/>
                </a:lnTo>
                <a:lnTo>
                  <a:pt x="272482" y="1167176"/>
                </a:lnTo>
                <a:lnTo>
                  <a:pt x="270355" y="1165050"/>
                </a:lnTo>
                <a:lnTo>
                  <a:pt x="268146" y="1163006"/>
                </a:lnTo>
                <a:lnTo>
                  <a:pt x="265856" y="1161125"/>
                </a:lnTo>
                <a:lnTo>
                  <a:pt x="263647" y="1159408"/>
                </a:lnTo>
                <a:lnTo>
                  <a:pt x="261439" y="1157691"/>
                </a:lnTo>
                <a:lnTo>
                  <a:pt x="259230" y="1156137"/>
                </a:lnTo>
                <a:lnTo>
                  <a:pt x="257021" y="1154829"/>
                </a:lnTo>
                <a:lnTo>
                  <a:pt x="254894" y="1153439"/>
                </a:lnTo>
                <a:lnTo>
                  <a:pt x="252768" y="1152295"/>
                </a:lnTo>
                <a:lnTo>
                  <a:pt x="250886" y="1151313"/>
                </a:lnTo>
                <a:lnTo>
                  <a:pt x="247205" y="1149433"/>
                </a:lnTo>
                <a:lnTo>
                  <a:pt x="244097" y="1148043"/>
                </a:lnTo>
                <a:lnTo>
                  <a:pt x="241724" y="1147062"/>
                </a:lnTo>
                <a:lnTo>
                  <a:pt x="239679" y="1146326"/>
                </a:lnTo>
                <a:lnTo>
                  <a:pt x="202950" y="1145508"/>
                </a:lnTo>
                <a:lnTo>
                  <a:pt x="195016" y="1145426"/>
                </a:lnTo>
                <a:lnTo>
                  <a:pt x="187163" y="1145263"/>
                </a:lnTo>
                <a:lnTo>
                  <a:pt x="179555" y="1145018"/>
                </a:lnTo>
                <a:lnTo>
                  <a:pt x="172029" y="1144527"/>
                </a:lnTo>
                <a:lnTo>
                  <a:pt x="164667" y="1143955"/>
                </a:lnTo>
                <a:lnTo>
                  <a:pt x="157632" y="1143219"/>
                </a:lnTo>
                <a:lnTo>
                  <a:pt x="154115" y="1142646"/>
                </a:lnTo>
                <a:lnTo>
                  <a:pt x="150597" y="1142238"/>
                </a:lnTo>
                <a:lnTo>
                  <a:pt x="147162" y="1141665"/>
                </a:lnTo>
                <a:lnTo>
                  <a:pt x="143808" y="1141093"/>
                </a:lnTo>
                <a:lnTo>
                  <a:pt x="140454" y="1140439"/>
                </a:lnTo>
                <a:lnTo>
                  <a:pt x="137182" y="1139703"/>
                </a:lnTo>
                <a:lnTo>
                  <a:pt x="133910" y="1138967"/>
                </a:lnTo>
                <a:lnTo>
                  <a:pt x="130719" y="1138149"/>
                </a:lnTo>
                <a:lnTo>
                  <a:pt x="127611" y="1137250"/>
                </a:lnTo>
                <a:lnTo>
                  <a:pt x="124421" y="1136269"/>
                </a:lnTo>
                <a:lnTo>
                  <a:pt x="121394" y="1135370"/>
                </a:lnTo>
                <a:lnTo>
                  <a:pt x="118367" y="1134225"/>
                </a:lnTo>
                <a:lnTo>
                  <a:pt x="115422" y="1133162"/>
                </a:lnTo>
                <a:lnTo>
                  <a:pt x="112559" y="1131854"/>
                </a:lnTo>
                <a:lnTo>
                  <a:pt x="109696" y="1130627"/>
                </a:lnTo>
                <a:lnTo>
                  <a:pt x="106833" y="1129319"/>
                </a:lnTo>
                <a:lnTo>
                  <a:pt x="104134" y="1127929"/>
                </a:lnTo>
                <a:lnTo>
                  <a:pt x="101434" y="1126376"/>
                </a:lnTo>
                <a:lnTo>
                  <a:pt x="98735" y="1124904"/>
                </a:lnTo>
                <a:lnTo>
                  <a:pt x="96117" y="1123269"/>
                </a:lnTo>
                <a:lnTo>
                  <a:pt x="93418" y="1121388"/>
                </a:lnTo>
                <a:lnTo>
                  <a:pt x="90800" y="1119589"/>
                </a:lnTo>
                <a:lnTo>
                  <a:pt x="88182" y="1117545"/>
                </a:lnTo>
                <a:lnTo>
                  <a:pt x="85565" y="1115337"/>
                </a:lnTo>
                <a:lnTo>
                  <a:pt x="82947" y="1113048"/>
                </a:lnTo>
                <a:lnTo>
                  <a:pt x="80493" y="1110759"/>
                </a:lnTo>
                <a:lnTo>
                  <a:pt x="78039" y="1108306"/>
                </a:lnTo>
                <a:lnTo>
                  <a:pt x="75667" y="1105689"/>
                </a:lnTo>
                <a:lnTo>
                  <a:pt x="73376" y="1103073"/>
                </a:lnTo>
                <a:lnTo>
                  <a:pt x="71249" y="1100211"/>
                </a:lnTo>
                <a:lnTo>
                  <a:pt x="69041" y="1097349"/>
                </a:lnTo>
                <a:lnTo>
                  <a:pt x="66914" y="1094242"/>
                </a:lnTo>
                <a:lnTo>
                  <a:pt x="64951" y="1091054"/>
                </a:lnTo>
                <a:lnTo>
                  <a:pt x="62906" y="1087783"/>
                </a:lnTo>
                <a:lnTo>
                  <a:pt x="61106" y="1084431"/>
                </a:lnTo>
                <a:lnTo>
                  <a:pt x="59306" y="1080833"/>
                </a:lnTo>
                <a:lnTo>
                  <a:pt x="57507" y="1077236"/>
                </a:lnTo>
                <a:lnTo>
                  <a:pt x="55871" y="1073474"/>
                </a:lnTo>
                <a:lnTo>
                  <a:pt x="54317" y="1069550"/>
                </a:lnTo>
                <a:lnTo>
                  <a:pt x="52844" y="1065543"/>
                </a:lnTo>
                <a:lnTo>
                  <a:pt x="51372" y="1061292"/>
                </a:lnTo>
                <a:lnTo>
                  <a:pt x="49981" y="1057040"/>
                </a:lnTo>
                <a:lnTo>
                  <a:pt x="48672" y="1052543"/>
                </a:lnTo>
                <a:lnTo>
                  <a:pt x="47445" y="1047882"/>
                </a:lnTo>
                <a:lnTo>
                  <a:pt x="46300" y="1043140"/>
                </a:lnTo>
                <a:lnTo>
                  <a:pt x="45237" y="1038316"/>
                </a:lnTo>
                <a:lnTo>
                  <a:pt x="44255" y="1033247"/>
                </a:lnTo>
                <a:lnTo>
                  <a:pt x="43355" y="1028096"/>
                </a:lnTo>
                <a:lnTo>
                  <a:pt x="42537" y="1022699"/>
                </a:lnTo>
                <a:lnTo>
                  <a:pt x="41801" y="1017221"/>
                </a:lnTo>
                <a:lnTo>
                  <a:pt x="41065" y="1011579"/>
                </a:lnTo>
                <a:lnTo>
                  <a:pt x="40492" y="1005692"/>
                </a:lnTo>
                <a:lnTo>
                  <a:pt x="40001" y="999724"/>
                </a:lnTo>
                <a:lnTo>
                  <a:pt x="39510" y="993591"/>
                </a:lnTo>
                <a:lnTo>
                  <a:pt x="573" y="313155"/>
                </a:lnTo>
                <a:lnTo>
                  <a:pt x="409" y="309721"/>
                </a:lnTo>
                <a:lnTo>
                  <a:pt x="246" y="306450"/>
                </a:lnTo>
                <a:lnTo>
                  <a:pt x="82" y="303180"/>
                </a:lnTo>
                <a:lnTo>
                  <a:pt x="0" y="299991"/>
                </a:lnTo>
                <a:lnTo>
                  <a:pt x="0" y="296884"/>
                </a:lnTo>
                <a:lnTo>
                  <a:pt x="82" y="293695"/>
                </a:lnTo>
                <a:lnTo>
                  <a:pt x="164" y="290670"/>
                </a:lnTo>
                <a:lnTo>
                  <a:pt x="327" y="287644"/>
                </a:lnTo>
                <a:lnTo>
                  <a:pt x="491" y="284701"/>
                </a:lnTo>
                <a:lnTo>
                  <a:pt x="736" y="281839"/>
                </a:lnTo>
                <a:lnTo>
                  <a:pt x="1064" y="279059"/>
                </a:lnTo>
                <a:lnTo>
                  <a:pt x="1473" y="276279"/>
                </a:lnTo>
                <a:lnTo>
                  <a:pt x="1882" y="273499"/>
                </a:lnTo>
                <a:lnTo>
                  <a:pt x="2291" y="270801"/>
                </a:lnTo>
                <a:lnTo>
                  <a:pt x="2781" y="268185"/>
                </a:lnTo>
                <a:lnTo>
                  <a:pt x="3354" y="265650"/>
                </a:lnTo>
                <a:lnTo>
                  <a:pt x="3927" y="263115"/>
                </a:lnTo>
                <a:lnTo>
                  <a:pt x="4663" y="260581"/>
                </a:lnTo>
                <a:lnTo>
                  <a:pt x="5317" y="258128"/>
                </a:lnTo>
                <a:lnTo>
                  <a:pt x="6053" y="255757"/>
                </a:lnTo>
                <a:lnTo>
                  <a:pt x="6953" y="253467"/>
                </a:lnTo>
                <a:lnTo>
                  <a:pt x="7771" y="251260"/>
                </a:lnTo>
                <a:lnTo>
                  <a:pt x="8589" y="248970"/>
                </a:lnTo>
                <a:lnTo>
                  <a:pt x="9653" y="246763"/>
                </a:lnTo>
                <a:lnTo>
                  <a:pt x="10553" y="244637"/>
                </a:lnTo>
                <a:lnTo>
                  <a:pt x="11616" y="242511"/>
                </a:lnTo>
                <a:lnTo>
                  <a:pt x="12679" y="240549"/>
                </a:lnTo>
                <a:lnTo>
                  <a:pt x="13825" y="238586"/>
                </a:lnTo>
                <a:lnTo>
                  <a:pt x="14970" y="236624"/>
                </a:lnTo>
                <a:lnTo>
                  <a:pt x="16197" y="234743"/>
                </a:lnTo>
                <a:lnTo>
                  <a:pt x="17506" y="232945"/>
                </a:lnTo>
                <a:lnTo>
                  <a:pt x="18733" y="231146"/>
                </a:lnTo>
                <a:lnTo>
                  <a:pt x="20042" y="229347"/>
                </a:lnTo>
                <a:lnTo>
                  <a:pt x="21432" y="227712"/>
                </a:lnTo>
                <a:lnTo>
                  <a:pt x="22905" y="226076"/>
                </a:lnTo>
                <a:lnTo>
                  <a:pt x="24295" y="224523"/>
                </a:lnTo>
                <a:lnTo>
                  <a:pt x="25849" y="222888"/>
                </a:lnTo>
                <a:lnTo>
                  <a:pt x="27404" y="221334"/>
                </a:lnTo>
                <a:lnTo>
                  <a:pt x="28958" y="219944"/>
                </a:lnTo>
                <a:lnTo>
                  <a:pt x="30594" y="218554"/>
                </a:lnTo>
                <a:lnTo>
                  <a:pt x="32230" y="217164"/>
                </a:lnTo>
                <a:lnTo>
                  <a:pt x="34030" y="215856"/>
                </a:lnTo>
                <a:lnTo>
                  <a:pt x="35666" y="214630"/>
                </a:lnTo>
                <a:lnTo>
                  <a:pt x="37465" y="213321"/>
                </a:lnTo>
                <a:lnTo>
                  <a:pt x="39347" y="212177"/>
                </a:lnTo>
                <a:lnTo>
                  <a:pt x="41146" y="211114"/>
                </a:lnTo>
                <a:lnTo>
                  <a:pt x="43028" y="209969"/>
                </a:lnTo>
                <a:lnTo>
                  <a:pt x="44991" y="208988"/>
                </a:lnTo>
                <a:lnTo>
                  <a:pt x="46954" y="207925"/>
                </a:lnTo>
                <a:lnTo>
                  <a:pt x="48918" y="207026"/>
                </a:lnTo>
                <a:lnTo>
                  <a:pt x="50963" y="206126"/>
                </a:lnTo>
                <a:lnTo>
                  <a:pt x="53008" y="205227"/>
                </a:lnTo>
                <a:lnTo>
                  <a:pt x="55135" y="204409"/>
                </a:lnTo>
                <a:lnTo>
                  <a:pt x="57180" y="203673"/>
                </a:lnTo>
                <a:lnTo>
                  <a:pt x="59388" y="203019"/>
                </a:lnTo>
                <a:lnTo>
                  <a:pt x="61597" y="202283"/>
                </a:lnTo>
                <a:lnTo>
                  <a:pt x="63887" y="201629"/>
                </a:lnTo>
                <a:lnTo>
                  <a:pt x="66096" y="201057"/>
                </a:lnTo>
                <a:lnTo>
                  <a:pt x="70677" y="199994"/>
                </a:lnTo>
                <a:lnTo>
                  <a:pt x="75421" y="199094"/>
                </a:lnTo>
                <a:lnTo>
                  <a:pt x="80329" y="198440"/>
                </a:lnTo>
                <a:lnTo>
                  <a:pt x="1583110" y="21586"/>
                </a:lnTo>
                <a:lnTo>
                  <a:pt x="1609287" y="18397"/>
                </a:lnTo>
                <a:lnTo>
                  <a:pt x="1632764" y="15535"/>
                </a:lnTo>
                <a:lnTo>
                  <a:pt x="1654687" y="12755"/>
                </a:lnTo>
                <a:lnTo>
                  <a:pt x="1675628" y="10221"/>
                </a:lnTo>
                <a:lnTo>
                  <a:pt x="1696569" y="7768"/>
                </a:lnTo>
                <a:lnTo>
                  <a:pt x="1707367" y="6541"/>
                </a:lnTo>
                <a:lnTo>
                  <a:pt x="1718410" y="5397"/>
                </a:lnTo>
                <a:lnTo>
                  <a:pt x="1730026" y="4252"/>
                </a:lnTo>
                <a:lnTo>
                  <a:pt x="1742051" y="3107"/>
                </a:lnTo>
                <a:lnTo>
                  <a:pt x="1754812" y="2044"/>
                </a:lnTo>
                <a:lnTo>
                  <a:pt x="1768228" y="900"/>
                </a:lnTo>
                <a:lnTo>
                  <a:pt x="1773299" y="572"/>
                </a:lnTo>
                <a:lnTo>
                  <a:pt x="1778207" y="245"/>
                </a:lnTo>
                <a:lnTo>
                  <a:pt x="1782952" y="82"/>
                </a:lnTo>
                <a:close/>
              </a:path>
            </a:pathLst>
          </a:custGeom>
          <a:solidFill>
            <a:schemeClr val="bg1">
              <a:alpha val="40000"/>
            </a:schemeClr>
          </a:solid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noAutofit/>
          </a:bodyPr>
          <a:lstStyle/>
          <a:p>
            <a:pPr algn="ctr"/>
            <a:endParaRPr lang="zh-CN" altLang="en-US" sz="3800" dirty="0">
              <a:solidFill>
                <a:schemeClr val="bg1"/>
              </a:solidFill>
            </a:endParaRPr>
          </a:p>
        </p:txBody>
      </p:sp>
      <p:sp>
        <p:nvSpPr>
          <p:cNvPr id="14" name="矩形 13"/>
          <p:cNvSpPr/>
          <p:nvPr/>
        </p:nvSpPr>
        <p:spPr>
          <a:xfrm>
            <a:off x="1991159" y="3950920"/>
            <a:ext cx="1723549" cy="276999"/>
          </a:xfrm>
          <a:prstGeom prst="rect">
            <a:avLst/>
          </a:prstGeom>
        </p:spPr>
        <p:txBody>
          <a:bodyPr wrap="non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点击此处添加内容点击</a:t>
            </a:r>
            <a:endParaRPr lang="zh-CN" altLang="en-US" sz="1200" dirty="0">
              <a:solidFill>
                <a:schemeClr val="bg1"/>
              </a:solidFill>
            </a:endParaRPr>
          </a:p>
        </p:txBody>
      </p:sp>
      <p:sp>
        <p:nvSpPr>
          <p:cNvPr id="15" name="KSO_Shape"/>
          <p:cNvSpPr/>
          <p:nvPr/>
        </p:nvSpPr>
        <p:spPr bwMode="auto">
          <a:xfrm>
            <a:off x="7992514" y="3418538"/>
            <a:ext cx="2483050" cy="848873"/>
          </a:xfrm>
          <a:custGeom>
            <a:avLst/>
            <a:gdLst>
              <a:gd name="connsiteX0" fmla="*/ 1787696 w 1905000"/>
              <a:gd name="connsiteY0" fmla="*/ 0 h 1412875"/>
              <a:gd name="connsiteX1" fmla="*/ 1792359 w 1905000"/>
              <a:gd name="connsiteY1" fmla="*/ 0 h 1412875"/>
              <a:gd name="connsiteX2" fmla="*/ 1796940 w 1905000"/>
              <a:gd name="connsiteY2" fmla="*/ 82 h 1412875"/>
              <a:gd name="connsiteX3" fmla="*/ 1801276 w 1905000"/>
              <a:gd name="connsiteY3" fmla="*/ 245 h 1412875"/>
              <a:gd name="connsiteX4" fmla="*/ 1805611 w 1905000"/>
              <a:gd name="connsiteY4" fmla="*/ 572 h 1412875"/>
              <a:gd name="connsiteX5" fmla="*/ 1809783 w 1905000"/>
              <a:gd name="connsiteY5" fmla="*/ 900 h 1412875"/>
              <a:gd name="connsiteX6" fmla="*/ 1813955 w 1905000"/>
              <a:gd name="connsiteY6" fmla="*/ 1472 h 1412875"/>
              <a:gd name="connsiteX7" fmla="*/ 1818045 w 1905000"/>
              <a:gd name="connsiteY7" fmla="*/ 1962 h 1412875"/>
              <a:gd name="connsiteX8" fmla="*/ 1821890 w 1905000"/>
              <a:gd name="connsiteY8" fmla="*/ 2617 h 1412875"/>
              <a:gd name="connsiteX9" fmla="*/ 1825734 w 1905000"/>
              <a:gd name="connsiteY9" fmla="*/ 3271 h 1412875"/>
              <a:gd name="connsiteX10" fmla="*/ 1829497 w 1905000"/>
              <a:gd name="connsiteY10" fmla="*/ 4170 h 1412875"/>
              <a:gd name="connsiteX11" fmla="*/ 1833096 w 1905000"/>
              <a:gd name="connsiteY11" fmla="*/ 5069 h 1412875"/>
              <a:gd name="connsiteX12" fmla="*/ 1836614 w 1905000"/>
              <a:gd name="connsiteY12" fmla="*/ 6051 h 1412875"/>
              <a:gd name="connsiteX13" fmla="*/ 1840131 w 1905000"/>
              <a:gd name="connsiteY13" fmla="*/ 7195 h 1412875"/>
              <a:gd name="connsiteX14" fmla="*/ 1843485 w 1905000"/>
              <a:gd name="connsiteY14" fmla="*/ 8340 h 1412875"/>
              <a:gd name="connsiteX15" fmla="*/ 1846757 w 1905000"/>
              <a:gd name="connsiteY15" fmla="*/ 9648 h 1412875"/>
              <a:gd name="connsiteX16" fmla="*/ 1849866 w 1905000"/>
              <a:gd name="connsiteY16" fmla="*/ 10956 h 1412875"/>
              <a:gd name="connsiteX17" fmla="*/ 1853056 w 1905000"/>
              <a:gd name="connsiteY17" fmla="*/ 12428 h 1412875"/>
              <a:gd name="connsiteX18" fmla="*/ 1856001 w 1905000"/>
              <a:gd name="connsiteY18" fmla="*/ 13982 h 1412875"/>
              <a:gd name="connsiteX19" fmla="*/ 1858864 w 1905000"/>
              <a:gd name="connsiteY19" fmla="*/ 15617 h 1412875"/>
              <a:gd name="connsiteX20" fmla="*/ 1861727 w 1905000"/>
              <a:gd name="connsiteY20" fmla="*/ 17334 h 1412875"/>
              <a:gd name="connsiteX21" fmla="*/ 1864427 w 1905000"/>
              <a:gd name="connsiteY21" fmla="*/ 19133 h 1412875"/>
              <a:gd name="connsiteX22" fmla="*/ 1867044 w 1905000"/>
              <a:gd name="connsiteY22" fmla="*/ 21095 h 1412875"/>
              <a:gd name="connsiteX23" fmla="*/ 1869580 w 1905000"/>
              <a:gd name="connsiteY23" fmla="*/ 23057 h 1412875"/>
              <a:gd name="connsiteX24" fmla="*/ 1872034 w 1905000"/>
              <a:gd name="connsiteY24" fmla="*/ 25102 h 1412875"/>
              <a:gd name="connsiteX25" fmla="*/ 1874325 w 1905000"/>
              <a:gd name="connsiteY25" fmla="*/ 27227 h 1412875"/>
              <a:gd name="connsiteX26" fmla="*/ 1876533 w 1905000"/>
              <a:gd name="connsiteY26" fmla="*/ 29517 h 1412875"/>
              <a:gd name="connsiteX27" fmla="*/ 1878742 w 1905000"/>
              <a:gd name="connsiteY27" fmla="*/ 31888 h 1412875"/>
              <a:gd name="connsiteX28" fmla="*/ 1880787 w 1905000"/>
              <a:gd name="connsiteY28" fmla="*/ 34341 h 1412875"/>
              <a:gd name="connsiteX29" fmla="*/ 1882832 w 1905000"/>
              <a:gd name="connsiteY29" fmla="*/ 36876 h 1412875"/>
              <a:gd name="connsiteX30" fmla="*/ 1884632 w 1905000"/>
              <a:gd name="connsiteY30" fmla="*/ 39492 h 1412875"/>
              <a:gd name="connsiteX31" fmla="*/ 1886513 w 1905000"/>
              <a:gd name="connsiteY31" fmla="*/ 42108 h 1412875"/>
              <a:gd name="connsiteX32" fmla="*/ 1888231 w 1905000"/>
              <a:gd name="connsiteY32" fmla="*/ 44888 h 1412875"/>
              <a:gd name="connsiteX33" fmla="*/ 1889867 w 1905000"/>
              <a:gd name="connsiteY33" fmla="*/ 47750 h 1412875"/>
              <a:gd name="connsiteX34" fmla="*/ 1891421 w 1905000"/>
              <a:gd name="connsiteY34" fmla="*/ 50694 h 1412875"/>
              <a:gd name="connsiteX35" fmla="*/ 1892812 w 1905000"/>
              <a:gd name="connsiteY35" fmla="*/ 53801 h 1412875"/>
              <a:gd name="connsiteX36" fmla="*/ 1894284 w 1905000"/>
              <a:gd name="connsiteY36" fmla="*/ 56908 h 1412875"/>
              <a:gd name="connsiteX37" fmla="*/ 1895511 w 1905000"/>
              <a:gd name="connsiteY37" fmla="*/ 60096 h 1412875"/>
              <a:gd name="connsiteX38" fmla="*/ 1896738 w 1905000"/>
              <a:gd name="connsiteY38" fmla="*/ 63449 h 1412875"/>
              <a:gd name="connsiteX39" fmla="*/ 1897883 w 1905000"/>
              <a:gd name="connsiteY39" fmla="*/ 66801 h 1412875"/>
              <a:gd name="connsiteX40" fmla="*/ 1898947 w 1905000"/>
              <a:gd name="connsiteY40" fmla="*/ 70235 h 1412875"/>
              <a:gd name="connsiteX41" fmla="*/ 1899847 w 1905000"/>
              <a:gd name="connsiteY41" fmla="*/ 73914 h 1412875"/>
              <a:gd name="connsiteX42" fmla="*/ 1900746 w 1905000"/>
              <a:gd name="connsiteY42" fmla="*/ 77512 h 1412875"/>
              <a:gd name="connsiteX43" fmla="*/ 1901565 w 1905000"/>
              <a:gd name="connsiteY43" fmla="*/ 81191 h 1412875"/>
              <a:gd name="connsiteX44" fmla="*/ 1902301 w 1905000"/>
              <a:gd name="connsiteY44" fmla="*/ 85034 h 1412875"/>
              <a:gd name="connsiteX45" fmla="*/ 1902873 w 1905000"/>
              <a:gd name="connsiteY45" fmla="*/ 88959 h 1412875"/>
              <a:gd name="connsiteX46" fmla="*/ 1903364 w 1905000"/>
              <a:gd name="connsiteY46" fmla="*/ 92965 h 1412875"/>
              <a:gd name="connsiteX47" fmla="*/ 1903937 w 1905000"/>
              <a:gd name="connsiteY47" fmla="*/ 96972 h 1412875"/>
              <a:gd name="connsiteX48" fmla="*/ 1904264 w 1905000"/>
              <a:gd name="connsiteY48" fmla="*/ 101223 h 1412875"/>
              <a:gd name="connsiteX49" fmla="*/ 1904591 w 1905000"/>
              <a:gd name="connsiteY49" fmla="*/ 105393 h 1412875"/>
              <a:gd name="connsiteX50" fmla="*/ 1904755 w 1905000"/>
              <a:gd name="connsiteY50" fmla="*/ 109727 h 1412875"/>
              <a:gd name="connsiteX51" fmla="*/ 1904918 w 1905000"/>
              <a:gd name="connsiteY51" fmla="*/ 114224 h 1412875"/>
              <a:gd name="connsiteX52" fmla="*/ 1905000 w 1905000"/>
              <a:gd name="connsiteY52" fmla="*/ 118639 h 1412875"/>
              <a:gd name="connsiteX53" fmla="*/ 1905000 w 1905000"/>
              <a:gd name="connsiteY53" fmla="*/ 123218 h 1412875"/>
              <a:gd name="connsiteX54" fmla="*/ 1904837 w 1905000"/>
              <a:gd name="connsiteY54" fmla="*/ 127960 h 1412875"/>
              <a:gd name="connsiteX55" fmla="*/ 1904673 w 1905000"/>
              <a:gd name="connsiteY55" fmla="*/ 132621 h 1412875"/>
              <a:gd name="connsiteX56" fmla="*/ 1904428 w 1905000"/>
              <a:gd name="connsiteY56" fmla="*/ 137445 h 1412875"/>
              <a:gd name="connsiteX57" fmla="*/ 1904182 w 1905000"/>
              <a:gd name="connsiteY57" fmla="*/ 142351 h 1412875"/>
              <a:gd name="connsiteX58" fmla="*/ 1903773 w 1905000"/>
              <a:gd name="connsiteY58" fmla="*/ 147420 h 1412875"/>
              <a:gd name="connsiteX59" fmla="*/ 1903201 w 1905000"/>
              <a:gd name="connsiteY59" fmla="*/ 152489 h 1412875"/>
              <a:gd name="connsiteX60" fmla="*/ 1902628 w 1905000"/>
              <a:gd name="connsiteY60" fmla="*/ 157640 h 1412875"/>
              <a:gd name="connsiteX61" fmla="*/ 1848312 w 1905000"/>
              <a:gd name="connsiteY61" fmla="*/ 952791 h 1412875"/>
              <a:gd name="connsiteX62" fmla="*/ 1846839 w 1905000"/>
              <a:gd name="connsiteY62" fmla="*/ 969553 h 1412875"/>
              <a:gd name="connsiteX63" fmla="*/ 1845612 w 1905000"/>
              <a:gd name="connsiteY63" fmla="*/ 985660 h 1412875"/>
              <a:gd name="connsiteX64" fmla="*/ 1843322 w 1905000"/>
              <a:gd name="connsiteY64" fmla="*/ 1015504 h 1412875"/>
              <a:gd name="connsiteX65" fmla="*/ 1842258 w 1905000"/>
              <a:gd name="connsiteY65" fmla="*/ 1029404 h 1412875"/>
              <a:gd name="connsiteX66" fmla="*/ 1841113 w 1905000"/>
              <a:gd name="connsiteY66" fmla="*/ 1042568 h 1412875"/>
              <a:gd name="connsiteX67" fmla="*/ 1839968 w 1905000"/>
              <a:gd name="connsiteY67" fmla="*/ 1055078 h 1412875"/>
              <a:gd name="connsiteX68" fmla="*/ 1838659 w 1905000"/>
              <a:gd name="connsiteY68" fmla="*/ 1066852 h 1412875"/>
              <a:gd name="connsiteX69" fmla="*/ 1838005 w 1905000"/>
              <a:gd name="connsiteY69" fmla="*/ 1072493 h 1412875"/>
              <a:gd name="connsiteX70" fmla="*/ 1837268 w 1905000"/>
              <a:gd name="connsiteY70" fmla="*/ 1077971 h 1412875"/>
              <a:gd name="connsiteX71" fmla="*/ 1836450 w 1905000"/>
              <a:gd name="connsiteY71" fmla="*/ 1083286 h 1412875"/>
              <a:gd name="connsiteX72" fmla="*/ 1835632 w 1905000"/>
              <a:gd name="connsiteY72" fmla="*/ 1088437 h 1412875"/>
              <a:gd name="connsiteX73" fmla="*/ 1834814 w 1905000"/>
              <a:gd name="connsiteY73" fmla="*/ 1093507 h 1412875"/>
              <a:gd name="connsiteX74" fmla="*/ 1833833 w 1905000"/>
              <a:gd name="connsiteY74" fmla="*/ 1098331 h 1412875"/>
              <a:gd name="connsiteX75" fmla="*/ 1832851 w 1905000"/>
              <a:gd name="connsiteY75" fmla="*/ 1102991 h 1412875"/>
              <a:gd name="connsiteX76" fmla="*/ 1831788 w 1905000"/>
              <a:gd name="connsiteY76" fmla="*/ 1107488 h 1412875"/>
              <a:gd name="connsiteX77" fmla="*/ 1830642 w 1905000"/>
              <a:gd name="connsiteY77" fmla="*/ 1111903 h 1412875"/>
              <a:gd name="connsiteX78" fmla="*/ 1829415 w 1905000"/>
              <a:gd name="connsiteY78" fmla="*/ 1116155 h 1412875"/>
              <a:gd name="connsiteX79" fmla="*/ 1828107 w 1905000"/>
              <a:gd name="connsiteY79" fmla="*/ 1120162 h 1412875"/>
              <a:gd name="connsiteX80" fmla="*/ 1826716 w 1905000"/>
              <a:gd name="connsiteY80" fmla="*/ 1124168 h 1412875"/>
              <a:gd name="connsiteX81" fmla="*/ 1825243 w 1905000"/>
              <a:gd name="connsiteY81" fmla="*/ 1127847 h 1412875"/>
              <a:gd name="connsiteX82" fmla="*/ 1823689 w 1905000"/>
              <a:gd name="connsiteY82" fmla="*/ 1131445 h 1412875"/>
              <a:gd name="connsiteX83" fmla="*/ 1821971 w 1905000"/>
              <a:gd name="connsiteY83" fmla="*/ 1134961 h 1412875"/>
              <a:gd name="connsiteX84" fmla="*/ 1820172 w 1905000"/>
              <a:gd name="connsiteY84" fmla="*/ 1138313 h 1412875"/>
              <a:gd name="connsiteX85" fmla="*/ 1818290 w 1905000"/>
              <a:gd name="connsiteY85" fmla="*/ 1141420 h 1412875"/>
              <a:gd name="connsiteX86" fmla="*/ 1816245 w 1905000"/>
              <a:gd name="connsiteY86" fmla="*/ 1144445 h 1412875"/>
              <a:gd name="connsiteX87" fmla="*/ 1814118 w 1905000"/>
              <a:gd name="connsiteY87" fmla="*/ 1147389 h 1412875"/>
              <a:gd name="connsiteX88" fmla="*/ 1811828 w 1905000"/>
              <a:gd name="connsiteY88" fmla="*/ 1150087 h 1412875"/>
              <a:gd name="connsiteX89" fmla="*/ 1809374 w 1905000"/>
              <a:gd name="connsiteY89" fmla="*/ 1152785 h 1412875"/>
              <a:gd name="connsiteX90" fmla="*/ 1806838 w 1905000"/>
              <a:gd name="connsiteY90" fmla="*/ 1155238 h 1412875"/>
              <a:gd name="connsiteX91" fmla="*/ 1804139 w 1905000"/>
              <a:gd name="connsiteY91" fmla="*/ 1157609 h 1412875"/>
              <a:gd name="connsiteX92" fmla="*/ 1801276 w 1905000"/>
              <a:gd name="connsiteY92" fmla="*/ 1159817 h 1412875"/>
              <a:gd name="connsiteX93" fmla="*/ 1798331 w 1905000"/>
              <a:gd name="connsiteY93" fmla="*/ 1161943 h 1412875"/>
              <a:gd name="connsiteX94" fmla="*/ 1795222 w 1905000"/>
              <a:gd name="connsiteY94" fmla="*/ 1163823 h 1412875"/>
              <a:gd name="connsiteX95" fmla="*/ 1791868 w 1905000"/>
              <a:gd name="connsiteY95" fmla="*/ 1165704 h 1412875"/>
              <a:gd name="connsiteX96" fmla="*/ 1788351 w 1905000"/>
              <a:gd name="connsiteY96" fmla="*/ 1167421 h 1412875"/>
              <a:gd name="connsiteX97" fmla="*/ 1784752 w 1905000"/>
              <a:gd name="connsiteY97" fmla="*/ 1168974 h 1412875"/>
              <a:gd name="connsiteX98" fmla="*/ 1780907 w 1905000"/>
              <a:gd name="connsiteY98" fmla="*/ 1170446 h 1412875"/>
              <a:gd name="connsiteX99" fmla="*/ 1776899 w 1905000"/>
              <a:gd name="connsiteY99" fmla="*/ 1171754 h 1412875"/>
              <a:gd name="connsiteX100" fmla="*/ 1772727 w 1905000"/>
              <a:gd name="connsiteY100" fmla="*/ 1172981 h 1412875"/>
              <a:gd name="connsiteX101" fmla="*/ 1768309 w 1905000"/>
              <a:gd name="connsiteY101" fmla="*/ 1174044 h 1412875"/>
              <a:gd name="connsiteX102" fmla="*/ 1763729 w 1905000"/>
              <a:gd name="connsiteY102" fmla="*/ 1175025 h 1412875"/>
              <a:gd name="connsiteX103" fmla="*/ 1758902 w 1905000"/>
              <a:gd name="connsiteY103" fmla="*/ 1175924 h 1412875"/>
              <a:gd name="connsiteX104" fmla="*/ 1753994 w 1905000"/>
              <a:gd name="connsiteY104" fmla="*/ 1176660 h 1412875"/>
              <a:gd name="connsiteX105" fmla="*/ 1748759 w 1905000"/>
              <a:gd name="connsiteY105" fmla="*/ 1177232 h 1412875"/>
              <a:gd name="connsiteX106" fmla="*/ 1743360 w 1905000"/>
              <a:gd name="connsiteY106" fmla="*/ 1177723 h 1412875"/>
              <a:gd name="connsiteX107" fmla="*/ 1737716 w 1905000"/>
              <a:gd name="connsiteY107" fmla="*/ 1178214 h 1412875"/>
              <a:gd name="connsiteX108" fmla="*/ 1731744 w 1905000"/>
              <a:gd name="connsiteY108" fmla="*/ 1178459 h 1412875"/>
              <a:gd name="connsiteX109" fmla="*/ 1725691 w 1905000"/>
              <a:gd name="connsiteY109" fmla="*/ 1178704 h 1412875"/>
              <a:gd name="connsiteX110" fmla="*/ 1719392 w 1905000"/>
              <a:gd name="connsiteY110" fmla="*/ 1178704 h 1412875"/>
              <a:gd name="connsiteX111" fmla="*/ 1712766 w 1905000"/>
              <a:gd name="connsiteY111" fmla="*/ 1178704 h 1412875"/>
              <a:gd name="connsiteX112" fmla="*/ 1705976 w 1905000"/>
              <a:gd name="connsiteY112" fmla="*/ 1178622 h 1412875"/>
              <a:gd name="connsiteX113" fmla="*/ 1698860 w 1905000"/>
              <a:gd name="connsiteY113" fmla="*/ 1178377 h 1412875"/>
              <a:gd name="connsiteX114" fmla="*/ 1691498 w 1905000"/>
              <a:gd name="connsiteY114" fmla="*/ 1178050 h 1412875"/>
              <a:gd name="connsiteX115" fmla="*/ 1683890 w 1905000"/>
              <a:gd name="connsiteY115" fmla="*/ 1177560 h 1412875"/>
              <a:gd name="connsiteX116" fmla="*/ 1676119 w 1905000"/>
              <a:gd name="connsiteY116" fmla="*/ 1176987 h 1412875"/>
              <a:gd name="connsiteX117" fmla="*/ 552326 w 1905000"/>
              <a:gd name="connsiteY117" fmla="*/ 1152949 h 1412875"/>
              <a:gd name="connsiteX118" fmla="*/ 550690 w 1905000"/>
              <a:gd name="connsiteY118" fmla="*/ 1155320 h 1412875"/>
              <a:gd name="connsiteX119" fmla="*/ 548236 w 1905000"/>
              <a:gd name="connsiteY119" fmla="*/ 1158345 h 1412875"/>
              <a:gd name="connsiteX120" fmla="*/ 545045 w 1905000"/>
              <a:gd name="connsiteY120" fmla="*/ 1162188 h 1412875"/>
              <a:gd name="connsiteX121" fmla="*/ 541037 w 1905000"/>
              <a:gd name="connsiteY121" fmla="*/ 1166767 h 1412875"/>
              <a:gd name="connsiteX122" fmla="*/ 536047 w 1905000"/>
              <a:gd name="connsiteY122" fmla="*/ 1172163 h 1412875"/>
              <a:gd name="connsiteX123" fmla="*/ 530158 w 1905000"/>
              <a:gd name="connsiteY123" fmla="*/ 1178459 h 1412875"/>
              <a:gd name="connsiteX124" fmla="*/ 526804 w 1905000"/>
              <a:gd name="connsiteY124" fmla="*/ 1181811 h 1412875"/>
              <a:gd name="connsiteX125" fmla="*/ 523123 w 1905000"/>
              <a:gd name="connsiteY125" fmla="*/ 1185409 h 1412875"/>
              <a:gd name="connsiteX126" fmla="*/ 519278 w 1905000"/>
              <a:gd name="connsiteY126" fmla="*/ 1189252 h 1412875"/>
              <a:gd name="connsiteX127" fmla="*/ 515024 w 1905000"/>
              <a:gd name="connsiteY127" fmla="*/ 1193258 h 1412875"/>
              <a:gd name="connsiteX128" fmla="*/ 510525 w 1905000"/>
              <a:gd name="connsiteY128" fmla="*/ 1197510 h 1412875"/>
              <a:gd name="connsiteX129" fmla="*/ 505699 w 1905000"/>
              <a:gd name="connsiteY129" fmla="*/ 1201925 h 1412875"/>
              <a:gd name="connsiteX130" fmla="*/ 500545 w 1905000"/>
              <a:gd name="connsiteY130" fmla="*/ 1206586 h 1412875"/>
              <a:gd name="connsiteX131" fmla="*/ 495146 w 1905000"/>
              <a:gd name="connsiteY131" fmla="*/ 1211410 h 1412875"/>
              <a:gd name="connsiteX132" fmla="*/ 489338 w 1905000"/>
              <a:gd name="connsiteY132" fmla="*/ 1216479 h 1412875"/>
              <a:gd name="connsiteX133" fmla="*/ 483121 w 1905000"/>
              <a:gd name="connsiteY133" fmla="*/ 1221712 h 1412875"/>
              <a:gd name="connsiteX134" fmla="*/ 476659 w 1905000"/>
              <a:gd name="connsiteY134" fmla="*/ 1227190 h 1412875"/>
              <a:gd name="connsiteX135" fmla="*/ 469706 w 1905000"/>
              <a:gd name="connsiteY135" fmla="*/ 1232914 h 1412875"/>
              <a:gd name="connsiteX136" fmla="*/ 462589 w 1905000"/>
              <a:gd name="connsiteY136" fmla="*/ 1238800 h 1412875"/>
              <a:gd name="connsiteX137" fmla="*/ 454900 w 1905000"/>
              <a:gd name="connsiteY137" fmla="*/ 1244851 h 1412875"/>
              <a:gd name="connsiteX138" fmla="*/ 446883 w 1905000"/>
              <a:gd name="connsiteY138" fmla="*/ 1251229 h 1412875"/>
              <a:gd name="connsiteX139" fmla="*/ 438540 w 1905000"/>
              <a:gd name="connsiteY139" fmla="*/ 1257770 h 1412875"/>
              <a:gd name="connsiteX140" fmla="*/ 429623 w 1905000"/>
              <a:gd name="connsiteY140" fmla="*/ 1264556 h 1412875"/>
              <a:gd name="connsiteX141" fmla="*/ 420461 w 1905000"/>
              <a:gd name="connsiteY141" fmla="*/ 1271506 h 1412875"/>
              <a:gd name="connsiteX142" fmla="*/ 410727 w 1905000"/>
              <a:gd name="connsiteY142" fmla="*/ 1278701 h 1412875"/>
              <a:gd name="connsiteX143" fmla="*/ 400665 w 1905000"/>
              <a:gd name="connsiteY143" fmla="*/ 1286142 h 1412875"/>
              <a:gd name="connsiteX144" fmla="*/ 395675 w 1905000"/>
              <a:gd name="connsiteY144" fmla="*/ 1289657 h 1412875"/>
              <a:gd name="connsiteX145" fmla="*/ 390522 w 1905000"/>
              <a:gd name="connsiteY145" fmla="*/ 1293173 h 1412875"/>
              <a:gd name="connsiteX146" fmla="*/ 385123 w 1905000"/>
              <a:gd name="connsiteY146" fmla="*/ 1296689 h 1412875"/>
              <a:gd name="connsiteX147" fmla="*/ 379560 w 1905000"/>
              <a:gd name="connsiteY147" fmla="*/ 1300123 h 1412875"/>
              <a:gd name="connsiteX148" fmla="*/ 373834 w 1905000"/>
              <a:gd name="connsiteY148" fmla="*/ 1303557 h 1412875"/>
              <a:gd name="connsiteX149" fmla="*/ 367863 w 1905000"/>
              <a:gd name="connsiteY149" fmla="*/ 1306910 h 1412875"/>
              <a:gd name="connsiteX150" fmla="*/ 361809 w 1905000"/>
              <a:gd name="connsiteY150" fmla="*/ 1310262 h 1412875"/>
              <a:gd name="connsiteX151" fmla="*/ 355674 w 1905000"/>
              <a:gd name="connsiteY151" fmla="*/ 1313532 h 1412875"/>
              <a:gd name="connsiteX152" fmla="*/ 349294 w 1905000"/>
              <a:gd name="connsiteY152" fmla="*/ 1316721 h 1412875"/>
              <a:gd name="connsiteX153" fmla="*/ 342831 w 1905000"/>
              <a:gd name="connsiteY153" fmla="*/ 1319910 h 1412875"/>
              <a:gd name="connsiteX154" fmla="*/ 336369 w 1905000"/>
              <a:gd name="connsiteY154" fmla="*/ 1323099 h 1412875"/>
              <a:gd name="connsiteX155" fmla="*/ 329580 w 1905000"/>
              <a:gd name="connsiteY155" fmla="*/ 1326206 h 1412875"/>
              <a:gd name="connsiteX156" fmla="*/ 322790 w 1905000"/>
              <a:gd name="connsiteY156" fmla="*/ 1329231 h 1412875"/>
              <a:gd name="connsiteX157" fmla="*/ 316000 w 1905000"/>
              <a:gd name="connsiteY157" fmla="*/ 1332256 h 1412875"/>
              <a:gd name="connsiteX158" fmla="*/ 308965 w 1905000"/>
              <a:gd name="connsiteY158" fmla="*/ 1335200 h 1412875"/>
              <a:gd name="connsiteX159" fmla="*/ 302012 w 1905000"/>
              <a:gd name="connsiteY159" fmla="*/ 1338143 h 1412875"/>
              <a:gd name="connsiteX160" fmla="*/ 294896 w 1905000"/>
              <a:gd name="connsiteY160" fmla="*/ 1341005 h 1412875"/>
              <a:gd name="connsiteX161" fmla="*/ 287697 w 1905000"/>
              <a:gd name="connsiteY161" fmla="*/ 1343785 h 1412875"/>
              <a:gd name="connsiteX162" fmla="*/ 280580 w 1905000"/>
              <a:gd name="connsiteY162" fmla="*/ 1346565 h 1412875"/>
              <a:gd name="connsiteX163" fmla="*/ 273382 w 1905000"/>
              <a:gd name="connsiteY163" fmla="*/ 1349345 h 1412875"/>
              <a:gd name="connsiteX164" fmla="*/ 266020 w 1905000"/>
              <a:gd name="connsiteY164" fmla="*/ 1351961 h 1412875"/>
              <a:gd name="connsiteX165" fmla="*/ 258821 w 1905000"/>
              <a:gd name="connsiteY165" fmla="*/ 1354660 h 1412875"/>
              <a:gd name="connsiteX166" fmla="*/ 244178 w 1905000"/>
              <a:gd name="connsiteY166" fmla="*/ 1359729 h 1412875"/>
              <a:gd name="connsiteX167" fmla="*/ 229700 w 1905000"/>
              <a:gd name="connsiteY167" fmla="*/ 1364635 h 1412875"/>
              <a:gd name="connsiteX168" fmla="*/ 215139 w 1905000"/>
              <a:gd name="connsiteY168" fmla="*/ 1369377 h 1412875"/>
              <a:gd name="connsiteX169" fmla="*/ 200905 w 1905000"/>
              <a:gd name="connsiteY169" fmla="*/ 1373792 h 1412875"/>
              <a:gd name="connsiteX170" fmla="*/ 186835 w 1905000"/>
              <a:gd name="connsiteY170" fmla="*/ 1378126 h 1412875"/>
              <a:gd name="connsiteX171" fmla="*/ 173093 w 1905000"/>
              <a:gd name="connsiteY171" fmla="*/ 1382214 h 1412875"/>
              <a:gd name="connsiteX172" fmla="*/ 159759 w 1905000"/>
              <a:gd name="connsiteY172" fmla="*/ 1385975 h 1412875"/>
              <a:gd name="connsiteX173" fmla="*/ 146834 w 1905000"/>
              <a:gd name="connsiteY173" fmla="*/ 1389573 h 1412875"/>
              <a:gd name="connsiteX174" fmla="*/ 134319 w 1905000"/>
              <a:gd name="connsiteY174" fmla="*/ 1392925 h 1412875"/>
              <a:gd name="connsiteX175" fmla="*/ 122539 w 1905000"/>
              <a:gd name="connsiteY175" fmla="*/ 1396032 h 1412875"/>
              <a:gd name="connsiteX176" fmla="*/ 111414 w 1905000"/>
              <a:gd name="connsiteY176" fmla="*/ 1398894 h 1412875"/>
              <a:gd name="connsiteX177" fmla="*/ 100944 w 1905000"/>
              <a:gd name="connsiteY177" fmla="*/ 1401510 h 1412875"/>
              <a:gd name="connsiteX178" fmla="*/ 91291 w 1905000"/>
              <a:gd name="connsiteY178" fmla="*/ 1403881 h 1412875"/>
              <a:gd name="connsiteX179" fmla="*/ 74685 w 1905000"/>
              <a:gd name="connsiteY179" fmla="*/ 1407724 h 1412875"/>
              <a:gd name="connsiteX180" fmla="*/ 62169 w 1905000"/>
              <a:gd name="connsiteY180" fmla="*/ 1410586 h 1412875"/>
              <a:gd name="connsiteX181" fmla="*/ 54153 w 1905000"/>
              <a:gd name="connsiteY181" fmla="*/ 1412303 h 1412875"/>
              <a:gd name="connsiteX182" fmla="*/ 51453 w 1905000"/>
              <a:gd name="connsiteY182" fmla="*/ 1412875 h 1412875"/>
              <a:gd name="connsiteX183" fmla="*/ 60206 w 1905000"/>
              <a:gd name="connsiteY183" fmla="*/ 1408133 h 1412875"/>
              <a:gd name="connsiteX184" fmla="*/ 68795 w 1905000"/>
              <a:gd name="connsiteY184" fmla="*/ 1403391 h 1412875"/>
              <a:gd name="connsiteX185" fmla="*/ 77139 w 1905000"/>
              <a:gd name="connsiteY185" fmla="*/ 1398812 h 1412875"/>
              <a:gd name="connsiteX186" fmla="*/ 85319 w 1905000"/>
              <a:gd name="connsiteY186" fmla="*/ 1394233 h 1412875"/>
              <a:gd name="connsiteX187" fmla="*/ 93254 w 1905000"/>
              <a:gd name="connsiteY187" fmla="*/ 1389654 h 1412875"/>
              <a:gd name="connsiteX188" fmla="*/ 101025 w 1905000"/>
              <a:gd name="connsiteY188" fmla="*/ 1385239 h 1412875"/>
              <a:gd name="connsiteX189" fmla="*/ 108633 w 1905000"/>
              <a:gd name="connsiteY189" fmla="*/ 1380742 h 1412875"/>
              <a:gd name="connsiteX190" fmla="*/ 115913 w 1905000"/>
              <a:gd name="connsiteY190" fmla="*/ 1376327 h 1412875"/>
              <a:gd name="connsiteX191" fmla="*/ 123194 w 1905000"/>
              <a:gd name="connsiteY191" fmla="*/ 1371993 h 1412875"/>
              <a:gd name="connsiteX192" fmla="*/ 130229 w 1905000"/>
              <a:gd name="connsiteY192" fmla="*/ 1367660 h 1412875"/>
              <a:gd name="connsiteX193" fmla="*/ 136936 w 1905000"/>
              <a:gd name="connsiteY193" fmla="*/ 1363490 h 1412875"/>
              <a:gd name="connsiteX194" fmla="*/ 143644 w 1905000"/>
              <a:gd name="connsiteY194" fmla="*/ 1359238 h 1412875"/>
              <a:gd name="connsiteX195" fmla="*/ 150025 w 1905000"/>
              <a:gd name="connsiteY195" fmla="*/ 1355068 h 1412875"/>
              <a:gd name="connsiteX196" fmla="*/ 156242 w 1905000"/>
              <a:gd name="connsiteY196" fmla="*/ 1351062 h 1412875"/>
              <a:gd name="connsiteX197" fmla="*/ 162377 w 1905000"/>
              <a:gd name="connsiteY197" fmla="*/ 1346974 h 1412875"/>
              <a:gd name="connsiteX198" fmla="*/ 168266 w 1905000"/>
              <a:gd name="connsiteY198" fmla="*/ 1342967 h 1412875"/>
              <a:gd name="connsiteX199" fmla="*/ 173993 w 1905000"/>
              <a:gd name="connsiteY199" fmla="*/ 1338961 h 1412875"/>
              <a:gd name="connsiteX200" fmla="*/ 179555 w 1905000"/>
              <a:gd name="connsiteY200" fmla="*/ 1335118 h 1412875"/>
              <a:gd name="connsiteX201" fmla="*/ 184954 w 1905000"/>
              <a:gd name="connsiteY201" fmla="*/ 1331275 h 1412875"/>
              <a:gd name="connsiteX202" fmla="*/ 190189 w 1905000"/>
              <a:gd name="connsiteY202" fmla="*/ 1327432 h 1412875"/>
              <a:gd name="connsiteX203" fmla="*/ 195261 w 1905000"/>
              <a:gd name="connsiteY203" fmla="*/ 1323753 h 1412875"/>
              <a:gd name="connsiteX204" fmla="*/ 200169 w 1905000"/>
              <a:gd name="connsiteY204" fmla="*/ 1319910 h 1412875"/>
              <a:gd name="connsiteX205" fmla="*/ 204914 w 1905000"/>
              <a:gd name="connsiteY205" fmla="*/ 1316312 h 1412875"/>
              <a:gd name="connsiteX206" fmla="*/ 209495 w 1905000"/>
              <a:gd name="connsiteY206" fmla="*/ 1312715 h 1412875"/>
              <a:gd name="connsiteX207" fmla="*/ 213912 w 1905000"/>
              <a:gd name="connsiteY207" fmla="*/ 1309117 h 1412875"/>
              <a:gd name="connsiteX208" fmla="*/ 218165 w 1905000"/>
              <a:gd name="connsiteY208" fmla="*/ 1305601 h 1412875"/>
              <a:gd name="connsiteX209" fmla="*/ 222337 w 1905000"/>
              <a:gd name="connsiteY209" fmla="*/ 1302086 h 1412875"/>
              <a:gd name="connsiteX210" fmla="*/ 226264 w 1905000"/>
              <a:gd name="connsiteY210" fmla="*/ 1298651 h 1412875"/>
              <a:gd name="connsiteX211" fmla="*/ 230109 w 1905000"/>
              <a:gd name="connsiteY211" fmla="*/ 1295217 h 1412875"/>
              <a:gd name="connsiteX212" fmla="*/ 233790 w 1905000"/>
              <a:gd name="connsiteY212" fmla="*/ 1291947 h 1412875"/>
              <a:gd name="connsiteX213" fmla="*/ 237307 w 1905000"/>
              <a:gd name="connsiteY213" fmla="*/ 1288595 h 1412875"/>
              <a:gd name="connsiteX214" fmla="*/ 240743 w 1905000"/>
              <a:gd name="connsiteY214" fmla="*/ 1285406 h 1412875"/>
              <a:gd name="connsiteX215" fmla="*/ 243933 w 1905000"/>
              <a:gd name="connsiteY215" fmla="*/ 1282135 h 1412875"/>
              <a:gd name="connsiteX216" fmla="*/ 247042 w 1905000"/>
              <a:gd name="connsiteY216" fmla="*/ 1278946 h 1412875"/>
              <a:gd name="connsiteX217" fmla="*/ 249986 w 1905000"/>
              <a:gd name="connsiteY217" fmla="*/ 1275839 h 1412875"/>
              <a:gd name="connsiteX218" fmla="*/ 252849 w 1905000"/>
              <a:gd name="connsiteY218" fmla="*/ 1272732 h 1412875"/>
              <a:gd name="connsiteX219" fmla="*/ 255549 w 1905000"/>
              <a:gd name="connsiteY219" fmla="*/ 1269707 h 1412875"/>
              <a:gd name="connsiteX220" fmla="*/ 258167 w 1905000"/>
              <a:gd name="connsiteY220" fmla="*/ 1266764 h 1412875"/>
              <a:gd name="connsiteX221" fmla="*/ 260621 w 1905000"/>
              <a:gd name="connsiteY221" fmla="*/ 1263738 h 1412875"/>
              <a:gd name="connsiteX222" fmla="*/ 262993 w 1905000"/>
              <a:gd name="connsiteY222" fmla="*/ 1260795 h 1412875"/>
              <a:gd name="connsiteX223" fmla="*/ 265202 w 1905000"/>
              <a:gd name="connsiteY223" fmla="*/ 1257933 h 1412875"/>
              <a:gd name="connsiteX224" fmla="*/ 267328 w 1905000"/>
              <a:gd name="connsiteY224" fmla="*/ 1255153 h 1412875"/>
              <a:gd name="connsiteX225" fmla="*/ 269373 w 1905000"/>
              <a:gd name="connsiteY225" fmla="*/ 1252373 h 1412875"/>
              <a:gd name="connsiteX226" fmla="*/ 271173 w 1905000"/>
              <a:gd name="connsiteY226" fmla="*/ 1249593 h 1412875"/>
              <a:gd name="connsiteX227" fmla="*/ 272973 w 1905000"/>
              <a:gd name="connsiteY227" fmla="*/ 1246895 h 1412875"/>
              <a:gd name="connsiteX228" fmla="*/ 274527 w 1905000"/>
              <a:gd name="connsiteY228" fmla="*/ 1244279 h 1412875"/>
              <a:gd name="connsiteX229" fmla="*/ 276081 w 1905000"/>
              <a:gd name="connsiteY229" fmla="*/ 1241662 h 1412875"/>
              <a:gd name="connsiteX230" fmla="*/ 277554 w 1905000"/>
              <a:gd name="connsiteY230" fmla="*/ 1239046 h 1412875"/>
              <a:gd name="connsiteX231" fmla="*/ 278862 w 1905000"/>
              <a:gd name="connsiteY231" fmla="*/ 1236511 h 1412875"/>
              <a:gd name="connsiteX232" fmla="*/ 280089 w 1905000"/>
              <a:gd name="connsiteY232" fmla="*/ 1234058 h 1412875"/>
              <a:gd name="connsiteX233" fmla="*/ 281235 w 1905000"/>
              <a:gd name="connsiteY233" fmla="*/ 1231687 h 1412875"/>
              <a:gd name="connsiteX234" fmla="*/ 282216 w 1905000"/>
              <a:gd name="connsiteY234" fmla="*/ 1229234 h 1412875"/>
              <a:gd name="connsiteX235" fmla="*/ 283198 w 1905000"/>
              <a:gd name="connsiteY235" fmla="*/ 1226863 h 1412875"/>
              <a:gd name="connsiteX236" fmla="*/ 284016 w 1905000"/>
              <a:gd name="connsiteY236" fmla="*/ 1224492 h 1412875"/>
              <a:gd name="connsiteX237" fmla="*/ 284752 w 1905000"/>
              <a:gd name="connsiteY237" fmla="*/ 1222202 h 1412875"/>
              <a:gd name="connsiteX238" fmla="*/ 285407 w 1905000"/>
              <a:gd name="connsiteY238" fmla="*/ 1219913 h 1412875"/>
              <a:gd name="connsiteX239" fmla="*/ 285979 w 1905000"/>
              <a:gd name="connsiteY239" fmla="*/ 1217705 h 1412875"/>
              <a:gd name="connsiteX240" fmla="*/ 286470 w 1905000"/>
              <a:gd name="connsiteY240" fmla="*/ 1215580 h 1412875"/>
              <a:gd name="connsiteX241" fmla="*/ 286879 w 1905000"/>
              <a:gd name="connsiteY241" fmla="*/ 1213454 h 1412875"/>
              <a:gd name="connsiteX242" fmla="*/ 287206 w 1905000"/>
              <a:gd name="connsiteY242" fmla="*/ 1211328 h 1412875"/>
              <a:gd name="connsiteX243" fmla="*/ 287370 w 1905000"/>
              <a:gd name="connsiteY243" fmla="*/ 1209202 h 1412875"/>
              <a:gd name="connsiteX244" fmla="*/ 287533 w 1905000"/>
              <a:gd name="connsiteY244" fmla="*/ 1207158 h 1412875"/>
              <a:gd name="connsiteX245" fmla="*/ 287697 w 1905000"/>
              <a:gd name="connsiteY245" fmla="*/ 1205277 h 1412875"/>
              <a:gd name="connsiteX246" fmla="*/ 287697 w 1905000"/>
              <a:gd name="connsiteY246" fmla="*/ 1203315 h 1412875"/>
              <a:gd name="connsiteX247" fmla="*/ 287615 w 1905000"/>
              <a:gd name="connsiteY247" fmla="*/ 1201353 h 1412875"/>
              <a:gd name="connsiteX248" fmla="*/ 287533 w 1905000"/>
              <a:gd name="connsiteY248" fmla="*/ 1199554 h 1412875"/>
              <a:gd name="connsiteX249" fmla="*/ 287370 w 1905000"/>
              <a:gd name="connsiteY249" fmla="*/ 1197673 h 1412875"/>
              <a:gd name="connsiteX250" fmla="*/ 287124 w 1905000"/>
              <a:gd name="connsiteY250" fmla="*/ 1195875 h 1412875"/>
              <a:gd name="connsiteX251" fmla="*/ 286797 w 1905000"/>
              <a:gd name="connsiteY251" fmla="*/ 1194158 h 1412875"/>
              <a:gd name="connsiteX252" fmla="*/ 286470 w 1905000"/>
              <a:gd name="connsiteY252" fmla="*/ 1192359 h 1412875"/>
              <a:gd name="connsiteX253" fmla="*/ 286061 w 1905000"/>
              <a:gd name="connsiteY253" fmla="*/ 1190642 h 1412875"/>
              <a:gd name="connsiteX254" fmla="*/ 285652 w 1905000"/>
              <a:gd name="connsiteY254" fmla="*/ 1189006 h 1412875"/>
              <a:gd name="connsiteX255" fmla="*/ 284998 w 1905000"/>
              <a:gd name="connsiteY255" fmla="*/ 1187371 h 1412875"/>
              <a:gd name="connsiteX256" fmla="*/ 284507 w 1905000"/>
              <a:gd name="connsiteY256" fmla="*/ 1185736 h 1412875"/>
              <a:gd name="connsiteX257" fmla="*/ 283852 w 1905000"/>
              <a:gd name="connsiteY257" fmla="*/ 1184264 h 1412875"/>
              <a:gd name="connsiteX258" fmla="*/ 283198 w 1905000"/>
              <a:gd name="connsiteY258" fmla="*/ 1182711 h 1412875"/>
              <a:gd name="connsiteX259" fmla="*/ 282462 w 1905000"/>
              <a:gd name="connsiteY259" fmla="*/ 1181239 h 1412875"/>
              <a:gd name="connsiteX260" fmla="*/ 281725 w 1905000"/>
              <a:gd name="connsiteY260" fmla="*/ 1179767 h 1412875"/>
              <a:gd name="connsiteX261" fmla="*/ 280171 w 1905000"/>
              <a:gd name="connsiteY261" fmla="*/ 1176987 h 1412875"/>
              <a:gd name="connsiteX262" fmla="*/ 278372 w 1905000"/>
              <a:gd name="connsiteY262" fmla="*/ 1174371 h 1412875"/>
              <a:gd name="connsiteX263" fmla="*/ 276490 w 1905000"/>
              <a:gd name="connsiteY263" fmla="*/ 1171836 h 1412875"/>
              <a:gd name="connsiteX264" fmla="*/ 274445 w 1905000"/>
              <a:gd name="connsiteY264" fmla="*/ 1169383 h 1412875"/>
              <a:gd name="connsiteX265" fmla="*/ 272482 w 1905000"/>
              <a:gd name="connsiteY265" fmla="*/ 1167176 h 1412875"/>
              <a:gd name="connsiteX266" fmla="*/ 270355 w 1905000"/>
              <a:gd name="connsiteY266" fmla="*/ 1165050 h 1412875"/>
              <a:gd name="connsiteX267" fmla="*/ 268146 w 1905000"/>
              <a:gd name="connsiteY267" fmla="*/ 1163006 h 1412875"/>
              <a:gd name="connsiteX268" fmla="*/ 265856 w 1905000"/>
              <a:gd name="connsiteY268" fmla="*/ 1161125 h 1412875"/>
              <a:gd name="connsiteX269" fmla="*/ 263647 w 1905000"/>
              <a:gd name="connsiteY269" fmla="*/ 1159408 h 1412875"/>
              <a:gd name="connsiteX270" fmla="*/ 261439 w 1905000"/>
              <a:gd name="connsiteY270" fmla="*/ 1157691 h 1412875"/>
              <a:gd name="connsiteX271" fmla="*/ 259230 w 1905000"/>
              <a:gd name="connsiteY271" fmla="*/ 1156137 h 1412875"/>
              <a:gd name="connsiteX272" fmla="*/ 257021 w 1905000"/>
              <a:gd name="connsiteY272" fmla="*/ 1154829 h 1412875"/>
              <a:gd name="connsiteX273" fmla="*/ 254894 w 1905000"/>
              <a:gd name="connsiteY273" fmla="*/ 1153439 h 1412875"/>
              <a:gd name="connsiteX274" fmla="*/ 252768 w 1905000"/>
              <a:gd name="connsiteY274" fmla="*/ 1152295 h 1412875"/>
              <a:gd name="connsiteX275" fmla="*/ 250886 w 1905000"/>
              <a:gd name="connsiteY275" fmla="*/ 1151313 h 1412875"/>
              <a:gd name="connsiteX276" fmla="*/ 247205 w 1905000"/>
              <a:gd name="connsiteY276" fmla="*/ 1149433 h 1412875"/>
              <a:gd name="connsiteX277" fmla="*/ 244097 w 1905000"/>
              <a:gd name="connsiteY277" fmla="*/ 1148043 h 1412875"/>
              <a:gd name="connsiteX278" fmla="*/ 241724 w 1905000"/>
              <a:gd name="connsiteY278" fmla="*/ 1147062 h 1412875"/>
              <a:gd name="connsiteX279" fmla="*/ 239679 w 1905000"/>
              <a:gd name="connsiteY279" fmla="*/ 1146326 h 1412875"/>
              <a:gd name="connsiteX280" fmla="*/ 202950 w 1905000"/>
              <a:gd name="connsiteY280" fmla="*/ 1145508 h 1412875"/>
              <a:gd name="connsiteX281" fmla="*/ 195016 w 1905000"/>
              <a:gd name="connsiteY281" fmla="*/ 1145426 h 1412875"/>
              <a:gd name="connsiteX282" fmla="*/ 187163 w 1905000"/>
              <a:gd name="connsiteY282" fmla="*/ 1145263 h 1412875"/>
              <a:gd name="connsiteX283" fmla="*/ 179555 w 1905000"/>
              <a:gd name="connsiteY283" fmla="*/ 1145018 h 1412875"/>
              <a:gd name="connsiteX284" fmla="*/ 172029 w 1905000"/>
              <a:gd name="connsiteY284" fmla="*/ 1144527 h 1412875"/>
              <a:gd name="connsiteX285" fmla="*/ 164667 w 1905000"/>
              <a:gd name="connsiteY285" fmla="*/ 1143955 h 1412875"/>
              <a:gd name="connsiteX286" fmla="*/ 157632 w 1905000"/>
              <a:gd name="connsiteY286" fmla="*/ 1143219 h 1412875"/>
              <a:gd name="connsiteX287" fmla="*/ 154115 w 1905000"/>
              <a:gd name="connsiteY287" fmla="*/ 1142646 h 1412875"/>
              <a:gd name="connsiteX288" fmla="*/ 150597 w 1905000"/>
              <a:gd name="connsiteY288" fmla="*/ 1142238 h 1412875"/>
              <a:gd name="connsiteX289" fmla="*/ 147162 w 1905000"/>
              <a:gd name="connsiteY289" fmla="*/ 1141665 h 1412875"/>
              <a:gd name="connsiteX290" fmla="*/ 143808 w 1905000"/>
              <a:gd name="connsiteY290" fmla="*/ 1141093 h 1412875"/>
              <a:gd name="connsiteX291" fmla="*/ 140454 w 1905000"/>
              <a:gd name="connsiteY291" fmla="*/ 1140439 h 1412875"/>
              <a:gd name="connsiteX292" fmla="*/ 137182 w 1905000"/>
              <a:gd name="connsiteY292" fmla="*/ 1139703 h 1412875"/>
              <a:gd name="connsiteX293" fmla="*/ 133910 w 1905000"/>
              <a:gd name="connsiteY293" fmla="*/ 1138967 h 1412875"/>
              <a:gd name="connsiteX294" fmla="*/ 130719 w 1905000"/>
              <a:gd name="connsiteY294" fmla="*/ 1138149 h 1412875"/>
              <a:gd name="connsiteX295" fmla="*/ 127611 w 1905000"/>
              <a:gd name="connsiteY295" fmla="*/ 1137250 h 1412875"/>
              <a:gd name="connsiteX296" fmla="*/ 124421 w 1905000"/>
              <a:gd name="connsiteY296" fmla="*/ 1136269 h 1412875"/>
              <a:gd name="connsiteX297" fmla="*/ 121394 w 1905000"/>
              <a:gd name="connsiteY297" fmla="*/ 1135370 h 1412875"/>
              <a:gd name="connsiteX298" fmla="*/ 118367 w 1905000"/>
              <a:gd name="connsiteY298" fmla="*/ 1134225 h 1412875"/>
              <a:gd name="connsiteX299" fmla="*/ 115422 w 1905000"/>
              <a:gd name="connsiteY299" fmla="*/ 1133162 h 1412875"/>
              <a:gd name="connsiteX300" fmla="*/ 112559 w 1905000"/>
              <a:gd name="connsiteY300" fmla="*/ 1131854 h 1412875"/>
              <a:gd name="connsiteX301" fmla="*/ 109696 w 1905000"/>
              <a:gd name="connsiteY301" fmla="*/ 1130627 h 1412875"/>
              <a:gd name="connsiteX302" fmla="*/ 106833 w 1905000"/>
              <a:gd name="connsiteY302" fmla="*/ 1129319 h 1412875"/>
              <a:gd name="connsiteX303" fmla="*/ 104134 w 1905000"/>
              <a:gd name="connsiteY303" fmla="*/ 1127929 h 1412875"/>
              <a:gd name="connsiteX304" fmla="*/ 101434 w 1905000"/>
              <a:gd name="connsiteY304" fmla="*/ 1126376 h 1412875"/>
              <a:gd name="connsiteX305" fmla="*/ 98735 w 1905000"/>
              <a:gd name="connsiteY305" fmla="*/ 1124904 h 1412875"/>
              <a:gd name="connsiteX306" fmla="*/ 96117 w 1905000"/>
              <a:gd name="connsiteY306" fmla="*/ 1123269 h 1412875"/>
              <a:gd name="connsiteX307" fmla="*/ 93418 w 1905000"/>
              <a:gd name="connsiteY307" fmla="*/ 1121388 h 1412875"/>
              <a:gd name="connsiteX308" fmla="*/ 90800 w 1905000"/>
              <a:gd name="connsiteY308" fmla="*/ 1119589 h 1412875"/>
              <a:gd name="connsiteX309" fmla="*/ 88182 w 1905000"/>
              <a:gd name="connsiteY309" fmla="*/ 1117545 h 1412875"/>
              <a:gd name="connsiteX310" fmla="*/ 85565 w 1905000"/>
              <a:gd name="connsiteY310" fmla="*/ 1115337 h 1412875"/>
              <a:gd name="connsiteX311" fmla="*/ 82947 w 1905000"/>
              <a:gd name="connsiteY311" fmla="*/ 1113048 h 1412875"/>
              <a:gd name="connsiteX312" fmla="*/ 80493 w 1905000"/>
              <a:gd name="connsiteY312" fmla="*/ 1110759 h 1412875"/>
              <a:gd name="connsiteX313" fmla="*/ 78039 w 1905000"/>
              <a:gd name="connsiteY313" fmla="*/ 1108306 h 1412875"/>
              <a:gd name="connsiteX314" fmla="*/ 75667 w 1905000"/>
              <a:gd name="connsiteY314" fmla="*/ 1105689 h 1412875"/>
              <a:gd name="connsiteX315" fmla="*/ 73376 w 1905000"/>
              <a:gd name="connsiteY315" fmla="*/ 1103073 h 1412875"/>
              <a:gd name="connsiteX316" fmla="*/ 71249 w 1905000"/>
              <a:gd name="connsiteY316" fmla="*/ 1100211 h 1412875"/>
              <a:gd name="connsiteX317" fmla="*/ 69041 w 1905000"/>
              <a:gd name="connsiteY317" fmla="*/ 1097349 h 1412875"/>
              <a:gd name="connsiteX318" fmla="*/ 66914 w 1905000"/>
              <a:gd name="connsiteY318" fmla="*/ 1094242 h 1412875"/>
              <a:gd name="connsiteX319" fmla="*/ 64951 w 1905000"/>
              <a:gd name="connsiteY319" fmla="*/ 1091054 h 1412875"/>
              <a:gd name="connsiteX320" fmla="*/ 62906 w 1905000"/>
              <a:gd name="connsiteY320" fmla="*/ 1087783 h 1412875"/>
              <a:gd name="connsiteX321" fmla="*/ 61106 w 1905000"/>
              <a:gd name="connsiteY321" fmla="*/ 1084431 h 1412875"/>
              <a:gd name="connsiteX322" fmla="*/ 59306 w 1905000"/>
              <a:gd name="connsiteY322" fmla="*/ 1080833 h 1412875"/>
              <a:gd name="connsiteX323" fmla="*/ 57507 w 1905000"/>
              <a:gd name="connsiteY323" fmla="*/ 1077236 h 1412875"/>
              <a:gd name="connsiteX324" fmla="*/ 55871 w 1905000"/>
              <a:gd name="connsiteY324" fmla="*/ 1073474 h 1412875"/>
              <a:gd name="connsiteX325" fmla="*/ 54317 w 1905000"/>
              <a:gd name="connsiteY325" fmla="*/ 1069550 h 1412875"/>
              <a:gd name="connsiteX326" fmla="*/ 52844 w 1905000"/>
              <a:gd name="connsiteY326" fmla="*/ 1065543 h 1412875"/>
              <a:gd name="connsiteX327" fmla="*/ 51372 w 1905000"/>
              <a:gd name="connsiteY327" fmla="*/ 1061292 h 1412875"/>
              <a:gd name="connsiteX328" fmla="*/ 49981 w 1905000"/>
              <a:gd name="connsiteY328" fmla="*/ 1057040 h 1412875"/>
              <a:gd name="connsiteX329" fmla="*/ 48672 w 1905000"/>
              <a:gd name="connsiteY329" fmla="*/ 1052543 h 1412875"/>
              <a:gd name="connsiteX330" fmla="*/ 47445 w 1905000"/>
              <a:gd name="connsiteY330" fmla="*/ 1047882 h 1412875"/>
              <a:gd name="connsiteX331" fmla="*/ 46300 w 1905000"/>
              <a:gd name="connsiteY331" fmla="*/ 1043140 h 1412875"/>
              <a:gd name="connsiteX332" fmla="*/ 45237 w 1905000"/>
              <a:gd name="connsiteY332" fmla="*/ 1038316 h 1412875"/>
              <a:gd name="connsiteX333" fmla="*/ 44255 w 1905000"/>
              <a:gd name="connsiteY333" fmla="*/ 1033247 h 1412875"/>
              <a:gd name="connsiteX334" fmla="*/ 43355 w 1905000"/>
              <a:gd name="connsiteY334" fmla="*/ 1028096 h 1412875"/>
              <a:gd name="connsiteX335" fmla="*/ 42537 w 1905000"/>
              <a:gd name="connsiteY335" fmla="*/ 1022699 h 1412875"/>
              <a:gd name="connsiteX336" fmla="*/ 41801 w 1905000"/>
              <a:gd name="connsiteY336" fmla="*/ 1017221 h 1412875"/>
              <a:gd name="connsiteX337" fmla="*/ 41065 w 1905000"/>
              <a:gd name="connsiteY337" fmla="*/ 1011579 h 1412875"/>
              <a:gd name="connsiteX338" fmla="*/ 40492 w 1905000"/>
              <a:gd name="connsiteY338" fmla="*/ 1005692 h 1412875"/>
              <a:gd name="connsiteX339" fmla="*/ 40001 w 1905000"/>
              <a:gd name="connsiteY339" fmla="*/ 999724 h 1412875"/>
              <a:gd name="connsiteX340" fmla="*/ 39510 w 1905000"/>
              <a:gd name="connsiteY340" fmla="*/ 993591 h 1412875"/>
              <a:gd name="connsiteX341" fmla="*/ 573 w 1905000"/>
              <a:gd name="connsiteY341" fmla="*/ 313155 h 1412875"/>
              <a:gd name="connsiteX342" fmla="*/ 409 w 1905000"/>
              <a:gd name="connsiteY342" fmla="*/ 309721 h 1412875"/>
              <a:gd name="connsiteX343" fmla="*/ 246 w 1905000"/>
              <a:gd name="connsiteY343" fmla="*/ 306450 h 1412875"/>
              <a:gd name="connsiteX344" fmla="*/ 82 w 1905000"/>
              <a:gd name="connsiteY344" fmla="*/ 303180 h 1412875"/>
              <a:gd name="connsiteX345" fmla="*/ 0 w 1905000"/>
              <a:gd name="connsiteY345" fmla="*/ 299991 h 1412875"/>
              <a:gd name="connsiteX346" fmla="*/ 0 w 1905000"/>
              <a:gd name="connsiteY346" fmla="*/ 296884 h 1412875"/>
              <a:gd name="connsiteX347" fmla="*/ 82 w 1905000"/>
              <a:gd name="connsiteY347" fmla="*/ 293695 h 1412875"/>
              <a:gd name="connsiteX348" fmla="*/ 164 w 1905000"/>
              <a:gd name="connsiteY348" fmla="*/ 290670 h 1412875"/>
              <a:gd name="connsiteX349" fmla="*/ 327 w 1905000"/>
              <a:gd name="connsiteY349" fmla="*/ 287644 h 1412875"/>
              <a:gd name="connsiteX350" fmla="*/ 491 w 1905000"/>
              <a:gd name="connsiteY350" fmla="*/ 284701 h 1412875"/>
              <a:gd name="connsiteX351" fmla="*/ 736 w 1905000"/>
              <a:gd name="connsiteY351" fmla="*/ 281839 h 1412875"/>
              <a:gd name="connsiteX352" fmla="*/ 1064 w 1905000"/>
              <a:gd name="connsiteY352" fmla="*/ 279059 h 1412875"/>
              <a:gd name="connsiteX353" fmla="*/ 1473 w 1905000"/>
              <a:gd name="connsiteY353" fmla="*/ 276279 h 1412875"/>
              <a:gd name="connsiteX354" fmla="*/ 1882 w 1905000"/>
              <a:gd name="connsiteY354" fmla="*/ 273499 h 1412875"/>
              <a:gd name="connsiteX355" fmla="*/ 2291 w 1905000"/>
              <a:gd name="connsiteY355" fmla="*/ 270801 h 1412875"/>
              <a:gd name="connsiteX356" fmla="*/ 2781 w 1905000"/>
              <a:gd name="connsiteY356" fmla="*/ 268185 h 1412875"/>
              <a:gd name="connsiteX357" fmla="*/ 3354 w 1905000"/>
              <a:gd name="connsiteY357" fmla="*/ 265650 h 1412875"/>
              <a:gd name="connsiteX358" fmla="*/ 3927 w 1905000"/>
              <a:gd name="connsiteY358" fmla="*/ 263115 h 1412875"/>
              <a:gd name="connsiteX359" fmla="*/ 4663 w 1905000"/>
              <a:gd name="connsiteY359" fmla="*/ 260581 h 1412875"/>
              <a:gd name="connsiteX360" fmla="*/ 5317 w 1905000"/>
              <a:gd name="connsiteY360" fmla="*/ 258128 h 1412875"/>
              <a:gd name="connsiteX361" fmla="*/ 6053 w 1905000"/>
              <a:gd name="connsiteY361" fmla="*/ 255757 h 1412875"/>
              <a:gd name="connsiteX362" fmla="*/ 6953 w 1905000"/>
              <a:gd name="connsiteY362" fmla="*/ 253467 h 1412875"/>
              <a:gd name="connsiteX363" fmla="*/ 7771 w 1905000"/>
              <a:gd name="connsiteY363" fmla="*/ 251260 h 1412875"/>
              <a:gd name="connsiteX364" fmla="*/ 8589 w 1905000"/>
              <a:gd name="connsiteY364" fmla="*/ 248970 h 1412875"/>
              <a:gd name="connsiteX365" fmla="*/ 9653 w 1905000"/>
              <a:gd name="connsiteY365" fmla="*/ 246763 h 1412875"/>
              <a:gd name="connsiteX366" fmla="*/ 10553 w 1905000"/>
              <a:gd name="connsiteY366" fmla="*/ 244637 h 1412875"/>
              <a:gd name="connsiteX367" fmla="*/ 11616 w 1905000"/>
              <a:gd name="connsiteY367" fmla="*/ 242511 h 1412875"/>
              <a:gd name="connsiteX368" fmla="*/ 12679 w 1905000"/>
              <a:gd name="connsiteY368" fmla="*/ 240549 h 1412875"/>
              <a:gd name="connsiteX369" fmla="*/ 13825 w 1905000"/>
              <a:gd name="connsiteY369" fmla="*/ 238586 h 1412875"/>
              <a:gd name="connsiteX370" fmla="*/ 14970 w 1905000"/>
              <a:gd name="connsiteY370" fmla="*/ 236624 h 1412875"/>
              <a:gd name="connsiteX371" fmla="*/ 16197 w 1905000"/>
              <a:gd name="connsiteY371" fmla="*/ 234743 h 1412875"/>
              <a:gd name="connsiteX372" fmla="*/ 17506 w 1905000"/>
              <a:gd name="connsiteY372" fmla="*/ 232945 h 1412875"/>
              <a:gd name="connsiteX373" fmla="*/ 18733 w 1905000"/>
              <a:gd name="connsiteY373" fmla="*/ 231146 h 1412875"/>
              <a:gd name="connsiteX374" fmla="*/ 20042 w 1905000"/>
              <a:gd name="connsiteY374" fmla="*/ 229347 h 1412875"/>
              <a:gd name="connsiteX375" fmla="*/ 21432 w 1905000"/>
              <a:gd name="connsiteY375" fmla="*/ 227712 h 1412875"/>
              <a:gd name="connsiteX376" fmla="*/ 22905 w 1905000"/>
              <a:gd name="connsiteY376" fmla="*/ 226076 h 1412875"/>
              <a:gd name="connsiteX377" fmla="*/ 24295 w 1905000"/>
              <a:gd name="connsiteY377" fmla="*/ 224523 h 1412875"/>
              <a:gd name="connsiteX378" fmla="*/ 25849 w 1905000"/>
              <a:gd name="connsiteY378" fmla="*/ 222888 h 1412875"/>
              <a:gd name="connsiteX379" fmla="*/ 27404 w 1905000"/>
              <a:gd name="connsiteY379" fmla="*/ 221334 h 1412875"/>
              <a:gd name="connsiteX380" fmla="*/ 28958 w 1905000"/>
              <a:gd name="connsiteY380" fmla="*/ 219944 h 1412875"/>
              <a:gd name="connsiteX381" fmla="*/ 30594 w 1905000"/>
              <a:gd name="connsiteY381" fmla="*/ 218554 h 1412875"/>
              <a:gd name="connsiteX382" fmla="*/ 32230 w 1905000"/>
              <a:gd name="connsiteY382" fmla="*/ 217164 h 1412875"/>
              <a:gd name="connsiteX383" fmla="*/ 34030 w 1905000"/>
              <a:gd name="connsiteY383" fmla="*/ 215856 h 1412875"/>
              <a:gd name="connsiteX384" fmla="*/ 35666 w 1905000"/>
              <a:gd name="connsiteY384" fmla="*/ 214630 h 1412875"/>
              <a:gd name="connsiteX385" fmla="*/ 37465 w 1905000"/>
              <a:gd name="connsiteY385" fmla="*/ 213321 h 1412875"/>
              <a:gd name="connsiteX386" fmla="*/ 39347 w 1905000"/>
              <a:gd name="connsiteY386" fmla="*/ 212177 h 1412875"/>
              <a:gd name="connsiteX387" fmla="*/ 41146 w 1905000"/>
              <a:gd name="connsiteY387" fmla="*/ 211114 h 1412875"/>
              <a:gd name="connsiteX388" fmla="*/ 43028 w 1905000"/>
              <a:gd name="connsiteY388" fmla="*/ 209969 h 1412875"/>
              <a:gd name="connsiteX389" fmla="*/ 44991 w 1905000"/>
              <a:gd name="connsiteY389" fmla="*/ 208988 h 1412875"/>
              <a:gd name="connsiteX390" fmla="*/ 46954 w 1905000"/>
              <a:gd name="connsiteY390" fmla="*/ 207925 h 1412875"/>
              <a:gd name="connsiteX391" fmla="*/ 48918 w 1905000"/>
              <a:gd name="connsiteY391" fmla="*/ 207026 h 1412875"/>
              <a:gd name="connsiteX392" fmla="*/ 50963 w 1905000"/>
              <a:gd name="connsiteY392" fmla="*/ 206126 h 1412875"/>
              <a:gd name="connsiteX393" fmla="*/ 53008 w 1905000"/>
              <a:gd name="connsiteY393" fmla="*/ 205227 h 1412875"/>
              <a:gd name="connsiteX394" fmla="*/ 55135 w 1905000"/>
              <a:gd name="connsiteY394" fmla="*/ 204409 h 1412875"/>
              <a:gd name="connsiteX395" fmla="*/ 57180 w 1905000"/>
              <a:gd name="connsiteY395" fmla="*/ 203673 h 1412875"/>
              <a:gd name="connsiteX396" fmla="*/ 59388 w 1905000"/>
              <a:gd name="connsiteY396" fmla="*/ 203019 h 1412875"/>
              <a:gd name="connsiteX397" fmla="*/ 61597 w 1905000"/>
              <a:gd name="connsiteY397" fmla="*/ 202283 h 1412875"/>
              <a:gd name="connsiteX398" fmla="*/ 63887 w 1905000"/>
              <a:gd name="connsiteY398" fmla="*/ 201629 h 1412875"/>
              <a:gd name="connsiteX399" fmla="*/ 66096 w 1905000"/>
              <a:gd name="connsiteY399" fmla="*/ 201057 h 1412875"/>
              <a:gd name="connsiteX400" fmla="*/ 70677 w 1905000"/>
              <a:gd name="connsiteY400" fmla="*/ 199994 h 1412875"/>
              <a:gd name="connsiteX401" fmla="*/ 75421 w 1905000"/>
              <a:gd name="connsiteY401" fmla="*/ 199094 h 1412875"/>
              <a:gd name="connsiteX402" fmla="*/ 80329 w 1905000"/>
              <a:gd name="connsiteY402" fmla="*/ 198440 h 1412875"/>
              <a:gd name="connsiteX403" fmla="*/ 1583110 w 1905000"/>
              <a:gd name="connsiteY403" fmla="*/ 21586 h 1412875"/>
              <a:gd name="connsiteX404" fmla="*/ 1609287 w 1905000"/>
              <a:gd name="connsiteY404" fmla="*/ 18397 h 1412875"/>
              <a:gd name="connsiteX405" fmla="*/ 1632764 w 1905000"/>
              <a:gd name="connsiteY405" fmla="*/ 15535 h 1412875"/>
              <a:gd name="connsiteX406" fmla="*/ 1654687 w 1905000"/>
              <a:gd name="connsiteY406" fmla="*/ 12755 h 1412875"/>
              <a:gd name="connsiteX407" fmla="*/ 1675628 w 1905000"/>
              <a:gd name="connsiteY407" fmla="*/ 10221 h 1412875"/>
              <a:gd name="connsiteX408" fmla="*/ 1696569 w 1905000"/>
              <a:gd name="connsiteY408" fmla="*/ 7768 h 1412875"/>
              <a:gd name="connsiteX409" fmla="*/ 1707367 w 1905000"/>
              <a:gd name="connsiteY409" fmla="*/ 6541 h 1412875"/>
              <a:gd name="connsiteX410" fmla="*/ 1718410 w 1905000"/>
              <a:gd name="connsiteY410" fmla="*/ 5397 h 1412875"/>
              <a:gd name="connsiteX411" fmla="*/ 1730026 w 1905000"/>
              <a:gd name="connsiteY411" fmla="*/ 4252 h 1412875"/>
              <a:gd name="connsiteX412" fmla="*/ 1742051 w 1905000"/>
              <a:gd name="connsiteY412" fmla="*/ 3107 h 1412875"/>
              <a:gd name="connsiteX413" fmla="*/ 1754812 w 1905000"/>
              <a:gd name="connsiteY413" fmla="*/ 2044 h 1412875"/>
              <a:gd name="connsiteX414" fmla="*/ 1768228 w 1905000"/>
              <a:gd name="connsiteY414" fmla="*/ 900 h 1412875"/>
              <a:gd name="connsiteX415" fmla="*/ 1773299 w 1905000"/>
              <a:gd name="connsiteY415" fmla="*/ 572 h 1412875"/>
              <a:gd name="connsiteX416" fmla="*/ 1778207 w 1905000"/>
              <a:gd name="connsiteY416" fmla="*/ 245 h 1412875"/>
              <a:gd name="connsiteX417" fmla="*/ 1782952 w 1905000"/>
              <a:gd name="connsiteY417" fmla="*/ 82 h 141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1905000" h="1412875">
                <a:moveTo>
                  <a:pt x="1787696" y="0"/>
                </a:moveTo>
                <a:lnTo>
                  <a:pt x="1792359" y="0"/>
                </a:lnTo>
                <a:lnTo>
                  <a:pt x="1796940" y="82"/>
                </a:lnTo>
                <a:lnTo>
                  <a:pt x="1801276" y="245"/>
                </a:lnTo>
                <a:lnTo>
                  <a:pt x="1805611" y="572"/>
                </a:lnTo>
                <a:lnTo>
                  <a:pt x="1809783" y="900"/>
                </a:lnTo>
                <a:lnTo>
                  <a:pt x="1813955" y="1472"/>
                </a:lnTo>
                <a:lnTo>
                  <a:pt x="1818045" y="1962"/>
                </a:lnTo>
                <a:lnTo>
                  <a:pt x="1821890" y="2617"/>
                </a:lnTo>
                <a:lnTo>
                  <a:pt x="1825734" y="3271"/>
                </a:lnTo>
                <a:lnTo>
                  <a:pt x="1829497" y="4170"/>
                </a:lnTo>
                <a:lnTo>
                  <a:pt x="1833096" y="5069"/>
                </a:lnTo>
                <a:lnTo>
                  <a:pt x="1836614" y="6051"/>
                </a:lnTo>
                <a:lnTo>
                  <a:pt x="1840131" y="7195"/>
                </a:lnTo>
                <a:lnTo>
                  <a:pt x="1843485" y="8340"/>
                </a:lnTo>
                <a:lnTo>
                  <a:pt x="1846757" y="9648"/>
                </a:lnTo>
                <a:lnTo>
                  <a:pt x="1849866" y="10956"/>
                </a:lnTo>
                <a:lnTo>
                  <a:pt x="1853056" y="12428"/>
                </a:lnTo>
                <a:lnTo>
                  <a:pt x="1856001" y="13982"/>
                </a:lnTo>
                <a:lnTo>
                  <a:pt x="1858864" y="15617"/>
                </a:lnTo>
                <a:lnTo>
                  <a:pt x="1861727" y="17334"/>
                </a:lnTo>
                <a:lnTo>
                  <a:pt x="1864427" y="19133"/>
                </a:lnTo>
                <a:lnTo>
                  <a:pt x="1867044" y="21095"/>
                </a:lnTo>
                <a:lnTo>
                  <a:pt x="1869580" y="23057"/>
                </a:lnTo>
                <a:lnTo>
                  <a:pt x="1872034" y="25102"/>
                </a:lnTo>
                <a:lnTo>
                  <a:pt x="1874325" y="27227"/>
                </a:lnTo>
                <a:lnTo>
                  <a:pt x="1876533" y="29517"/>
                </a:lnTo>
                <a:lnTo>
                  <a:pt x="1878742" y="31888"/>
                </a:lnTo>
                <a:lnTo>
                  <a:pt x="1880787" y="34341"/>
                </a:lnTo>
                <a:lnTo>
                  <a:pt x="1882832" y="36876"/>
                </a:lnTo>
                <a:lnTo>
                  <a:pt x="1884632" y="39492"/>
                </a:lnTo>
                <a:lnTo>
                  <a:pt x="1886513" y="42108"/>
                </a:lnTo>
                <a:lnTo>
                  <a:pt x="1888231" y="44888"/>
                </a:lnTo>
                <a:lnTo>
                  <a:pt x="1889867" y="47750"/>
                </a:lnTo>
                <a:lnTo>
                  <a:pt x="1891421" y="50694"/>
                </a:lnTo>
                <a:lnTo>
                  <a:pt x="1892812" y="53801"/>
                </a:lnTo>
                <a:lnTo>
                  <a:pt x="1894284" y="56908"/>
                </a:lnTo>
                <a:lnTo>
                  <a:pt x="1895511" y="60096"/>
                </a:lnTo>
                <a:lnTo>
                  <a:pt x="1896738" y="63449"/>
                </a:lnTo>
                <a:lnTo>
                  <a:pt x="1897883" y="66801"/>
                </a:lnTo>
                <a:lnTo>
                  <a:pt x="1898947" y="70235"/>
                </a:lnTo>
                <a:lnTo>
                  <a:pt x="1899847" y="73914"/>
                </a:lnTo>
                <a:lnTo>
                  <a:pt x="1900746" y="77512"/>
                </a:lnTo>
                <a:lnTo>
                  <a:pt x="1901565" y="81191"/>
                </a:lnTo>
                <a:lnTo>
                  <a:pt x="1902301" y="85034"/>
                </a:lnTo>
                <a:lnTo>
                  <a:pt x="1902873" y="88959"/>
                </a:lnTo>
                <a:lnTo>
                  <a:pt x="1903364" y="92965"/>
                </a:lnTo>
                <a:lnTo>
                  <a:pt x="1903937" y="96972"/>
                </a:lnTo>
                <a:lnTo>
                  <a:pt x="1904264" y="101223"/>
                </a:lnTo>
                <a:lnTo>
                  <a:pt x="1904591" y="105393"/>
                </a:lnTo>
                <a:lnTo>
                  <a:pt x="1904755" y="109727"/>
                </a:lnTo>
                <a:lnTo>
                  <a:pt x="1904918" y="114224"/>
                </a:lnTo>
                <a:lnTo>
                  <a:pt x="1905000" y="118639"/>
                </a:lnTo>
                <a:lnTo>
                  <a:pt x="1905000" y="123218"/>
                </a:lnTo>
                <a:lnTo>
                  <a:pt x="1904837" y="127960"/>
                </a:lnTo>
                <a:lnTo>
                  <a:pt x="1904673" y="132621"/>
                </a:lnTo>
                <a:lnTo>
                  <a:pt x="1904428" y="137445"/>
                </a:lnTo>
                <a:lnTo>
                  <a:pt x="1904182" y="142351"/>
                </a:lnTo>
                <a:lnTo>
                  <a:pt x="1903773" y="147420"/>
                </a:lnTo>
                <a:lnTo>
                  <a:pt x="1903201" y="152489"/>
                </a:lnTo>
                <a:lnTo>
                  <a:pt x="1902628" y="157640"/>
                </a:lnTo>
                <a:lnTo>
                  <a:pt x="1848312" y="952791"/>
                </a:lnTo>
                <a:lnTo>
                  <a:pt x="1846839" y="969553"/>
                </a:lnTo>
                <a:lnTo>
                  <a:pt x="1845612" y="985660"/>
                </a:lnTo>
                <a:lnTo>
                  <a:pt x="1843322" y="1015504"/>
                </a:lnTo>
                <a:lnTo>
                  <a:pt x="1842258" y="1029404"/>
                </a:lnTo>
                <a:lnTo>
                  <a:pt x="1841113" y="1042568"/>
                </a:lnTo>
                <a:lnTo>
                  <a:pt x="1839968" y="1055078"/>
                </a:lnTo>
                <a:lnTo>
                  <a:pt x="1838659" y="1066852"/>
                </a:lnTo>
                <a:lnTo>
                  <a:pt x="1838005" y="1072493"/>
                </a:lnTo>
                <a:lnTo>
                  <a:pt x="1837268" y="1077971"/>
                </a:lnTo>
                <a:lnTo>
                  <a:pt x="1836450" y="1083286"/>
                </a:lnTo>
                <a:lnTo>
                  <a:pt x="1835632" y="1088437"/>
                </a:lnTo>
                <a:lnTo>
                  <a:pt x="1834814" y="1093507"/>
                </a:lnTo>
                <a:lnTo>
                  <a:pt x="1833833" y="1098331"/>
                </a:lnTo>
                <a:lnTo>
                  <a:pt x="1832851" y="1102991"/>
                </a:lnTo>
                <a:lnTo>
                  <a:pt x="1831788" y="1107488"/>
                </a:lnTo>
                <a:lnTo>
                  <a:pt x="1830642" y="1111903"/>
                </a:lnTo>
                <a:lnTo>
                  <a:pt x="1829415" y="1116155"/>
                </a:lnTo>
                <a:lnTo>
                  <a:pt x="1828107" y="1120162"/>
                </a:lnTo>
                <a:lnTo>
                  <a:pt x="1826716" y="1124168"/>
                </a:lnTo>
                <a:lnTo>
                  <a:pt x="1825243" y="1127847"/>
                </a:lnTo>
                <a:lnTo>
                  <a:pt x="1823689" y="1131445"/>
                </a:lnTo>
                <a:lnTo>
                  <a:pt x="1821971" y="1134961"/>
                </a:lnTo>
                <a:lnTo>
                  <a:pt x="1820172" y="1138313"/>
                </a:lnTo>
                <a:lnTo>
                  <a:pt x="1818290" y="1141420"/>
                </a:lnTo>
                <a:lnTo>
                  <a:pt x="1816245" y="1144445"/>
                </a:lnTo>
                <a:lnTo>
                  <a:pt x="1814118" y="1147389"/>
                </a:lnTo>
                <a:lnTo>
                  <a:pt x="1811828" y="1150087"/>
                </a:lnTo>
                <a:lnTo>
                  <a:pt x="1809374" y="1152785"/>
                </a:lnTo>
                <a:lnTo>
                  <a:pt x="1806838" y="1155238"/>
                </a:lnTo>
                <a:lnTo>
                  <a:pt x="1804139" y="1157609"/>
                </a:lnTo>
                <a:lnTo>
                  <a:pt x="1801276" y="1159817"/>
                </a:lnTo>
                <a:lnTo>
                  <a:pt x="1798331" y="1161943"/>
                </a:lnTo>
                <a:lnTo>
                  <a:pt x="1795222" y="1163823"/>
                </a:lnTo>
                <a:lnTo>
                  <a:pt x="1791868" y="1165704"/>
                </a:lnTo>
                <a:lnTo>
                  <a:pt x="1788351" y="1167421"/>
                </a:lnTo>
                <a:lnTo>
                  <a:pt x="1784752" y="1168974"/>
                </a:lnTo>
                <a:lnTo>
                  <a:pt x="1780907" y="1170446"/>
                </a:lnTo>
                <a:lnTo>
                  <a:pt x="1776899" y="1171754"/>
                </a:lnTo>
                <a:lnTo>
                  <a:pt x="1772727" y="1172981"/>
                </a:lnTo>
                <a:lnTo>
                  <a:pt x="1768309" y="1174044"/>
                </a:lnTo>
                <a:lnTo>
                  <a:pt x="1763729" y="1175025"/>
                </a:lnTo>
                <a:lnTo>
                  <a:pt x="1758902" y="1175924"/>
                </a:lnTo>
                <a:lnTo>
                  <a:pt x="1753994" y="1176660"/>
                </a:lnTo>
                <a:lnTo>
                  <a:pt x="1748759" y="1177232"/>
                </a:lnTo>
                <a:lnTo>
                  <a:pt x="1743360" y="1177723"/>
                </a:lnTo>
                <a:lnTo>
                  <a:pt x="1737716" y="1178214"/>
                </a:lnTo>
                <a:lnTo>
                  <a:pt x="1731744" y="1178459"/>
                </a:lnTo>
                <a:lnTo>
                  <a:pt x="1725691" y="1178704"/>
                </a:lnTo>
                <a:lnTo>
                  <a:pt x="1719392" y="1178704"/>
                </a:lnTo>
                <a:lnTo>
                  <a:pt x="1712766" y="1178704"/>
                </a:lnTo>
                <a:lnTo>
                  <a:pt x="1705976" y="1178622"/>
                </a:lnTo>
                <a:lnTo>
                  <a:pt x="1698860" y="1178377"/>
                </a:lnTo>
                <a:lnTo>
                  <a:pt x="1691498" y="1178050"/>
                </a:lnTo>
                <a:lnTo>
                  <a:pt x="1683890" y="1177560"/>
                </a:lnTo>
                <a:lnTo>
                  <a:pt x="1676119" y="1176987"/>
                </a:lnTo>
                <a:lnTo>
                  <a:pt x="552326" y="1152949"/>
                </a:lnTo>
                <a:lnTo>
                  <a:pt x="550690" y="1155320"/>
                </a:lnTo>
                <a:lnTo>
                  <a:pt x="548236" y="1158345"/>
                </a:lnTo>
                <a:lnTo>
                  <a:pt x="545045" y="1162188"/>
                </a:lnTo>
                <a:lnTo>
                  <a:pt x="541037" y="1166767"/>
                </a:lnTo>
                <a:lnTo>
                  <a:pt x="536047" y="1172163"/>
                </a:lnTo>
                <a:lnTo>
                  <a:pt x="530158" y="1178459"/>
                </a:lnTo>
                <a:lnTo>
                  <a:pt x="526804" y="1181811"/>
                </a:lnTo>
                <a:lnTo>
                  <a:pt x="523123" y="1185409"/>
                </a:lnTo>
                <a:lnTo>
                  <a:pt x="519278" y="1189252"/>
                </a:lnTo>
                <a:lnTo>
                  <a:pt x="515024" y="1193258"/>
                </a:lnTo>
                <a:lnTo>
                  <a:pt x="510525" y="1197510"/>
                </a:lnTo>
                <a:lnTo>
                  <a:pt x="505699" y="1201925"/>
                </a:lnTo>
                <a:lnTo>
                  <a:pt x="500545" y="1206586"/>
                </a:lnTo>
                <a:lnTo>
                  <a:pt x="495146" y="1211410"/>
                </a:lnTo>
                <a:lnTo>
                  <a:pt x="489338" y="1216479"/>
                </a:lnTo>
                <a:lnTo>
                  <a:pt x="483121" y="1221712"/>
                </a:lnTo>
                <a:lnTo>
                  <a:pt x="476659" y="1227190"/>
                </a:lnTo>
                <a:lnTo>
                  <a:pt x="469706" y="1232914"/>
                </a:lnTo>
                <a:lnTo>
                  <a:pt x="462589" y="1238800"/>
                </a:lnTo>
                <a:lnTo>
                  <a:pt x="454900" y="1244851"/>
                </a:lnTo>
                <a:lnTo>
                  <a:pt x="446883" y="1251229"/>
                </a:lnTo>
                <a:lnTo>
                  <a:pt x="438540" y="1257770"/>
                </a:lnTo>
                <a:lnTo>
                  <a:pt x="429623" y="1264556"/>
                </a:lnTo>
                <a:lnTo>
                  <a:pt x="420461" y="1271506"/>
                </a:lnTo>
                <a:lnTo>
                  <a:pt x="410727" y="1278701"/>
                </a:lnTo>
                <a:lnTo>
                  <a:pt x="400665" y="1286142"/>
                </a:lnTo>
                <a:lnTo>
                  <a:pt x="395675" y="1289657"/>
                </a:lnTo>
                <a:lnTo>
                  <a:pt x="390522" y="1293173"/>
                </a:lnTo>
                <a:lnTo>
                  <a:pt x="385123" y="1296689"/>
                </a:lnTo>
                <a:lnTo>
                  <a:pt x="379560" y="1300123"/>
                </a:lnTo>
                <a:lnTo>
                  <a:pt x="373834" y="1303557"/>
                </a:lnTo>
                <a:lnTo>
                  <a:pt x="367863" y="1306910"/>
                </a:lnTo>
                <a:lnTo>
                  <a:pt x="361809" y="1310262"/>
                </a:lnTo>
                <a:lnTo>
                  <a:pt x="355674" y="1313532"/>
                </a:lnTo>
                <a:lnTo>
                  <a:pt x="349294" y="1316721"/>
                </a:lnTo>
                <a:lnTo>
                  <a:pt x="342831" y="1319910"/>
                </a:lnTo>
                <a:lnTo>
                  <a:pt x="336369" y="1323099"/>
                </a:lnTo>
                <a:lnTo>
                  <a:pt x="329580" y="1326206"/>
                </a:lnTo>
                <a:lnTo>
                  <a:pt x="322790" y="1329231"/>
                </a:lnTo>
                <a:lnTo>
                  <a:pt x="316000" y="1332256"/>
                </a:lnTo>
                <a:lnTo>
                  <a:pt x="308965" y="1335200"/>
                </a:lnTo>
                <a:lnTo>
                  <a:pt x="302012" y="1338143"/>
                </a:lnTo>
                <a:lnTo>
                  <a:pt x="294896" y="1341005"/>
                </a:lnTo>
                <a:lnTo>
                  <a:pt x="287697" y="1343785"/>
                </a:lnTo>
                <a:lnTo>
                  <a:pt x="280580" y="1346565"/>
                </a:lnTo>
                <a:lnTo>
                  <a:pt x="273382" y="1349345"/>
                </a:lnTo>
                <a:lnTo>
                  <a:pt x="266020" y="1351961"/>
                </a:lnTo>
                <a:lnTo>
                  <a:pt x="258821" y="1354660"/>
                </a:lnTo>
                <a:lnTo>
                  <a:pt x="244178" y="1359729"/>
                </a:lnTo>
                <a:lnTo>
                  <a:pt x="229700" y="1364635"/>
                </a:lnTo>
                <a:lnTo>
                  <a:pt x="215139" y="1369377"/>
                </a:lnTo>
                <a:lnTo>
                  <a:pt x="200905" y="1373792"/>
                </a:lnTo>
                <a:lnTo>
                  <a:pt x="186835" y="1378126"/>
                </a:lnTo>
                <a:lnTo>
                  <a:pt x="173093" y="1382214"/>
                </a:lnTo>
                <a:lnTo>
                  <a:pt x="159759" y="1385975"/>
                </a:lnTo>
                <a:lnTo>
                  <a:pt x="146834" y="1389573"/>
                </a:lnTo>
                <a:lnTo>
                  <a:pt x="134319" y="1392925"/>
                </a:lnTo>
                <a:lnTo>
                  <a:pt x="122539" y="1396032"/>
                </a:lnTo>
                <a:lnTo>
                  <a:pt x="111414" y="1398894"/>
                </a:lnTo>
                <a:lnTo>
                  <a:pt x="100944" y="1401510"/>
                </a:lnTo>
                <a:lnTo>
                  <a:pt x="91291" y="1403881"/>
                </a:lnTo>
                <a:lnTo>
                  <a:pt x="74685" y="1407724"/>
                </a:lnTo>
                <a:lnTo>
                  <a:pt x="62169" y="1410586"/>
                </a:lnTo>
                <a:lnTo>
                  <a:pt x="54153" y="1412303"/>
                </a:lnTo>
                <a:lnTo>
                  <a:pt x="51453" y="1412875"/>
                </a:lnTo>
                <a:lnTo>
                  <a:pt x="60206" y="1408133"/>
                </a:lnTo>
                <a:lnTo>
                  <a:pt x="68795" y="1403391"/>
                </a:lnTo>
                <a:lnTo>
                  <a:pt x="77139" y="1398812"/>
                </a:lnTo>
                <a:lnTo>
                  <a:pt x="85319" y="1394233"/>
                </a:lnTo>
                <a:lnTo>
                  <a:pt x="93254" y="1389654"/>
                </a:lnTo>
                <a:lnTo>
                  <a:pt x="101025" y="1385239"/>
                </a:lnTo>
                <a:lnTo>
                  <a:pt x="108633" y="1380742"/>
                </a:lnTo>
                <a:lnTo>
                  <a:pt x="115913" y="1376327"/>
                </a:lnTo>
                <a:lnTo>
                  <a:pt x="123194" y="1371993"/>
                </a:lnTo>
                <a:lnTo>
                  <a:pt x="130229" y="1367660"/>
                </a:lnTo>
                <a:lnTo>
                  <a:pt x="136936" y="1363490"/>
                </a:lnTo>
                <a:lnTo>
                  <a:pt x="143644" y="1359238"/>
                </a:lnTo>
                <a:lnTo>
                  <a:pt x="150025" y="1355068"/>
                </a:lnTo>
                <a:lnTo>
                  <a:pt x="156242" y="1351062"/>
                </a:lnTo>
                <a:lnTo>
                  <a:pt x="162377" y="1346974"/>
                </a:lnTo>
                <a:lnTo>
                  <a:pt x="168266" y="1342967"/>
                </a:lnTo>
                <a:lnTo>
                  <a:pt x="173993" y="1338961"/>
                </a:lnTo>
                <a:lnTo>
                  <a:pt x="179555" y="1335118"/>
                </a:lnTo>
                <a:lnTo>
                  <a:pt x="184954" y="1331275"/>
                </a:lnTo>
                <a:lnTo>
                  <a:pt x="190189" y="1327432"/>
                </a:lnTo>
                <a:lnTo>
                  <a:pt x="195261" y="1323753"/>
                </a:lnTo>
                <a:lnTo>
                  <a:pt x="200169" y="1319910"/>
                </a:lnTo>
                <a:lnTo>
                  <a:pt x="204914" y="1316312"/>
                </a:lnTo>
                <a:lnTo>
                  <a:pt x="209495" y="1312715"/>
                </a:lnTo>
                <a:lnTo>
                  <a:pt x="213912" y="1309117"/>
                </a:lnTo>
                <a:lnTo>
                  <a:pt x="218165" y="1305601"/>
                </a:lnTo>
                <a:lnTo>
                  <a:pt x="222337" y="1302086"/>
                </a:lnTo>
                <a:lnTo>
                  <a:pt x="226264" y="1298651"/>
                </a:lnTo>
                <a:lnTo>
                  <a:pt x="230109" y="1295217"/>
                </a:lnTo>
                <a:lnTo>
                  <a:pt x="233790" y="1291947"/>
                </a:lnTo>
                <a:lnTo>
                  <a:pt x="237307" y="1288595"/>
                </a:lnTo>
                <a:lnTo>
                  <a:pt x="240743" y="1285406"/>
                </a:lnTo>
                <a:lnTo>
                  <a:pt x="243933" y="1282135"/>
                </a:lnTo>
                <a:lnTo>
                  <a:pt x="247042" y="1278946"/>
                </a:lnTo>
                <a:lnTo>
                  <a:pt x="249986" y="1275839"/>
                </a:lnTo>
                <a:lnTo>
                  <a:pt x="252849" y="1272732"/>
                </a:lnTo>
                <a:lnTo>
                  <a:pt x="255549" y="1269707"/>
                </a:lnTo>
                <a:lnTo>
                  <a:pt x="258167" y="1266764"/>
                </a:lnTo>
                <a:lnTo>
                  <a:pt x="260621" y="1263738"/>
                </a:lnTo>
                <a:lnTo>
                  <a:pt x="262993" y="1260795"/>
                </a:lnTo>
                <a:lnTo>
                  <a:pt x="265202" y="1257933"/>
                </a:lnTo>
                <a:lnTo>
                  <a:pt x="267328" y="1255153"/>
                </a:lnTo>
                <a:lnTo>
                  <a:pt x="269373" y="1252373"/>
                </a:lnTo>
                <a:lnTo>
                  <a:pt x="271173" y="1249593"/>
                </a:lnTo>
                <a:lnTo>
                  <a:pt x="272973" y="1246895"/>
                </a:lnTo>
                <a:lnTo>
                  <a:pt x="274527" y="1244279"/>
                </a:lnTo>
                <a:lnTo>
                  <a:pt x="276081" y="1241662"/>
                </a:lnTo>
                <a:lnTo>
                  <a:pt x="277554" y="1239046"/>
                </a:lnTo>
                <a:lnTo>
                  <a:pt x="278862" y="1236511"/>
                </a:lnTo>
                <a:lnTo>
                  <a:pt x="280089" y="1234058"/>
                </a:lnTo>
                <a:lnTo>
                  <a:pt x="281235" y="1231687"/>
                </a:lnTo>
                <a:lnTo>
                  <a:pt x="282216" y="1229234"/>
                </a:lnTo>
                <a:lnTo>
                  <a:pt x="283198" y="1226863"/>
                </a:lnTo>
                <a:lnTo>
                  <a:pt x="284016" y="1224492"/>
                </a:lnTo>
                <a:lnTo>
                  <a:pt x="284752" y="1222202"/>
                </a:lnTo>
                <a:lnTo>
                  <a:pt x="285407" y="1219913"/>
                </a:lnTo>
                <a:lnTo>
                  <a:pt x="285979" y="1217705"/>
                </a:lnTo>
                <a:lnTo>
                  <a:pt x="286470" y="1215580"/>
                </a:lnTo>
                <a:lnTo>
                  <a:pt x="286879" y="1213454"/>
                </a:lnTo>
                <a:lnTo>
                  <a:pt x="287206" y="1211328"/>
                </a:lnTo>
                <a:lnTo>
                  <a:pt x="287370" y="1209202"/>
                </a:lnTo>
                <a:lnTo>
                  <a:pt x="287533" y="1207158"/>
                </a:lnTo>
                <a:lnTo>
                  <a:pt x="287697" y="1205277"/>
                </a:lnTo>
                <a:lnTo>
                  <a:pt x="287697" y="1203315"/>
                </a:lnTo>
                <a:lnTo>
                  <a:pt x="287615" y="1201353"/>
                </a:lnTo>
                <a:lnTo>
                  <a:pt x="287533" y="1199554"/>
                </a:lnTo>
                <a:lnTo>
                  <a:pt x="287370" y="1197673"/>
                </a:lnTo>
                <a:lnTo>
                  <a:pt x="287124" y="1195875"/>
                </a:lnTo>
                <a:lnTo>
                  <a:pt x="286797" y="1194158"/>
                </a:lnTo>
                <a:lnTo>
                  <a:pt x="286470" y="1192359"/>
                </a:lnTo>
                <a:lnTo>
                  <a:pt x="286061" y="1190642"/>
                </a:lnTo>
                <a:lnTo>
                  <a:pt x="285652" y="1189006"/>
                </a:lnTo>
                <a:lnTo>
                  <a:pt x="284998" y="1187371"/>
                </a:lnTo>
                <a:lnTo>
                  <a:pt x="284507" y="1185736"/>
                </a:lnTo>
                <a:lnTo>
                  <a:pt x="283852" y="1184264"/>
                </a:lnTo>
                <a:lnTo>
                  <a:pt x="283198" y="1182711"/>
                </a:lnTo>
                <a:lnTo>
                  <a:pt x="282462" y="1181239"/>
                </a:lnTo>
                <a:lnTo>
                  <a:pt x="281725" y="1179767"/>
                </a:lnTo>
                <a:lnTo>
                  <a:pt x="280171" y="1176987"/>
                </a:lnTo>
                <a:lnTo>
                  <a:pt x="278372" y="1174371"/>
                </a:lnTo>
                <a:lnTo>
                  <a:pt x="276490" y="1171836"/>
                </a:lnTo>
                <a:lnTo>
                  <a:pt x="274445" y="1169383"/>
                </a:lnTo>
                <a:lnTo>
                  <a:pt x="272482" y="1167176"/>
                </a:lnTo>
                <a:lnTo>
                  <a:pt x="270355" y="1165050"/>
                </a:lnTo>
                <a:lnTo>
                  <a:pt x="268146" y="1163006"/>
                </a:lnTo>
                <a:lnTo>
                  <a:pt x="265856" y="1161125"/>
                </a:lnTo>
                <a:lnTo>
                  <a:pt x="263647" y="1159408"/>
                </a:lnTo>
                <a:lnTo>
                  <a:pt x="261439" y="1157691"/>
                </a:lnTo>
                <a:lnTo>
                  <a:pt x="259230" y="1156137"/>
                </a:lnTo>
                <a:lnTo>
                  <a:pt x="257021" y="1154829"/>
                </a:lnTo>
                <a:lnTo>
                  <a:pt x="254894" y="1153439"/>
                </a:lnTo>
                <a:lnTo>
                  <a:pt x="252768" y="1152295"/>
                </a:lnTo>
                <a:lnTo>
                  <a:pt x="250886" y="1151313"/>
                </a:lnTo>
                <a:lnTo>
                  <a:pt x="247205" y="1149433"/>
                </a:lnTo>
                <a:lnTo>
                  <a:pt x="244097" y="1148043"/>
                </a:lnTo>
                <a:lnTo>
                  <a:pt x="241724" y="1147062"/>
                </a:lnTo>
                <a:lnTo>
                  <a:pt x="239679" y="1146326"/>
                </a:lnTo>
                <a:lnTo>
                  <a:pt x="202950" y="1145508"/>
                </a:lnTo>
                <a:lnTo>
                  <a:pt x="195016" y="1145426"/>
                </a:lnTo>
                <a:lnTo>
                  <a:pt x="187163" y="1145263"/>
                </a:lnTo>
                <a:lnTo>
                  <a:pt x="179555" y="1145018"/>
                </a:lnTo>
                <a:lnTo>
                  <a:pt x="172029" y="1144527"/>
                </a:lnTo>
                <a:lnTo>
                  <a:pt x="164667" y="1143955"/>
                </a:lnTo>
                <a:lnTo>
                  <a:pt x="157632" y="1143219"/>
                </a:lnTo>
                <a:lnTo>
                  <a:pt x="154115" y="1142646"/>
                </a:lnTo>
                <a:lnTo>
                  <a:pt x="150597" y="1142238"/>
                </a:lnTo>
                <a:lnTo>
                  <a:pt x="147162" y="1141665"/>
                </a:lnTo>
                <a:lnTo>
                  <a:pt x="143808" y="1141093"/>
                </a:lnTo>
                <a:lnTo>
                  <a:pt x="140454" y="1140439"/>
                </a:lnTo>
                <a:lnTo>
                  <a:pt x="137182" y="1139703"/>
                </a:lnTo>
                <a:lnTo>
                  <a:pt x="133910" y="1138967"/>
                </a:lnTo>
                <a:lnTo>
                  <a:pt x="130719" y="1138149"/>
                </a:lnTo>
                <a:lnTo>
                  <a:pt x="127611" y="1137250"/>
                </a:lnTo>
                <a:lnTo>
                  <a:pt x="124421" y="1136269"/>
                </a:lnTo>
                <a:lnTo>
                  <a:pt x="121394" y="1135370"/>
                </a:lnTo>
                <a:lnTo>
                  <a:pt x="118367" y="1134225"/>
                </a:lnTo>
                <a:lnTo>
                  <a:pt x="115422" y="1133162"/>
                </a:lnTo>
                <a:lnTo>
                  <a:pt x="112559" y="1131854"/>
                </a:lnTo>
                <a:lnTo>
                  <a:pt x="109696" y="1130627"/>
                </a:lnTo>
                <a:lnTo>
                  <a:pt x="106833" y="1129319"/>
                </a:lnTo>
                <a:lnTo>
                  <a:pt x="104134" y="1127929"/>
                </a:lnTo>
                <a:lnTo>
                  <a:pt x="101434" y="1126376"/>
                </a:lnTo>
                <a:lnTo>
                  <a:pt x="98735" y="1124904"/>
                </a:lnTo>
                <a:lnTo>
                  <a:pt x="96117" y="1123269"/>
                </a:lnTo>
                <a:lnTo>
                  <a:pt x="93418" y="1121388"/>
                </a:lnTo>
                <a:lnTo>
                  <a:pt x="90800" y="1119589"/>
                </a:lnTo>
                <a:lnTo>
                  <a:pt x="88182" y="1117545"/>
                </a:lnTo>
                <a:lnTo>
                  <a:pt x="85565" y="1115337"/>
                </a:lnTo>
                <a:lnTo>
                  <a:pt x="82947" y="1113048"/>
                </a:lnTo>
                <a:lnTo>
                  <a:pt x="80493" y="1110759"/>
                </a:lnTo>
                <a:lnTo>
                  <a:pt x="78039" y="1108306"/>
                </a:lnTo>
                <a:lnTo>
                  <a:pt x="75667" y="1105689"/>
                </a:lnTo>
                <a:lnTo>
                  <a:pt x="73376" y="1103073"/>
                </a:lnTo>
                <a:lnTo>
                  <a:pt x="71249" y="1100211"/>
                </a:lnTo>
                <a:lnTo>
                  <a:pt x="69041" y="1097349"/>
                </a:lnTo>
                <a:lnTo>
                  <a:pt x="66914" y="1094242"/>
                </a:lnTo>
                <a:lnTo>
                  <a:pt x="64951" y="1091054"/>
                </a:lnTo>
                <a:lnTo>
                  <a:pt x="62906" y="1087783"/>
                </a:lnTo>
                <a:lnTo>
                  <a:pt x="61106" y="1084431"/>
                </a:lnTo>
                <a:lnTo>
                  <a:pt x="59306" y="1080833"/>
                </a:lnTo>
                <a:lnTo>
                  <a:pt x="57507" y="1077236"/>
                </a:lnTo>
                <a:lnTo>
                  <a:pt x="55871" y="1073474"/>
                </a:lnTo>
                <a:lnTo>
                  <a:pt x="54317" y="1069550"/>
                </a:lnTo>
                <a:lnTo>
                  <a:pt x="52844" y="1065543"/>
                </a:lnTo>
                <a:lnTo>
                  <a:pt x="51372" y="1061292"/>
                </a:lnTo>
                <a:lnTo>
                  <a:pt x="49981" y="1057040"/>
                </a:lnTo>
                <a:lnTo>
                  <a:pt x="48672" y="1052543"/>
                </a:lnTo>
                <a:lnTo>
                  <a:pt x="47445" y="1047882"/>
                </a:lnTo>
                <a:lnTo>
                  <a:pt x="46300" y="1043140"/>
                </a:lnTo>
                <a:lnTo>
                  <a:pt x="45237" y="1038316"/>
                </a:lnTo>
                <a:lnTo>
                  <a:pt x="44255" y="1033247"/>
                </a:lnTo>
                <a:lnTo>
                  <a:pt x="43355" y="1028096"/>
                </a:lnTo>
                <a:lnTo>
                  <a:pt x="42537" y="1022699"/>
                </a:lnTo>
                <a:lnTo>
                  <a:pt x="41801" y="1017221"/>
                </a:lnTo>
                <a:lnTo>
                  <a:pt x="41065" y="1011579"/>
                </a:lnTo>
                <a:lnTo>
                  <a:pt x="40492" y="1005692"/>
                </a:lnTo>
                <a:lnTo>
                  <a:pt x="40001" y="999724"/>
                </a:lnTo>
                <a:lnTo>
                  <a:pt x="39510" y="993591"/>
                </a:lnTo>
                <a:lnTo>
                  <a:pt x="573" y="313155"/>
                </a:lnTo>
                <a:lnTo>
                  <a:pt x="409" y="309721"/>
                </a:lnTo>
                <a:lnTo>
                  <a:pt x="246" y="306450"/>
                </a:lnTo>
                <a:lnTo>
                  <a:pt x="82" y="303180"/>
                </a:lnTo>
                <a:lnTo>
                  <a:pt x="0" y="299991"/>
                </a:lnTo>
                <a:lnTo>
                  <a:pt x="0" y="296884"/>
                </a:lnTo>
                <a:lnTo>
                  <a:pt x="82" y="293695"/>
                </a:lnTo>
                <a:lnTo>
                  <a:pt x="164" y="290670"/>
                </a:lnTo>
                <a:lnTo>
                  <a:pt x="327" y="287644"/>
                </a:lnTo>
                <a:lnTo>
                  <a:pt x="491" y="284701"/>
                </a:lnTo>
                <a:lnTo>
                  <a:pt x="736" y="281839"/>
                </a:lnTo>
                <a:lnTo>
                  <a:pt x="1064" y="279059"/>
                </a:lnTo>
                <a:lnTo>
                  <a:pt x="1473" y="276279"/>
                </a:lnTo>
                <a:lnTo>
                  <a:pt x="1882" y="273499"/>
                </a:lnTo>
                <a:lnTo>
                  <a:pt x="2291" y="270801"/>
                </a:lnTo>
                <a:lnTo>
                  <a:pt x="2781" y="268185"/>
                </a:lnTo>
                <a:lnTo>
                  <a:pt x="3354" y="265650"/>
                </a:lnTo>
                <a:lnTo>
                  <a:pt x="3927" y="263115"/>
                </a:lnTo>
                <a:lnTo>
                  <a:pt x="4663" y="260581"/>
                </a:lnTo>
                <a:lnTo>
                  <a:pt x="5317" y="258128"/>
                </a:lnTo>
                <a:lnTo>
                  <a:pt x="6053" y="255757"/>
                </a:lnTo>
                <a:lnTo>
                  <a:pt x="6953" y="253467"/>
                </a:lnTo>
                <a:lnTo>
                  <a:pt x="7771" y="251260"/>
                </a:lnTo>
                <a:lnTo>
                  <a:pt x="8589" y="248970"/>
                </a:lnTo>
                <a:lnTo>
                  <a:pt x="9653" y="246763"/>
                </a:lnTo>
                <a:lnTo>
                  <a:pt x="10553" y="244637"/>
                </a:lnTo>
                <a:lnTo>
                  <a:pt x="11616" y="242511"/>
                </a:lnTo>
                <a:lnTo>
                  <a:pt x="12679" y="240549"/>
                </a:lnTo>
                <a:lnTo>
                  <a:pt x="13825" y="238586"/>
                </a:lnTo>
                <a:lnTo>
                  <a:pt x="14970" y="236624"/>
                </a:lnTo>
                <a:lnTo>
                  <a:pt x="16197" y="234743"/>
                </a:lnTo>
                <a:lnTo>
                  <a:pt x="17506" y="232945"/>
                </a:lnTo>
                <a:lnTo>
                  <a:pt x="18733" y="231146"/>
                </a:lnTo>
                <a:lnTo>
                  <a:pt x="20042" y="229347"/>
                </a:lnTo>
                <a:lnTo>
                  <a:pt x="21432" y="227712"/>
                </a:lnTo>
                <a:lnTo>
                  <a:pt x="22905" y="226076"/>
                </a:lnTo>
                <a:lnTo>
                  <a:pt x="24295" y="224523"/>
                </a:lnTo>
                <a:lnTo>
                  <a:pt x="25849" y="222888"/>
                </a:lnTo>
                <a:lnTo>
                  <a:pt x="27404" y="221334"/>
                </a:lnTo>
                <a:lnTo>
                  <a:pt x="28958" y="219944"/>
                </a:lnTo>
                <a:lnTo>
                  <a:pt x="30594" y="218554"/>
                </a:lnTo>
                <a:lnTo>
                  <a:pt x="32230" y="217164"/>
                </a:lnTo>
                <a:lnTo>
                  <a:pt x="34030" y="215856"/>
                </a:lnTo>
                <a:lnTo>
                  <a:pt x="35666" y="214630"/>
                </a:lnTo>
                <a:lnTo>
                  <a:pt x="37465" y="213321"/>
                </a:lnTo>
                <a:lnTo>
                  <a:pt x="39347" y="212177"/>
                </a:lnTo>
                <a:lnTo>
                  <a:pt x="41146" y="211114"/>
                </a:lnTo>
                <a:lnTo>
                  <a:pt x="43028" y="209969"/>
                </a:lnTo>
                <a:lnTo>
                  <a:pt x="44991" y="208988"/>
                </a:lnTo>
                <a:lnTo>
                  <a:pt x="46954" y="207925"/>
                </a:lnTo>
                <a:lnTo>
                  <a:pt x="48918" y="207026"/>
                </a:lnTo>
                <a:lnTo>
                  <a:pt x="50963" y="206126"/>
                </a:lnTo>
                <a:lnTo>
                  <a:pt x="53008" y="205227"/>
                </a:lnTo>
                <a:lnTo>
                  <a:pt x="55135" y="204409"/>
                </a:lnTo>
                <a:lnTo>
                  <a:pt x="57180" y="203673"/>
                </a:lnTo>
                <a:lnTo>
                  <a:pt x="59388" y="203019"/>
                </a:lnTo>
                <a:lnTo>
                  <a:pt x="61597" y="202283"/>
                </a:lnTo>
                <a:lnTo>
                  <a:pt x="63887" y="201629"/>
                </a:lnTo>
                <a:lnTo>
                  <a:pt x="66096" y="201057"/>
                </a:lnTo>
                <a:lnTo>
                  <a:pt x="70677" y="199994"/>
                </a:lnTo>
                <a:lnTo>
                  <a:pt x="75421" y="199094"/>
                </a:lnTo>
                <a:lnTo>
                  <a:pt x="80329" y="198440"/>
                </a:lnTo>
                <a:lnTo>
                  <a:pt x="1583110" y="21586"/>
                </a:lnTo>
                <a:lnTo>
                  <a:pt x="1609287" y="18397"/>
                </a:lnTo>
                <a:lnTo>
                  <a:pt x="1632764" y="15535"/>
                </a:lnTo>
                <a:lnTo>
                  <a:pt x="1654687" y="12755"/>
                </a:lnTo>
                <a:lnTo>
                  <a:pt x="1675628" y="10221"/>
                </a:lnTo>
                <a:lnTo>
                  <a:pt x="1696569" y="7768"/>
                </a:lnTo>
                <a:lnTo>
                  <a:pt x="1707367" y="6541"/>
                </a:lnTo>
                <a:lnTo>
                  <a:pt x="1718410" y="5397"/>
                </a:lnTo>
                <a:lnTo>
                  <a:pt x="1730026" y="4252"/>
                </a:lnTo>
                <a:lnTo>
                  <a:pt x="1742051" y="3107"/>
                </a:lnTo>
                <a:lnTo>
                  <a:pt x="1754812" y="2044"/>
                </a:lnTo>
                <a:lnTo>
                  <a:pt x="1768228" y="900"/>
                </a:lnTo>
                <a:lnTo>
                  <a:pt x="1773299" y="572"/>
                </a:lnTo>
                <a:lnTo>
                  <a:pt x="1778207" y="245"/>
                </a:lnTo>
                <a:lnTo>
                  <a:pt x="1782952" y="82"/>
                </a:lnTo>
                <a:close/>
              </a:path>
            </a:pathLst>
          </a:custGeom>
          <a:solidFill>
            <a:schemeClr val="bg1">
              <a:alpha val="40000"/>
            </a:schemeClr>
          </a:solid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noAutofit/>
          </a:bodyPr>
          <a:lstStyle/>
          <a:p>
            <a:pPr algn="ctr"/>
            <a:endParaRPr lang="zh-CN" altLang="en-US" sz="3800" dirty="0">
              <a:solidFill>
                <a:schemeClr val="bg1"/>
              </a:solidFill>
            </a:endParaRPr>
          </a:p>
        </p:txBody>
      </p:sp>
      <p:sp>
        <p:nvSpPr>
          <p:cNvPr id="16" name="矩形 15"/>
          <p:cNvSpPr/>
          <p:nvPr/>
        </p:nvSpPr>
        <p:spPr>
          <a:xfrm>
            <a:off x="8210656" y="3656067"/>
            <a:ext cx="1723549" cy="276999"/>
          </a:xfrm>
          <a:prstGeom prst="rect">
            <a:avLst/>
          </a:prstGeom>
        </p:spPr>
        <p:txBody>
          <a:bodyPr wrap="non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点击此处添加内容点击</a:t>
            </a:r>
            <a:endParaRPr lang="zh-CN" altLang="en-US" sz="1200" dirty="0">
              <a:solidFill>
                <a:schemeClr val="bg1"/>
              </a:solidFill>
            </a:endParaRPr>
          </a:p>
        </p:txBody>
      </p:sp>
      <p:sp>
        <p:nvSpPr>
          <p:cNvPr id="17" name="KSO_Shape"/>
          <p:cNvSpPr/>
          <p:nvPr/>
        </p:nvSpPr>
        <p:spPr bwMode="auto">
          <a:xfrm>
            <a:off x="5746340" y="2351769"/>
            <a:ext cx="2483050" cy="848873"/>
          </a:xfrm>
          <a:custGeom>
            <a:avLst/>
            <a:gdLst>
              <a:gd name="connsiteX0" fmla="*/ 1787696 w 1905000"/>
              <a:gd name="connsiteY0" fmla="*/ 0 h 1412875"/>
              <a:gd name="connsiteX1" fmla="*/ 1792359 w 1905000"/>
              <a:gd name="connsiteY1" fmla="*/ 0 h 1412875"/>
              <a:gd name="connsiteX2" fmla="*/ 1796940 w 1905000"/>
              <a:gd name="connsiteY2" fmla="*/ 82 h 1412875"/>
              <a:gd name="connsiteX3" fmla="*/ 1801276 w 1905000"/>
              <a:gd name="connsiteY3" fmla="*/ 245 h 1412875"/>
              <a:gd name="connsiteX4" fmla="*/ 1805611 w 1905000"/>
              <a:gd name="connsiteY4" fmla="*/ 572 h 1412875"/>
              <a:gd name="connsiteX5" fmla="*/ 1809783 w 1905000"/>
              <a:gd name="connsiteY5" fmla="*/ 900 h 1412875"/>
              <a:gd name="connsiteX6" fmla="*/ 1813955 w 1905000"/>
              <a:gd name="connsiteY6" fmla="*/ 1472 h 1412875"/>
              <a:gd name="connsiteX7" fmla="*/ 1818045 w 1905000"/>
              <a:gd name="connsiteY7" fmla="*/ 1962 h 1412875"/>
              <a:gd name="connsiteX8" fmla="*/ 1821890 w 1905000"/>
              <a:gd name="connsiteY8" fmla="*/ 2617 h 1412875"/>
              <a:gd name="connsiteX9" fmla="*/ 1825734 w 1905000"/>
              <a:gd name="connsiteY9" fmla="*/ 3271 h 1412875"/>
              <a:gd name="connsiteX10" fmla="*/ 1829497 w 1905000"/>
              <a:gd name="connsiteY10" fmla="*/ 4170 h 1412875"/>
              <a:gd name="connsiteX11" fmla="*/ 1833096 w 1905000"/>
              <a:gd name="connsiteY11" fmla="*/ 5069 h 1412875"/>
              <a:gd name="connsiteX12" fmla="*/ 1836614 w 1905000"/>
              <a:gd name="connsiteY12" fmla="*/ 6051 h 1412875"/>
              <a:gd name="connsiteX13" fmla="*/ 1840131 w 1905000"/>
              <a:gd name="connsiteY13" fmla="*/ 7195 h 1412875"/>
              <a:gd name="connsiteX14" fmla="*/ 1843485 w 1905000"/>
              <a:gd name="connsiteY14" fmla="*/ 8340 h 1412875"/>
              <a:gd name="connsiteX15" fmla="*/ 1846757 w 1905000"/>
              <a:gd name="connsiteY15" fmla="*/ 9648 h 1412875"/>
              <a:gd name="connsiteX16" fmla="*/ 1849866 w 1905000"/>
              <a:gd name="connsiteY16" fmla="*/ 10956 h 1412875"/>
              <a:gd name="connsiteX17" fmla="*/ 1853056 w 1905000"/>
              <a:gd name="connsiteY17" fmla="*/ 12428 h 1412875"/>
              <a:gd name="connsiteX18" fmla="*/ 1856001 w 1905000"/>
              <a:gd name="connsiteY18" fmla="*/ 13982 h 1412875"/>
              <a:gd name="connsiteX19" fmla="*/ 1858864 w 1905000"/>
              <a:gd name="connsiteY19" fmla="*/ 15617 h 1412875"/>
              <a:gd name="connsiteX20" fmla="*/ 1861727 w 1905000"/>
              <a:gd name="connsiteY20" fmla="*/ 17334 h 1412875"/>
              <a:gd name="connsiteX21" fmla="*/ 1864427 w 1905000"/>
              <a:gd name="connsiteY21" fmla="*/ 19133 h 1412875"/>
              <a:gd name="connsiteX22" fmla="*/ 1867044 w 1905000"/>
              <a:gd name="connsiteY22" fmla="*/ 21095 h 1412875"/>
              <a:gd name="connsiteX23" fmla="*/ 1869580 w 1905000"/>
              <a:gd name="connsiteY23" fmla="*/ 23057 h 1412875"/>
              <a:gd name="connsiteX24" fmla="*/ 1872034 w 1905000"/>
              <a:gd name="connsiteY24" fmla="*/ 25102 h 1412875"/>
              <a:gd name="connsiteX25" fmla="*/ 1874325 w 1905000"/>
              <a:gd name="connsiteY25" fmla="*/ 27227 h 1412875"/>
              <a:gd name="connsiteX26" fmla="*/ 1876533 w 1905000"/>
              <a:gd name="connsiteY26" fmla="*/ 29517 h 1412875"/>
              <a:gd name="connsiteX27" fmla="*/ 1878742 w 1905000"/>
              <a:gd name="connsiteY27" fmla="*/ 31888 h 1412875"/>
              <a:gd name="connsiteX28" fmla="*/ 1880787 w 1905000"/>
              <a:gd name="connsiteY28" fmla="*/ 34341 h 1412875"/>
              <a:gd name="connsiteX29" fmla="*/ 1882832 w 1905000"/>
              <a:gd name="connsiteY29" fmla="*/ 36876 h 1412875"/>
              <a:gd name="connsiteX30" fmla="*/ 1884632 w 1905000"/>
              <a:gd name="connsiteY30" fmla="*/ 39492 h 1412875"/>
              <a:gd name="connsiteX31" fmla="*/ 1886513 w 1905000"/>
              <a:gd name="connsiteY31" fmla="*/ 42108 h 1412875"/>
              <a:gd name="connsiteX32" fmla="*/ 1888231 w 1905000"/>
              <a:gd name="connsiteY32" fmla="*/ 44888 h 1412875"/>
              <a:gd name="connsiteX33" fmla="*/ 1889867 w 1905000"/>
              <a:gd name="connsiteY33" fmla="*/ 47750 h 1412875"/>
              <a:gd name="connsiteX34" fmla="*/ 1891421 w 1905000"/>
              <a:gd name="connsiteY34" fmla="*/ 50694 h 1412875"/>
              <a:gd name="connsiteX35" fmla="*/ 1892812 w 1905000"/>
              <a:gd name="connsiteY35" fmla="*/ 53801 h 1412875"/>
              <a:gd name="connsiteX36" fmla="*/ 1894284 w 1905000"/>
              <a:gd name="connsiteY36" fmla="*/ 56908 h 1412875"/>
              <a:gd name="connsiteX37" fmla="*/ 1895511 w 1905000"/>
              <a:gd name="connsiteY37" fmla="*/ 60096 h 1412875"/>
              <a:gd name="connsiteX38" fmla="*/ 1896738 w 1905000"/>
              <a:gd name="connsiteY38" fmla="*/ 63449 h 1412875"/>
              <a:gd name="connsiteX39" fmla="*/ 1897883 w 1905000"/>
              <a:gd name="connsiteY39" fmla="*/ 66801 h 1412875"/>
              <a:gd name="connsiteX40" fmla="*/ 1898947 w 1905000"/>
              <a:gd name="connsiteY40" fmla="*/ 70235 h 1412875"/>
              <a:gd name="connsiteX41" fmla="*/ 1899847 w 1905000"/>
              <a:gd name="connsiteY41" fmla="*/ 73914 h 1412875"/>
              <a:gd name="connsiteX42" fmla="*/ 1900746 w 1905000"/>
              <a:gd name="connsiteY42" fmla="*/ 77512 h 1412875"/>
              <a:gd name="connsiteX43" fmla="*/ 1901565 w 1905000"/>
              <a:gd name="connsiteY43" fmla="*/ 81191 h 1412875"/>
              <a:gd name="connsiteX44" fmla="*/ 1902301 w 1905000"/>
              <a:gd name="connsiteY44" fmla="*/ 85034 h 1412875"/>
              <a:gd name="connsiteX45" fmla="*/ 1902873 w 1905000"/>
              <a:gd name="connsiteY45" fmla="*/ 88959 h 1412875"/>
              <a:gd name="connsiteX46" fmla="*/ 1903364 w 1905000"/>
              <a:gd name="connsiteY46" fmla="*/ 92965 h 1412875"/>
              <a:gd name="connsiteX47" fmla="*/ 1903937 w 1905000"/>
              <a:gd name="connsiteY47" fmla="*/ 96972 h 1412875"/>
              <a:gd name="connsiteX48" fmla="*/ 1904264 w 1905000"/>
              <a:gd name="connsiteY48" fmla="*/ 101223 h 1412875"/>
              <a:gd name="connsiteX49" fmla="*/ 1904591 w 1905000"/>
              <a:gd name="connsiteY49" fmla="*/ 105393 h 1412875"/>
              <a:gd name="connsiteX50" fmla="*/ 1904755 w 1905000"/>
              <a:gd name="connsiteY50" fmla="*/ 109727 h 1412875"/>
              <a:gd name="connsiteX51" fmla="*/ 1904918 w 1905000"/>
              <a:gd name="connsiteY51" fmla="*/ 114224 h 1412875"/>
              <a:gd name="connsiteX52" fmla="*/ 1905000 w 1905000"/>
              <a:gd name="connsiteY52" fmla="*/ 118639 h 1412875"/>
              <a:gd name="connsiteX53" fmla="*/ 1905000 w 1905000"/>
              <a:gd name="connsiteY53" fmla="*/ 123218 h 1412875"/>
              <a:gd name="connsiteX54" fmla="*/ 1904837 w 1905000"/>
              <a:gd name="connsiteY54" fmla="*/ 127960 h 1412875"/>
              <a:gd name="connsiteX55" fmla="*/ 1904673 w 1905000"/>
              <a:gd name="connsiteY55" fmla="*/ 132621 h 1412875"/>
              <a:gd name="connsiteX56" fmla="*/ 1904428 w 1905000"/>
              <a:gd name="connsiteY56" fmla="*/ 137445 h 1412875"/>
              <a:gd name="connsiteX57" fmla="*/ 1904182 w 1905000"/>
              <a:gd name="connsiteY57" fmla="*/ 142351 h 1412875"/>
              <a:gd name="connsiteX58" fmla="*/ 1903773 w 1905000"/>
              <a:gd name="connsiteY58" fmla="*/ 147420 h 1412875"/>
              <a:gd name="connsiteX59" fmla="*/ 1903201 w 1905000"/>
              <a:gd name="connsiteY59" fmla="*/ 152489 h 1412875"/>
              <a:gd name="connsiteX60" fmla="*/ 1902628 w 1905000"/>
              <a:gd name="connsiteY60" fmla="*/ 157640 h 1412875"/>
              <a:gd name="connsiteX61" fmla="*/ 1848312 w 1905000"/>
              <a:gd name="connsiteY61" fmla="*/ 952791 h 1412875"/>
              <a:gd name="connsiteX62" fmla="*/ 1846839 w 1905000"/>
              <a:gd name="connsiteY62" fmla="*/ 969553 h 1412875"/>
              <a:gd name="connsiteX63" fmla="*/ 1845612 w 1905000"/>
              <a:gd name="connsiteY63" fmla="*/ 985660 h 1412875"/>
              <a:gd name="connsiteX64" fmla="*/ 1843322 w 1905000"/>
              <a:gd name="connsiteY64" fmla="*/ 1015504 h 1412875"/>
              <a:gd name="connsiteX65" fmla="*/ 1842258 w 1905000"/>
              <a:gd name="connsiteY65" fmla="*/ 1029404 h 1412875"/>
              <a:gd name="connsiteX66" fmla="*/ 1841113 w 1905000"/>
              <a:gd name="connsiteY66" fmla="*/ 1042568 h 1412875"/>
              <a:gd name="connsiteX67" fmla="*/ 1839968 w 1905000"/>
              <a:gd name="connsiteY67" fmla="*/ 1055078 h 1412875"/>
              <a:gd name="connsiteX68" fmla="*/ 1838659 w 1905000"/>
              <a:gd name="connsiteY68" fmla="*/ 1066852 h 1412875"/>
              <a:gd name="connsiteX69" fmla="*/ 1838005 w 1905000"/>
              <a:gd name="connsiteY69" fmla="*/ 1072493 h 1412875"/>
              <a:gd name="connsiteX70" fmla="*/ 1837268 w 1905000"/>
              <a:gd name="connsiteY70" fmla="*/ 1077971 h 1412875"/>
              <a:gd name="connsiteX71" fmla="*/ 1836450 w 1905000"/>
              <a:gd name="connsiteY71" fmla="*/ 1083286 h 1412875"/>
              <a:gd name="connsiteX72" fmla="*/ 1835632 w 1905000"/>
              <a:gd name="connsiteY72" fmla="*/ 1088437 h 1412875"/>
              <a:gd name="connsiteX73" fmla="*/ 1834814 w 1905000"/>
              <a:gd name="connsiteY73" fmla="*/ 1093507 h 1412875"/>
              <a:gd name="connsiteX74" fmla="*/ 1833833 w 1905000"/>
              <a:gd name="connsiteY74" fmla="*/ 1098331 h 1412875"/>
              <a:gd name="connsiteX75" fmla="*/ 1832851 w 1905000"/>
              <a:gd name="connsiteY75" fmla="*/ 1102991 h 1412875"/>
              <a:gd name="connsiteX76" fmla="*/ 1831788 w 1905000"/>
              <a:gd name="connsiteY76" fmla="*/ 1107488 h 1412875"/>
              <a:gd name="connsiteX77" fmla="*/ 1830642 w 1905000"/>
              <a:gd name="connsiteY77" fmla="*/ 1111903 h 1412875"/>
              <a:gd name="connsiteX78" fmla="*/ 1829415 w 1905000"/>
              <a:gd name="connsiteY78" fmla="*/ 1116155 h 1412875"/>
              <a:gd name="connsiteX79" fmla="*/ 1828107 w 1905000"/>
              <a:gd name="connsiteY79" fmla="*/ 1120162 h 1412875"/>
              <a:gd name="connsiteX80" fmla="*/ 1826716 w 1905000"/>
              <a:gd name="connsiteY80" fmla="*/ 1124168 h 1412875"/>
              <a:gd name="connsiteX81" fmla="*/ 1825243 w 1905000"/>
              <a:gd name="connsiteY81" fmla="*/ 1127847 h 1412875"/>
              <a:gd name="connsiteX82" fmla="*/ 1823689 w 1905000"/>
              <a:gd name="connsiteY82" fmla="*/ 1131445 h 1412875"/>
              <a:gd name="connsiteX83" fmla="*/ 1821971 w 1905000"/>
              <a:gd name="connsiteY83" fmla="*/ 1134961 h 1412875"/>
              <a:gd name="connsiteX84" fmla="*/ 1820172 w 1905000"/>
              <a:gd name="connsiteY84" fmla="*/ 1138313 h 1412875"/>
              <a:gd name="connsiteX85" fmla="*/ 1818290 w 1905000"/>
              <a:gd name="connsiteY85" fmla="*/ 1141420 h 1412875"/>
              <a:gd name="connsiteX86" fmla="*/ 1816245 w 1905000"/>
              <a:gd name="connsiteY86" fmla="*/ 1144445 h 1412875"/>
              <a:gd name="connsiteX87" fmla="*/ 1814118 w 1905000"/>
              <a:gd name="connsiteY87" fmla="*/ 1147389 h 1412875"/>
              <a:gd name="connsiteX88" fmla="*/ 1811828 w 1905000"/>
              <a:gd name="connsiteY88" fmla="*/ 1150087 h 1412875"/>
              <a:gd name="connsiteX89" fmla="*/ 1809374 w 1905000"/>
              <a:gd name="connsiteY89" fmla="*/ 1152785 h 1412875"/>
              <a:gd name="connsiteX90" fmla="*/ 1806838 w 1905000"/>
              <a:gd name="connsiteY90" fmla="*/ 1155238 h 1412875"/>
              <a:gd name="connsiteX91" fmla="*/ 1804139 w 1905000"/>
              <a:gd name="connsiteY91" fmla="*/ 1157609 h 1412875"/>
              <a:gd name="connsiteX92" fmla="*/ 1801276 w 1905000"/>
              <a:gd name="connsiteY92" fmla="*/ 1159817 h 1412875"/>
              <a:gd name="connsiteX93" fmla="*/ 1798331 w 1905000"/>
              <a:gd name="connsiteY93" fmla="*/ 1161943 h 1412875"/>
              <a:gd name="connsiteX94" fmla="*/ 1795222 w 1905000"/>
              <a:gd name="connsiteY94" fmla="*/ 1163823 h 1412875"/>
              <a:gd name="connsiteX95" fmla="*/ 1791868 w 1905000"/>
              <a:gd name="connsiteY95" fmla="*/ 1165704 h 1412875"/>
              <a:gd name="connsiteX96" fmla="*/ 1788351 w 1905000"/>
              <a:gd name="connsiteY96" fmla="*/ 1167421 h 1412875"/>
              <a:gd name="connsiteX97" fmla="*/ 1784752 w 1905000"/>
              <a:gd name="connsiteY97" fmla="*/ 1168974 h 1412875"/>
              <a:gd name="connsiteX98" fmla="*/ 1780907 w 1905000"/>
              <a:gd name="connsiteY98" fmla="*/ 1170446 h 1412875"/>
              <a:gd name="connsiteX99" fmla="*/ 1776899 w 1905000"/>
              <a:gd name="connsiteY99" fmla="*/ 1171754 h 1412875"/>
              <a:gd name="connsiteX100" fmla="*/ 1772727 w 1905000"/>
              <a:gd name="connsiteY100" fmla="*/ 1172981 h 1412875"/>
              <a:gd name="connsiteX101" fmla="*/ 1768309 w 1905000"/>
              <a:gd name="connsiteY101" fmla="*/ 1174044 h 1412875"/>
              <a:gd name="connsiteX102" fmla="*/ 1763729 w 1905000"/>
              <a:gd name="connsiteY102" fmla="*/ 1175025 h 1412875"/>
              <a:gd name="connsiteX103" fmla="*/ 1758902 w 1905000"/>
              <a:gd name="connsiteY103" fmla="*/ 1175924 h 1412875"/>
              <a:gd name="connsiteX104" fmla="*/ 1753994 w 1905000"/>
              <a:gd name="connsiteY104" fmla="*/ 1176660 h 1412875"/>
              <a:gd name="connsiteX105" fmla="*/ 1748759 w 1905000"/>
              <a:gd name="connsiteY105" fmla="*/ 1177232 h 1412875"/>
              <a:gd name="connsiteX106" fmla="*/ 1743360 w 1905000"/>
              <a:gd name="connsiteY106" fmla="*/ 1177723 h 1412875"/>
              <a:gd name="connsiteX107" fmla="*/ 1737716 w 1905000"/>
              <a:gd name="connsiteY107" fmla="*/ 1178214 h 1412875"/>
              <a:gd name="connsiteX108" fmla="*/ 1731744 w 1905000"/>
              <a:gd name="connsiteY108" fmla="*/ 1178459 h 1412875"/>
              <a:gd name="connsiteX109" fmla="*/ 1725691 w 1905000"/>
              <a:gd name="connsiteY109" fmla="*/ 1178704 h 1412875"/>
              <a:gd name="connsiteX110" fmla="*/ 1719392 w 1905000"/>
              <a:gd name="connsiteY110" fmla="*/ 1178704 h 1412875"/>
              <a:gd name="connsiteX111" fmla="*/ 1712766 w 1905000"/>
              <a:gd name="connsiteY111" fmla="*/ 1178704 h 1412875"/>
              <a:gd name="connsiteX112" fmla="*/ 1705976 w 1905000"/>
              <a:gd name="connsiteY112" fmla="*/ 1178622 h 1412875"/>
              <a:gd name="connsiteX113" fmla="*/ 1698860 w 1905000"/>
              <a:gd name="connsiteY113" fmla="*/ 1178377 h 1412875"/>
              <a:gd name="connsiteX114" fmla="*/ 1691498 w 1905000"/>
              <a:gd name="connsiteY114" fmla="*/ 1178050 h 1412875"/>
              <a:gd name="connsiteX115" fmla="*/ 1683890 w 1905000"/>
              <a:gd name="connsiteY115" fmla="*/ 1177560 h 1412875"/>
              <a:gd name="connsiteX116" fmla="*/ 1676119 w 1905000"/>
              <a:gd name="connsiteY116" fmla="*/ 1176987 h 1412875"/>
              <a:gd name="connsiteX117" fmla="*/ 552326 w 1905000"/>
              <a:gd name="connsiteY117" fmla="*/ 1152949 h 1412875"/>
              <a:gd name="connsiteX118" fmla="*/ 550690 w 1905000"/>
              <a:gd name="connsiteY118" fmla="*/ 1155320 h 1412875"/>
              <a:gd name="connsiteX119" fmla="*/ 548236 w 1905000"/>
              <a:gd name="connsiteY119" fmla="*/ 1158345 h 1412875"/>
              <a:gd name="connsiteX120" fmla="*/ 545045 w 1905000"/>
              <a:gd name="connsiteY120" fmla="*/ 1162188 h 1412875"/>
              <a:gd name="connsiteX121" fmla="*/ 541037 w 1905000"/>
              <a:gd name="connsiteY121" fmla="*/ 1166767 h 1412875"/>
              <a:gd name="connsiteX122" fmla="*/ 536047 w 1905000"/>
              <a:gd name="connsiteY122" fmla="*/ 1172163 h 1412875"/>
              <a:gd name="connsiteX123" fmla="*/ 530158 w 1905000"/>
              <a:gd name="connsiteY123" fmla="*/ 1178459 h 1412875"/>
              <a:gd name="connsiteX124" fmla="*/ 526804 w 1905000"/>
              <a:gd name="connsiteY124" fmla="*/ 1181811 h 1412875"/>
              <a:gd name="connsiteX125" fmla="*/ 523123 w 1905000"/>
              <a:gd name="connsiteY125" fmla="*/ 1185409 h 1412875"/>
              <a:gd name="connsiteX126" fmla="*/ 519278 w 1905000"/>
              <a:gd name="connsiteY126" fmla="*/ 1189252 h 1412875"/>
              <a:gd name="connsiteX127" fmla="*/ 515024 w 1905000"/>
              <a:gd name="connsiteY127" fmla="*/ 1193258 h 1412875"/>
              <a:gd name="connsiteX128" fmla="*/ 510525 w 1905000"/>
              <a:gd name="connsiteY128" fmla="*/ 1197510 h 1412875"/>
              <a:gd name="connsiteX129" fmla="*/ 505699 w 1905000"/>
              <a:gd name="connsiteY129" fmla="*/ 1201925 h 1412875"/>
              <a:gd name="connsiteX130" fmla="*/ 500545 w 1905000"/>
              <a:gd name="connsiteY130" fmla="*/ 1206586 h 1412875"/>
              <a:gd name="connsiteX131" fmla="*/ 495146 w 1905000"/>
              <a:gd name="connsiteY131" fmla="*/ 1211410 h 1412875"/>
              <a:gd name="connsiteX132" fmla="*/ 489338 w 1905000"/>
              <a:gd name="connsiteY132" fmla="*/ 1216479 h 1412875"/>
              <a:gd name="connsiteX133" fmla="*/ 483121 w 1905000"/>
              <a:gd name="connsiteY133" fmla="*/ 1221712 h 1412875"/>
              <a:gd name="connsiteX134" fmla="*/ 476659 w 1905000"/>
              <a:gd name="connsiteY134" fmla="*/ 1227190 h 1412875"/>
              <a:gd name="connsiteX135" fmla="*/ 469706 w 1905000"/>
              <a:gd name="connsiteY135" fmla="*/ 1232914 h 1412875"/>
              <a:gd name="connsiteX136" fmla="*/ 462589 w 1905000"/>
              <a:gd name="connsiteY136" fmla="*/ 1238800 h 1412875"/>
              <a:gd name="connsiteX137" fmla="*/ 454900 w 1905000"/>
              <a:gd name="connsiteY137" fmla="*/ 1244851 h 1412875"/>
              <a:gd name="connsiteX138" fmla="*/ 446883 w 1905000"/>
              <a:gd name="connsiteY138" fmla="*/ 1251229 h 1412875"/>
              <a:gd name="connsiteX139" fmla="*/ 438540 w 1905000"/>
              <a:gd name="connsiteY139" fmla="*/ 1257770 h 1412875"/>
              <a:gd name="connsiteX140" fmla="*/ 429623 w 1905000"/>
              <a:gd name="connsiteY140" fmla="*/ 1264556 h 1412875"/>
              <a:gd name="connsiteX141" fmla="*/ 420461 w 1905000"/>
              <a:gd name="connsiteY141" fmla="*/ 1271506 h 1412875"/>
              <a:gd name="connsiteX142" fmla="*/ 410727 w 1905000"/>
              <a:gd name="connsiteY142" fmla="*/ 1278701 h 1412875"/>
              <a:gd name="connsiteX143" fmla="*/ 400665 w 1905000"/>
              <a:gd name="connsiteY143" fmla="*/ 1286142 h 1412875"/>
              <a:gd name="connsiteX144" fmla="*/ 395675 w 1905000"/>
              <a:gd name="connsiteY144" fmla="*/ 1289657 h 1412875"/>
              <a:gd name="connsiteX145" fmla="*/ 390522 w 1905000"/>
              <a:gd name="connsiteY145" fmla="*/ 1293173 h 1412875"/>
              <a:gd name="connsiteX146" fmla="*/ 385123 w 1905000"/>
              <a:gd name="connsiteY146" fmla="*/ 1296689 h 1412875"/>
              <a:gd name="connsiteX147" fmla="*/ 379560 w 1905000"/>
              <a:gd name="connsiteY147" fmla="*/ 1300123 h 1412875"/>
              <a:gd name="connsiteX148" fmla="*/ 373834 w 1905000"/>
              <a:gd name="connsiteY148" fmla="*/ 1303557 h 1412875"/>
              <a:gd name="connsiteX149" fmla="*/ 367863 w 1905000"/>
              <a:gd name="connsiteY149" fmla="*/ 1306910 h 1412875"/>
              <a:gd name="connsiteX150" fmla="*/ 361809 w 1905000"/>
              <a:gd name="connsiteY150" fmla="*/ 1310262 h 1412875"/>
              <a:gd name="connsiteX151" fmla="*/ 355674 w 1905000"/>
              <a:gd name="connsiteY151" fmla="*/ 1313532 h 1412875"/>
              <a:gd name="connsiteX152" fmla="*/ 349294 w 1905000"/>
              <a:gd name="connsiteY152" fmla="*/ 1316721 h 1412875"/>
              <a:gd name="connsiteX153" fmla="*/ 342831 w 1905000"/>
              <a:gd name="connsiteY153" fmla="*/ 1319910 h 1412875"/>
              <a:gd name="connsiteX154" fmla="*/ 336369 w 1905000"/>
              <a:gd name="connsiteY154" fmla="*/ 1323099 h 1412875"/>
              <a:gd name="connsiteX155" fmla="*/ 329580 w 1905000"/>
              <a:gd name="connsiteY155" fmla="*/ 1326206 h 1412875"/>
              <a:gd name="connsiteX156" fmla="*/ 322790 w 1905000"/>
              <a:gd name="connsiteY156" fmla="*/ 1329231 h 1412875"/>
              <a:gd name="connsiteX157" fmla="*/ 316000 w 1905000"/>
              <a:gd name="connsiteY157" fmla="*/ 1332256 h 1412875"/>
              <a:gd name="connsiteX158" fmla="*/ 308965 w 1905000"/>
              <a:gd name="connsiteY158" fmla="*/ 1335200 h 1412875"/>
              <a:gd name="connsiteX159" fmla="*/ 302012 w 1905000"/>
              <a:gd name="connsiteY159" fmla="*/ 1338143 h 1412875"/>
              <a:gd name="connsiteX160" fmla="*/ 294896 w 1905000"/>
              <a:gd name="connsiteY160" fmla="*/ 1341005 h 1412875"/>
              <a:gd name="connsiteX161" fmla="*/ 287697 w 1905000"/>
              <a:gd name="connsiteY161" fmla="*/ 1343785 h 1412875"/>
              <a:gd name="connsiteX162" fmla="*/ 280580 w 1905000"/>
              <a:gd name="connsiteY162" fmla="*/ 1346565 h 1412875"/>
              <a:gd name="connsiteX163" fmla="*/ 273382 w 1905000"/>
              <a:gd name="connsiteY163" fmla="*/ 1349345 h 1412875"/>
              <a:gd name="connsiteX164" fmla="*/ 266020 w 1905000"/>
              <a:gd name="connsiteY164" fmla="*/ 1351961 h 1412875"/>
              <a:gd name="connsiteX165" fmla="*/ 258821 w 1905000"/>
              <a:gd name="connsiteY165" fmla="*/ 1354660 h 1412875"/>
              <a:gd name="connsiteX166" fmla="*/ 244178 w 1905000"/>
              <a:gd name="connsiteY166" fmla="*/ 1359729 h 1412875"/>
              <a:gd name="connsiteX167" fmla="*/ 229700 w 1905000"/>
              <a:gd name="connsiteY167" fmla="*/ 1364635 h 1412875"/>
              <a:gd name="connsiteX168" fmla="*/ 215139 w 1905000"/>
              <a:gd name="connsiteY168" fmla="*/ 1369377 h 1412875"/>
              <a:gd name="connsiteX169" fmla="*/ 200905 w 1905000"/>
              <a:gd name="connsiteY169" fmla="*/ 1373792 h 1412875"/>
              <a:gd name="connsiteX170" fmla="*/ 186835 w 1905000"/>
              <a:gd name="connsiteY170" fmla="*/ 1378126 h 1412875"/>
              <a:gd name="connsiteX171" fmla="*/ 173093 w 1905000"/>
              <a:gd name="connsiteY171" fmla="*/ 1382214 h 1412875"/>
              <a:gd name="connsiteX172" fmla="*/ 159759 w 1905000"/>
              <a:gd name="connsiteY172" fmla="*/ 1385975 h 1412875"/>
              <a:gd name="connsiteX173" fmla="*/ 146834 w 1905000"/>
              <a:gd name="connsiteY173" fmla="*/ 1389573 h 1412875"/>
              <a:gd name="connsiteX174" fmla="*/ 134319 w 1905000"/>
              <a:gd name="connsiteY174" fmla="*/ 1392925 h 1412875"/>
              <a:gd name="connsiteX175" fmla="*/ 122539 w 1905000"/>
              <a:gd name="connsiteY175" fmla="*/ 1396032 h 1412875"/>
              <a:gd name="connsiteX176" fmla="*/ 111414 w 1905000"/>
              <a:gd name="connsiteY176" fmla="*/ 1398894 h 1412875"/>
              <a:gd name="connsiteX177" fmla="*/ 100944 w 1905000"/>
              <a:gd name="connsiteY177" fmla="*/ 1401510 h 1412875"/>
              <a:gd name="connsiteX178" fmla="*/ 91291 w 1905000"/>
              <a:gd name="connsiteY178" fmla="*/ 1403881 h 1412875"/>
              <a:gd name="connsiteX179" fmla="*/ 74685 w 1905000"/>
              <a:gd name="connsiteY179" fmla="*/ 1407724 h 1412875"/>
              <a:gd name="connsiteX180" fmla="*/ 62169 w 1905000"/>
              <a:gd name="connsiteY180" fmla="*/ 1410586 h 1412875"/>
              <a:gd name="connsiteX181" fmla="*/ 54153 w 1905000"/>
              <a:gd name="connsiteY181" fmla="*/ 1412303 h 1412875"/>
              <a:gd name="connsiteX182" fmla="*/ 51453 w 1905000"/>
              <a:gd name="connsiteY182" fmla="*/ 1412875 h 1412875"/>
              <a:gd name="connsiteX183" fmla="*/ 60206 w 1905000"/>
              <a:gd name="connsiteY183" fmla="*/ 1408133 h 1412875"/>
              <a:gd name="connsiteX184" fmla="*/ 68795 w 1905000"/>
              <a:gd name="connsiteY184" fmla="*/ 1403391 h 1412875"/>
              <a:gd name="connsiteX185" fmla="*/ 77139 w 1905000"/>
              <a:gd name="connsiteY185" fmla="*/ 1398812 h 1412875"/>
              <a:gd name="connsiteX186" fmla="*/ 85319 w 1905000"/>
              <a:gd name="connsiteY186" fmla="*/ 1394233 h 1412875"/>
              <a:gd name="connsiteX187" fmla="*/ 93254 w 1905000"/>
              <a:gd name="connsiteY187" fmla="*/ 1389654 h 1412875"/>
              <a:gd name="connsiteX188" fmla="*/ 101025 w 1905000"/>
              <a:gd name="connsiteY188" fmla="*/ 1385239 h 1412875"/>
              <a:gd name="connsiteX189" fmla="*/ 108633 w 1905000"/>
              <a:gd name="connsiteY189" fmla="*/ 1380742 h 1412875"/>
              <a:gd name="connsiteX190" fmla="*/ 115913 w 1905000"/>
              <a:gd name="connsiteY190" fmla="*/ 1376327 h 1412875"/>
              <a:gd name="connsiteX191" fmla="*/ 123194 w 1905000"/>
              <a:gd name="connsiteY191" fmla="*/ 1371993 h 1412875"/>
              <a:gd name="connsiteX192" fmla="*/ 130229 w 1905000"/>
              <a:gd name="connsiteY192" fmla="*/ 1367660 h 1412875"/>
              <a:gd name="connsiteX193" fmla="*/ 136936 w 1905000"/>
              <a:gd name="connsiteY193" fmla="*/ 1363490 h 1412875"/>
              <a:gd name="connsiteX194" fmla="*/ 143644 w 1905000"/>
              <a:gd name="connsiteY194" fmla="*/ 1359238 h 1412875"/>
              <a:gd name="connsiteX195" fmla="*/ 150025 w 1905000"/>
              <a:gd name="connsiteY195" fmla="*/ 1355068 h 1412875"/>
              <a:gd name="connsiteX196" fmla="*/ 156242 w 1905000"/>
              <a:gd name="connsiteY196" fmla="*/ 1351062 h 1412875"/>
              <a:gd name="connsiteX197" fmla="*/ 162377 w 1905000"/>
              <a:gd name="connsiteY197" fmla="*/ 1346974 h 1412875"/>
              <a:gd name="connsiteX198" fmla="*/ 168266 w 1905000"/>
              <a:gd name="connsiteY198" fmla="*/ 1342967 h 1412875"/>
              <a:gd name="connsiteX199" fmla="*/ 173993 w 1905000"/>
              <a:gd name="connsiteY199" fmla="*/ 1338961 h 1412875"/>
              <a:gd name="connsiteX200" fmla="*/ 179555 w 1905000"/>
              <a:gd name="connsiteY200" fmla="*/ 1335118 h 1412875"/>
              <a:gd name="connsiteX201" fmla="*/ 184954 w 1905000"/>
              <a:gd name="connsiteY201" fmla="*/ 1331275 h 1412875"/>
              <a:gd name="connsiteX202" fmla="*/ 190189 w 1905000"/>
              <a:gd name="connsiteY202" fmla="*/ 1327432 h 1412875"/>
              <a:gd name="connsiteX203" fmla="*/ 195261 w 1905000"/>
              <a:gd name="connsiteY203" fmla="*/ 1323753 h 1412875"/>
              <a:gd name="connsiteX204" fmla="*/ 200169 w 1905000"/>
              <a:gd name="connsiteY204" fmla="*/ 1319910 h 1412875"/>
              <a:gd name="connsiteX205" fmla="*/ 204914 w 1905000"/>
              <a:gd name="connsiteY205" fmla="*/ 1316312 h 1412875"/>
              <a:gd name="connsiteX206" fmla="*/ 209495 w 1905000"/>
              <a:gd name="connsiteY206" fmla="*/ 1312715 h 1412875"/>
              <a:gd name="connsiteX207" fmla="*/ 213912 w 1905000"/>
              <a:gd name="connsiteY207" fmla="*/ 1309117 h 1412875"/>
              <a:gd name="connsiteX208" fmla="*/ 218165 w 1905000"/>
              <a:gd name="connsiteY208" fmla="*/ 1305601 h 1412875"/>
              <a:gd name="connsiteX209" fmla="*/ 222337 w 1905000"/>
              <a:gd name="connsiteY209" fmla="*/ 1302086 h 1412875"/>
              <a:gd name="connsiteX210" fmla="*/ 226264 w 1905000"/>
              <a:gd name="connsiteY210" fmla="*/ 1298651 h 1412875"/>
              <a:gd name="connsiteX211" fmla="*/ 230109 w 1905000"/>
              <a:gd name="connsiteY211" fmla="*/ 1295217 h 1412875"/>
              <a:gd name="connsiteX212" fmla="*/ 233790 w 1905000"/>
              <a:gd name="connsiteY212" fmla="*/ 1291947 h 1412875"/>
              <a:gd name="connsiteX213" fmla="*/ 237307 w 1905000"/>
              <a:gd name="connsiteY213" fmla="*/ 1288595 h 1412875"/>
              <a:gd name="connsiteX214" fmla="*/ 240743 w 1905000"/>
              <a:gd name="connsiteY214" fmla="*/ 1285406 h 1412875"/>
              <a:gd name="connsiteX215" fmla="*/ 243933 w 1905000"/>
              <a:gd name="connsiteY215" fmla="*/ 1282135 h 1412875"/>
              <a:gd name="connsiteX216" fmla="*/ 247042 w 1905000"/>
              <a:gd name="connsiteY216" fmla="*/ 1278946 h 1412875"/>
              <a:gd name="connsiteX217" fmla="*/ 249986 w 1905000"/>
              <a:gd name="connsiteY217" fmla="*/ 1275839 h 1412875"/>
              <a:gd name="connsiteX218" fmla="*/ 252849 w 1905000"/>
              <a:gd name="connsiteY218" fmla="*/ 1272732 h 1412875"/>
              <a:gd name="connsiteX219" fmla="*/ 255549 w 1905000"/>
              <a:gd name="connsiteY219" fmla="*/ 1269707 h 1412875"/>
              <a:gd name="connsiteX220" fmla="*/ 258167 w 1905000"/>
              <a:gd name="connsiteY220" fmla="*/ 1266764 h 1412875"/>
              <a:gd name="connsiteX221" fmla="*/ 260621 w 1905000"/>
              <a:gd name="connsiteY221" fmla="*/ 1263738 h 1412875"/>
              <a:gd name="connsiteX222" fmla="*/ 262993 w 1905000"/>
              <a:gd name="connsiteY222" fmla="*/ 1260795 h 1412875"/>
              <a:gd name="connsiteX223" fmla="*/ 265202 w 1905000"/>
              <a:gd name="connsiteY223" fmla="*/ 1257933 h 1412875"/>
              <a:gd name="connsiteX224" fmla="*/ 267328 w 1905000"/>
              <a:gd name="connsiteY224" fmla="*/ 1255153 h 1412875"/>
              <a:gd name="connsiteX225" fmla="*/ 269373 w 1905000"/>
              <a:gd name="connsiteY225" fmla="*/ 1252373 h 1412875"/>
              <a:gd name="connsiteX226" fmla="*/ 271173 w 1905000"/>
              <a:gd name="connsiteY226" fmla="*/ 1249593 h 1412875"/>
              <a:gd name="connsiteX227" fmla="*/ 272973 w 1905000"/>
              <a:gd name="connsiteY227" fmla="*/ 1246895 h 1412875"/>
              <a:gd name="connsiteX228" fmla="*/ 274527 w 1905000"/>
              <a:gd name="connsiteY228" fmla="*/ 1244279 h 1412875"/>
              <a:gd name="connsiteX229" fmla="*/ 276081 w 1905000"/>
              <a:gd name="connsiteY229" fmla="*/ 1241662 h 1412875"/>
              <a:gd name="connsiteX230" fmla="*/ 277554 w 1905000"/>
              <a:gd name="connsiteY230" fmla="*/ 1239046 h 1412875"/>
              <a:gd name="connsiteX231" fmla="*/ 278862 w 1905000"/>
              <a:gd name="connsiteY231" fmla="*/ 1236511 h 1412875"/>
              <a:gd name="connsiteX232" fmla="*/ 280089 w 1905000"/>
              <a:gd name="connsiteY232" fmla="*/ 1234058 h 1412875"/>
              <a:gd name="connsiteX233" fmla="*/ 281235 w 1905000"/>
              <a:gd name="connsiteY233" fmla="*/ 1231687 h 1412875"/>
              <a:gd name="connsiteX234" fmla="*/ 282216 w 1905000"/>
              <a:gd name="connsiteY234" fmla="*/ 1229234 h 1412875"/>
              <a:gd name="connsiteX235" fmla="*/ 283198 w 1905000"/>
              <a:gd name="connsiteY235" fmla="*/ 1226863 h 1412875"/>
              <a:gd name="connsiteX236" fmla="*/ 284016 w 1905000"/>
              <a:gd name="connsiteY236" fmla="*/ 1224492 h 1412875"/>
              <a:gd name="connsiteX237" fmla="*/ 284752 w 1905000"/>
              <a:gd name="connsiteY237" fmla="*/ 1222202 h 1412875"/>
              <a:gd name="connsiteX238" fmla="*/ 285407 w 1905000"/>
              <a:gd name="connsiteY238" fmla="*/ 1219913 h 1412875"/>
              <a:gd name="connsiteX239" fmla="*/ 285979 w 1905000"/>
              <a:gd name="connsiteY239" fmla="*/ 1217705 h 1412875"/>
              <a:gd name="connsiteX240" fmla="*/ 286470 w 1905000"/>
              <a:gd name="connsiteY240" fmla="*/ 1215580 h 1412875"/>
              <a:gd name="connsiteX241" fmla="*/ 286879 w 1905000"/>
              <a:gd name="connsiteY241" fmla="*/ 1213454 h 1412875"/>
              <a:gd name="connsiteX242" fmla="*/ 287206 w 1905000"/>
              <a:gd name="connsiteY242" fmla="*/ 1211328 h 1412875"/>
              <a:gd name="connsiteX243" fmla="*/ 287370 w 1905000"/>
              <a:gd name="connsiteY243" fmla="*/ 1209202 h 1412875"/>
              <a:gd name="connsiteX244" fmla="*/ 287533 w 1905000"/>
              <a:gd name="connsiteY244" fmla="*/ 1207158 h 1412875"/>
              <a:gd name="connsiteX245" fmla="*/ 287697 w 1905000"/>
              <a:gd name="connsiteY245" fmla="*/ 1205277 h 1412875"/>
              <a:gd name="connsiteX246" fmla="*/ 287697 w 1905000"/>
              <a:gd name="connsiteY246" fmla="*/ 1203315 h 1412875"/>
              <a:gd name="connsiteX247" fmla="*/ 287615 w 1905000"/>
              <a:gd name="connsiteY247" fmla="*/ 1201353 h 1412875"/>
              <a:gd name="connsiteX248" fmla="*/ 287533 w 1905000"/>
              <a:gd name="connsiteY248" fmla="*/ 1199554 h 1412875"/>
              <a:gd name="connsiteX249" fmla="*/ 287370 w 1905000"/>
              <a:gd name="connsiteY249" fmla="*/ 1197673 h 1412875"/>
              <a:gd name="connsiteX250" fmla="*/ 287124 w 1905000"/>
              <a:gd name="connsiteY250" fmla="*/ 1195875 h 1412875"/>
              <a:gd name="connsiteX251" fmla="*/ 286797 w 1905000"/>
              <a:gd name="connsiteY251" fmla="*/ 1194158 h 1412875"/>
              <a:gd name="connsiteX252" fmla="*/ 286470 w 1905000"/>
              <a:gd name="connsiteY252" fmla="*/ 1192359 h 1412875"/>
              <a:gd name="connsiteX253" fmla="*/ 286061 w 1905000"/>
              <a:gd name="connsiteY253" fmla="*/ 1190642 h 1412875"/>
              <a:gd name="connsiteX254" fmla="*/ 285652 w 1905000"/>
              <a:gd name="connsiteY254" fmla="*/ 1189006 h 1412875"/>
              <a:gd name="connsiteX255" fmla="*/ 284998 w 1905000"/>
              <a:gd name="connsiteY255" fmla="*/ 1187371 h 1412875"/>
              <a:gd name="connsiteX256" fmla="*/ 284507 w 1905000"/>
              <a:gd name="connsiteY256" fmla="*/ 1185736 h 1412875"/>
              <a:gd name="connsiteX257" fmla="*/ 283852 w 1905000"/>
              <a:gd name="connsiteY257" fmla="*/ 1184264 h 1412875"/>
              <a:gd name="connsiteX258" fmla="*/ 283198 w 1905000"/>
              <a:gd name="connsiteY258" fmla="*/ 1182711 h 1412875"/>
              <a:gd name="connsiteX259" fmla="*/ 282462 w 1905000"/>
              <a:gd name="connsiteY259" fmla="*/ 1181239 h 1412875"/>
              <a:gd name="connsiteX260" fmla="*/ 281725 w 1905000"/>
              <a:gd name="connsiteY260" fmla="*/ 1179767 h 1412875"/>
              <a:gd name="connsiteX261" fmla="*/ 280171 w 1905000"/>
              <a:gd name="connsiteY261" fmla="*/ 1176987 h 1412875"/>
              <a:gd name="connsiteX262" fmla="*/ 278372 w 1905000"/>
              <a:gd name="connsiteY262" fmla="*/ 1174371 h 1412875"/>
              <a:gd name="connsiteX263" fmla="*/ 276490 w 1905000"/>
              <a:gd name="connsiteY263" fmla="*/ 1171836 h 1412875"/>
              <a:gd name="connsiteX264" fmla="*/ 274445 w 1905000"/>
              <a:gd name="connsiteY264" fmla="*/ 1169383 h 1412875"/>
              <a:gd name="connsiteX265" fmla="*/ 272482 w 1905000"/>
              <a:gd name="connsiteY265" fmla="*/ 1167176 h 1412875"/>
              <a:gd name="connsiteX266" fmla="*/ 270355 w 1905000"/>
              <a:gd name="connsiteY266" fmla="*/ 1165050 h 1412875"/>
              <a:gd name="connsiteX267" fmla="*/ 268146 w 1905000"/>
              <a:gd name="connsiteY267" fmla="*/ 1163006 h 1412875"/>
              <a:gd name="connsiteX268" fmla="*/ 265856 w 1905000"/>
              <a:gd name="connsiteY268" fmla="*/ 1161125 h 1412875"/>
              <a:gd name="connsiteX269" fmla="*/ 263647 w 1905000"/>
              <a:gd name="connsiteY269" fmla="*/ 1159408 h 1412875"/>
              <a:gd name="connsiteX270" fmla="*/ 261439 w 1905000"/>
              <a:gd name="connsiteY270" fmla="*/ 1157691 h 1412875"/>
              <a:gd name="connsiteX271" fmla="*/ 259230 w 1905000"/>
              <a:gd name="connsiteY271" fmla="*/ 1156137 h 1412875"/>
              <a:gd name="connsiteX272" fmla="*/ 257021 w 1905000"/>
              <a:gd name="connsiteY272" fmla="*/ 1154829 h 1412875"/>
              <a:gd name="connsiteX273" fmla="*/ 254894 w 1905000"/>
              <a:gd name="connsiteY273" fmla="*/ 1153439 h 1412875"/>
              <a:gd name="connsiteX274" fmla="*/ 252768 w 1905000"/>
              <a:gd name="connsiteY274" fmla="*/ 1152295 h 1412875"/>
              <a:gd name="connsiteX275" fmla="*/ 250886 w 1905000"/>
              <a:gd name="connsiteY275" fmla="*/ 1151313 h 1412875"/>
              <a:gd name="connsiteX276" fmla="*/ 247205 w 1905000"/>
              <a:gd name="connsiteY276" fmla="*/ 1149433 h 1412875"/>
              <a:gd name="connsiteX277" fmla="*/ 244097 w 1905000"/>
              <a:gd name="connsiteY277" fmla="*/ 1148043 h 1412875"/>
              <a:gd name="connsiteX278" fmla="*/ 241724 w 1905000"/>
              <a:gd name="connsiteY278" fmla="*/ 1147062 h 1412875"/>
              <a:gd name="connsiteX279" fmla="*/ 239679 w 1905000"/>
              <a:gd name="connsiteY279" fmla="*/ 1146326 h 1412875"/>
              <a:gd name="connsiteX280" fmla="*/ 202950 w 1905000"/>
              <a:gd name="connsiteY280" fmla="*/ 1145508 h 1412875"/>
              <a:gd name="connsiteX281" fmla="*/ 195016 w 1905000"/>
              <a:gd name="connsiteY281" fmla="*/ 1145426 h 1412875"/>
              <a:gd name="connsiteX282" fmla="*/ 187163 w 1905000"/>
              <a:gd name="connsiteY282" fmla="*/ 1145263 h 1412875"/>
              <a:gd name="connsiteX283" fmla="*/ 179555 w 1905000"/>
              <a:gd name="connsiteY283" fmla="*/ 1145018 h 1412875"/>
              <a:gd name="connsiteX284" fmla="*/ 172029 w 1905000"/>
              <a:gd name="connsiteY284" fmla="*/ 1144527 h 1412875"/>
              <a:gd name="connsiteX285" fmla="*/ 164667 w 1905000"/>
              <a:gd name="connsiteY285" fmla="*/ 1143955 h 1412875"/>
              <a:gd name="connsiteX286" fmla="*/ 157632 w 1905000"/>
              <a:gd name="connsiteY286" fmla="*/ 1143219 h 1412875"/>
              <a:gd name="connsiteX287" fmla="*/ 154115 w 1905000"/>
              <a:gd name="connsiteY287" fmla="*/ 1142646 h 1412875"/>
              <a:gd name="connsiteX288" fmla="*/ 150597 w 1905000"/>
              <a:gd name="connsiteY288" fmla="*/ 1142238 h 1412875"/>
              <a:gd name="connsiteX289" fmla="*/ 147162 w 1905000"/>
              <a:gd name="connsiteY289" fmla="*/ 1141665 h 1412875"/>
              <a:gd name="connsiteX290" fmla="*/ 143808 w 1905000"/>
              <a:gd name="connsiteY290" fmla="*/ 1141093 h 1412875"/>
              <a:gd name="connsiteX291" fmla="*/ 140454 w 1905000"/>
              <a:gd name="connsiteY291" fmla="*/ 1140439 h 1412875"/>
              <a:gd name="connsiteX292" fmla="*/ 137182 w 1905000"/>
              <a:gd name="connsiteY292" fmla="*/ 1139703 h 1412875"/>
              <a:gd name="connsiteX293" fmla="*/ 133910 w 1905000"/>
              <a:gd name="connsiteY293" fmla="*/ 1138967 h 1412875"/>
              <a:gd name="connsiteX294" fmla="*/ 130719 w 1905000"/>
              <a:gd name="connsiteY294" fmla="*/ 1138149 h 1412875"/>
              <a:gd name="connsiteX295" fmla="*/ 127611 w 1905000"/>
              <a:gd name="connsiteY295" fmla="*/ 1137250 h 1412875"/>
              <a:gd name="connsiteX296" fmla="*/ 124421 w 1905000"/>
              <a:gd name="connsiteY296" fmla="*/ 1136269 h 1412875"/>
              <a:gd name="connsiteX297" fmla="*/ 121394 w 1905000"/>
              <a:gd name="connsiteY297" fmla="*/ 1135370 h 1412875"/>
              <a:gd name="connsiteX298" fmla="*/ 118367 w 1905000"/>
              <a:gd name="connsiteY298" fmla="*/ 1134225 h 1412875"/>
              <a:gd name="connsiteX299" fmla="*/ 115422 w 1905000"/>
              <a:gd name="connsiteY299" fmla="*/ 1133162 h 1412875"/>
              <a:gd name="connsiteX300" fmla="*/ 112559 w 1905000"/>
              <a:gd name="connsiteY300" fmla="*/ 1131854 h 1412875"/>
              <a:gd name="connsiteX301" fmla="*/ 109696 w 1905000"/>
              <a:gd name="connsiteY301" fmla="*/ 1130627 h 1412875"/>
              <a:gd name="connsiteX302" fmla="*/ 106833 w 1905000"/>
              <a:gd name="connsiteY302" fmla="*/ 1129319 h 1412875"/>
              <a:gd name="connsiteX303" fmla="*/ 104134 w 1905000"/>
              <a:gd name="connsiteY303" fmla="*/ 1127929 h 1412875"/>
              <a:gd name="connsiteX304" fmla="*/ 101434 w 1905000"/>
              <a:gd name="connsiteY304" fmla="*/ 1126376 h 1412875"/>
              <a:gd name="connsiteX305" fmla="*/ 98735 w 1905000"/>
              <a:gd name="connsiteY305" fmla="*/ 1124904 h 1412875"/>
              <a:gd name="connsiteX306" fmla="*/ 96117 w 1905000"/>
              <a:gd name="connsiteY306" fmla="*/ 1123269 h 1412875"/>
              <a:gd name="connsiteX307" fmla="*/ 93418 w 1905000"/>
              <a:gd name="connsiteY307" fmla="*/ 1121388 h 1412875"/>
              <a:gd name="connsiteX308" fmla="*/ 90800 w 1905000"/>
              <a:gd name="connsiteY308" fmla="*/ 1119589 h 1412875"/>
              <a:gd name="connsiteX309" fmla="*/ 88182 w 1905000"/>
              <a:gd name="connsiteY309" fmla="*/ 1117545 h 1412875"/>
              <a:gd name="connsiteX310" fmla="*/ 85565 w 1905000"/>
              <a:gd name="connsiteY310" fmla="*/ 1115337 h 1412875"/>
              <a:gd name="connsiteX311" fmla="*/ 82947 w 1905000"/>
              <a:gd name="connsiteY311" fmla="*/ 1113048 h 1412875"/>
              <a:gd name="connsiteX312" fmla="*/ 80493 w 1905000"/>
              <a:gd name="connsiteY312" fmla="*/ 1110759 h 1412875"/>
              <a:gd name="connsiteX313" fmla="*/ 78039 w 1905000"/>
              <a:gd name="connsiteY313" fmla="*/ 1108306 h 1412875"/>
              <a:gd name="connsiteX314" fmla="*/ 75667 w 1905000"/>
              <a:gd name="connsiteY314" fmla="*/ 1105689 h 1412875"/>
              <a:gd name="connsiteX315" fmla="*/ 73376 w 1905000"/>
              <a:gd name="connsiteY315" fmla="*/ 1103073 h 1412875"/>
              <a:gd name="connsiteX316" fmla="*/ 71249 w 1905000"/>
              <a:gd name="connsiteY316" fmla="*/ 1100211 h 1412875"/>
              <a:gd name="connsiteX317" fmla="*/ 69041 w 1905000"/>
              <a:gd name="connsiteY317" fmla="*/ 1097349 h 1412875"/>
              <a:gd name="connsiteX318" fmla="*/ 66914 w 1905000"/>
              <a:gd name="connsiteY318" fmla="*/ 1094242 h 1412875"/>
              <a:gd name="connsiteX319" fmla="*/ 64951 w 1905000"/>
              <a:gd name="connsiteY319" fmla="*/ 1091054 h 1412875"/>
              <a:gd name="connsiteX320" fmla="*/ 62906 w 1905000"/>
              <a:gd name="connsiteY320" fmla="*/ 1087783 h 1412875"/>
              <a:gd name="connsiteX321" fmla="*/ 61106 w 1905000"/>
              <a:gd name="connsiteY321" fmla="*/ 1084431 h 1412875"/>
              <a:gd name="connsiteX322" fmla="*/ 59306 w 1905000"/>
              <a:gd name="connsiteY322" fmla="*/ 1080833 h 1412875"/>
              <a:gd name="connsiteX323" fmla="*/ 57507 w 1905000"/>
              <a:gd name="connsiteY323" fmla="*/ 1077236 h 1412875"/>
              <a:gd name="connsiteX324" fmla="*/ 55871 w 1905000"/>
              <a:gd name="connsiteY324" fmla="*/ 1073474 h 1412875"/>
              <a:gd name="connsiteX325" fmla="*/ 54317 w 1905000"/>
              <a:gd name="connsiteY325" fmla="*/ 1069550 h 1412875"/>
              <a:gd name="connsiteX326" fmla="*/ 52844 w 1905000"/>
              <a:gd name="connsiteY326" fmla="*/ 1065543 h 1412875"/>
              <a:gd name="connsiteX327" fmla="*/ 51372 w 1905000"/>
              <a:gd name="connsiteY327" fmla="*/ 1061292 h 1412875"/>
              <a:gd name="connsiteX328" fmla="*/ 49981 w 1905000"/>
              <a:gd name="connsiteY328" fmla="*/ 1057040 h 1412875"/>
              <a:gd name="connsiteX329" fmla="*/ 48672 w 1905000"/>
              <a:gd name="connsiteY329" fmla="*/ 1052543 h 1412875"/>
              <a:gd name="connsiteX330" fmla="*/ 47445 w 1905000"/>
              <a:gd name="connsiteY330" fmla="*/ 1047882 h 1412875"/>
              <a:gd name="connsiteX331" fmla="*/ 46300 w 1905000"/>
              <a:gd name="connsiteY331" fmla="*/ 1043140 h 1412875"/>
              <a:gd name="connsiteX332" fmla="*/ 45237 w 1905000"/>
              <a:gd name="connsiteY332" fmla="*/ 1038316 h 1412875"/>
              <a:gd name="connsiteX333" fmla="*/ 44255 w 1905000"/>
              <a:gd name="connsiteY333" fmla="*/ 1033247 h 1412875"/>
              <a:gd name="connsiteX334" fmla="*/ 43355 w 1905000"/>
              <a:gd name="connsiteY334" fmla="*/ 1028096 h 1412875"/>
              <a:gd name="connsiteX335" fmla="*/ 42537 w 1905000"/>
              <a:gd name="connsiteY335" fmla="*/ 1022699 h 1412875"/>
              <a:gd name="connsiteX336" fmla="*/ 41801 w 1905000"/>
              <a:gd name="connsiteY336" fmla="*/ 1017221 h 1412875"/>
              <a:gd name="connsiteX337" fmla="*/ 41065 w 1905000"/>
              <a:gd name="connsiteY337" fmla="*/ 1011579 h 1412875"/>
              <a:gd name="connsiteX338" fmla="*/ 40492 w 1905000"/>
              <a:gd name="connsiteY338" fmla="*/ 1005692 h 1412875"/>
              <a:gd name="connsiteX339" fmla="*/ 40001 w 1905000"/>
              <a:gd name="connsiteY339" fmla="*/ 999724 h 1412875"/>
              <a:gd name="connsiteX340" fmla="*/ 39510 w 1905000"/>
              <a:gd name="connsiteY340" fmla="*/ 993591 h 1412875"/>
              <a:gd name="connsiteX341" fmla="*/ 573 w 1905000"/>
              <a:gd name="connsiteY341" fmla="*/ 313155 h 1412875"/>
              <a:gd name="connsiteX342" fmla="*/ 409 w 1905000"/>
              <a:gd name="connsiteY342" fmla="*/ 309721 h 1412875"/>
              <a:gd name="connsiteX343" fmla="*/ 246 w 1905000"/>
              <a:gd name="connsiteY343" fmla="*/ 306450 h 1412875"/>
              <a:gd name="connsiteX344" fmla="*/ 82 w 1905000"/>
              <a:gd name="connsiteY344" fmla="*/ 303180 h 1412875"/>
              <a:gd name="connsiteX345" fmla="*/ 0 w 1905000"/>
              <a:gd name="connsiteY345" fmla="*/ 299991 h 1412875"/>
              <a:gd name="connsiteX346" fmla="*/ 0 w 1905000"/>
              <a:gd name="connsiteY346" fmla="*/ 296884 h 1412875"/>
              <a:gd name="connsiteX347" fmla="*/ 82 w 1905000"/>
              <a:gd name="connsiteY347" fmla="*/ 293695 h 1412875"/>
              <a:gd name="connsiteX348" fmla="*/ 164 w 1905000"/>
              <a:gd name="connsiteY348" fmla="*/ 290670 h 1412875"/>
              <a:gd name="connsiteX349" fmla="*/ 327 w 1905000"/>
              <a:gd name="connsiteY349" fmla="*/ 287644 h 1412875"/>
              <a:gd name="connsiteX350" fmla="*/ 491 w 1905000"/>
              <a:gd name="connsiteY350" fmla="*/ 284701 h 1412875"/>
              <a:gd name="connsiteX351" fmla="*/ 736 w 1905000"/>
              <a:gd name="connsiteY351" fmla="*/ 281839 h 1412875"/>
              <a:gd name="connsiteX352" fmla="*/ 1064 w 1905000"/>
              <a:gd name="connsiteY352" fmla="*/ 279059 h 1412875"/>
              <a:gd name="connsiteX353" fmla="*/ 1473 w 1905000"/>
              <a:gd name="connsiteY353" fmla="*/ 276279 h 1412875"/>
              <a:gd name="connsiteX354" fmla="*/ 1882 w 1905000"/>
              <a:gd name="connsiteY354" fmla="*/ 273499 h 1412875"/>
              <a:gd name="connsiteX355" fmla="*/ 2291 w 1905000"/>
              <a:gd name="connsiteY355" fmla="*/ 270801 h 1412875"/>
              <a:gd name="connsiteX356" fmla="*/ 2781 w 1905000"/>
              <a:gd name="connsiteY356" fmla="*/ 268185 h 1412875"/>
              <a:gd name="connsiteX357" fmla="*/ 3354 w 1905000"/>
              <a:gd name="connsiteY357" fmla="*/ 265650 h 1412875"/>
              <a:gd name="connsiteX358" fmla="*/ 3927 w 1905000"/>
              <a:gd name="connsiteY358" fmla="*/ 263115 h 1412875"/>
              <a:gd name="connsiteX359" fmla="*/ 4663 w 1905000"/>
              <a:gd name="connsiteY359" fmla="*/ 260581 h 1412875"/>
              <a:gd name="connsiteX360" fmla="*/ 5317 w 1905000"/>
              <a:gd name="connsiteY360" fmla="*/ 258128 h 1412875"/>
              <a:gd name="connsiteX361" fmla="*/ 6053 w 1905000"/>
              <a:gd name="connsiteY361" fmla="*/ 255757 h 1412875"/>
              <a:gd name="connsiteX362" fmla="*/ 6953 w 1905000"/>
              <a:gd name="connsiteY362" fmla="*/ 253467 h 1412875"/>
              <a:gd name="connsiteX363" fmla="*/ 7771 w 1905000"/>
              <a:gd name="connsiteY363" fmla="*/ 251260 h 1412875"/>
              <a:gd name="connsiteX364" fmla="*/ 8589 w 1905000"/>
              <a:gd name="connsiteY364" fmla="*/ 248970 h 1412875"/>
              <a:gd name="connsiteX365" fmla="*/ 9653 w 1905000"/>
              <a:gd name="connsiteY365" fmla="*/ 246763 h 1412875"/>
              <a:gd name="connsiteX366" fmla="*/ 10553 w 1905000"/>
              <a:gd name="connsiteY366" fmla="*/ 244637 h 1412875"/>
              <a:gd name="connsiteX367" fmla="*/ 11616 w 1905000"/>
              <a:gd name="connsiteY367" fmla="*/ 242511 h 1412875"/>
              <a:gd name="connsiteX368" fmla="*/ 12679 w 1905000"/>
              <a:gd name="connsiteY368" fmla="*/ 240549 h 1412875"/>
              <a:gd name="connsiteX369" fmla="*/ 13825 w 1905000"/>
              <a:gd name="connsiteY369" fmla="*/ 238586 h 1412875"/>
              <a:gd name="connsiteX370" fmla="*/ 14970 w 1905000"/>
              <a:gd name="connsiteY370" fmla="*/ 236624 h 1412875"/>
              <a:gd name="connsiteX371" fmla="*/ 16197 w 1905000"/>
              <a:gd name="connsiteY371" fmla="*/ 234743 h 1412875"/>
              <a:gd name="connsiteX372" fmla="*/ 17506 w 1905000"/>
              <a:gd name="connsiteY372" fmla="*/ 232945 h 1412875"/>
              <a:gd name="connsiteX373" fmla="*/ 18733 w 1905000"/>
              <a:gd name="connsiteY373" fmla="*/ 231146 h 1412875"/>
              <a:gd name="connsiteX374" fmla="*/ 20042 w 1905000"/>
              <a:gd name="connsiteY374" fmla="*/ 229347 h 1412875"/>
              <a:gd name="connsiteX375" fmla="*/ 21432 w 1905000"/>
              <a:gd name="connsiteY375" fmla="*/ 227712 h 1412875"/>
              <a:gd name="connsiteX376" fmla="*/ 22905 w 1905000"/>
              <a:gd name="connsiteY376" fmla="*/ 226076 h 1412875"/>
              <a:gd name="connsiteX377" fmla="*/ 24295 w 1905000"/>
              <a:gd name="connsiteY377" fmla="*/ 224523 h 1412875"/>
              <a:gd name="connsiteX378" fmla="*/ 25849 w 1905000"/>
              <a:gd name="connsiteY378" fmla="*/ 222888 h 1412875"/>
              <a:gd name="connsiteX379" fmla="*/ 27404 w 1905000"/>
              <a:gd name="connsiteY379" fmla="*/ 221334 h 1412875"/>
              <a:gd name="connsiteX380" fmla="*/ 28958 w 1905000"/>
              <a:gd name="connsiteY380" fmla="*/ 219944 h 1412875"/>
              <a:gd name="connsiteX381" fmla="*/ 30594 w 1905000"/>
              <a:gd name="connsiteY381" fmla="*/ 218554 h 1412875"/>
              <a:gd name="connsiteX382" fmla="*/ 32230 w 1905000"/>
              <a:gd name="connsiteY382" fmla="*/ 217164 h 1412875"/>
              <a:gd name="connsiteX383" fmla="*/ 34030 w 1905000"/>
              <a:gd name="connsiteY383" fmla="*/ 215856 h 1412875"/>
              <a:gd name="connsiteX384" fmla="*/ 35666 w 1905000"/>
              <a:gd name="connsiteY384" fmla="*/ 214630 h 1412875"/>
              <a:gd name="connsiteX385" fmla="*/ 37465 w 1905000"/>
              <a:gd name="connsiteY385" fmla="*/ 213321 h 1412875"/>
              <a:gd name="connsiteX386" fmla="*/ 39347 w 1905000"/>
              <a:gd name="connsiteY386" fmla="*/ 212177 h 1412875"/>
              <a:gd name="connsiteX387" fmla="*/ 41146 w 1905000"/>
              <a:gd name="connsiteY387" fmla="*/ 211114 h 1412875"/>
              <a:gd name="connsiteX388" fmla="*/ 43028 w 1905000"/>
              <a:gd name="connsiteY388" fmla="*/ 209969 h 1412875"/>
              <a:gd name="connsiteX389" fmla="*/ 44991 w 1905000"/>
              <a:gd name="connsiteY389" fmla="*/ 208988 h 1412875"/>
              <a:gd name="connsiteX390" fmla="*/ 46954 w 1905000"/>
              <a:gd name="connsiteY390" fmla="*/ 207925 h 1412875"/>
              <a:gd name="connsiteX391" fmla="*/ 48918 w 1905000"/>
              <a:gd name="connsiteY391" fmla="*/ 207026 h 1412875"/>
              <a:gd name="connsiteX392" fmla="*/ 50963 w 1905000"/>
              <a:gd name="connsiteY392" fmla="*/ 206126 h 1412875"/>
              <a:gd name="connsiteX393" fmla="*/ 53008 w 1905000"/>
              <a:gd name="connsiteY393" fmla="*/ 205227 h 1412875"/>
              <a:gd name="connsiteX394" fmla="*/ 55135 w 1905000"/>
              <a:gd name="connsiteY394" fmla="*/ 204409 h 1412875"/>
              <a:gd name="connsiteX395" fmla="*/ 57180 w 1905000"/>
              <a:gd name="connsiteY395" fmla="*/ 203673 h 1412875"/>
              <a:gd name="connsiteX396" fmla="*/ 59388 w 1905000"/>
              <a:gd name="connsiteY396" fmla="*/ 203019 h 1412875"/>
              <a:gd name="connsiteX397" fmla="*/ 61597 w 1905000"/>
              <a:gd name="connsiteY397" fmla="*/ 202283 h 1412875"/>
              <a:gd name="connsiteX398" fmla="*/ 63887 w 1905000"/>
              <a:gd name="connsiteY398" fmla="*/ 201629 h 1412875"/>
              <a:gd name="connsiteX399" fmla="*/ 66096 w 1905000"/>
              <a:gd name="connsiteY399" fmla="*/ 201057 h 1412875"/>
              <a:gd name="connsiteX400" fmla="*/ 70677 w 1905000"/>
              <a:gd name="connsiteY400" fmla="*/ 199994 h 1412875"/>
              <a:gd name="connsiteX401" fmla="*/ 75421 w 1905000"/>
              <a:gd name="connsiteY401" fmla="*/ 199094 h 1412875"/>
              <a:gd name="connsiteX402" fmla="*/ 80329 w 1905000"/>
              <a:gd name="connsiteY402" fmla="*/ 198440 h 1412875"/>
              <a:gd name="connsiteX403" fmla="*/ 1583110 w 1905000"/>
              <a:gd name="connsiteY403" fmla="*/ 21586 h 1412875"/>
              <a:gd name="connsiteX404" fmla="*/ 1609287 w 1905000"/>
              <a:gd name="connsiteY404" fmla="*/ 18397 h 1412875"/>
              <a:gd name="connsiteX405" fmla="*/ 1632764 w 1905000"/>
              <a:gd name="connsiteY405" fmla="*/ 15535 h 1412875"/>
              <a:gd name="connsiteX406" fmla="*/ 1654687 w 1905000"/>
              <a:gd name="connsiteY406" fmla="*/ 12755 h 1412875"/>
              <a:gd name="connsiteX407" fmla="*/ 1675628 w 1905000"/>
              <a:gd name="connsiteY407" fmla="*/ 10221 h 1412875"/>
              <a:gd name="connsiteX408" fmla="*/ 1696569 w 1905000"/>
              <a:gd name="connsiteY408" fmla="*/ 7768 h 1412875"/>
              <a:gd name="connsiteX409" fmla="*/ 1707367 w 1905000"/>
              <a:gd name="connsiteY409" fmla="*/ 6541 h 1412875"/>
              <a:gd name="connsiteX410" fmla="*/ 1718410 w 1905000"/>
              <a:gd name="connsiteY410" fmla="*/ 5397 h 1412875"/>
              <a:gd name="connsiteX411" fmla="*/ 1730026 w 1905000"/>
              <a:gd name="connsiteY411" fmla="*/ 4252 h 1412875"/>
              <a:gd name="connsiteX412" fmla="*/ 1742051 w 1905000"/>
              <a:gd name="connsiteY412" fmla="*/ 3107 h 1412875"/>
              <a:gd name="connsiteX413" fmla="*/ 1754812 w 1905000"/>
              <a:gd name="connsiteY413" fmla="*/ 2044 h 1412875"/>
              <a:gd name="connsiteX414" fmla="*/ 1768228 w 1905000"/>
              <a:gd name="connsiteY414" fmla="*/ 900 h 1412875"/>
              <a:gd name="connsiteX415" fmla="*/ 1773299 w 1905000"/>
              <a:gd name="connsiteY415" fmla="*/ 572 h 1412875"/>
              <a:gd name="connsiteX416" fmla="*/ 1778207 w 1905000"/>
              <a:gd name="connsiteY416" fmla="*/ 245 h 1412875"/>
              <a:gd name="connsiteX417" fmla="*/ 1782952 w 1905000"/>
              <a:gd name="connsiteY417" fmla="*/ 82 h 141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1905000" h="1412875">
                <a:moveTo>
                  <a:pt x="1787696" y="0"/>
                </a:moveTo>
                <a:lnTo>
                  <a:pt x="1792359" y="0"/>
                </a:lnTo>
                <a:lnTo>
                  <a:pt x="1796940" y="82"/>
                </a:lnTo>
                <a:lnTo>
                  <a:pt x="1801276" y="245"/>
                </a:lnTo>
                <a:lnTo>
                  <a:pt x="1805611" y="572"/>
                </a:lnTo>
                <a:lnTo>
                  <a:pt x="1809783" y="900"/>
                </a:lnTo>
                <a:lnTo>
                  <a:pt x="1813955" y="1472"/>
                </a:lnTo>
                <a:lnTo>
                  <a:pt x="1818045" y="1962"/>
                </a:lnTo>
                <a:lnTo>
                  <a:pt x="1821890" y="2617"/>
                </a:lnTo>
                <a:lnTo>
                  <a:pt x="1825734" y="3271"/>
                </a:lnTo>
                <a:lnTo>
                  <a:pt x="1829497" y="4170"/>
                </a:lnTo>
                <a:lnTo>
                  <a:pt x="1833096" y="5069"/>
                </a:lnTo>
                <a:lnTo>
                  <a:pt x="1836614" y="6051"/>
                </a:lnTo>
                <a:lnTo>
                  <a:pt x="1840131" y="7195"/>
                </a:lnTo>
                <a:lnTo>
                  <a:pt x="1843485" y="8340"/>
                </a:lnTo>
                <a:lnTo>
                  <a:pt x="1846757" y="9648"/>
                </a:lnTo>
                <a:lnTo>
                  <a:pt x="1849866" y="10956"/>
                </a:lnTo>
                <a:lnTo>
                  <a:pt x="1853056" y="12428"/>
                </a:lnTo>
                <a:lnTo>
                  <a:pt x="1856001" y="13982"/>
                </a:lnTo>
                <a:lnTo>
                  <a:pt x="1858864" y="15617"/>
                </a:lnTo>
                <a:lnTo>
                  <a:pt x="1861727" y="17334"/>
                </a:lnTo>
                <a:lnTo>
                  <a:pt x="1864427" y="19133"/>
                </a:lnTo>
                <a:lnTo>
                  <a:pt x="1867044" y="21095"/>
                </a:lnTo>
                <a:lnTo>
                  <a:pt x="1869580" y="23057"/>
                </a:lnTo>
                <a:lnTo>
                  <a:pt x="1872034" y="25102"/>
                </a:lnTo>
                <a:lnTo>
                  <a:pt x="1874325" y="27227"/>
                </a:lnTo>
                <a:lnTo>
                  <a:pt x="1876533" y="29517"/>
                </a:lnTo>
                <a:lnTo>
                  <a:pt x="1878742" y="31888"/>
                </a:lnTo>
                <a:lnTo>
                  <a:pt x="1880787" y="34341"/>
                </a:lnTo>
                <a:lnTo>
                  <a:pt x="1882832" y="36876"/>
                </a:lnTo>
                <a:lnTo>
                  <a:pt x="1884632" y="39492"/>
                </a:lnTo>
                <a:lnTo>
                  <a:pt x="1886513" y="42108"/>
                </a:lnTo>
                <a:lnTo>
                  <a:pt x="1888231" y="44888"/>
                </a:lnTo>
                <a:lnTo>
                  <a:pt x="1889867" y="47750"/>
                </a:lnTo>
                <a:lnTo>
                  <a:pt x="1891421" y="50694"/>
                </a:lnTo>
                <a:lnTo>
                  <a:pt x="1892812" y="53801"/>
                </a:lnTo>
                <a:lnTo>
                  <a:pt x="1894284" y="56908"/>
                </a:lnTo>
                <a:lnTo>
                  <a:pt x="1895511" y="60096"/>
                </a:lnTo>
                <a:lnTo>
                  <a:pt x="1896738" y="63449"/>
                </a:lnTo>
                <a:lnTo>
                  <a:pt x="1897883" y="66801"/>
                </a:lnTo>
                <a:lnTo>
                  <a:pt x="1898947" y="70235"/>
                </a:lnTo>
                <a:lnTo>
                  <a:pt x="1899847" y="73914"/>
                </a:lnTo>
                <a:lnTo>
                  <a:pt x="1900746" y="77512"/>
                </a:lnTo>
                <a:lnTo>
                  <a:pt x="1901565" y="81191"/>
                </a:lnTo>
                <a:lnTo>
                  <a:pt x="1902301" y="85034"/>
                </a:lnTo>
                <a:lnTo>
                  <a:pt x="1902873" y="88959"/>
                </a:lnTo>
                <a:lnTo>
                  <a:pt x="1903364" y="92965"/>
                </a:lnTo>
                <a:lnTo>
                  <a:pt x="1903937" y="96972"/>
                </a:lnTo>
                <a:lnTo>
                  <a:pt x="1904264" y="101223"/>
                </a:lnTo>
                <a:lnTo>
                  <a:pt x="1904591" y="105393"/>
                </a:lnTo>
                <a:lnTo>
                  <a:pt x="1904755" y="109727"/>
                </a:lnTo>
                <a:lnTo>
                  <a:pt x="1904918" y="114224"/>
                </a:lnTo>
                <a:lnTo>
                  <a:pt x="1905000" y="118639"/>
                </a:lnTo>
                <a:lnTo>
                  <a:pt x="1905000" y="123218"/>
                </a:lnTo>
                <a:lnTo>
                  <a:pt x="1904837" y="127960"/>
                </a:lnTo>
                <a:lnTo>
                  <a:pt x="1904673" y="132621"/>
                </a:lnTo>
                <a:lnTo>
                  <a:pt x="1904428" y="137445"/>
                </a:lnTo>
                <a:lnTo>
                  <a:pt x="1904182" y="142351"/>
                </a:lnTo>
                <a:lnTo>
                  <a:pt x="1903773" y="147420"/>
                </a:lnTo>
                <a:lnTo>
                  <a:pt x="1903201" y="152489"/>
                </a:lnTo>
                <a:lnTo>
                  <a:pt x="1902628" y="157640"/>
                </a:lnTo>
                <a:lnTo>
                  <a:pt x="1848312" y="952791"/>
                </a:lnTo>
                <a:lnTo>
                  <a:pt x="1846839" y="969553"/>
                </a:lnTo>
                <a:lnTo>
                  <a:pt x="1845612" y="985660"/>
                </a:lnTo>
                <a:lnTo>
                  <a:pt x="1843322" y="1015504"/>
                </a:lnTo>
                <a:lnTo>
                  <a:pt x="1842258" y="1029404"/>
                </a:lnTo>
                <a:lnTo>
                  <a:pt x="1841113" y="1042568"/>
                </a:lnTo>
                <a:lnTo>
                  <a:pt x="1839968" y="1055078"/>
                </a:lnTo>
                <a:lnTo>
                  <a:pt x="1838659" y="1066852"/>
                </a:lnTo>
                <a:lnTo>
                  <a:pt x="1838005" y="1072493"/>
                </a:lnTo>
                <a:lnTo>
                  <a:pt x="1837268" y="1077971"/>
                </a:lnTo>
                <a:lnTo>
                  <a:pt x="1836450" y="1083286"/>
                </a:lnTo>
                <a:lnTo>
                  <a:pt x="1835632" y="1088437"/>
                </a:lnTo>
                <a:lnTo>
                  <a:pt x="1834814" y="1093507"/>
                </a:lnTo>
                <a:lnTo>
                  <a:pt x="1833833" y="1098331"/>
                </a:lnTo>
                <a:lnTo>
                  <a:pt x="1832851" y="1102991"/>
                </a:lnTo>
                <a:lnTo>
                  <a:pt x="1831788" y="1107488"/>
                </a:lnTo>
                <a:lnTo>
                  <a:pt x="1830642" y="1111903"/>
                </a:lnTo>
                <a:lnTo>
                  <a:pt x="1829415" y="1116155"/>
                </a:lnTo>
                <a:lnTo>
                  <a:pt x="1828107" y="1120162"/>
                </a:lnTo>
                <a:lnTo>
                  <a:pt x="1826716" y="1124168"/>
                </a:lnTo>
                <a:lnTo>
                  <a:pt x="1825243" y="1127847"/>
                </a:lnTo>
                <a:lnTo>
                  <a:pt x="1823689" y="1131445"/>
                </a:lnTo>
                <a:lnTo>
                  <a:pt x="1821971" y="1134961"/>
                </a:lnTo>
                <a:lnTo>
                  <a:pt x="1820172" y="1138313"/>
                </a:lnTo>
                <a:lnTo>
                  <a:pt x="1818290" y="1141420"/>
                </a:lnTo>
                <a:lnTo>
                  <a:pt x="1816245" y="1144445"/>
                </a:lnTo>
                <a:lnTo>
                  <a:pt x="1814118" y="1147389"/>
                </a:lnTo>
                <a:lnTo>
                  <a:pt x="1811828" y="1150087"/>
                </a:lnTo>
                <a:lnTo>
                  <a:pt x="1809374" y="1152785"/>
                </a:lnTo>
                <a:lnTo>
                  <a:pt x="1806838" y="1155238"/>
                </a:lnTo>
                <a:lnTo>
                  <a:pt x="1804139" y="1157609"/>
                </a:lnTo>
                <a:lnTo>
                  <a:pt x="1801276" y="1159817"/>
                </a:lnTo>
                <a:lnTo>
                  <a:pt x="1798331" y="1161943"/>
                </a:lnTo>
                <a:lnTo>
                  <a:pt x="1795222" y="1163823"/>
                </a:lnTo>
                <a:lnTo>
                  <a:pt x="1791868" y="1165704"/>
                </a:lnTo>
                <a:lnTo>
                  <a:pt x="1788351" y="1167421"/>
                </a:lnTo>
                <a:lnTo>
                  <a:pt x="1784752" y="1168974"/>
                </a:lnTo>
                <a:lnTo>
                  <a:pt x="1780907" y="1170446"/>
                </a:lnTo>
                <a:lnTo>
                  <a:pt x="1776899" y="1171754"/>
                </a:lnTo>
                <a:lnTo>
                  <a:pt x="1772727" y="1172981"/>
                </a:lnTo>
                <a:lnTo>
                  <a:pt x="1768309" y="1174044"/>
                </a:lnTo>
                <a:lnTo>
                  <a:pt x="1763729" y="1175025"/>
                </a:lnTo>
                <a:lnTo>
                  <a:pt x="1758902" y="1175924"/>
                </a:lnTo>
                <a:lnTo>
                  <a:pt x="1753994" y="1176660"/>
                </a:lnTo>
                <a:lnTo>
                  <a:pt x="1748759" y="1177232"/>
                </a:lnTo>
                <a:lnTo>
                  <a:pt x="1743360" y="1177723"/>
                </a:lnTo>
                <a:lnTo>
                  <a:pt x="1737716" y="1178214"/>
                </a:lnTo>
                <a:lnTo>
                  <a:pt x="1731744" y="1178459"/>
                </a:lnTo>
                <a:lnTo>
                  <a:pt x="1725691" y="1178704"/>
                </a:lnTo>
                <a:lnTo>
                  <a:pt x="1719392" y="1178704"/>
                </a:lnTo>
                <a:lnTo>
                  <a:pt x="1712766" y="1178704"/>
                </a:lnTo>
                <a:lnTo>
                  <a:pt x="1705976" y="1178622"/>
                </a:lnTo>
                <a:lnTo>
                  <a:pt x="1698860" y="1178377"/>
                </a:lnTo>
                <a:lnTo>
                  <a:pt x="1691498" y="1178050"/>
                </a:lnTo>
                <a:lnTo>
                  <a:pt x="1683890" y="1177560"/>
                </a:lnTo>
                <a:lnTo>
                  <a:pt x="1676119" y="1176987"/>
                </a:lnTo>
                <a:lnTo>
                  <a:pt x="552326" y="1152949"/>
                </a:lnTo>
                <a:lnTo>
                  <a:pt x="550690" y="1155320"/>
                </a:lnTo>
                <a:lnTo>
                  <a:pt x="548236" y="1158345"/>
                </a:lnTo>
                <a:lnTo>
                  <a:pt x="545045" y="1162188"/>
                </a:lnTo>
                <a:lnTo>
                  <a:pt x="541037" y="1166767"/>
                </a:lnTo>
                <a:lnTo>
                  <a:pt x="536047" y="1172163"/>
                </a:lnTo>
                <a:lnTo>
                  <a:pt x="530158" y="1178459"/>
                </a:lnTo>
                <a:lnTo>
                  <a:pt x="526804" y="1181811"/>
                </a:lnTo>
                <a:lnTo>
                  <a:pt x="523123" y="1185409"/>
                </a:lnTo>
                <a:lnTo>
                  <a:pt x="519278" y="1189252"/>
                </a:lnTo>
                <a:lnTo>
                  <a:pt x="515024" y="1193258"/>
                </a:lnTo>
                <a:lnTo>
                  <a:pt x="510525" y="1197510"/>
                </a:lnTo>
                <a:lnTo>
                  <a:pt x="505699" y="1201925"/>
                </a:lnTo>
                <a:lnTo>
                  <a:pt x="500545" y="1206586"/>
                </a:lnTo>
                <a:lnTo>
                  <a:pt x="495146" y="1211410"/>
                </a:lnTo>
                <a:lnTo>
                  <a:pt x="489338" y="1216479"/>
                </a:lnTo>
                <a:lnTo>
                  <a:pt x="483121" y="1221712"/>
                </a:lnTo>
                <a:lnTo>
                  <a:pt x="476659" y="1227190"/>
                </a:lnTo>
                <a:lnTo>
                  <a:pt x="469706" y="1232914"/>
                </a:lnTo>
                <a:lnTo>
                  <a:pt x="462589" y="1238800"/>
                </a:lnTo>
                <a:lnTo>
                  <a:pt x="454900" y="1244851"/>
                </a:lnTo>
                <a:lnTo>
                  <a:pt x="446883" y="1251229"/>
                </a:lnTo>
                <a:lnTo>
                  <a:pt x="438540" y="1257770"/>
                </a:lnTo>
                <a:lnTo>
                  <a:pt x="429623" y="1264556"/>
                </a:lnTo>
                <a:lnTo>
                  <a:pt x="420461" y="1271506"/>
                </a:lnTo>
                <a:lnTo>
                  <a:pt x="410727" y="1278701"/>
                </a:lnTo>
                <a:lnTo>
                  <a:pt x="400665" y="1286142"/>
                </a:lnTo>
                <a:lnTo>
                  <a:pt x="395675" y="1289657"/>
                </a:lnTo>
                <a:lnTo>
                  <a:pt x="390522" y="1293173"/>
                </a:lnTo>
                <a:lnTo>
                  <a:pt x="385123" y="1296689"/>
                </a:lnTo>
                <a:lnTo>
                  <a:pt x="379560" y="1300123"/>
                </a:lnTo>
                <a:lnTo>
                  <a:pt x="373834" y="1303557"/>
                </a:lnTo>
                <a:lnTo>
                  <a:pt x="367863" y="1306910"/>
                </a:lnTo>
                <a:lnTo>
                  <a:pt x="361809" y="1310262"/>
                </a:lnTo>
                <a:lnTo>
                  <a:pt x="355674" y="1313532"/>
                </a:lnTo>
                <a:lnTo>
                  <a:pt x="349294" y="1316721"/>
                </a:lnTo>
                <a:lnTo>
                  <a:pt x="342831" y="1319910"/>
                </a:lnTo>
                <a:lnTo>
                  <a:pt x="336369" y="1323099"/>
                </a:lnTo>
                <a:lnTo>
                  <a:pt x="329580" y="1326206"/>
                </a:lnTo>
                <a:lnTo>
                  <a:pt x="322790" y="1329231"/>
                </a:lnTo>
                <a:lnTo>
                  <a:pt x="316000" y="1332256"/>
                </a:lnTo>
                <a:lnTo>
                  <a:pt x="308965" y="1335200"/>
                </a:lnTo>
                <a:lnTo>
                  <a:pt x="302012" y="1338143"/>
                </a:lnTo>
                <a:lnTo>
                  <a:pt x="294896" y="1341005"/>
                </a:lnTo>
                <a:lnTo>
                  <a:pt x="287697" y="1343785"/>
                </a:lnTo>
                <a:lnTo>
                  <a:pt x="280580" y="1346565"/>
                </a:lnTo>
                <a:lnTo>
                  <a:pt x="273382" y="1349345"/>
                </a:lnTo>
                <a:lnTo>
                  <a:pt x="266020" y="1351961"/>
                </a:lnTo>
                <a:lnTo>
                  <a:pt x="258821" y="1354660"/>
                </a:lnTo>
                <a:lnTo>
                  <a:pt x="244178" y="1359729"/>
                </a:lnTo>
                <a:lnTo>
                  <a:pt x="229700" y="1364635"/>
                </a:lnTo>
                <a:lnTo>
                  <a:pt x="215139" y="1369377"/>
                </a:lnTo>
                <a:lnTo>
                  <a:pt x="200905" y="1373792"/>
                </a:lnTo>
                <a:lnTo>
                  <a:pt x="186835" y="1378126"/>
                </a:lnTo>
                <a:lnTo>
                  <a:pt x="173093" y="1382214"/>
                </a:lnTo>
                <a:lnTo>
                  <a:pt x="159759" y="1385975"/>
                </a:lnTo>
                <a:lnTo>
                  <a:pt x="146834" y="1389573"/>
                </a:lnTo>
                <a:lnTo>
                  <a:pt x="134319" y="1392925"/>
                </a:lnTo>
                <a:lnTo>
                  <a:pt x="122539" y="1396032"/>
                </a:lnTo>
                <a:lnTo>
                  <a:pt x="111414" y="1398894"/>
                </a:lnTo>
                <a:lnTo>
                  <a:pt x="100944" y="1401510"/>
                </a:lnTo>
                <a:lnTo>
                  <a:pt x="91291" y="1403881"/>
                </a:lnTo>
                <a:lnTo>
                  <a:pt x="74685" y="1407724"/>
                </a:lnTo>
                <a:lnTo>
                  <a:pt x="62169" y="1410586"/>
                </a:lnTo>
                <a:lnTo>
                  <a:pt x="54153" y="1412303"/>
                </a:lnTo>
                <a:lnTo>
                  <a:pt x="51453" y="1412875"/>
                </a:lnTo>
                <a:lnTo>
                  <a:pt x="60206" y="1408133"/>
                </a:lnTo>
                <a:lnTo>
                  <a:pt x="68795" y="1403391"/>
                </a:lnTo>
                <a:lnTo>
                  <a:pt x="77139" y="1398812"/>
                </a:lnTo>
                <a:lnTo>
                  <a:pt x="85319" y="1394233"/>
                </a:lnTo>
                <a:lnTo>
                  <a:pt x="93254" y="1389654"/>
                </a:lnTo>
                <a:lnTo>
                  <a:pt x="101025" y="1385239"/>
                </a:lnTo>
                <a:lnTo>
                  <a:pt x="108633" y="1380742"/>
                </a:lnTo>
                <a:lnTo>
                  <a:pt x="115913" y="1376327"/>
                </a:lnTo>
                <a:lnTo>
                  <a:pt x="123194" y="1371993"/>
                </a:lnTo>
                <a:lnTo>
                  <a:pt x="130229" y="1367660"/>
                </a:lnTo>
                <a:lnTo>
                  <a:pt x="136936" y="1363490"/>
                </a:lnTo>
                <a:lnTo>
                  <a:pt x="143644" y="1359238"/>
                </a:lnTo>
                <a:lnTo>
                  <a:pt x="150025" y="1355068"/>
                </a:lnTo>
                <a:lnTo>
                  <a:pt x="156242" y="1351062"/>
                </a:lnTo>
                <a:lnTo>
                  <a:pt x="162377" y="1346974"/>
                </a:lnTo>
                <a:lnTo>
                  <a:pt x="168266" y="1342967"/>
                </a:lnTo>
                <a:lnTo>
                  <a:pt x="173993" y="1338961"/>
                </a:lnTo>
                <a:lnTo>
                  <a:pt x="179555" y="1335118"/>
                </a:lnTo>
                <a:lnTo>
                  <a:pt x="184954" y="1331275"/>
                </a:lnTo>
                <a:lnTo>
                  <a:pt x="190189" y="1327432"/>
                </a:lnTo>
                <a:lnTo>
                  <a:pt x="195261" y="1323753"/>
                </a:lnTo>
                <a:lnTo>
                  <a:pt x="200169" y="1319910"/>
                </a:lnTo>
                <a:lnTo>
                  <a:pt x="204914" y="1316312"/>
                </a:lnTo>
                <a:lnTo>
                  <a:pt x="209495" y="1312715"/>
                </a:lnTo>
                <a:lnTo>
                  <a:pt x="213912" y="1309117"/>
                </a:lnTo>
                <a:lnTo>
                  <a:pt x="218165" y="1305601"/>
                </a:lnTo>
                <a:lnTo>
                  <a:pt x="222337" y="1302086"/>
                </a:lnTo>
                <a:lnTo>
                  <a:pt x="226264" y="1298651"/>
                </a:lnTo>
                <a:lnTo>
                  <a:pt x="230109" y="1295217"/>
                </a:lnTo>
                <a:lnTo>
                  <a:pt x="233790" y="1291947"/>
                </a:lnTo>
                <a:lnTo>
                  <a:pt x="237307" y="1288595"/>
                </a:lnTo>
                <a:lnTo>
                  <a:pt x="240743" y="1285406"/>
                </a:lnTo>
                <a:lnTo>
                  <a:pt x="243933" y="1282135"/>
                </a:lnTo>
                <a:lnTo>
                  <a:pt x="247042" y="1278946"/>
                </a:lnTo>
                <a:lnTo>
                  <a:pt x="249986" y="1275839"/>
                </a:lnTo>
                <a:lnTo>
                  <a:pt x="252849" y="1272732"/>
                </a:lnTo>
                <a:lnTo>
                  <a:pt x="255549" y="1269707"/>
                </a:lnTo>
                <a:lnTo>
                  <a:pt x="258167" y="1266764"/>
                </a:lnTo>
                <a:lnTo>
                  <a:pt x="260621" y="1263738"/>
                </a:lnTo>
                <a:lnTo>
                  <a:pt x="262993" y="1260795"/>
                </a:lnTo>
                <a:lnTo>
                  <a:pt x="265202" y="1257933"/>
                </a:lnTo>
                <a:lnTo>
                  <a:pt x="267328" y="1255153"/>
                </a:lnTo>
                <a:lnTo>
                  <a:pt x="269373" y="1252373"/>
                </a:lnTo>
                <a:lnTo>
                  <a:pt x="271173" y="1249593"/>
                </a:lnTo>
                <a:lnTo>
                  <a:pt x="272973" y="1246895"/>
                </a:lnTo>
                <a:lnTo>
                  <a:pt x="274527" y="1244279"/>
                </a:lnTo>
                <a:lnTo>
                  <a:pt x="276081" y="1241662"/>
                </a:lnTo>
                <a:lnTo>
                  <a:pt x="277554" y="1239046"/>
                </a:lnTo>
                <a:lnTo>
                  <a:pt x="278862" y="1236511"/>
                </a:lnTo>
                <a:lnTo>
                  <a:pt x="280089" y="1234058"/>
                </a:lnTo>
                <a:lnTo>
                  <a:pt x="281235" y="1231687"/>
                </a:lnTo>
                <a:lnTo>
                  <a:pt x="282216" y="1229234"/>
                </a:lnTo>
                <a:lnTo>
                  <a:pt x="283198" y="1226863"/>
                </a:lnTo>
                <a:lnTo>
                  <a:pt x="284016" y="1224492"/>
                </a:lnTo>
                <a:lnTo>
                  <a:pt x="284752" y="1222202"/>
                </a:lnTo>
                <a:lnTo>
                  <a:pt x="285407" y="1219913"/>
                </a:lnTo>
                <a:lnTo>
                  <a:pt x="285979" y="1217705"/>
                </a:lnTo>
                <a:lnTo>
                  <a:pt x="286470" y="1215580"/>
                </a:lnTo>
                <a:lnTo>
                  <a:pt x="286879" y="1213454"/>
                </a:lnTo>
                <a:lnTo>
                  <a:pt x="287206" y="1211328"/>
                </a:lnTo>
                <a:lnTo>
                  <a:pt x="287370" y="1209202"/>
                </a:lnTo>
                <a:lnTo>
                  <a:pt x="287533" y="1207158"/>
                </a:lnTo>
                <a:lnTo>
                  <a:pt x="287697" y="1205277"/>
                </a:lnTo>
                <a:lnTo>
                  <a:pt x="287697" y="1203315"/>
                </a:lnTo>
                <a:lnTo>
                  <a:pt x="287615" y="1201353"/>
                </a:lnTo>
                <a:lnTo>
                  <a:pt x="287533" y="1199554"/>
                </a:lnTo>
                <a:lnTo>
                  <a:pt x="287370" y="1197673"/>
                </a:lnTo>
                <a:lnTo>
                  <a:pt x="287124" y="1195875"/>
                </a:lnTo>
                <a:lnTo>
                  <a:pt x="286797" y="1194158"/>
                </a:lnTo>
                <a:lnTo>
                  <a:pt x="286470" y="1192359"/>
                </a:lnTo>
                <a:lnTo>
                  <a:pt x="286061" y="1190642"/>
                </a:lnTo>
                <a:lnTo>
                  <a:pt x="285652" y="1189006"/>
                </a:lnTo>
                <a:lnTo>
                  <a:pt x="284998" y="1187371"/>
                </a:lnTo>
                <a:lnTo>
                  <a:pt x="284507" y="1185736"/>
                </a:lnTo>
                <a:lnTo>
                  <a:pt x="283852" y="1184264"/>
                </a:lnTo>
                <a:lnTo>
                  <a:pt x="283198" y="1182711"/>
                </a:lnTo>
                <a:lnTo>
                  <a:pt x="282462" y="1181239"/>
                </a:lnTo>
                <a:lnTo>
                  <a:pt x="281725" y="1179767"/>
                </a:lnTo>
                <a:lnTo>
                  <a:pt x="280171" y="1176987"/>
                </a:lnTo>
                <a:lnTo>
                  <a:pt x="278372" y="1174371"/>
                </a:lnTo>
                <a:lnTo>
                  <a:pt x="276490" y="1171836"/>
                </a:lnTo>
                <a:lnTo>
                  <a:pt x="274445" y="1169383"/>
                </a:lnTo>
                <a:lnTo>
                  <a:pt x="272482" y="1167176"/>
                </a:lnTo>
                <a:lnTo>
                  <a:pt x="270355" y="1165050"/>
                </a:lnTo>
                <a:lnTo>
                  <a:pt x="268146" y="1163006"/>
                </a:lnTo>
                <a:lnTo>
                  <a:pt x="265856" y="1161125"/>
                </a:lnTo>
                <a:lnTo>
                  <a:pt x="263647" y="1159408"/>
                </a:lnTo>
                <a:lnTo>
                  <a:pt x="261439" y="1157691"/>
                </a:lnTo>
                <a:lnTo>
                  <a:pt x="259230" y="1156137"/>
                </a:lnTo>
                <a:lnTo>
                  <a:pt x="257021" y="1154829"/>
                </a:lnTo>
                <a:lnTo>
                  <a:pt x="254894" y="1153439"/>
                </a:lnTo>
                <a:lnTo>
                  <a:pt x="252768" y="1152295"/>
                </a:lnTo>
                <a:lnTo>
                  <a:pt x="250886" y="1151313"/>
                </a:lnTo>
                <a:lnTo>
                  <a:pt x="247205" y="1149433"/>
                </a:lnTo>
                <a:lnTo>
                  <a:pt x="244097" y="1148043"/>
                </a:lnTo>
                <a:lnTo>
                  <a:pt x="241724" y="1147062"/>
                </a:lnTo>
                <a:lnTo>
                  <a:pt x="239679" y="1146326"/>
                </a:lnTo>
                <a:lnTo>
                  <a:pt x="202950" y="1145508"/>
                </a:lnTo>
                <a:lnTo>
                  <a:pt x="195016" y="1145426"/>
                </a:lnTo>
                <a:lnTo>
                  <a:pt x="187163" y="1145263"/>
                </a:lnTo>
                <a:lnTo>
                  <a:pt x="179555" y="1145018"/>
                </a:lnTo>
                <a:lnTo>
                  <a:pt x="172029" y="1144527"/>
                </a:lnTo>
                <a:lnTo>
                  <a:pt x="164667" y="1143955"/>
                </a:lnTo>
                <a:lnTo>
                  <a:pt x="157632" y="1143219"/>
                </a:lnTo>
                <a:lnTo>
                  <a:pt x="154115" y="1142646"/>
                </a:lnTo>
                <a:lnTo>
                  <a:pt x="150597" y="1142238"/>
                </a:lnTo>
                <a:lnTo>
                  <a:pt x="147162" y="1141665"/>
                </a:lnTo>
                <a:lnTo>
                  <a:pt x="143808" y="1141093"/>
                </a:lnTo>
                <a:lnTo>
                  <a:pt x="140454" y="1140439"/>
                </a:lnTo>
                <a:lnTo>
                  <a:pt x="137182" y="1139703"/>
                </a:lnTo>
                <a:lnTo>
                  <a:pt x="133910" y="1138967"/>
                </a:lnTo>
                <a:lnTo>
                  <a:pt x="130719" y="1138149"/>
                </a:lnTo>
                <a:lnTo>
                  <a:pt x="127611" y="1137250"/>
                </a:lnTo>
                <a:lnTo>
                  <a:pt x="124421" y="1136269"/>
                </a:lnTo>
                <a:lnTo>
                  <a:pt x="121394" y="1135370"/>
                </a:lnTo>
                <a:lnTo>
                  <a:pt x="118367" y="1134225"/>
                </a:lnTo>
                <a:lnTo>
                  <a:pt x="115422" y="1133162"/>
                </a:lnTo>
                <a:lnTo>
                  <a:pt x="112559" y="1131854"/>
                </a:lnTo>
                <a:lnTo>
                  <a:pt x="109696" y="1130627"/>
                </a:lnTo>
                <a:lnTo>
                  <a:pt x="106833" y="1129319"/>
                </a:lnTo>
                <a:lnTo>
                  <a:pt x="104134" y="1127929"/>
                </a:lnTo>
                <a:lnTo>
                  <a:pt x="101434" y="1126376"/>
                </a:lnTo>
                <a:lnTo>
                  <a:pt x="98735" y="1124904"/>
                </a:lnTo>
                <a:lnTo>
                  <a:pt x="96117" y="1123269"/>
                </a:lnTo>
                <a:lnTo>
                  <a:pt x="93418" y="1121388"/>
                </a:lnTo>
                <a:lnTo>
                  <a:pt x="90800" y="1119589"/>
                </a:lnTo>
                <a:lnTo>
                  <a:pt x="88182" y="1117545"/>
                </a:lnTo>
                <a:lnTo>
                  <a:pt x="85565" y="1115337"/>
                </a:lnTo>
                <a:lnTo>
                  <a:pt x="82947" y="1113048"/>
                </a:lnTo>
                <a:lnTo>
                  <a:pt x="80493" y="1110759"/>
                </a:lnTo>
                <a:lnTo>
                  <a:pt x="78039" y="1108306"/>
                </a:lnTo>
                <a:lnTo>
                  <a:pt x="75667" y="1105689"/>
                </a:lnTo>
                <a:lnTo>
                  <a:pt x="73376" y="1103073"/>
                </a:lnTo>
                <a:lnTo>
                  <a:pt x="71249" y="1100211"/>
                </a:lnTo>
                <a:lnTo>
                  <a:pt x="69041" y="1097349"/>
                </a:lnTo>
                <a:lnTo>
                  <a:pt x="66914" y="1094242"/>
                </a:lnTo>
                <a:lnTo>
                  <a:pt x="64951" y="1091054"/>
                </a:lnTo>
                <a:lnTo>
                  <a:pt x="62906" y="1087783"/>
                </a:lnTo>
                <a:lnTo>
                  <a:pt x="61106" y="1084431"/>
                </a:lnTo>
                <a:lnTo>
                  <a:pt x="59306" y="1080833"/>
                </a:lnTo>
                <a:lnTo>
                  <a:pt x="57507" y="1077236"/>
                </a:lnTo>
                <a:lnTo>
                  <a:pt x="55871" y="1073474"/>
                </a:lnTo>
                <a:lnTo>
                  <a:pt x="54317" y="1069550"/>
                </a:lnTo>
                <a:lnTo>
                  <a:pt x="52844" y="1065543"/>
                </a:lnTo>
                <a:lnTo>
                  <a:pt x="51372" y="1061292"/>
                </a:lnTo>
                <a:lnTo>
                  <a:pt x="49981" y="1057040"/>
                </a:lnTo>
                <a:lnTo>
                  <a:pt x="48672" y="1052543"/>
                </a:lnTo>
                <a:lnTo>
                  <a:pt x="47445" y="1047882"/>
                </a:lnTo>
                <a:lnTo>
                  <a:pt x="46300" y="1043140"/>
                </a:lnTo>
                <a:lnTo>
                  <a:pt x="45237" y="1038316"/>
                </a:lnTo>
                <a:lnTo>
                  <a:pt x="44255" y="1033247"/>
                </a:lnTo>
                <a:lnTo>
                  <a:pt x="43355" y="1028096"/>
                </a:lnTo>
                <a:lnTo>
                  <a:pt x="42537" y="1022699"/>
                </a:lnTo>
                <a:lnTo>
                  <a:pt x="41801" y="1017221"/>
                </a:lnTo>
                <a:lnTo>
                  <a:pt x="41065" y="1011579"/>
                </a:lnTo>
                <a:lnTo>
                  <a:pt x="40492" y="1005692"/>
                </a:lnTo>
                <a:lnTo>
                  <a:pt x="40001" y="999724"/>
                </a:lnTo>
                <a:lnTo>
                  <a:pt x="39510" y="993591"/>
                </a:lnTo>
                <a:lnTo>
                  <a:pt x="573" y="313155"/>
                </a:lnTo>
                <a:lnTo>
                  <a:pt x="409" y="309721"/>
                </a:lnTo>
                <a:lnTo>
                  <a:pt x="246" y="306450"/>
                </a:lnTo>
                <a:lnTo>
                  <a:pt x="82" y="303180"/>
                </a:lnTo>
                <a:lnTo>
                  <a:pt x="0" y="299991"/>
                </a:lnTo>
                <a:lnTo>
                  <a:pt x="0" y="296884"/>
                </a:lnTo>
                <a:lnTo>
                  <a:pt x="82" y="293695"/>
                </a:lnTo>
                <a:lnTo>
                  <a:pt x="164" y="290670"/>
                </a:lnTo>
                <a:lnTo>
                  <a:pt x="327" y="287644"/>
                </a:lnTo>
                <a:lnTo>
                  <a:pt x="491" y="284701"/>
                </a:lnTo>
                <a:lnTo>
                  <a:pt x="736" y="281839"/>
                </a:lnTo>
                <a:lnTo>
                  <a:pt x="1064" y="279059"/>
                </a:lnTo>
                <a:lnTo>
                  <a:pt x="1473" y="276279"/>
                </a:lnTo>
                <a:lnTo>
                  <a:pt x="1882" y="273499"/>
                </a:lnTo>
                <a:lnTo>
                  <a:pt x="2291" y="270801"/>
                </a:lnTo>
                <a:lnTo>
                  <a:pt x="2781" y="268185"/>
                </a:lnTo>
                <a:lnTo>
                  <a:pt x="3354" y="265650"/>
                </a:lnTo>
                <a:lnTo>
                  <a:pt x="3927" y="263115"/>
                </a:lnTo>
                <a:lnTo>
                  <a:pt x="4663" y="260581"/>
                </a:lnTo>
                <a:lnTo>
                  <a:pt x="5317" y="258128"/>
                </a:lnTo>
                <a:lnTo>
                  <a:pt x="6053" y="255757"/>
                </a:lnTo>
                <a:lnTo>
                  <a:pt x="6953" y="253467"/>
                </a:lnTo>
                <a:lnTo>
                  <a:pt x="7771" y="251260"/>
                </a:lnTo>
                <a:lnTo>
                  <a:pt x="8589" y="248970"/>
                </a:lnTo>
                <a:lnTo>
                  <a:pt x="9653" y="246763"/>
                </a:lnTo>
                <a:lnTo>
                  <a:pt x="10553" y="244637"/>
                </a:lnTo>
                <a:lnTo>
                  <a:pt x="11616" y="242511"/>
                </a:lnTo>
                <a:lnTo>
                  <a:pt x="12679" y="240549"/>
                </a:lnTo>
                <a:lnTo>
                  <a:pt x="13825" y="238586"/>
                </a:lnTo>
                <a:lnTo>
                  <a:pt x="14970" y="236624"/>
                </a:lnTo>
                <a:lnTo>
                  <a:pt x="16197" y="234743"/>
                </a:lnTo>
                <a:lnTo>
                  <a:pt x="17506" y="232945"/>
                </a:lnTo>
                <a:lnTo>
                  <a:pt x="18733" y="231146"/>
                </a:lnTo>
                <a:lnTo>
                  <a:pt x="20042" y="229347"/>
                </a:lnTo>
                <a:lnTo>
                  <a:pt x="21432" y="227712"/>
                </a:lnTo>
                <a:lnTo>
                  <a:pt x="22905" y="226076"/>
                </a:lnTo>
                <a:lnTo>
                  <a:pt x="24295" y="224523"/>
                </a:lnTo>
                <a:lnTo>
                  <a:pt x="25849" y="222888"/>
                </a:lnTo>
                <a:lnTo>
                  <a:pt x="27404" y="221334"/>
                </a:lnTo>
                <a:lnTo>
                  <a:pt x="28958" y="219944"/>
                </a:lnTo>
                <a:lnTo>
                  <a:pt x="30594" y="218554"/>
                </a:lnTo>
                <a:lnTo>
                  <a:pt x="32230" y="217164"/>
                </a:lnTo>
                <a:lnTo>
                  <a:pt x="34030" y="215856"/>
                </a:lnTo>
                <a:lnTo>
                  <a:pt x="35666" y="214630"/>
                </a:lnTo>
                <a:lnTo>
                  <a:pt x="37465" y="213321"/>
                </a:lnTo>
                <a:lnTo>
                  <a:pt x="39347" y="212177"/>
                </a:lnTo>
                <a:lnTo>
                  <a:pt x="41146" y="211114"/>
                </a:lnTo>
                <a:lnTo>
                  <a:pt x="43028" y="209969"/>
                </a:lnTo>
                <a:lnTo>
                  <a:pt x="44991" y="208988"/>
                </a:lnTo>
                <a:lnTo>
                  <a:pt x="46954" y="207925"/>
                </a:lnTo>
                <a:lnTo>
                  <a:pt x="48918" y="207026"/>
                </a:lnTo>
                <a:lnTo>
                  <a:pt x="50963" y="206126"/>
                </a:lnTo>
                <a:lnTo>
                  <a:pt x="53008" y="205227"/>
                </a:lnTo>
                <a:lnTo>
                  <a:pt x="55135" y="204409"/>
                </a:lnTo>
                <a:lnTo>
                  <a:pt x="57180" y="203673"/>
                </a:lnTo>
                <a:lnTo>
                  <a:pt x="59388" y="203019"/>
                </a:lnTo>
                <a:lnTo>
                  <a:pt x="61597" y="202283"/>
                </a:lnTo>
                <a:lnTo>
                  <a:pt x="63887" y="201629"/>
                </a:lnTo>
                <a:lnTo>
                  <a:pt x="66096" y="201057"/>
                </a:lnTo>
                <a:lnTo>
                  <a:pt x="70677" y="199994"/>
                </a:lnTo>
                <a:lnTo>
                  <a:pt x="75421" y="199094"/>
                </a:lnTo>
                <a:lnTo>
                  <a:pt x="80329" y="198440"/>
                </a:lnTo>
                <a:lnTo>
                  <a:pt x="1583110" y="21586"/>
                </a:lnTo>
                <a:lnTo>
                  <a:pt x="1609287" y="18397"/>
                </a:lnTo>
                <a:lnTo>
                  <a:pt x="1632764" y="15535"/>
                </a:lnTo>
                <a:lnTo>
                  <a:pt x="1654687" y="12755"/>
                </a:lnTo>
                <a:lnTo>
                  <a:pt x="1675628" y="10221"/>
                </a:lnTo>
                <a:lnTo>
                  <a:pt x="1696569" y="7768"/>
                </a:lnTo>
                <a:lnTo>
                  <a:pt x="1707367" y="6541"/>
                </a:lnTo>
                <a:lnTo>
                  <a:pt x="1718410" y="5397"/>
                </a:lnTo>
                <a:lnTo>
                  <a:pt x="1730026" y="4252"/>
                </a:lnTo>
                <a:lnTo>
                  <a:pt x="1742051" y="3107"/>
                </a:lnTo>
                <a:lnTo>
                  <a:pt x="1754812" y="2044"/>
                </a:lnTo>
                <a:lnTo>
                  <a:pt x="1768228" y="900"/>
                </a:lnTo>
                <a:lnTo>
                  <a:pt x="1773299" y="572"/>
                </a:lnTo>
                <a:lnTo>
                  <a:pt x="1778207" y="245"/>
                </a:lnTo>
                <a:lnTo>
                  <a:pt x="1782952" y="82"/>
                </a:lnTo>
                <a:close/>
              </a:path>
            </a:pathLst>
          </a:custGeom>
          <a:solidFill>
            <a:schemeClr val="bg1">
              <a:alpha val="40000"/>
            </a:schemeClr>
          </a:solid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noAutofit/>
          </a:bodyPr>
          <a:lstStyle/>
          <a:p>
            <a:pPr algn="ctr"/>
            <a:endParaRPr lang="zh-CN" altLang="en-US" sz="3800" dirty="0">
              <a:solidFill>
                <a:schemeClr val="bg1"/>
              </a:solidFill>
            </a:endParaRPr>
          </a:p>
        </p:txBody>
      </p:sp>
      <p:sp>
        <p:nvSpPr>
          <p:cNvPr id="18" name="矩形 17"/>
          <p:cNvSpPr/>
          <p:nvPr/>
        </p:nvSpPr>
        <p:spPr>
          <a:xfrm>
            <a:off x="6094455" y="2615561"/>
            <a:ext cx="1723549" cy="276999"/>
          </a:xfrm>
          <a:prstGeom prst="rect">
            <a:avLst/>
          </a:prstGeom>
        </p:spPr>
        <p:txBody>
          <a:bodyPr wrap="non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点击此处添加内容点击</a:t>
            </a:r>
            <a:endParaRPr lang="zh-CN" altLang="en-US" sz="1200" dirty="0">
              <a:solidFill>
                <a:schemeClr val="bg1"/>
              </a:solidFill>
            </a:endParaRPr>
          </a:p>
        </p:txBody>
      </p:sp>
      <p:sp>
        <p:nvSpPr>
          <p:cNvPr id="19" name="文本框 18"/>
          <p:cNvSpPr txBox="1"/>
          <p:nvPr/>
        </p:nvSpPr>
        <p:spPr>
          <a:xfrm>
            <a:off x="8852600" y="4167260"/>
            <a:ext cx="1301959" cy="830997"/>
          </a:xfrm>
          <a:prstGeom prst="rect">
            <a:avLst/>
          </a:prstGeom>
          <a:noFill/>
        </p:spPr>
        <p:txBody>
          <a:bodyPr wrap="none" rtlCol="0">
            <a:spAutoFit/>
          </a:bodyPr>
          <a:lstStyle/>
          <a:p>
            <a:pPr algn="ctr"/>
            <a:r>
              <a:rPr lang="en-US" altLang="zh-CN" sz="4800" dirty="0">
                <a:solidFill>
                  <a:schemeClr val="bg1"/>
                </a:solidFill>
                <a:latin typeface="Segoe UI Light" panose="020B0502040204020203" pitchFamily="34" charset="0"/>
                <a:cs typeface="Segoe UI Light" panose="020B0502040204020203" pitchFamily="34" charset="0"/>
              </a:rPr>
              <a:t>60%</a:t>
            </a:r>
            <a:endParaRPr lang="zh-CN" altLang="en-US" sz="4800" dirty="0">
              <a:solidFill>
                <a:schemeClr val="bg1"/>
              </a:solidFill>
              <a:latin typeface="Segoe UI Light" panose="020B0502040204020203" pitchFamily="34" charset="0"/>
              <a:cs typeface="Segoe UI Light" panose="020B0502040204020203" pitchFamily="34" charset="0"/>
            </a:endParaRPr>
          </a:p>
        </p:txBody>
      </p:sp>
      <p:sp>
        <p:nvSpPr>
          <p:cNvPr id="20" name="文本框 19"/>
          <p:cNvSpPr txBox="1"/>
          <p:nvPr/>
        </p:nvSpPr>
        <p:spPr>
          <a:xfrm>
            <a:off x="2180334" y="4415733"/>
            <a:ext cx="1301959" cy="830997"/>
          </a:xfrm>
          <a:prstGeom prst="rect">
            <a:avLst/>
          </a:prstGeom>
          <a:noFill/>
        </p:spPr>
        <p:txBody>
          <a:bodyPr wrap="none" rtlCol="0">
            <a:spAutoFit/>
          </a:bodyPr>
          <a:lstStyle/>
          <a:p>
            <a:pPr algn="ctr"/>
            <a:r>
              <a:rPr lang="en-US" altLang="zh-CN" sz="4800" dirty="0">
                <a:solidFill>
                  <a:schemeClr val="bg1"/>
                </a:solidFill>
                <a:latin typeface="Segoe UI Light" panose="020B0502040204020203" pitchFamily="34" charset="0"/>
                <a:cs typeface="Segoe UI Light" panose="020B0502040204020203" pitchFamily="34" charset="0"/>
              </a:rPr>
              <a:t>22%</a:t>
            </a:r>
            <a:endParaRPr lang="zh-CN" altLang="en-US" sz="4800" dirty="0">
              <a:solidFill>
                <a:schemeClr val="bg1"/>
              </a:solidFill>
              <a:latin typeface="Segoe UI Light" panose="020B0502040204020203" pitchFamily="34" charset="0"/>
              <a:cs typeface="Segoe UI Light" panose="020B0502040204020203" pitchFamily="34" charset="0"/>
            </a:endParaRPr>
          </a:p>
        </p:txBody>
      </p:sp>
      <p:sp>
        <p:nvSpPr>
          <p:cNvPr id="21" name="文本框 20"/>
          <p:cNvSpPr txBox="1"/>
          <p:nvPr/>
        </p:nvSpPr>
        <p:spPr>
          <a:xfrm>
            <a:off x="1374486" y="2444532"/>
            <a:ext cx="1204177" cy="830997"/>
          </a:xfrm>
          <a:prstGeom prst="rect">
            <a:avLst/>
          </a:prstGeom>
          <a:noFill/>
        </p:spPr>
        <p:txBody>
          <a:bodyPr wrap="none" rtlCol="0">
            <a:spAutoFit/>
          </a:bodyPr>
          <a:lstStyle/>
          <a:p>
            <a:pPr algn="ctr"/>
            <a:r>
              <a:rPr lang="en-US" altLang="zh-CN" sz="4800" dirty="0">
                <a:solidFill>
                  <a:schemeClr val="bg1"/>
                </a:solidFill>
                <a:latin typeface="Segoe UI Light" panose="020B0502040204020203" pitchFamily="34" charset="0"/>
                <a:cs typeface="Segoe UI Light" panose="020B0502040204020203" pitchFamily="34" charset="0"/>
              </a:rPr>
              <a:t>10%</a:t>
            </a:r>
            <a:endParaRPr lang="zh-CN" altLang="en-US" sz="4800" dirty="0">
              <a:solidFill>
                <a:schemeClr val="bg1"/>
              </a:solidFill>
              <a:latin typeface="Segoe UI Light" panose="020B0502040204020203" pitchFamily="34" charset="0"/>
              <a:cs typeface="Segoe UI Light" panose="020B0502040204020203" pitchFamily="34" charset="0"/>
            </a:endParaRPr>
          </a:p>
        </p:txBody>
      </p:sp>
      <p:sp>
        <p:nvSpPr>
          <p:cNvPr id="22" name="文本框 21"/>
          <p:cNvSpPr txBox="1"/>
          <p:nvPr/>
        </p:nvSpPr>
        <p:spPr>
          <a:xfrm>
            <a:off x="8395089" y="2252382"/>
            <a:ext cx="984565" cy="830997"/>
          </a:xfrm>
          <a:prstGeom prst="rect">
            <a:avLst/>
          </a:prstGeom>
          <a:noFill/>
        </p:spPr>
        <p:txBody>
          <a:bodyPr wrap="none" rtlCol="0">
            <a:spAutoFit/>
          </a:bodyPr>
          <a:lstStyle/>
          <a:p>
            <a:pPr algn="ctr"/>
            <a:r>
              <a:rPr lang="en-US" altLang="zh-CN" sz="4800" dirty="0">
                <a:solidFill>
                  <a:schemeClr val="bg1"/>
                </a:solidFill>
                <a:latin typeface="Segoe UI Light" panose="020B0502040204020203" pitchFamily="34" charset="0"/>
                <a:cs typeface="Segoe UI Light" panose="020B0502040204020203" pitchFamily="34" charset="0"/>
              </a:rPr>
              <a:t>8%</a:t>
            </a:r>
            <a:endParaRPr lang="zh-CN" altLang="en-US" sz="4800" dirty="0">
              <a:solidFill>
                <a:schemeClr val="bg1"/>
              </a:solidFill>
              <a:latin typeface="Segoe UI Light" panose="020B0502040204020203" pitchFamily="34" charset="0"/>
              <a:cs typeface="Segoe UI Light" panose="020B0502040204020203" pitchFamily="34" charset="0"/>
            </a:endParaRPr>
          </a:p>
        </p:txBody>
      </p:sp>
      <p:sp>
        <p:nvSpPr>
          <p:cNvPr id="23" name="圆角矩形 22"/>
          <p:cNvSpPr/>
          <p:nvPr/>
        </p:nvSpPr>
        <p:spPr>
          <a:xfrm>
            <a:off x="2746974" y="1306334"/>
            <a:ext cx="6978316" cy="987855"/>
          </a:xfrm>
          <a:prstGeom prst="roundRect">
            <a:avLst/>
          </a:prstGeom>
          <a:ln w="28575">
            <a:noFill/>
          </a:ln>
        </p:spPr>
        <p:txBody>
          <a:bodyPr wrap="square" anchor="ctr">
            <a:no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点击此处添加内容点击此处添加内容点击此处添加内容点击此处添加内容点击。点击此处添加</a:t>
            </a:r>
            <a:r>
              <a:rPr lang="zh-CN" altLang="en-US" sz="1200" dirty="0" smtClean="0">
                <a:solidFill>
                  <a:schemeClr val="bg1"/>
                </a:solidFill>
                <a:latin typeface="微软雅黑" panose="020B0503020204020204" pitchFamily="34" charset="-122"/>
                <a:ea typeface="微软雅黑" panose="020B0503020204020204" pitchFamily="34" charset="-122"/>
              </a:rPr>
              <a:t>内容点击</a:t>
            </a:r>
            <a:r>
              <a:rPr lang="zh-CN" altLang="en-US" sz="1200" dirty="0">
                <a:solidFill>
                  <a:schemeClr val="bg1"/>
                </a:solidFill>
                <a:latin typeface="微软雅黑" panose="020B0503020204020204" pitchFamily="34" charset="-122"/>
                <a:ea typeface="微软雅黑" panose="020B0503020204020204" pitchFamily="34" charset="-122"/>
              </a:rPr>
              <a:t>此处添加内容点击此处添加内容点击此处添加内容点击。</a:t>
            </a:r>
            <a:endParaRPr lang="zh-CN" altLang="en-US" sz="1200" dirty="0">
              <a:solidFill>
                <a:schemeClr val="bg1"/>
              </a:solidFill>
            </a:endParaRPr>
          </a:p>
        </p:txBody>
      </p:sp>
      <p:sp>
        <p:nvSpPr>
          <p:cNvPr id="24" name="文本框 23"/>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26" name="文本框 25"/>
          <p:cNvSpPr txBox="1"/>
          <p:nvPr/>
        </p:nvSpPr>
        <p:spPr>
          <a:xfrm>
            <a:off x="736978" y="586606"/>
            <a:ext cx="4612944"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主打产品市场占有率</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7" name="等腰三角形 26"/>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Effect transition="in" filter="fade">
                                      <p:cBhvr>
                                        <p:cTn id="62" dur="500"/>
                                        <p:tgtEl>
                                          <p:spTgt spid="1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0" nodeType="clickEffect">
                                  <p:stCondLst>
                                    <p:cond delay="1000"/>
                                  </p:stCondLst>
                                  <p:childTnLst>
                                    <p:animEffect transition="out" filter="fade">
                                      <p:cBhvr>
                                        <p:cTn id="88" dur="500"/>
                                        <p:tgtEl>
                                          <p:spTgt spid="24"/>
                                        </p:tgtEl>
                                      </p:cBhvr>
                                    </p:animEffect>
                                    <p:set>
                                      <p:cBhvr>
                                        <p:cTn id="89"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1" grpId="0" animBg="1"/>
      <p:bldP spid="12" grpId="0"/>
      <p:bldP spid="13" grpId="0" animBg="1"/>
      <p:bldP spid="14" grpId="0"/>
      <p:bldP spid="15" grpId="0" animBg="1"/>
      <p:bldP spid="16" grpId="0"/>
      <p:bldP spid="17" grpId="0" animBg="1"/>
      <p:bldP spid="18" grpId="0"/>
      <p:bldP spid="19" grpId="0"/>
      <p:bldP spid="20" grpId="0"/>
      <p:bldP spid="21"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74063" y="2474031"/>
            <a:ext cx="4227394" cy="196528"/>
            <a:chOff x="982639" y="1707107"/>
            <a:chExt cx="4697104" cy="218364"/>
          </a:xfrm>
        </p:grpSpPr>
        <p:sp>
          <p:nvSpPr>
            <p:cNvPr id="6" name="矩形 5"/>
            <p:cNvSpPr/>
            <p:nvPr/>
          </p:nvSpPr>
          <p:spPr>
            <a:xfrm>
              <a:off x="982639" y="1707107"/>
              <a:ext cx="2347415" cy="218364"/>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sp>
          <p:nvSpPr>
            <p:cNvPr id="7" name="矩形 6"/>
            <p:cNvSpPr/>
            <p:nvPr/>
          </p:nvSpPr>
          <p:spPr>
            <a:xfrm>
              <a:off x="3332328" y="1707107"/>
              <a:ext cx="2347415" cy="2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grpSp>
      <p:grpSp>
        <p:nvGrpSpPr>
          <p:cNvPr id="8" name="组合 7"/>
          <p:cNvGrpSpPr/>
          <p:nvPr/>
        </p:nvGrpSpPr>
        <p:grpSpPr>
          <a:xfrm>
            <a:off x="2974063" y="4907700"/>
            <a:ext cx="4227395" cy="196528"/>
            <a:chOff x="982638" y="1707107"/>
            <a:chExt cx="4697105" cy="218364"/>
          </a:xfrm>
        </p:grpSpPr>
        <p:sp>
          <p:nvSpPr>
            <p:cNvPr id="9" name="矩形 8"/>
            <p:cNvSpPr/>
            <p:nvPr/>
          </p:nvSpPr>
          <p:spPr>
            <a:xfrm>
              <a:off x="3332328" y="1707107"/>
              <a:ext cx="2347415" cy="2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sp>
          <p:nvSpPr>
            <p:cNvPr id="10" name="矩形 9"/>
            <p:cNvSpPr/>
            <p:nvPr/>
          </p:nvSpPr>
          <p:spPr>
            <a:xfrm>
              <a:off x="982638" y="1707107"/>
              <a:ext cx="2556000" cy="218364"/>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grpSp>
      <p:grpSp>
        <p:nvGrpSpPr>
          <p:cNvPr id="11" name="组合 10"/>
          <p:cNvGrpSpPr/>
          <p:nvPr/>
        </p:nvGrpSpPr>
        <p:grpSpPr>
          <a:xfrm>
            <a:off x="2974063" y="3082449"/>
            <a:ext cx="4227395" cy="196528"/>
            <a:chOff x="982638" y="1707107"/>
            <a:chExt cx="4697105" cy="218364"/>
          </a:xfrm>
        </p:grpSpPr>
        <p:sp>
          <p:nvSpPr>
            <p:cNvPr id="12" name="矩形 11"/>
            <p:cNvSpPr/>
            <p:nvPr/>
          </p:nvSpPr>
          <p:spPr>
            <a:xfrm>
              <a:off x="3332328" y="1707107"/>
              <a:ext cx="2347415" cy="2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sp>
          <p:nvSpPr>
            <p:cNvPr id="13" name="矩形 12"/>
            <p:cNvSpPr/>
            <p:nvPr/>
          </p:nvSpPr>
          <p:spPr>
            <a:xfrm>
              <a:off x="982638" y="1707107"/>
              <a:ext cx="3060000" cy="218364"/>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grpSp>
      <p:grpSp>
        <p:nvGrpSpPr>
          <p:cNvPr id="14" name="组合 13"/>
          <p:cNvGrpSpPr/>
          <p:nvPr/>
        </p:nvGrpSpPr>
        <p:grpSpPr>
          <a:xfrm>
            <a:off x="2974064" y="3690866"/>
            <a:ext cx="4233725" cy="196528"/>
            <a:chOff x="982639" y="1707107"/>
            <a:chExt cx="4704139" cy="218364"/>
          </a:xfrm>
        </p:grpSpPr>
        <p:sp>
          <p:nvSpPr>
            <p:cNvPr id="15" name="矩形 14"/>
            <p:cNvSpPr/>
            <p:nvPr/>
          </p:nvSpPr>
          <p:spPr>
            <a:xfrm>
              <a:off x="982639" y="1707107"/>
              <a:ext cx="2016000" cy="218364"/>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sp>
          <p:nvSpPr>
            <p:cNvPr id="16" name="矩形 15"/>
            <p:cNvSpPr/>
            <p:nvPr/>
          </p:nvSpPr>
          <p:spPr>
            <a:xfrm>
              <a:off x="3004778" y="1707107"/>
              <a:ext cx="2682000" cy="2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grpSp>
      <p:grpSp>
        <p:nvGrpSpPr>
          <p:cNvPr id="17" name="组合 16"/>
          <p:cNvGrpSpPr/>
          <p:nvPr/>
        </p:nvGrpSpPr>
        <p:grpSpPr>
          <a:xfrm>
            <a:off x="2974063" y="4299283"/>
            <a:ext cx="4227395" cy="196528"/>
            <a:chOff x="982638" y="1707107"/>
            <a:chExt cx="4697105" cy="218364"/>
          </a:xfrm>
        </p:grpSpPr>
        <p:sp>
          <p:nvSpPr>
            <p:cNvPr id="18" name="矩形 17"/>
            <p:cNvSpPr/>
            <p:nvPr/>
          </p:nvSpPr>
          <p:spPr>
            <a:xfrm>
              <a:off x="3332328" y="1707107"/>
              <a:ext cx="2347415" cy="2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sp>
          <p:nvSpPr>
            <p:cNvPr id="19" name="矩形 18"/>
            <p:cNvSpPr/>
            <p:nvPr/>
          </p:nvSpPr>
          <p:spPr>
            <a:xfrm>
              <a:off x="982638" y="1707107"/>
              <a:ext cx="3816000" cy="218364"/>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grpSp>
      <p:grpSp>
        <p:nvGrpSpPr>
          <p:cNvPr id="20" name="组合 19"/>
          <p:cNvGrpSpPr/>
          <p:nvPr/>
        </p:nvGrpSpPr>
        <p:grpSpPr>
          <a:xfrm>
            <a:off x="2974063" y="5516118"/>
            <a:ext cx="4227395" cy="196528"/>
            <a:chOff x="982638" y="1707107"/>
            <a:chExt cx="4697105" cy="218364"/>
          </a:xfrm>
        </p:grpSpPr>
        <p:sp>
          <p:nvSpPr>
            <p:cNvPr id="21" name="矩形 20"/>
            <p:cNvSpPr/>
            <p:nvPr/>
          </p:nvSpPr>
          <p:spPr>
            <a:xfrm>
              <a:off x="3332328" y="1707107"/>
              <a:ext cx="2347415" cy="2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sp>
          <p:nvSpPr>
            <p:cNvPr id="22" name="矩形 21"/>
            <p:cNvSpPr/>
            <p:nvPr/>
          </p:nvSpPr>
          <p:spPr>
            <a:xfrm>
              <a:off x="982638" y="1707107"/>
              <a:ext cx="2916000" cy="218364"/>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solidFill>
                  <a:schemeClr val="bg1"/>
                </a:solidFill>
              </a:endParaRPr>
            </a:p>
          </p:txBody>
        </p:sp>
      </p:grpSp>
      <p:sp>
        <p:nvSpPr>
          <p:cNvPr id="23" name="文本框 22"/>
          <p:cNvSpPr txBox="1"/>
          <p:nvPr/>
        </p:nvSpPr>
        <p:spPr>
          <a:xfrm>
            <a:off x="2169529" y="2436160"/>
            <a:ext cx="627095"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项目 </a:t>
            </a:r>
            <a:r>
              <a:rPr lang="en-US" altLang="zh-CN" sz="1200" dirty="0">
                <a:solidFill>
                  <a:schemeClr val="bg1"/>
                </a:solidFill>
                <a:latin typeface="微软雅黑" panose="020B0503020204020204" pitchFamily="34" charset="-122"/>
                <a:ea typeface="微软雅黑" panose="020B0503020204020204" pitchFamily="34" charset="-122"/>
              </a:rPr>
              <a:t>1</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69529" y="3049900"/>
            <a:ext cx="627095"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项目 </a:t>
            </a:r>
            <a:r>
              <a:rPr lang="en-US" altLang="zh-CN" sz="1200" dirty="0">
                <a:solidFill>
                  <a:schemeClr val="bg1"/>
                </a:solidFill>
                <a:latin typeface="微软雅黑" panose="020B0503020204020204" pitchFamily="34" charset="-122"/>
                <a:ea typeface="微软雅黑" panose="020B0503020204020204" pitchFamily="34" charset="-122"/>
              </a:rPr>
              <a:t>2</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69529" y="3663639"/>
            <a:ext cx="627095"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项目 </a:t>
            </a:r>
            <a:r>
              <a:rPr lang="en-US" altLang="zh-CN" sz="1200" dirty="0">
                <a:solidFill>
                  <a:schemeClr val="bg1"/>
                </a:solidFill>
                <a:latin typeface="微软雅黑" panose="020B0503020204020204" pitchFamily="34" charset="-122"/>
                <a:ea typeface="微软雅黑" panose="020B0503020204020204" pitchFamily="34" charset="-122"/>
              </a:rPr>
              <a:t>3</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169529" y="4277379"/>
            <a:ext cx="627095"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项目 </a:t>
            </a:r>
            <a:r>
              <a:rPr lang="en-US" altLang="zh-CN" sz="1200" dirty="0">
                <a:solidFill>
                  <a:schemeClr val="bg1"/>
                </a:solidFill>
                <a:latin typeface="微软雅黑" panose="020B0503020204020204" pitchFamily="34" charset="-122"/>
                <a:ea typeface="微软雅黑" panose="020B0503020204020204" pitchFamily="34" charset="-122"/>
              </a:rPr>
              <a:t>4</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169529" y="4891119"/>
            <a:ext cx="627095"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项目 </a:t>
            </a:r>
            <a:r>
              <a:rPr lang="en-US" altLang="zh-CN" sz="1200" dirty="0">
                <a:solidFill>
                  <a:schemeClr val="bg1"/>
                </a:solidFill>
                <a:latin typeface="微软雅黑" panose="020B0503020204020204" pitchFamily="34" charset="-122"/>
                <a:ea typeface="微软雅黑" panose="020B0503020204020204" pitchFamily="34" charset="-122"/>
              </a:rPr>
              <a:t>5</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169529" y="5504859"/>
            <a:ext cx="627095"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项目 </a:t>
            </a:r>
            <a:r>
              <a:rPr lang="en-US" altLang="zh-CN" sz="1200" dirty="0">
                <a:solidFill>
                  <a:schemeClr val="bg1"/>
                </a:solidFill>
                <a:latin typeface="微软雅黑" panose="020B0503020204020204" pitchFamily="34" charset="-122"/>
                <a:ea typeface="微软雅黑" panose="020B0503020204020204" pitchFamily="34" charset="-122"/>
              </a:rPr>
              <a:t>6</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7289483" y="2362461"/>
            <a:ext cx="688009" cy="424732"/>
          </a:xfrm>
          <a:prstGeom prst="rect">
            <a:avLst/>
          </a:prstGeom>
          <a:noFill/>
        </p:spPr>
        <p:txBody>
          <a:bodyPr wrap="none" rtlCol="0">
            <a:spAutoFit/>
          </a:bodyPr>
          <a:lstStyle/>
          <a:p>
            <a:r>
              <a:rPr lang="en-US" altLang="zh-CN" sz="2160" dirty="0">
                <a:solidFill>
                  <a:schemeClr val="bg1"/>
                </a:solidFill>
                <a:latin typeface="Segoe UI Light" panose="020B0502040204020203" pitchFamily="34" charset="0"/>
                <a:cs typeface="Segoe UI Light" panose="020B0502040204020203" pitchFamily="34" charset="0"/>
              </a:rPr>
              <a:t>50%</a:t>
            </a:r>
            <a:endParaRPr lang="zh-CN" altLang="en-US" sz="2160" dirty="0">
              <a:solidFill>
                <a:schemeClr val="bg1"/>
              </a:solidFill>
              <a:latin typeface="Segoe UI Light" panose="020B0502040204020203" pitchFamily="34" charset="0"/>
              <a:cs typeface="Segoe UI Light" panose="020B0502040204020203" pitchFamily="34" charset="0"/>
            </a:endParaRPr>
          </a:p>
        </p:txBody>
      </p:sp>
      <p:sp>
        <p:nvSpPr>
          <p:cNvPr id="30" name="矩形 29"/>
          <p:cNvSpPr/>
          <p:nvPr/>
        </p:nvSpPr>
        <p:spPr>
          <a:xfrm>
            <a:off x="8018277" y="2332625"/>
            <a:ext cx="1887485" cy="549381"/>
          </a:xfrm>
          <a:prstGeom prst="rect">
            <a:avLst/>
          </a:prstGeom>
        </p:spPr>
        <p:txBody>
          <a:bodyPr wrap="square">
            <a:spAutoFit/>
          </a:bodyPr>
          <a:lstStyle/>
          <a:p>
            <a:r>
              <a:rPr lang="zh-CN" altLang="en-US" sz="99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a:t>
            </a:r>
            <a:endParaRPr lang="zh-CN" altLang="en-US" sz="990" dirty="0">
              <a:solidFill>
                <a:schemeClr val="bg1"/>
              </a:solidFill>
            </a:endParaRPr>
          </a:p>
        </p:txBody>
      </p:sp>
      <p:sp>
        <p:nvSpPr>
          <p:cNvPr id="31" name="文本框 30"/>
          <p:cNvSpPr txBox="1"/>
          <p:nvPr/>
        </p:nvSpPr>
        <p:spPr>
          <a:xfrm>
            <a:off x="7289483" y="2976201"/>
            <a:ext cx="688009" cy="424732"/>
          </a:xfrm>
          <a:prstGeom prst="rect">
            <a:avLst/>
          </a:prstGeom>
          <a:noFill/>
        </p:spPr>
        <p:txBody>
          <a:bodyPr wrap="none" rtlCol="0">
            <a:spAutoFit/>
          </a:bodyPr>
          <a:lstStyle/>
          <a:p>
            <a:r>
              <a:rPr lang="en-US" altLang="zh-CN" sz="2160" dirty="0">
                <a:solidFill>
                  <a:schemeClr val="bg1"/>
                </a:solidFill>
                <a:latin typeface="Segoe UI Light" panose="020B0502040204020203" pitchFamily="34" charset="0"/>
                <a:cs typeface="Segoe UI Light" panose="020B0502040204020203" pitchFamily="34" charset="0"/>
              </a:rPr>
              <a:t>65%</a:t>
            </a:r>
            <a:endParaRPr lang="zh-CN" altLang="en-US" sz="2160" dirty="0">
              <a:solidFill>
                <a:schemeClr val="bg1"/>
              </a:solidFill>
              <a:latin typeface="Segoe UI Light" panose="020B0502040204020203" pitchFamily="34" charset="0"/>
              <a:cs typeface="Segoe UI Light" panose="020B0502040204020203" pitchFamily="34" charset="0"/>
            </a:endParaRPr>
          </a:p>
        </p:txBody>
      </p:sp>
      <p:sp>
        <p:nvSpPr>
          <p:cNvPr id="32" name="矩形 31"/>
          <p:cNvSpPr/>
          <p:nvPr/>
        </p:nvSpPr>
        <p:spPr>
          <a:xfrm>
            <a:off x="8018277" y="2946364"/>
            <a:ext cx="1887485" cy="549381"/>
          </a:xfrm>
          <a:prstGeom prst="rect">
            <a:avLst/>
          </a:prstGeom>
        </p:spPr>
        <p:txBody>
          <a:bodyPr wrap="square">
            <a:spAutoFit/>
          </a:bodyPr>
          <a:lstStyle/>
          <a:p>
            <a:r>
              <a:rPr lang="zh-CN" altLang="en-US" sz="99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a:t>
            </a:r>
            <a:endParaRPr lang="zh-CN" altLang="en-US" sz="990" dirty="0">
              <a:solidFill>
                <a:schemeClr val="bg1"/>
              </a:solidFill>
            </a:endParaRPr>
          </a:p>
        </p:txBody>
      </p:sp>
      <p:sp>
        <p:nvSpPr>
          <p:cNvPr id="33" name="文本框 32"/>
          <p:cNvSpPr txBox="1"/>
          <p:nvPr/>
        </p:nvSpPr>
        <p:spPr>
          <a:xfrm>
            <a:off x="7289483" y="3589941"/>
            <a:ext cx="697627" cy="424732"/>
          </a:xfrm>
          <a:prstGeom prst="rect">
            <a:avLst/>
          </a:prstGeom>
          <a:noFill/>
        </p:spPr>
        <p:txBody>
          <a:bodyPr wrap="none" rtlCol="0">
            <a:spAutoFit/>
          </a:bodyPr>
          <a:lstStyle/>
          <a:p>
            <a:r>
              <a:rPr lang="en-US" altLang="zh-CN" sz="2160" dirty="0">
                <a:solidFill>
                  <a:schemeClr val="bg1"/>
                </a:solidFill>
                <a:latin typeface="Segoe UI Light" panose="020B0502040204020203" pitchFamily="34" charset="0"/>
                <a:cs typeface="Segoe UI Light" panose="020B0502040204020203" pitchFamily="34" charset="0"/>
              </a:rPr>
              <a:t>44%</a:t>
            </a:r>
            <a:endParaRPr lang="zh-CN" altLang="en-US" sz="2160" dirty="0">
              <a:solidFill>
                <a:schemeClr val="bg1"/>
              </a:solidFill>
              <a:latin typeface="Segoe UI Light" panose="020B0502040204020203" pitchFamily="34" charset="0"/>
              <a:cs typeface="Segoe UI Light" panose="020B0502040204020203" pitchFamily="34" charset="0"/>
            </a:endParaRPr>
          </a:p>
        </p:txBody>
      </p:sp>
      <p:sp>
        <p:nvSpPr>
          <p:cNvPr id="34" name="矩形 33"/>
          <p:cNvSpPr/>
          <p:nvPr/>
        </p:nvSpPr>
        <p:spPr>
          <a:xfrm>
            <a:off x="8018277" y="3560104"/>
            <a:ext cx="1887485" cy="549381"/>
          </a:xfrm>
          <a:prstGeom prst="rect">
            <a:avLst/>
          </a:prstGeom>
        </p:spPr>
        <p:txBody>
          <a:bodyPr wrap="square">
            <a:spAutoFit/>
          </a:bodyPr>
          <a:lstStyle/>
          <a:p>
            <a:r>
              <a:rPr lang="zh-CN" altLang="en-US" sz="99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a:t>
            </a:r>
            <a:endParaRPr lang="zh-CN" altLang="en-US" sz="990" dirty="0">
              <a:solidFill>
                <a:schemeClr val="bg1"/>
              </a:solidFill>
            </a:endParaRPr>
          </a:p>
        </p:txBody>
      </p:sp>
      <p:sp>
        <p:nvSpPr>
          <p:cNvPr id="35" name="文本框 34"/>
          <p:cNvSpPr txBox="1"/>
          <p:nvPr/>
        </p:nvSpPr>
        <p:spPr>
          <a:xfrm>
            <a:off x="7289483" y="4203680"/>
            <a:ext cx="688009" cy="424732"/>
          </a:xfrm>
          <a:prstGeom prst="rect">
            <a:avLst/>
          </a:prstGeom>
          <a:noFill/>
        </p:spPr>
        <p:txBody>
          <a:bodyPr wrap="none" rtlCol="0">
            <a:spAutoFit/>
          </a:bodyPr>
          <a:lstStyle/>
          <a:p>
            <a:r>
              <a:rPr lang="en-US" altLang="zh-CN" sz="2160" dirty="0">
                <a:solidFill>
                  <a:schemeClr val="bg1"/>
                </a:solidFill>
                <a:latin typeface="Segoe UI Light" panose="020B0502040204020203" pitchFamily="34" charset="0"/>
                <a:cs typeface="Segoe UI Light" panose="020B0502040204020203" pitchFamily="34" charset="0"/>
              </a:rPr>
              <a:t>82%</a:t>
            </a:r>
            <a:endParaRPr lang="zh-CN" altLang="en-US" sz="2160" dirty="0">
              <a:solidFill>
                <a:schemeClr val="bg1"/>
              </a:solidFill>
              <a:latin typeface="Segoe UI Light" panose="020B0502040204020203" pitchFamily="34" charset="0"/>
              <a:cs typeface="Segoe UI Light" panose="020B0502040204020203" pitchFamily="34" charset="0"/>
            </a:endParaRPr>
          </a:p>
        </p:txBody>
      </p:sp>
      <p:sp>
        <p:nvSpPr>
          <p:cNvPr id="36" name="矩形 35"/>
          <p:cNvSpPr/>
          <p:nvPr/>
        </p:nvSpPr>
        <p:spPr>
          <a:xfrm>
            <a:off x="8018277" y="4173844"/>
            <a:ext cx="1887485" cy="549381"/>
          </a:xfrm>
          <a:prstGeom prst="rect">
            <a:avLst/>
          </a:prstGeom>
        </p:spPr>
        <p:txBody>
          <a:bodyPr wrap="square">
            <a:spAutoFit/>
          </a:bodyPr>
          <a:lstStyle/>
          <a:p>
            <a:r>
              <a:rPr lang="zh-CN" altLang="en-US" sz="99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a:t>
            </a:r>
            <a:endParaRPr lang="zh-CN" altLang="en-US" sz="990" dirty="0">
              <a:solidFill>
                <a:schemeClr val="bg1"/>
              </a:solidFill>
            </a:endParaRPr>
          </a:p>
        </p:txBody>
      </p:sp>
      <p:sp>
        <p:nvSpPr>
          <p:cNvPr id="37" name="文本框 36"/>
          <p:cNvSpPr txBox="1"/>
          <p:nvPr/>
        </p:nvSpPr>
        <p:spPr>
          <a:xfrm>
            <a:off x="7289483" y="4817420"/>
            <a:ext cx="692818" cy="424732"/>
          </a:xfrm>
          <a:prstGeom prst="rect">
            <a:avLst/>
          </a:prstGeom>
          <a:noFill/>
        </p:spPr>
        <p:txBody>
          <a:bodyPr wrap="none" rtlCol="0">
            <a:spAutoFit/>
          </a:bodyPr>
          <a:lstStyle/>
          <a:p>
            <a:r>
              <a:rPr lang="en-US" altLang="zh-CN" sz="2160" dirty="0">
                <a:solidFill>
                  <a:schemeClr val="bg1"/>
                </a:solidFill>
                <a:latin typeface="Segoe UI Light" panose="020B0502040204020203" pitchFamily="34" charset="0"/>
                <a:cs typeface="Segoe UI Light" panose="020B0502040204020203" pitchFamily="34" charset="0"/>
              </a:rPr>
              <a:t>54%</a:t>
            </a:r>
            <a:endParaRPr lang="zh-CN" altLang="en-US" sz="2160" dirty="0">
              <a:solidFill>
                <a:schemeClr val="bg1"/>
              </a:solidFill>
              <a:latin typeface="Segoe UI Light" panose="020B0502040204020203" pitchFamily="34" charset="0"/>
              <a:cs typeface="Segoe UI Light" panose="020B0502040204020203" pitchFamily="34" charset="0"/>
            </a:endParaRPr>
          </a:p>
        </p:txBody>
      </p:sp>
      <p:sp>
        <p:nvSpPr>
          <p:cNvPr id="38" name="矩形 37"/>
          <p:cNvSpPr/>
          <p:nvPr/>
        </p:nvSpPr>
        <p:spPr>
          <a:xfrm>
            <a:off x="8018277" y="4787584"/>
            <a:ext cx="1887485" cy="549381"/>
          </a:xfrm>
          <a:prstGeom prst="rect">
            <a:avLst/>
          </a:prstGeom>
        </p:spPr>
        <p:txBody>
          <a:bodyPr wrap="square">
            <a:spAutoFit/>
          </a:bodyPr>
          <a:lstStyle/>
          <a:p>
            <a:r>
              <a:rPr lang="zh-CN" altLang="en-US" sz="99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a:t>
            </a:r>
            <a:endParaRPr lang="zh-CN" altLang="en-US" sz="990" dirty="0">
              <a:solidFill>
                <a:schemeClr val="bg1"/>
              </a:solidFill>
            </a:endParaRPr>
          </a:p>
        </p:txBody>
      </p:sp>
      <p:sp>
        <p:nvSpPr>
          <p:cNvPr id="39" name="文本框 38"/>
          <p:cNvSpPr txBox="1"/>
          <p:nvPr/>
        </p:nvSpPr>
        <p:spPr>
          <a:xfrm>
            <a:off x="7289483" y="5431161"/>
            <a:ext cx="688009" cy="424732"/>
          </a:xfrm>
          <a:prstGeom prst="rect">
            <a:avLst/>
          </a:prstGeom>
          <a:noFill/>
        </p:spPr>
        <p:txBody>
          <a:bodyPr wrap="none" rtlCol="0">
            <a:spAutoFit/>
          </a:bodyPr>
          <a:lstStyle/>
          <a:p>
            <a:r>
              <a:rPr lang="en-US" altLang="zh-CN" sz="2160" dirty="0">
                <a:solidFill>
                  <a:schemeClr val="bg1"/>
                </a:solidFill>
                <a:latin typeface="Segoe UI Light" panose="020B0502040204020203" pitchFamily="34" charset="0"/>
                <a:cs typeface="Segoe UI Light" panose="020B0502040204020203" pitchFamily="34" charset="0"/>
              </a:rPr>
              <a:t>62%</a:t>
            </a:r>
            <a:endParaRPr lang="zh-CN" altLang="en-US" sz="2160" dirty="0">
              <a:solidFill>
                <a:schemeClr val="bg1"/>
              </a:solidFill>
              <a:latin typeface="Segoe UI Light" panose="020B0502040204020203" pitchFamily="34" charset="0"/>
              <a:cs typeface="Segoe UI Light" panose="020B0502040204020203" pitchFamily="34" charset="0"/>
            </a:endParaRPr>
          </a:p>
        </p:txBody>
      </p:sp>
      <p:sp>
        <p:nvSpPr>
          <p:cNvPr id="40" name="矩形 39"/>
          <p:cNvSpPr/>
          <p:nvPr/>
        </p:nvSpPr>
        <p:spPr>
          <a:xfrm>
            <a:off x="8018277" y="5401324"/>
            <a:ext cx="1887485" cy="549381"/>
          </a:xfrm>
          <a:prstGeom prst="rect">
            <a:avLst/>
          </a:prstGeom>
        </p:spPr>
        <p:txBody>
          <a:bodyPr wrap="square">
            <a:spAutoFit/>
          </a:bodyPr>
          <a:lstStyle/>
          <a:p>
            <a:r>
              <a:rPr lang="zh-CN" altLang="en-US" sz="99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a:t>
            </a:r>
            <a:endParaRPr lang="zh-CN" altLang="en-US" sz="990" dirty="0">
              <a:solidFill>
                <a:schemeClr val="bg1"/>
              </a:solidFill>
            </a:endParaRPr>
          </a:p>
        </p:txBody>
      </p:sp>
      <p:sp>
        <p:nvSpPr>
          <p:cNvPr id="42" name="文本框 41"/>
          <p:cNvSpPr txBox="1"/>
          <p:nvPr/>
        </p:nvSpPr>
        <p:spPr>
          <a:xfrm>
            <a:off x="6910759" y="1871143"/>
            <a:ext cx="553357" cy="286873"/>
          </a:xfrm>
          <a:prstGeom prst="rect">
            <a:avLst/>
          </a:prstGeom>
          <a:noFill/>
        </p:spPr>
        <p:txBody>
          <a:bodyPr wrap="none" rtlCol="0">
            <a:spAutoFit/>
          </a:bodyPr>
          <a:lstStyle/>
          <a:p>
            <a:r>
              <a:rPr lang="en-US" altLang="zh-CN" sz="1265" dirty="0">
                <a:solidFill>
                  <a:schemeClr val="bg1"/>
                </a:solidFill>
              </a:rPr>
              <a:t>100%</a:t>
            </a:r>
            <a:endParaRPr lang="zh-CN" altLang="en-US" sz="1265" dirty="0">
              <a:solidFill>
                <a:schemeClr val="bg1"/>
              </a:solidFill>
            </a:endParaRPr>
          </a:p>
        </p:txBody>
      </p:sp>
      <p:cxnSp>
        <p:nvCxnSpPr>
          <p:cNvPr id="43" name="直接连接符 42"/>
          <p:cNvCxnSpPr/>
          <p:nvPr/>
        </p:nvCxnSpPr>
        <p:spPr>
          <a:xfrm>
            <a:off x="7203538" y="2257241"/>
            <a:ext cx="0" cy="3726000"/>
          </a:xfrm>
          <a:prstGeom prst="line">
            <a:avLst/>
          </a:prstGeom>
          <a:ln w="1270">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082643" y="2269115"/>
            <a:ext cx="0" cy="3726000"/>
          </a:xfrm>
          <a:prstGeom prst="line">
            <a:avLst/>
          </a:prstGeom>
          <a:ln w="127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824699" y="1871143"/>
            <a:ext cx="473271" cy="286873"/>
          </a:xfrm>
          <a:prstGeom prst="rect">
            <a:avLst/>
          </a:prstGeom>
          <a:noFill/>
        </p:spPr>
        <p:txBody>
          <a:bodyPr wrap="none" rtlCol="0">
            <a:spAutoFit/>
          </a:bodyPr>
          <a:lstStyle/>
          <a:p>
            <a:r>
              <a:rPr lang="en-US" altLang="zh-CN" sz="1265" dirty="0">
                <a:solidFill>
                  <a:schemeClr val="bg1"/>
                </a:solidFill>
              </a:rPr>
              <a:t>50%</a:t>
            </a:r>
            <a:endParaRPr lang="zh-CN" altLang="en-US" sz="1265" dirty="0">
              <a:solidFill>
                <a:schemeClr val="bg1"/>
              </a:solidFill>
            </a:endParaRPr>
          </a:p>
        </p:txBody>
      </p:sp>
      <p:cxnSp>
        <p:nvCxnSpPr>
          <p:cNvPr id="46" name="直接连接符 45"/>
          <p:cNvCxnSpPr/>
          <p:nvPr/>
        </p:nvCxnSpPr>
        <p:spPr>
          <a:xfrm>
            <a:off x="2972017" y="2290815"/>
            <a:ext cx="0" cy="3726000"/>
          </a:xfrm>
          <a:prstGeom prst="line">
            <a:avLst/>
          </a:prstGeom>
          <a:ln w="1270">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714072" y="1871143"/>
            <a:ext cx="381836" cy="286873"/>
          </a:xfrm>
          <a:prstGeom prst="rect">
            <a:avLst/>
          </a:prstGeom>
          <a:noFill/>
        </p:spPr>
        <p:txBody>
          <a:bodyPr wrap="none" rtlCol="0">
            <a:spAutoFit/>
          </a:bodyPr>
          <a:lstStyle/>
          <a:p>
            <a:r>
              <a:rPr lang="en-US" altLang="zh-CN" sz="1265" dirty="0">
                <a:solidFill>
                  <a:schemeClr val="bg1"/>
                </a:solidFill>
              </a:rPr>
              <a:t>0%</a:t>
            </a:r>
            <a:endParaRPr lang="zh-CN" altLang="en-US" sz="1265" dirty="0">
              <a:solidFill>
                <a:schemeClr val="bg1"/>
              </a:solidFill>
            </a:endParaRPr>
          </a:p>
        </p:txBody>
      </p:sp>
      <p:sp>
        <p:nvSpPr>
          <p:cNvPr id="48" name="矩形 47"/>
          <p:cNvSpPr/>
          <p:nvPr/>
        </p:nvSpPr>
        <p:spPr>
          <a:xfrm>
            <a:off x="4224222" y="1177269"/>
            <a:ext cx="3743556" cy="400110"/>
          </a:xfrm>
          <a:prstGeom prst="rect">
            <a:avLst/>
          </a:prstGeom>
        </p:spPr>
        <p:txBody>
          <a:bodyPr wrap="square">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点击此处添加内容</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49" name="文本框 48"/>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51" name="文本框 50"/>
          <p:cNvSpPr txBox="1"/>
          <p:nvPr/>
        </p:nvSpPr>
        <p:spPr>
          <a:xfrm>
            <a:off x="736979" y="586606"/>
            <a:ext cx="3316406"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项目计划与目标</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2" name="等腰三角形 51"/>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Effect transition="in" filter="fade">
                                      <p:cBhvr>
                                        <p:cTn id="15" dur="500"/>
                                        <p:tgtEl>
                                          <p:spTgt spid="4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p:cTn id="18" dur="500" fill="hold"/>
                                        <p:tgtEl>
                                          <p:spTgt spid="45"/>
                                        </p:tgtEl>
                                        <p:attrNameLst>
                                          <p:attrName>ppt_w</p:attrName>
                                        </p:attrNameLst>
                                      </p:cBhvr>
                                      <p:tavLst>
                                        <p:tav tm="0">
                                          <p:val>
                                            <p:fltVal val="0"/>
                                          </p:val>
                                        </p:tav>
                                        <p:tav tm="100000">
                                          <p:val>
                                            <p:strVal val="#ppt_w"/>
                                          </p:val>
                                        </p:tav>
                                      </p:tavLst>
                                    </p:anim>
                                    <p:anim calcmode="lin" valueType="num">
                                      <p:cBhvr>
                                        <p:cTn id="19" dur="500" fill="hold"/>
                                        <p:tgtEl>
                                          <p:spTgt spid="45"/>
                                        </p:tgtEl>
                                        <p:attrNameLst>
                                          <p:attrName>ppt_h</p:attrName>
                                        </p:attrNameLst>
                                      </p:cBhvr>
                                      <p:tavLst>
                                        <p:tav tm="0">
                                          <p:val>
                                            <p:fltVal val="0"/>
                                          </p:val>
                                        </p:tav>
                                        <p:tav tm="100000">
                                          <p:val>
                                            <p:strVal val="#ppt_h"/>
                                          </p:val>
                                        </p:tav>
                                      </p:tavLst>
                                    </p:anim>
                                    <p:animEffect transition="in" filter="fade">
                                      <p:cBhvr>
                                        <p:cTn id="20" dur="500"/>
                                        <p:tgtEl>
                                          <p:spTgt spid="4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p:cTn id="23" dur="500" fill="hold"/>
                                        <p:tgtEl>
                                          <p:spTgt spid="47"/>
                                        </p:tgtEl>
                                        <p:attrNameLst>
                                          <p:attrName>ppt_w</p:attrName>
                                        </p:attrNameLst>
                                      </p:cBhvr>
                                      <p:tavLst>
                                        <p:tav tm="0">
                                          <p:val>
                                            <p:fltVal val="0"/>
                                          </p:val>
                                        </p:tav>
                                        <p:tav tm="100000">
                                          <p:val>
                                            <p:strVal val="#ppt_w"/>
                                          </p:val>
                                        </p:tav>
                                      </p:tavLst>
                                    </p:anim>
                                    <p:anim calcmode="lin" valueType="num">
                                      <p:cBhvr>
                                        <p:cTn id="24" dur="500" fill="hold"/>
                                        <p:tgtEl>
                                          <p:spTgt spid="47"/>
                                        </p:tgtEl>
                                        <p:attrNameLst>
                                          <p:attrName>ppt_h</p:attrName>
                                        </p:attrNameLst>
                                      </p:cBhvr>
                                      <p:tavLst>
                                        <p:tav tm="0">
                                          <p:val>
                                            <p:fltVal val="0"/>
                                          </p:val>
                                        </p:tav>
                                        <p:tav tm="100000">
                                          <p:val>
                                            <p:strVal val="#ppt_h"/>
                                          </p:val>
                                        </p:tav>
                                      </p:tavLst>
                                    </p:anim>
                                    <p:animEffect transition="in" filter="fade">
                                      <p:cBhvr>
                                        <p:cTn id="25" dur="500"/>
                                        <p:tgtEl>
                                          <p:spTgt spid="47"/>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par>
                                <p:cTn id="29" presetID="22" presetClass="entr" presetSubtype="1"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up)">
                                      <p:cBhvr>
                                        <p:cTn id="31" dur="500"/>
                                        <p:tgtEl>
                                          <p:spTgt spid="44"/>
                                        </p:tgtEl>
                                      </p:cBhvr>
                                    </p:animEffect>
                                  </p:childTnLst>
                                </p:cTn>
                              </p:par>
                              <p:par>
                                <p:cTn id="32" presetID="22" presetClass="entr" presetSubtype="1"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up)">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500"/>
                                        <p:tgtEl>
                                          <p:spTgt spid="31"/>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500"/>
                                        <p:tgtEl>
                                          <p:spTgt spid="25"/>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left)">
                                      <p:cBhvr>
                                        <p:cTn id="73" dur="500"/>
                                        <p:tgtEl>
                                          <p:spTgt spid="33"/>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left)">
                                      <p:cBhvr>
                                        <p:cTn id="76" dur="500"/>
                                        <p:tgtEl>
                                          <p:spTgt spid="3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left)">
                                      <p:cBhvr>
                                        <p:cTn id="81" dur="500"/>
                                        <p:tgtEl>
                                          <p:spTgt spid="17"/>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500"/>
                                        <p:tgtEl>
                                          <p:spTgt spid="2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left)">
                                      <p:cBhvr>
                                        <p:cTn id="90" dur="500"/>
                                        <p:tgtEl>
                                          <p:spTgt spid="3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wipe(left)">
                                      <p:cBhvr>
                                        <p:cTn id="95" dur="500"/>
                                        <p:tgtEl>
                                          <p:spTgt spid="8"/>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wipe(left)">
                                      <p:cBhvr>
                                        <p:cTn id="98" dur="500"/>
                                        <p:tgtEl>
                                          <p:spTgt spid="27"/>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wipe(left)">
                                      <p:cBhvr>
                                        <p:cTn id="104" dur="500"/>
                                        <p:tgtEl>
                                          <p:spTgt spid="3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wipe(left)">
                                      <p:cBhvr>
                                        <p:cTn id="109" dur="500"/>
                                        <p:tgtEl>
                                          <p:spTgt spid="20"/>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wipe(left)">
                                      <p:cBhvr>
                                        <p:cTn id="112" dur="500"/>
                                        <p:tgtEl>
                                          <p:spTgt spid="28"/>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wipe(left)">
                                      <p:cBhvr>
                                        <p:cTn id="115" dur="500"/>
                                        <p:tgtEl>
                                          <p:spTgt spid="39"/>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wipe(left)">
                                      <p:cBhvr>
                                        <p:cTn id="118" dur="500"/>
                                        <p:tgtEl>
                                          <p:spTgt spid="40"/>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grpId="0" nodeType="clickEffect">
                                  <p:stCondLst>
                                    <p:cond delay="1000"/>
                                  </p:stCondLst>
                                  <p:childTnLst>
                                    <p:animEffect transition="out" filter="fade">
                                      <p:cBhvr>
                                        <p:cTn id="122" dur="500"/>
                                        <p:tgtEl>
                                          <p:spTgt spid="49"/>
                                        </p:tgtEl>
                                      </p:cBhvr>
                                    </p:animEffect>
                                    <p:set>
                                      <p:cBhvr>
                                        <p:cTn id="123"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2" grpId="0"/>
      <p:bldP spid="45" grpId="0"/>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4304461" y="2835036"/>
            <a:ext cx="3633539" cy="1836821"/>
            <a:chOff x="2390273" y="2229853"/>
            <a:chExt cx="3633539" cy="1836821"/>
          </a:xfrm>
        </p:grpSpPr>
        <p:sp>
          <p:nvSpPr>
            <p:cNvPr id="34" name="菱形 33"/>
            <p:cNvSpPr/>
            <p:nvPr/>
          </p:nvSpPr>
          <p:spPr>
            <a:xfrm>
              <a:off x="2398295" y="2302043"/>
              <a:ext cx="3625517" cy="1764631"/>
            </a:xfrm>
            <a:prstGeom prst="diamond">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5" name="菱形 34"/>
            <p:cNvSpPr/>
            <p:nvPr/>
          </p:nvSpPr>
          <p:spPr>
            <a:xfrm>
              <a:off x="2390273" y="2229853"/>
              <a:ext cx="3625517" cy="1764631"/>
            </a:xfrm>
            <a:prstGeom prst="diamond">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6" name="组合 35"/>
          <p:cNvGrpSpPr/>
          <p:nvPr/>
        </p:nvGrpSpPr>
        <p:grpSpPr>
          <a:xfrm>
            <a:off x="2366926" y="1864549"/>
            <a:ext cx="3633539" cy="1836821"/>
            <a:chOff x="2462462" y="2129589"/>
            <a:chExt cx="3633539" cy="1836821"/>
          </a:xfrm>
        </p:grpSpPr>
        <p:grpSp>
          <p:nvGrpSpPr>
            <p:cNvPr id="37" name="组合 36"/>
            <p:cNvGrpSpPr/>
            <p:nvPr/>
          </p:nvGrpSpPr>
          <p:grpSpPr>
            <a:xfrm>
              <a:off x="2462462" y="2129589"/>
              <a:ext cx="3633539" cy="1836821"/>
              <a:chOff x="2390273" y="2229853"/>
              <a:chExt cx="3633539" cy="1836821"/>
            </a:xfrm>
          </p:grpSpPr>
          <p:sp>
            <p:nvSpPr>
              <p:cNvPr id="39" name="菱形 38"/>
              <p:cNvSpPr/>
              <p:nvPr/>
            </p:nvSpPr>
            <p:spPr>
              <a:xfrm>
                <a:off x="2398295" y="2302043"/>
                <a:ext cx="3625517" cy="1764631"/>
              </a:xfrm>
              <a:prstGeom prst="diamond">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Calibri" panose="020F0502020204030204"/>
                  <a:ea typeface="宋体" panose="02010600030101010101" pitchFamily="2" charset="-122"/>
                  <a:cs typeface="+mn-cs"/>
                </a:endParaRPr>
              </a:p>
            </p:txBody>
          </p:sp>
          <p:sp>
            <p:nvSpPr>
              <p:cNvPr id="40" name="菱形 39"/>
              <p:cNvSpPr/>
              <p:nvPr/>
            </p:nvSpPr>
            <p:spPr>
              <a:xfrm>
                <a:off x="2390273" y="2229853"/>
                <a:ext cx="3625517" cy="1764631"/>
              </a:xfrm>
              <a:prstGeom prst="diamond">
                <a:avLst/>
              </a:prstGeom>
              <a:solidFill>
                <a:schemeClr val="bg1">
                  <a:lumMod val="95000"/>
                  <a:alpha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Calibri" panose="020F0502020204030204"/>
                  <a:ea typeface="宋体" panose="02010600030101010101" pitchFamily="2" charset="-122"/>
                  <a:cs typeface="+mn-cs"/>
                </a:endParaRPr>
              </a:p>
            </p:txBody>
          </p:sp>
        </p:grpSp>
        <p:sp>
          <p:nvSpPr>
            <p:cNvPr id="38" name="矩形 37"/>
            <p:cNvSpPr/>
            <p:nvPr/>
          </p:nvSpPr>
          <p:spPr>
            <a:xfrm>
              <a:off x="3565985" y="2842918"/>
              <a:ext cx="1467068" cy="40011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互联网金融</a:t>
              </a:r>
              <a:endPar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6228348" y="1850901"/>
            <a:ext cx="3633539" cy="1836821"/>
            <a:chOff x="6228348" y="2129589"/>
            <a:chExt cx="3633539" cy="1836821"/>
          </a:xfrm>
        </p:grpSpPr>
        <p:grpSp>
          <p:nvGrpSpPr>
            <p:cNvPr id="42" name="组合 41"/>
            <p:cNvGrpSpPr/>
            <p:nvPr/>
          </p:nvGrpSpPr>
          <p:grpSpPr>
            <a:xfrm>
              <a:off x="6228348" y="2129589"/>
              <a:ext cx="3633539" cy="1836821"/>
              <a:chOff x="2390273" y="2229853"/>
              <a:chExt cx="3633539" cy="1836821"/>
            </a:xfrm>
          </p:grpSpPr>
          <p:sp>
            <p:nvSpPr>
              <p:cNvPr id="44" name="菱形 43"/>
              <p:cNvSpPr/>
              <p:nvPr/>
            </p:nvSpPr>
            <p:spPr>
              <a:xfrm>
                <a:off x="2398295" y="2302043"/>
                <a:ext cx="3625517" cy="1764631"/>
              </a:xfrm>
              <a:prstGeom prst="diamond">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Calibri" panose="020F0502020204030204"/>
                  <a:ea typeface="宋体" panose="02010600030101010101" pitchFamily="2" charset="-122"/>
                  <a:cs typeface="+mn-cs"/>
                </a:endParaRPr>
              </a:p>
            </p:txBody>
          </p:sp>
          <p:sp>
            <p:nvSpPr>
              <p:cNvPr id="45" name="菱形 44"/>
              <p:cNvSpPr/>
              <p:nvPr/>
            </p:nvSpPr>
            <p:spPr>
              <a:xfrm>
                <a:off x="2390273" y="2229853"/>
                <a:ext cx="3625517" cy="1764631"/>
              </a:xfrm>
              <a:prstGeom prst="diamond">
                <a:avLst/>
              </a:prstGeom>
              <a:solidFill>
                <a:schemeClr val="bg1">
                  <a:lumMod val="95000"/>
                  <a:alpha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Calibri" panose="020F0502020204030204"/>
                  <a:ea typeface="宋体" panose="02010600030101010101" pitchFamily="2" charset="-122"/>
                  <a:cs typeface="+mn-cs"/>
                </a:endParaRPr>
              </a:p>
            </p:txBody>
          </p:sp>
        </p:grpSp>
        <p:sp>
          <p:nvSpPr>
            <p:cNvPr id="43" name="矩形 42"/>
            <p:cNvSpPr/>
            <p:nvPr/>
          </p:nvSpPr>
          <p:spPr>
            <a:xfrm>
              <a:off x="7466686" y="2858960"/>
              <a:ext cx="1210588"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小微模式</a:t>
              </a:r>
              <a:endPar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2394222" y="3827969"/>
            <a:ext cx="3633539" cy="1836821"/>
            <a:chOff x="2462462" y="4243137"/>
            <a:chExt cx="3633539" cy="1836821"/>
          </a:xfrm>
        </p:grpSpPr>
        <p:grpSp>
          <p:nvGrpSpPr>
            <p:cNvPr id="47" name="组合 46"/>
            <p:cNvGrpSpPr/>
            <p:nvPr/>
          </p:nvGrpSpPr>
          <p:grpSpPr>
            <a:xfrm>
              <a:off x="2462462" y="4243137"/>
              <a:ext cx="3633539" cy="1836821"/>
              <a:chOff x="2390273" y="2229853"/>
              <a:chExt cx="3633539" cy="1836821"/>
            </a:xfrm>
          </p:grpSpPr>
          <p:sp>
            <p:nvSpPr>
              <p:cNvPr id="49" name="菱形 48"/>
              <p:cNvSpPr/>
              <p:nvPr/>
            </p:nvSpPr>
            <p:spPr>
              <a:xfrm>
                <a:off x="2398295" y="2302043"/>
                <a:ext cx="3625517" cy="1764631"/>
              </a:xfrm>
              <a:prstGeom prst="diamond">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Calibri" panose="020F0502020204030204"/>
                  <a:ea typeface="宋体" panose="02010600030101010101" pitchFamily="2" charset="-122"/>
                  <a:cs typeface="+mn-cs"/>
                </a:endParaRPr>
              </a:p>
            </p:txBody>
          </p:sp>
          <p:sp>
            <p:nvSpPr>
              <p:cNvPr id="50" name="菱形 49"/>
              <p:cNvSpPr/>
              <p:nvPr/>
            </p:nvSpPr>
            <p:spPr>
              <a:xfrm>
                <a:off x="2390273" y="2229853"/>
                <a:ext cx="3625517" cy="1764631"/>
              </a:xfrm>
              <a:prstGeom prst="diamond">
                <a:avLst/>
              </a:prstGeom>
              <a:solidFill>
                <a:schemeClr val="bg1">
                  <a:lumMod val="95000"/>
                  <a:alpha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Calibri" panose="020F0502020204030204"/>
                  <a:ea typeface="宋体" panose="02010600030101010101" pitchFamily="2" charset="-122"/>
                  <a:cs typeface="+mn-cs"/>
                </a:endParaRPr>
              </a:p>
            </p:txBody>
          </p:sp>
        </p:grpSp>
        <p:sp>
          <p:nvSpPr>
            <p:cNvPr id="48" name="矩形 47"/>
            <p:cNvSpPr/>
            <p:nvPr/>
          </p:nvSpPr>
          <p:spPr>
            <a:xfrm>
              <a:off x="3550871" y="4930762"/>
              <a:ext cx="1467068" cy="40011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类银行模式</a:t>
              </a:r>
              <a:endPar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6228348" y="3814321"/>
            <a:ext cx="3633539" cy="1836821"/>
            <a:chOff x="6228348" y="4243137"/>
            <a:chExt cx="3633539" cy="1836821"/>
          </a:xfrm>
        </p:grpSpPr>
        <p:grpSp>
          <p:nvGrpSpPr>
            <p:cNvPr id="52" name="组合 51"/>
            <p:cNvGrpSpPr/>
            <p:nvPr/>
          </p:nvGrpSpPr>
          <p:grpSpPr>
            <a:xfrm>
              <a:off x="6228348" y="4243137"/>
              <a:ext cx="3633539" cy="1836821"/>
              <a:chOff x="2390273" y="2229853"/>
              <a:chExt cx="3633539" cy="1836821"/>
            </a:xfrm>
          </p:grpSpPr>
          <p:sp>
            <p:nvSpPr>
              <p:cNvPr id="54" name="菱形 53"/>
              <p:cNvSpPr/>
              <p:nvPr/>
            </p:nvSpPr>
            <p:spPr>
              <a:xfrm>
                <a:off x="2398295" y="2302043"/>
                <a:ext cx="3625517" cy="1764631"/>
              </a:xfrm>
              <a:prstGeom prst="diamond">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Calibri" panose="020F0502020204030204"/>
                  <a:ea typeface="宋体" panose="02010600030101010101" pitchFamily="2" charset="-122"/>
                  <a:cs typeface="+mn-cs"/>
                </a:endParaRPr>
              </a:p>
            </p:txBody>
          </p:sp>
          <p:sp>
            <p:nvSpPr>
              <p:cNvPr id="55" name="菱形 54"/>
              <p:cNvSpPr/>
              <p:nvPr/>
            </p:nvSpPr>
            <p:spPr>
              <a:xfrm>
                <a:off x="2390273" y="2229853"/>
                <a:ext cx="3625517" cy="1764631"/>
              </a:xfrm>
              <a:prstGeom prst="diamond">
                <a:avLst/>
              </a:prstGeom>
              <a:solidFill>
                <a:schemeClr val="bg1">
                  <a:lumMod val="95000"/>
                  <a:alpha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Calibri" panose="020F0502020204030204"/>
                  <a:ea typeface="宋体" panose="02010600030101010101" pitchFamily="2" charset="-122"/>
                  <a:cs typeface="+mn-cs"/>
                </a:endParaRPr>
              </a:p>
            </p:txBody>
          </p:sp>
        </p:grpSp>
        <p:sp>
          <p:nvSpPr>
            <p:cNvPr id="53" name="矩形 52"/>
            <p:cNvSpPr/>
            <p:nvPr/>
          </p:nvSpPr>
          <p:spPr>
            <a:xfrm>
              <a:off x="7157274" y="4945161"/>
              <a:ext cx="1723549" cy="40011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消费金融模式</a:t>
              </a:r>
              <a:endParaRPr kumimoji="0" lang="zh-CN" altLang="en-US"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grpSp>
      <p:sp>
        <p:nvSpPr>
          <p:cNvPr id="63" name="矩形 62"/>
          <p:cNvSpPr/>
          <p:nvPr/>
        </p:nvSpPr>
        <p:spPr>
          <a:xfrm>
            <a:off x="9241578" y="1584434"/>
            <a:ext cx="2290779" cy="830997"/>
          </a:xfrm>
          <a:prstGeom prst="rect">
            <a:avLst/>
          </a:prstGeom>
        </p:spPr>
        <p:txBody>
          <a:bodyPr wrap="square">
            <a:spAutoFit/>
          </a:bodyPr>
          <a:lstStyle/>
          <a:p>
            <a:pPr>
              <a:lnSpc>
                <a:spcPct val="150000"/>
              </a:lnSpc>
            </a:pP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贷款对象是小微企业、个体工商户及自然人</a:t>
            </a:r>
            <a:endParaRPr lang="zh-CN" altLang="en-US" sz="1600" dirty="0">
              <a:solidFill>
                <a:schemeClr val="bg1"/>
              </a:solidFill>
            </a:endParaRPr>
          </a:p>
        </p:txBody>
      </p:sp>
      <p:sp>
        <p:nvSpPr>
          <p:cNvPr id="64" name="矩形 63"/>
          <p:cNvSpPr/>
          <p:nvPr/>
        </p:nvSpPr>
        <p:spPr>
          <a:xfrm>
            <a:off x="863844" y="1575032"/>
            <a:ext cx="2015834" cy="830997"/>
          </a:xfrm>
          <a:prstGeom prst="rect">
            <a:avLst/>
          </a:prstGeom>
        </p:spPr>
        <p:txBody>
          <a:bodyPr wrap="square">
            <a:spAutoFit/>
          </a:bodyPr>
          <a:lstStyle/>
          <a:p>
            <a:pPr>
              <a:lnSpc>
                <a:spcPct val="150000"/>
              </a:lnSpc>
            </a:pP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贷款金额小，额度集中于</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3-100</a:t>
            </a: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万元内</a:t>
            </a:r>
            <a:endParaRPr lang="zh-CN" altLang="en-US" sz="1600" dirty="0">
              <a:solidFill>
                <a:schemeClr val="bg1"/>
              </a:solidFill>
            </a:endParaRPr>
          </a:p>
        </p:txBody>
      </p:sp>
      <p:sp>
        <p:nvSpPr>
          <p:cNvPr id="65" name="矩形 64"/>
          <p:cNvSpPr/>
          <p:nvPr/>
        </p:nvSpPr>
        <p:spPr>
          <a:xfrm>
            <a:off x="1524000" y="5275698"/>
            <a:ext cx="1951714" cy="1200329"/>
          </a:xfrm>
          <a:prstGeom prst="rect">
            <a:avLst/>
          </a:prstGeom>
        </p:spPr>
        <p:txBody>
          <a:bodyPr wrap="square">
            <a:spAutoFit/>
          </a:bodyPr>
          <a:lstStyle/>
          <a:p>
            <a:pPr>
              <a:lnSpc>
                <a:spcPct val="150000"/>
              </a:lnSpc>
            </a:pP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贷款期限普遍较短，集中在</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6-12</a:t>
            </a: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月之间</a:t>
            </a:r>
            <a:endParaRPr lang="zh-CN" altLang="en-US" sz="1600" dirty="0">
              <a:solidFill>
                <a:schemeClr val="bg1"/>
              </a:solidFill>
            </a:endParaRPr>
          </a:p>
        </p:txBody>
      </p:sp>
      <p:sp>
        <p:nvSpPr>
          <p:cNvPr id="66" name="矩形 65"/>
          <p:cNvSpPr/>
          <p:nvPr/>
        </p:nvSpPr>
        <p:spPr>
          <a:xfrm>
            <a:off x="8713897" y="5236606"/>
            <a:ext cx="2406477" cy="1200329"/>
          </a:xfrm>
          <a:prstGeom prst="rect">
            <a:avLst/>
          </a:prstGeom>
        </p:spPr>
        <p:txBody>
          <a:bodyPr wrap="square">
            <a:spAutoFit/>
          </a:bodyPr>
          <a:lstStyle/>
          <a:p>
            <a:pPr>
              <a:lnSpc>
                <a:spcPct val="150000"/>
              </a:lnSpc>
            </a:pP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本息还付主要采取一次性还本付息和等额本息两种方式</a:t>
            </a:r>
            <a:endParaRPr lang="zh-CN" altLang="en-US" sz="1600" dirty="0">
              <a:solidFill>
                <a:schemeClr val="bg1"/>
              </a:solidFill>
            </a:endParaRPr>
          </a:p>
        </p:txBody>
      </p:sp>
      <p:grpSp>
        <p:nvGrpSpPr>
          <p:cNvPr id="61" name="组合 60"/>
          <p:cNvGrpSpPr/>
          <p:nvPr/>
        </p:nvGrpSpPr>
        <p:grpSpPr bwMode="auto">
          <a:xfrm>
            <a:off x="5227796" y="3170990"/>
            <a:ext cx="1584000" cy="1212782"/>
            <a:chOff x="1595438" y="968375"/>
            <a:chExt cx="5953125" cy="4921250"/>
          </a:xfrm>
          <a:solidFill>
            <a:schemeClr val="bg1"/>
          </a:solidFill>
          <a:effectLst>
            <a:outerShdw blurRad="38100" dist="25400" dir="5400000" algn="t" rotWithShape="0">
              <a:prstClr val="black"/>
            </a:outerShdw>
          </a:effectLst>
        </p:grpSpPr>
        <p:sp>
          <p:nvSpPr>
            <p:cNvPr id="62" name="内蒙古"/>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7" name="甘肃"/>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8" name="宁夏"/>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9" name="新疆"/>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0" name="青海"/>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9" name="四川"/>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81" name="西藏"/>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83" name="云南"/>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86" name="贵州"/>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87" name="广西"/>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90" name="重庆"/>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93" name="陕西"/>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94" name="山西"/>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95" name="湖南"/>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96" name="湖北"/>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97" name="广东"/>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98" name="江西"/>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99" name="福建"/>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00" name="浙江"/>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01" name="安徽"/>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02" name="天津"/>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03" name="北京"/>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04" name="辽宁"/>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05" name="吉林"/>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06" name="黑龙江"/>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07" name="山东"/>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08" name="上海"/>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09" name="江苏"/>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10" name="河北"/>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11" name="河南"/>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12" name="台湾"/>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13" name="海南"/>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grpSp>
      <p:sp>
        <p:nvSpPr>
          <p:cNvPr id="117" name="文本框 116"/>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118" name="文本框 117"/>
          <p:cNvSpPr txBox="1"/>
          <p:nvPr/>
        </p:nvSpPr>
        <p:spPr>
          <a:xfrm>
            <a:off x="5182929" y="1418432"/>
            <a:ext cx="1826141" cy="584775"/>
          </a:xfrm>
          <a:prstGeom prst="rect">
            <a:avLst/>
          </a:prstGeom>
          <a:noFill/>
        </p:spPr>
        <p:txBody>
          <a:bodyPr wrap="none" rtlCol="0">
            <a:spAutoFit/>
          </a:bodyPr>
          <a:lstStyle/>
          <a:p>
            <a:pPr algn="ctr"/>
            <a:r>
              <a:rPr lang="zh-CN" altLang="en-US" sz="3200" dirty="0" smtClean="0">
                <a:solidFill>
                  <a:schemeClr val="bg1"/>
                </a:solidFill>
                <a:latin typeface="微软雅黑" panose="020B0503020204020204" pitchFamily="34" charset="-122"/>
                <a:ea typeface="微软雅黑" panose="020B0503020204020204" pitchFamily="34" charset="-122"/>
              </a:rPr>
              <a:t>市场布局</a:t>
            </a:r>
            <a:endParaRPr lang="en-US" altLang="zh-CN" sz="3200"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72" name="文本框 71"/>
          <p:cNvSpPr txBox="1"/>
          <p:nvPr/>
        </p:nvSpPr>
        <p:spPr>
          <a:xfrm>
            <a:off x="736979" y="600254"/>
            <a:ext cx="2782076"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市场</a:t>
            </a:r>
            <a:r>
              <a:rPr lang="zh-CN" altLang="en-US" sz="32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竞争态势</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73" name="等腰三角形 72"/>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p:cTn id="7" dur="500" fill="hold"/>
                                        <p:tgtEl>
                                          <p:spTgt spid="118"/>
                                        </p:tgtEl>
                                        <p:attrNameLst>
                                          <p:attrName>ppt_w</p:attrName>
                                        </p:attrNameLst>
                                      </p:cBhvr>
                                      <p:tavLst>
                                        <p:tav tm="0">
                                          <p:val>
                                            <p:fltVal val="0"/>
                                          </p:val>
                                        </p:tav>
                                        <p:tav tm="100000">
                                          <p:val>
                                            <p:strVal val="#ppt_w"/>
                                          </p:val>
                                        </p:tav>
                                      </p:tavLst>
                                    </p:anim>
                                    <p:anim calcmode="lin" valueType="num">
                                      <p:cBhvr>
                                        <p:cTn id="8" dur="500" fill="hold"/>
                                        <p:tgtEl>
                                          <p:spTgt spid="118"/>
                                        </p:tgtEl>
                                        <p:attrNameLst>
                                          <p:attrName>ppt_h</p:attrName>
                                        </p:attrNameLst>
                                      </p:cBhvr>
                                      <p:tavLst>
                                        <p:tav tm="0">
                                          <p:val>
                                            <p:fltVal val="0"/>
                                          </p:val>
                                        </p:tav>
                                        <p:tav tm="100000">
                                          <p:val>
                                            <p:strVal val="#ppt_h"/>
                                          </p:val>
                                        </p:tav>
                                      </p:tavLst>
                                    </p:anim>
                                    <p:animEffect transition="in" filter="fade">
                                      <p:cBhvr>
                                        <p:cTn id="9" dur="500"/>
                                        <p:tgtEl>
                                          <p:spTgt spid="1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53" presetClass="entr" presetSubtype="16"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p:cTn id="19" dur="500" fill="hold"/>
                                        <p:tgtEl>
                                          <p:spTgt spid="61"/>
                                        </p:tgtEl>
                                        <p:attrNameLst>
                                          <p:attrName>ppt_w</p:attrName>
                                        </p:attrNameLst>
                                      </p:cBhvr>
                                      <p:tavLst>
                                        <p:tav tm="0">
                                          <p:val>
                                            <p:fltVal val="0"/>
                                          </p:val>
                                        </p:tav>
                                        <p:tav tm="100000">
                                          <p:val>
                                            <p:strVal val="#ppt_w"/>
                                          </p:val>
                                        </p:tav>
                                      </p:tavLst>
                                    </p:anim>
                                    <p:anim calcmode="lin" valueType="num">
                                      <p:cBhvr>
                                        <p:cTn id="20" dur="500" fill="hold"/>
                                        <p:tgtEl>
                                          <p:spTgt spid="61"/>
                                        </p:tgtEl>
                                        <p:attrNameLst>
                                          <p:attrName>ppt_h</p:attrName>
                                        </p:attrNameLst>
                                      </p:cBhvr>
                                      <p:tavLst>
                                        <p:tav tm="0">
                                          <p:val>
                                            <p:fltVal val="0"/>
                                          </p:val>
                                        </p:tav>
                                        <p:tav tm="100000">
                                          <p:val>
                                            <p:strVal val="#ppt_h"/>
                                          </p:val>
                                        </p:tav>
                                      </p:tavLst>
                                    </p:anim>
                                    <p:animEffect transition="in" filter="fade">
                                      <p:cBhvr>
                                        <p:cTn id="21" dur="500"/>
                                        <p:tgtEl>
                                          <p:spTgt spid="61"/>
                                        </p:tgtEl>
                                      </p:cBhvr>
                                    </p:animEffec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300" fill="hold"/>
                                        <p:tgtEl>
                                          <p:spTgt spid="36"/>
                                        </p:tgtEl>
                                        <p:attrNameLst>
                                          <p:attrName>ppt_w</p:attrName>
                                        </p:attrNameLst>
                                      </p:cBhvr>
                                      <p:tavLst>
                                        <p:tav tm="0">
                                          <p:val>
                                            <p:fltVal val="0"/>
                                          </p:val>
                                        </p:tav>
                                        <p:tav tm="100000">
                                          <p:val>
                                            <p:strVal val="#ppt_w"/>
                                          </p:val>
                                        </p:tav>
                                      </p:tavLst>
                                    </p:anim>
                                    <p:anim calcmode="lin" valueType="num">
                                      <p:cBhvr>
                                        <p:cTn id="26" dur="300" fill="hold"/>
                                        <p:tgtEl>
                                          <p:spTgt spid="36"/>
                                        </p:tgtEl>
                                        <p:attrNameLst>
                                          <p:attrName>ppt_h</p:attrName>
                                        </p:attrNameLst>
                                      </p:cBhvr>
                                      <p:tavLst>
                                        <p:tav tm="0">
                                          <p:val>
                                            <p:fltVal val="0"/>
                                          </p:val>
                                        </p:tav>
                                        <p:tav tm="100000">
                                          <p:val>
                                            <p:strVal val="#ppt_h"/>
                                          </p:val>
                                        </p:tav>
                                      </p:tavLst>
                                    </p:anim>
                                    <p:animEffect transition="in" filter="fade">
                                      <p:cBhvr>
                                        <p:cTn id="27" dur="300"/>
                                        <p:tgtEl>
                                          <p:spTgt spid="36"/>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ipe(right)">
                                      <p:cBhvr>
                                        <p:cTn id="30" dur="500"/>
                                        <p:tgtEl>
                                          <p:spTgt spid="64"/>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p:cTn id="34" dur="300" fill="hold"/>
                                        <p:tgtEl>
                                          <p:spTgt spid="41"/>
                                        </p:tgtEl>
                                        <p:attrNameLst>
                                          <p:attrName>ppt_w</p:attrName>
                                        </p:attrNameLst>
                                      </p:cBhvr>
                                      <p:tavLst>
                                        <p:tav tm="0">
                                          <p:val>
                                            <p:fltVal val="0"/>
                                          </p:val>
                                        </p:tav>
                                        <p:tav tm="100000">
                                          <p:val>
                                            <p:strVal val="#ppt_w"/>
                                          </p:val>
                                        </p:tav>
                                      </p:tavLst>
                                    </p:anim>
                                    <p:anim calcmode="lin" valueType="num">
                                      <p:cBhvr>
                                        <p:cTn id="35" dur="300" fill="hold"/>
                                        <p:tgtEl>
                                          <p:spTgt spid="41"/>
                                        </p:tgtEl>
                                        <p:attrNameLst>
                                          <p:attrName>ppt_h</p:attrName>
                                        </p:attrNameLst>
                                      </p:cBhvr>
                                      <p:tavLst>
                                        <p:tav tm="0">
                                          <p:val>
                                            <p:fltVal val="0"/>
                                          </p:val>
                                        </p:tav>
                                        <p:tav tm="100000">
                                          <p:val>
                                            <p:strVal val="#ppt_h"/>
                                          </p:val>
                                        </p:tav>
                                      </p:tavLst>
                                    </p:anim>
                                    <p:animEffect transition="in" filter="fade">
                                      <p:cBhvr>
                                        <p:cTn id="36" dur="300"/>
                                        <p:tgtEl>
                                          <p:spTgt spid="4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wipe(left)">
                                      <p:cBhvr>
                                        <p:cTn id="39" dur="500"/>
                                        <p:tgtEl>
                                          <p:spTgt spid="63"/>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p:cTn id="43" dur="300" fill="hold"/>
                                        <p:tgtEl>
                                          <p:spTgt spid="46"/>
                                        </p:tgtEl>
                                        <p:attrNameLst>
                                          <p:attrName>ppt_w</p:attrName>
                                        </p:attrNameLst>
                                      </p:cBhvr>
                                      <p:tavLst>
                                        <p:tav tm="0">
                                          <p:val>
                                            <p:fltVal val="0"/>
                                          </p:val>
                                        </p:tav>
                                        <p:tav tm="100000">
                                          <p:val>
                                            <p:strVal val="#ppt_w"/>
                                          </p:val>
                                        </p:tav>
                                      </p:tavLst>
                                    </p:anim>
                                    <p:anim calcmode="lin" valueType="num">
                                      <p:cBhvr>
                                        <p:cTn id="44" dur="300" fill="hold"/>
                                        <p:tgtEl>
                                          <p:spTgt spid="46"/>
                                        </p:tgtEl>
                                        <p:attrNameLst>
                                          <p:attrName>ppt_h</p:attrName>
                                        </p:attrNameLst>
                                      </p:cBhvr>
                                      <p:tavLst>
                                        <p:tav tm="0">
                                          <p:val>
                                            <p:fltVal val="0"/>
                                          </p:val>
                                        </p:tav>
                                        <p:tav tm="100000">
                                          <p:val>
                                            <p:strVal val="#ppt_h"/>
                                          </p:val>
                                        </p:tav>
                                      </p:tavLst>
                                    </p:anim>
                                    <p:animEffect transition="in" filter="fade">
                                      <p:cBhvr>
                                        <p:cTn id="45" dur="300"/>
                                        <p:tgtEl>
                                          <p:spTgt spid="46"/>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right)">
                                      <p:cBhvr>
                                        <p:cTn id="48" dur="500"/>
                                        <p:tgtEl>
                                          <p:spTgt spid="65"/>
                                        </p:tgtEl>
                                      </p:cBhvr>
                                    </p:animEffect>
                                  </p:childTnLst>
                                </p:cTn>
                              </p:par>
                            </p:childTnLst>
                          </p:cTn>
                        </p:par>
                        <p:par>
                          <p:cTn id="49" fill="hold">
                            <p:stCondLst>
                              <p:cond delay="2000"/>
                            </p:stCondLst>
                            <p:childTnLst>
                              <p:par>
                                <p:cTn id="50" presetID="53" presetClass="entr" presetSubtype="16"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p:cTn id="52" dur="300" fill="hold"/>
                                        <p:tgtEl>
                                          <p:spTgt spid="51"/>
                                        </p:tgtEl>
                                        <p:attrNameLst>
                                          <p:attrName>ppt_w</p:attrName>
                                        </p:attrNameLst>
                                      </p:cBhvr>
                                      <p:tavLst>
                                        <p:tav tm="0">
                                          <p:val>
                                            <p:fltVal val="0"/>
                                          </p:val>
                                        </p:tav>
                                        <p:tav tm="100000">
                                          <p:val>
                                            <p:strVal val="#ppt_w"/>
                                          </p:val>
                                        </p:tav>
                                      </p:tavLst>
                                    </p:anim>
                                    <p:anim calcmode="lin" valueType="num">
                                      <p:cBhvr>
                                        <p:cTn id="53" dur="300" fill="hold"/>
                                        <p:tgtEl>
                                          <p:spTgt spid="51"/>
                                        </p:tgtEl>
                                        <p:attrNameLst>
                                          <p:attrName>ppt_h</p:attrName>
                                        </p:attrNameLst>
                                      </p:cBhvr>
                                      <p:tavLst>
                                        <p:tav tm="0">
                                          <p:val>
                                            <p:fltVal val="0"/>
                                          </p:val>
                                        </p:tav>
                                        <p:tav tm="100000">
                                          <p:val>
                                            <p:strVal val="#ppt_h"/>
                                          </p:val>
                                        </p:tav>
                                      </p:tavLst>
                                    </p:anim>
                                    <p:animEffect transition="in" filter="fade">
                                      <p:cBhvr>
                                        <p:cTn id="54" dur="300"/>
                                        <p:tgtEl>
                                          <p:spTgt spid="5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wipe(left)">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1000"/>
                                  </p:stCondLst>
                                  <p:childTnLst>
                                    <p:animEffect transition="out" filter="fade">
                                      <p:cBhvr>
                                        <p:cTn id="61" dur="500"/>
                                        <p:tgtEl>
                                          <p:spTgt spid="117"/>
                                        </p:tgtEl>
                                      </p:cBhvr>
                                    </p:animEffect>
                                    <p:set>
                                      <p:cBhvr>
                                        <p:cTn id="62"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117" grpId="0"/>
      <p:bldP spid="1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6979" y="600254"/>
            <a:ext cx="2782076"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市场</a:t>
            </a:r>
            <a:r>
              <a:rPr lang="zh-CN" altLang="en-US" sz="32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竞争态势</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5" name="组合 4"/>
          <p:cNvGrpSpPr/>
          <p:nvPr/>
        </p:nvGrpSpPr>
        <p:grpSpPr>
          <a:xfrm>
            <a:off x="4757510" y="2731710"/>
            <a:ext cx="2676979" cy="2585067"/>
            <a:chOff x="4757510" y="2347401"/>
            <a:chExt cx="2676979" cy="2585067"/>
          </a:xfrm>
        </p:grpSpPr>
        <p:sp>
          <p:nvSpPr>
            <p:cNvPr id="6" name="圆角矩形 5"/>
            <p:cNvSpPr/>
            <p:nvPr/>
          </p:nvSpPr>
          <p:spPr>
            <a:xfrm>
              <a:off x="5041908" y="2635407"/>
              <a:ext cx="2108183" cy="2035800"/>
            </a:xfrm>
            <a:prstGeom prst="roundRect">
              <a:avLst>
                <a:gd name="adj" fmla="val 10529"/>
              </a:avLst>
            </a:prstGeom>
            <a:solidFill>
              <a:schemeClr val="bg1">
                <a:alpha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i="0" dirty="0" smtClean="0">
                  <a:solidFill>
                    <a:schemeClr val="bg1"/>
                  </a:solidFill>
                  <a:effectLst/>
                  <a:latin typeface="微软雅黑 Light" panose="020B0502040204020203" pitchFamily="34" charset="-122"/>
                  <a:ea typeface="微软雅黑 Light" panose="020B0502040204020203" pitchFamily="34" charset="-122"/>
                </a:rPr>
                <a:t>SWOT</a:t>
              </a:r>
              <a:endParaRPr lang="en-US" altLang="zh-CN" sz="3200" i="0" dirty="0" smtClean="0">
                <a:solidFill>
                  <a:schemeClr val="bg1"/>
                </a:solidFill>
                <a:effectLst/>
                <a:latin typeface="微软雅黑 Light" panose="020B0502040204020203" pitchFamily="34" charset="-122"/>
                <a:ea typeface="微软雅黑 Light" panose="020B0502040204020203" pitchFamily="34" charset="-122"/>
              </a:endParaRPr>
            </a:p>
            <a:p>
              <a:pPr algn="ctr"/>
              <a:r>
                <a:rPr lang="zh-CN" altLang="en-US" sz="3200" dirty="0" smtClean="0">
                  <a:solidFill>
                    <a:schemeClr val="bg1"/>
                  </a:solidFill>
                  <a:latin typeface="微软雅黑 Light" panose="020B0502040204020203" pitchFamily="34" charset="-122"/>
                  <a:ea typeface="微软雅黑 Light" panose="020B0502040204020203" pitchFamily="34" charset="-122"/>
                </a:rPr>
                <a:t>分析</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7" name="圆角矩形 6"/>
            <p:cNvSpPr/>
            <p:nvPr/>
          </p:nvSpPr>
          <p:spPr>
            <a:xfrm>
              <a:off x="4757510" y="2347401"/>
              <a:ext cx="2676979" cy="2585067"/>
            </a:xfrm>
            <a:prstGeom prst="roundRect">
              <a:avLst>
                <a:gd name="adj" fmla="val 10529"/>
              </a:avLst>
            </a:prstGeom>
            <a:noFill/>
            <a:ln w="127">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sp>
        <p:nvSpPr>
          <p:cNvPr id="8" name="矩形 7"/>
          <p:cNvSpPr/>
          <p:nvPr/>
        </p:nvSpPr>
        <p:spPr>
          <a:xfrm>
            <a:off x="3306418" y="2982312"/>
            <a:ext cx="1603513" cy="830997"/>
          </a:xfrm>
          <a:prstGeom prst="rect">
            <a:avLst/>
          </a:prstGeom>
        </p:spPr>
        <p:txBody>
          <a:bodyPr wrap="square">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优势</a:t>
            </a:r>
            <a:r>
              <a:rPr lang="zh-CN" altLang="en-US" sz="2000" dirty="0">
                <a:solidFill>
                  <a:schemeClr val="bg1"/>
                </a:solidFill>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a:t>
            </a:r>
            <a:r>
              <a:rPr lang="en-US" altLang="zh-CN" sz="1200" dirty="0">
                <a:solidFill>
                  <a:schemeClr val="bg1"/>
                </a:solidFill>
                <a:latin typeface="微软雅黑" panose="020B0503020204020204" pitchFamily="34" charset="-122"/>
                <a:ea typeface="微软雅黑" panose="020B0503020204020204" pitchFamily="34" charset="-122"/>
              </a:rPr>
              <a:t>Strengths</a:t>
            </a:r>
            <a:r>
              <a:rPr lang="zh-CN" altLang="en-US"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7315200" y="2982312"/>
            <a:ext cx="1683026" cy="830997"/>
          </a:xfrm>
          <a:prstGeom prst="rect">
            <a:avLst/>
          </a:prstGeom>
        </p:spPr>
        <p:txBody>
          <a:bodyPr wrap="square">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劣势</a:t>
            </a:r>
            <a:r>
              <a:rPr lang="zh-CN" altLang="en-US" dirty="0">
                <a:solidFill>
                  <a:schemeClr val="bg1"/>
                </a:solidFill>
                <a:latin typeface="微软雅黑" panose="020B0503020204020204" pitchFamily="34" charset="-122"/>
                <a:ea typeface="微软雅黑" panose="020B0503020204020204" pitchFamily="34" charset="-122"/>
              </a:rPr>
              <a:t> </a:t>
            </a:r>
            <a:endParaRPr lang="zh-CN" altLang="en-US"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a:t>
            </a:r>
            <a:r>
              <a:rPr lang="en-US" altLang="zh-CN" sz="1200" dirty="0">
                <a:solidFill>
                  <a:schemeClr val="bg1"/>
                </a:solidFill>
                <a:latin typeface="微软雅黑" panose="020B0503020204020204" pitchFamily="34" charset="-122"/>
                <a:ea typeface="微软雅黑" panose="020B0503020204020204" pitchFamily="34" charset="-122"/>
              </a:rPr>
              <a:t>Weakness</a:t>
            </a:r>
            <a:r>
              <a:rPr lang="zh-CN" altLang="en-US"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3114261" y="4232264"/>
            <a:ext cx="1987826" cy="830997"/>
          </a:xfrm>
          <a:prstGeom prst="rect">
            <a:avLst/>
          </a:prstGeom>
        </p:spPr>
        <p:txBody>
          <a:bodyPr wrap="square">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机会</a:t>
            </a:r>
            <a:r>
              <a:rPr lang="zh-CN" altLang="en-US" dirty="0">
                <a:solidFill>
                  <a:schemeClr val="bg1"/>
                </a:solidFill>
                <a:latin typeface="微软雅黑" panose="020B0503020204020204" pitchFamily="34" charset="-122"/>
                <a:ea typeface="微软雅黑" panose="020B0503020204020204" pitchFamily="34" charset="-122"/>
              </a:rPr>
              <a:t> </a:t>
            </a:r>
            <a:endParaRPr lang="zh-CN" altLang="en-US"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a:t>
            </a:r>
            <a:r>
              <a:rPr lang="en-US" altLang="zh-CN" sz="1200" dirty="0">
                <a:solidFill>
                  <a:schemeClr val="bg1"/>
                </a:solidFill>
                <a:latin typeface="微软雅黑" panose="020B0503020204020204" pitchFamily="34" charset="-122"/>
                <a:ea typeface="微软雅黑" panose="020B0503020204020204" pitchFamily="34" charset="-122"/>
              </a:rPr>
              <a:t>Opportunities</a:t>
            </a:r>
            <a:r>
              <a:rPr lang="zh-CN" altLang="en-US"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7407965" y="4232264"/>
            <a:ext cx="1497496" cy="830997"/>
          </a:xfrm>
          <a:prstGeom prst="rect">
            <a:avLst/>
          </a:prstGeom>
        </p:spPr>
        <p:txBody>
          <a:bodyPr wrap="square">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威胁</a:t>
            </a:r>
            <a:r>
              <a:rPr lang="zh-CN" altLang="en-US" dirty="0">
                <a:solidFill>
                  <a:schemeClr val="bg1"/>
                </a:solidFill>
                <a:latin typeface="微软雅黑" panose="020B0503020204020204" pitchFamily="34" charset="-122"/>
                <a:ea typeface="微软雅黑" panose="020B0503020204020204" pitchFamily="34" charset="-122"/>
              </a:rPr>
              <a:t> </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a:t>
            </a:r>
            <a:r>
              <a:rPr lang="en-US" altLang="zh-CN" sz="1200" dirty="0">
                <a:solidFill>
                  <a:schemeClr val="bg1"/>
                </a:solidFill>
                <a:latin typeface="微软雅黑" panose="020B0503020204020204" pitchFamily="34" charset="-122"/>
                <a:ea typeface="微软雅黑" panose="020B0503020204020204" pitchFamily="34" charset="-122"/>
              </a:rPr>
              <a:t>Threats</a:t>
            </a:r>
            <a:r>
              <a:rPr lang="zh-CN" altLang="en-US"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a:stCxn id="7" idx="1"/>
          </p:cNvCxnSpPr>
          <p:nvPr/>
        </p:nvCxnSpPr>
        <p:spPr>
          <a:xfrm flipH="1">
            <a:off x="781879" y="4024244"/>
            <a:ext cx="3975631" cy="0"/>
          </a:xfrm>
          <a:prstGeom prst="line">
            <a:avLst/>
          </a:prstGeom>
          <a:ln w="127">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7427844" y="4028657"/>
            <a:ext cx="4393055" cy="0"/>
          </a:xfrm>
          <a:prstGeom prst="line">
            <a:avLst/>
          </a:prstGeom>
          <a:ln w="127">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7" idx="2"/>
          </p:cNvCxnSpPr>
          <p:nvPr/>
        </p:nvCxnSpPr>
        <p:spPr>
          <a:xfrm>
            <a:off x="6096000" y="5316777"/>
            <a:ext cx="1" cy="859397"/>
          </a:xfrm>
          <a:prstGeom prst="line">
            <a:avLst/>
          </a:prstGeom>
          <a:ln w="127">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93304" y="2662531"/>
            <a:ext cx="2345635" cy="461665"/>
          </a:xfrm>
          <a:prstGeom prst="rect">
            <a:avLst/>
          </a:prstGeom>
        </p:spPr>
        <p:txBody>
          <a:bodyPr wrap="square">
            <a:spAutoFit/>
          </a:bodyPr>
          <a:lstStyle/>
          <a:p>
            <a:pPr marL="171450" indent="-171450">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a:t>
            </a:r>
            <a:r>
              <a:rPr lang="zh-CN" altLang="en-US" sz="1200" dirty="0" smtClean="0">
                <a:solidFill>
                  <a:schemeClr val="bg1"/>
                </a:solidFill>
                <a:latin typeface="微软雅黑" panose="020B0503020204020204" pitchFamily="34" charset="-122"/>
                <a:ea typeface="微软雅黑" panose="020B0503020204020204" pitchFamily="34" charset="-122"/>
              </a:rPr>
              <a:t>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093304" y="3172742"/>
            <a:ext cx="2345635" cy="461665"/>
          </a:xfrm>
          <a:prstGeom prst="rect">
            <a:avLst/>
          </a:prstGeom>
        </p:spPr>
        <p:txBody>
          <a:bodyPr wrap="square">
            <a:spAutoFit/>
          </a:bodyPr>
          <a:lstStyle/>
          <a:p>
            <a:pPr marL="171450" indent="-171450">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a:t>
            </a:r>
            <a:r>
              <a:rPr lang="zh-CN" altLang="en-US" sz="1200" dirty="0" smtClean="0">
                <a:solidFill>
                  <a:schemeClr val="bg1"/>
                </a:solidFill>
                <a:latin typeface="微软雅黑" panose="020B0503020204020204" pitchFamily="34" charset="-122"/>
                <a:ea typeface="微软雅黑" panose="020B0503020204020204" pitchFamily="34" charset="-122"/>
              </a:rPr>
              <a:t>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086678" y="4173279"/>
            <a:ext cx="2345635" cy="461665"/>
          </a:xfrm>
          <a:prstGeom prst="rect">
            <a:avLst/>
          </a:prstGeom>
        </p:spPr>
        <p:txBody>
          <a:bodyPr wrap="square">
            <a:spAutoFit/>
          </a:bodyPr>
          <a:lstStyle/>
          <a:p>
            <a:pPr marL="171450" indent="-171450">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a:t>
            </a:r>
            <a:r>
              <a:rPr lang="zh-CN" altLang="en-US" sz="1200" dirty="0" smtClean="0">
                <a:solidFill>
                  <a:schemeClr val="bg1"/>
                </a:solidFill>
                <a:latin typeface="微软雅黑" panose="020B0503020204020204" pitchFamily="34" charset="-122"/>
                <a:ea typeface="微软雅黑" panose="020B0503020204020204" pitchFamily="34" charset="-122"/>
              </a:rPr>
              <a:t>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1086678" y="4703365"/>
            <a:ext cx="2345635" cy="461665"/>
          </a:xfrm>
          <a:prstGeom prst="rect">
            <a:avLst/>
          </a:prstGeom>
        </p:spPr>
        <p:txBody>
          <a:bodyPr wrap="square">
            <a:spAutoFit/>
          </a:bodyPr>
          <a:lstStyle/>
          <a:p>
            <a:pPr marL="171450" indent="-171450">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a:t>
            </a:r>
            <a:r>
              <a:rPr lang="zh-CN" altLang="en-US" sz="1200" dirty="0" smtClean="0">
                <a:solidFill>
                  <a:schemeClr val="bg1"/>
                </a:solidFill>
                <a:latin typeface="微软雅黑" panose="020B0503020204020204" pitchFamily="34" charset="-122"/>
                <a:ea typeface="微软雅黑" panose="020B0503020204020204" pitchFamily="34" charset="-122"/>
              </a:rPr>
              <a:t>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719930" y="2662531"/>
            <a:ext cx="2345635" cy="461665"/>
          </a:xfrm>
          <a:prstGeom prst="rect">
            <a:avLst/>
          </a:prstGeom>
        </p:spPr>
        <p:txBody>
          <a:bodyPr wrap="square">
            <a:spAutoFit/>
          </a:bodyPr>
          <a:lstStyle/>
          <a:p>
            <a:pPr marL="171450" indent="-171450">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a:t>
            </a:r>
            <a:r>
              <a:rPr lang="zh-CN" altLang="en-US" sz="1200" dirty="0" smtClean="0">
                <a:solidFill>
                  <a:schemeClr val="bg1"/>
                </a:solidFill>
                <a:latin typeface="微软雅黑" panose="020B0503020204020204" pitchFamily="34" charset="-122"/>
                <a:ea typeface="微软雅黑" panose="020B0503020204020204" pitchFamily="34" charset="-122"/>
              </a:rPr>
              <a:t>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8719930" y="3192620"/>
            <a:ext cx="2345635" cy="461665"/>
          </a:xfrm>
          <a:prstGeom prst="rect">
            <a:avLst/>
          </a:prstGeom>
        </p:spPr>
        <p:txBody>
          <a:bodyPr wrap="square">
            <a:spAutoFit/>
          </a:bodyPr>
          <a:lstStyle/>
          <a:p>
            <a:pPr marL="171450" indent="-171450">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a:t>
            </a:r>
            <a:r>
              <a:rPr lang="zh-CN" altLang="en-US" sz="1200" dirty="0" smtClean="0">
                <a:solidFill>
                  <a:schemeClr val="bg1"/>
                </a:solidFill>
                <a:latin typeface="微软雅黑" panose="020B0503020204020204" pitchFamily="34" charset="-122"/>
                <a:ea typeface="微软雅黑" panose="020B0503020204020204" pitchFamily="34" charset="-122"/>
              </a:rPr>
              <a:t>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8713304" y="4173279"/>
            <a:ext cx="2345635" cy="461665"/>
          </a:xfrm>
          <a:prstGeom prst="rect">
            <a:avLst/>
          </a:prstGeom>
        </p:spPr>
        <p:txBody>
          <a:bodyPr wrap="square">
            <a:spAutoFit/>
          </a:bodyPr>
          <a:lstStyle/>
          <a:p>
            <a:pPr marL="171450" indent="-171450">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a:t>
            </a:r>
            <a:r>
              <a:rPr lang="zh-CN" altLang="en-US" sz="1200" dirty="0" smtClean="0">
                <a:solidFill>
                  <a:schemeClr val="bg1"/>
                </a:solidFill>
                <a:latin typeface="微软雅黑" panose="020B0503020204020204" pitchFamily="34" charset="-122"/>
                <a:ea typeface="微软雅黑" panose="020B0503020204020204" pitchFamily="34" charset="-122"/>
              </a:rPr>
              <a:t>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8713304" y="4723243"/>
            <a:ext cx="2345635" cy="461665"/>
          </a:xfrm>
          <a:prstGeom prst="rect">
            <a:avLst/>
          </a:prstGeom>
        </p:spPr>
        <p:txBody>
          <a:bodyPr wrap="square">
            <a:spAutoFit/>
          </a:bodyPr>
          <a:lstStyle/>
          <a:p>
            <a:pPr marL="171450" indent="-171450">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a:t>
            </a:r>
            <a:r>
              <a:rPr lang="zh-CN" altLang="en-US" sz="1200" dirty="0" smtClean="0">
                <a:solidFill>
                  <a:schemeClr val="bg1"/>
                </a:solidFill>
                <a:latin typeface="微软雅黑" panose="020B0503020204020204" pitchFamily="34" charset="-122"/>
                <a:ea typeface="微软雅黑" panose="020B0503020204020204" pitchFamily="34" charset="-122"/>
              </a:rPr>
              <a:t>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524000" y="1484313"/>
            <a:ext cx="8319199" cy="584775"/>
          </a:xfrm>
          <a:prstGeom prst="rect">
            <a:avLst/>
          </a:prstGeom>
        </p:spPr>
        <p:txBody>
          <a:bodyPr wrap="square">
            <a:spAutoFit/>
          </a:bodyPr>
          <a:lstStyle/>
          <a:p>
            <a:pPr indent="360045" algn="ctr"/>
            <a:r>
              <a:rPr lang="zh-CN" altLang="en-US" sz="1600" dirty="0" smtClean="0">
                <a:solidFill>
                  <a:schemeClr val="bg1"/>
                </a:solidFill>
                <a:latin typeface="微软雅黑" panose="020B0503020204020204" pitchFamily="34" charset="-122"/>
                <a:ea typeface="微软雅黑" panose="020B0503020204020204" pitchFamily="34" charset="-122"/>
              </a:rPr>
              <a:t>如何充分利用公司产品优势及其他资源优势，正确对待成本、资金等方面的劣势，有效地快速地推广公司与产品，在竞争激烈的市场中站稳脚跟应该成为本年度重要的工作内容。</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26" name="等腰三角形 25"/>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righ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500"/>
                                        <p:tgtEl>
                                          <p:spTgt spid="1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right)">
                                      <p:cBhvr>
                                        <p:cTn id="56" dur="500"/>
                                        <p:tgtEl>
                                          <p:spTgt spid="10"/>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right)">
                                      <p:cBhvr>
                                        <p:cTn id="59" dur="500"/>
                                        <p:tgtEl>
                                          <p:spTgt spid="17"/>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right)">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0" nodeType="clickEffect">
                                  <p:stCondLst>
                                    <p:cond delay="1000"/>
                                  </p:stCondLst>
                                  <p:childTnLst>
                                    <p:animEffect transition="out" filter="fade">
                                      <p:cBhvr>
                                        <p:cTn id="77" dur="500"/>
                                        <p:tgtEl>
                                          <p:spTgt spid="24"/>
                                        </p:tgtEl>
                                      </p:cBhvr>
                                    </p:animEffect>
                                    <p:set>
                                      <p:cBhvr>
                                        <p:cTn id="78"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5" grpId="0"/>
      <p:bldP spid="16" grpId="0"/>
      <p:bldP spid="17" grpId="0"/>
      <p:bldP spid="18" grpId="0"/>
      <p:bldP spid="19" grpId="0"/>
      <p:bldP spid="20" grpId="0"/>
      <p:bldP spid="21" grpId="0"/>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446559" y="2853376"/>
            <a:ext cx="925033" cy="935665"/>
            <a:chOff x="1105786" y="2264733"/>
            <a:chExt cx="925033" cy="935665"/>
          </a:xfrm>
          <a:solidFill>
            <a:srgbClr val="EAB200"/>
          </a:solidFill>
          <a:effectLst>
            <a:outerShdw blurRad="50800" dist="63500" dir="2700000" algn="tl" rotWithShape="0">
              <a:prstClr val="black">
                <a:alpha val="40000"/>
              </a:prstClr>
            </a:outerShdw>
          </a:effectLst>
        </p:grpSpPr>
        <p:sp>
          <p:nvSpPr>
            <p:cNvPr id="5" name="椭圆 4"/>
            <p:cNvSpPr/>
            <p:nvPr/>
          </p:nvSpPr>
          <p:spPr>
            <a:xfrm>
              <a:off x="1105786" y="2264733"/>
              <a:ext cx="925033" cy="935665"/>
            </a:xfrm>
            <a:prstGeom prst="ellipse">
              <a:avLst/>
            </a:prstGeom>
            <a:solidFill>
              <a:schemeClr val="bg1">
                <a:alpha val="5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1209818" y="2367989"/>
              <a:ext cx="713657" cy="707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smtClean="0">
                  <a:latin typeface="Times New Roman" panose="02020603050405020304" pitchFamily="18" charset="0"/>
                  <a:cs typeface="Times New Roman" panose="02020603050405020304" pitchFamily="18" charset="0"/>
                </a:rPr>
                <a:t>04</a:t>
              </a:r>
              <a:endParaRPr lang="zh-CN" altLang="en-US" sz="4000" dirty="0">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6555006" y="2853376"/>
            <a:ext cx="925033" cy="935665"/>
            <a:chOff x="1105786" y="2264733"/>
            <a:chExt cx="925033" cy="935665"/>
          </a:xfrm>
          <a:solidFill>
            <a:srgbClr val="EAB200"/>
          </a:solidFill>
          <a:effectLst>
            <a:outerShdw blurRad="50800" dist="63500" dir="2700000" algn="tl" rotWithShape="0">
              <a:prstClr val="black">
                <a:alpha val="40000"/>
              </a:prstClr>
            </a:outerShdw>
          </a:effectLst>
        </p:grpSpPr>
        <p:sp>
          <p:nvSpPr>
            <p:cNvPr id="8" name="椭圆 7"/>
            <p:cNvSpPr/>
            <p:nvPr/>
          </p:nvSpPr>
          <p:spPr>
            <a:xfrm>
              <a:off x="1105786" y="2264733"/>
              <a:ext cx="925033" cy="935665"/>
            </a:xfrm>
            <a:prstGeom prst="ellipse">
              <a:avLst/>
            </a:prstGeom>
            <a:solidFill>
              <a:schemeClr val="bg1">
                <a:alpha val="5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1209818" y="2367989"/>
              <a:ext cx="721672" cy="707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smtClean="0">
                  <a:latin typeface="Times New Roman" panose="02020603050405020304" pitchFamily="18" charset="0"/>
                  <a:cs typeface="Times New Roman" panose="02020603050405020304" pitchFamily="18" charset="0"/>
                </a:rPr>
                <a:t>03</a:t>
              </a:r>
              <a:endParaRPr lang="zh-CN" altLang="en-US" sz="4000" dirty="0">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2771898" y="2853376"/>
            <a:ext cx="925033" cy="935665"/>
            <a:chOff x="1105786" y="2264733"/>
            <a:chExt cx="925033" cy="935665"/>
          </a:xfrm>
          <a:solidFill>
            <a:srgbClr val="EAB200"/>
          </a:solidFill>
          <a:effectLst>
            <a:outerShdw blurRad="50800" dist="63500" dir="2700000" algn="tl" rotWithShape="0">
              <a:prstClr val="black">
                <a:alpha val="40000"/>
              </a:prstClr>
            </a:outerShdw>
          </a:effectLst>
        </p:grpSpPr>
        <p:sp>
          <p:nvSpPr>
            <p:cNvPr id="11" name="椭圆 10"/>
            <p:cNvSpPr/>
            <p:nvPr/>
          </p:nvSpPr>
          <p:spPr>
            <a:xfrm>
              <a:off x="1105786" y="2264733"/>
              <a:ext cx="925033" cy="935665"/>
            </a:xfrm>
            <a:prstGeom prst="ellipse">
              <a:avLst/>
            </a:prstGeom>
            <a:solidFill>
              <a:schemeClr val="bg1">
                <a:alpha val="5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1220451" y="2367989"/>
              <a:ext cx="697627" cy="707886"/>
            </a:xfrm>
            <a:prstGeom prst="rect">
              <a:avLst/>
            </a:prstGeom>
            <a:noFill/>
          </p:spPr>
          <p:txBody>
            <a:bodyPr wrap="none" rtlCol="0">
              <a:spAutoFit/>
            </a:bodyPr>
            <a:lstStyle/>
            <a:p>
              <a:r>
                <a:rPr lang="en-US" altLang="zh-CN" sz="4000" dirty="0" smtClean="0">
                  <a:solidFill>
                    <a:schemeClr val="bg1"/>
                  </a:solidFill>
                  <a:latin typeface="Times New Roman" panose="02020603050405020304" pitchFamily="18" charset="0"/>
                  <a:cs typeface="Times New Roman" panose="02020603050405020304" pitchFamily="18" charset="0"/>
                </a:rPr>
                <a:t>01</a:t>
              </a:r>
              <a:endParaRPr lang="zh-CN" altLang="en-US" sz="4000" dirty="0">
                <a:solidFill>
                  <a:schemeClr val="bg1"/>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4663452" y="2853376"/>
            <a:ext cx="925033" cy="935665"/>
            <a:chOff x="1105786" y="2264733"/>
            <a:chExt cx="925033" cy="935665"/>
          </a:xfrm>
          <a:solidFill>
            <a:srgbClr val="EAB200"/>
          </a:solidFill>
          <a:effectLst>
            <a:outerShdw blurRad="50800" dist="63500" dir="2700000" algn="tl" rotWithShape="0">
              <a:prstClr val="black">
                <a:alpha val="40000"/>
              </a:prstClr>
            </a:outerShdw>
          </a:effectLst>
        </p:grpSpPr>
        <p:sp>
          <p:nvSpPr>
            <p:cNvPr id="14" name="椭圆 13"/>
            <p:cNvSpPr/>
            <p:nvPr/>
          </p:nvSpPr>
          <p:spPr>
            <a:xfrm>
              <a:off x="1105786" y="2264733"/>
              <a:ext cx="925033" cy="935665"/>
            </a:xfrm>
            <a:prstGeom prst="ellipse">
              <a:avLst/>
            </a:prstGeom>
            <a:solidFill>
              <a:schemeClr val="bg1">
                <a:alpha val="5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1220451" y="2367989"/>
              <a:ext cx="713657" cy="707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smtClean="0">
                  <a:latin typeface="Times New Roman" panose="02020603050405020304" pitchFamily="18" charset="0"/>
                  <a:cs typeface="Times New Roman" panose="02020603050405020304" pitchFamily="18" charset="0"/>
                </a:rPr>
                <a:t>02</a:t>
              </a:r>
              <a:endParaRPr lang="zh-CN" altLang="en-US" sz="4000" dirty="0">
                <a:latin typeface="Times New Roman" panose="02020603050405020304" pitchFamily="18" charset="0"/>
                <a:cs typeface="Times New Roman" panose="02020603050405020304" pitchFamily="18" charset="0"/>
              </a:endParaRPr>
            </a:p>
          </p:txBody>
        </p:sp>
      </p:grpSp>
      <p:sp>
        <p:nvSpPr>
          <p:cNvPr id="16" name="文本框 15"/>
          <p:cNvSpPr txBox="1"/>
          <p:nvPr/>
        </p:nvSpPr>
        <p:spPr>
          <a:xfrm>
            <a:off x="8295260" y="3973721"/>
            <a:ext cx="1210588" cy="400110"/>
          </a:xfrm>
          <a:prstGeom prst="rect">
            <a:avLst/>
          </a:prstGeom>
          <a:noFill/>
          <a:effectLst>
            <a:outerShdw blurRad="50800" dist="63500" dir="2700000" algn="tl" rotWithShape="0">
              <a:prstClr val="black">
                <a:alpha val="40000"/>
              </a:prstClr>
            </a:outerShdw>
          </a:effectLst>
        </p:spPr>
        <p:txBody>
          <a:bodyPr wrap="non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核心团队</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385728" y="3973721"/>
            <a:ext cx="1210588" cy="400110"/>
          </a:xfrm>
          <a:prstGeom prst="rect">
            <a:avLst/>
          </a:prstGeom>
          <a:noFill/>
          <a:effectLst>
            <a:outerShdw blurRad="50800" dist="63500" dir="2700000" algn="tl" rotWithShape="0">
              <a:prstClr val="black">
                <a:alpha val="40000"/>
              </a:prstClr>
            </a:outerShdw>
          </a:effectLst>
        </p:spPr>
        <p:txBody>
          <a:bodyPr wrap="non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投资利益</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504939" y="3973721"/>
            <a:ext cx="1210588" cy="400110"/>
          </a:xfrm>
          <a:prstGeom prst="rect">
            <a:avLst/>
          </a:prstGeom>
          <a:noFill/>
          <a:effectLst>
            <a:outerShdw blurRad="50800" dist="63500" dir="2700000" algn="tl" rotWithShape="0">
              <a:prstClr val="black">
                <a:alpha val="40000"/>
              </a:prstClr>
            </a:outerShdw>
          </a:effectLst>
        </p:spPr>
        <p:txBody>
          <a:bodyPr wrap="non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项目介绍</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608666" y="3973721"/>
            <a:ext cx="1210588" cy="400110"/>
          </a:xfrm>
          <a:prstGeom prst="rect">
            <a:avLst/>
          </a:prstGeom>
          <a:noFill/>
          <a:effectLst>
            <a:outerShdw blurRad="50800" dist="63500" dir="2700000" algn="tl" rotWithShape="0">
              <a:prstClr val="black">
                <a:alpha val="40000"/>
              </a:prstClr>
            </a:outerShdw>
          </a:effectLst>
        </p:spPr>
        <p:txBody>
          <a:bodyPr wrap="non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公司介绍</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797926" y="4272271"/>
            <a:ext cx="862737" cy="307777"/>
          </a:xfrm>
          <a:prstGeom prst="rect">
            <a:avLst/>
          </a:prstGeom>
          <a:noFill/>
          <a:effectLst>
            <a:outerShdw blurRad="50800" dist="63500" dir="2700000" algn="tl" rotWithShape="0">
              <a:prstClr val="black">
                <a:alpha val="40000"/>
              </a:prstClr>
            </a:outerShdw>
          </a:effectLst>
        </p:spPr>
        <p:txBody>
          <a:bodyPr wrap="none" rtlCol="0">
            <a:spAutoFit/>
          </a:bodyPr>
          <a:lstStyle/>
          <a:p>
            <a:pPr algn="ctr"/>
            <a:r>
              <a:rPr lang="en-US" altLang="zh-CN" sz="1400" dirty="0" smtClean="0">
                <a:solidFill>
                  <a:schemeClr val="bg1"/>
                </a:solidFill>
                <a:latin typeface="Segoe UI Light" panose="020B0502040204020203" pitchFamily="34" charset="0"/>
                <a:ea typeface="微软雅黑" panose="020B0503020204020204" pitchFamily="34" charset="-122"/>
                <a:cs typeface="Segoe UI Light" panose="020B0502040204020203" pitchFamily="34" charset="0"/>
              </a:rPr>
              <a:t>About us</a:t>
            </a:r>
            <a:endParaRPr lang="zh-CN" altLang="en-US" sz="1400" dirty="0">
              <a:solidFill>
                <a:schemeClr val="bg1"/>
              </a:solidFill>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21" name="文本框 20"/>
          <p:cNvSpPr txBox="1"/>
          <p:nvPr/>
        </p:nvSpPr>
        <p:spPr>
          <a:xfrm>
            <a:off x="4360071" y="4272271"/>
            <a:ext cx="1466299" cy="307777"/>
          </a:xfrm>
          <a:prstGeom prst="rect">
            <a:avLst/>
          </a:prstGeom>
          <a:noFill/>
          <a:effectLst>
            <a:outerShdw blurRad="50800" dist="63500" dir="2700000" algn="tl" rotWithShape="0">
              <a:prstClr val="black">
                <a:alpha val="40000"/>
              </a:prstClr>
            </a:outerShdw>
          </a:effectLst>
        </p:spPr>
        <p:txBody>
          <a:bodyPr wrap="none" rtlCol="0">
            <a:spAutoFit/>
          </a:bodyPr>
          <a:lstStyle/>
          <a:p>
            <a:pPr algn="ctr"/>
            <a:r>
              <a:rPr lang="en-US" altLang="zh-CN" sz="1400" dirty="0" smtClean="0">
                <a:solidFill>
                  <a:schemeClr val="bg1"/>
                </a:solidFill>
                <a:latin typeface="Segoe UI Light" panose="020B0502040204020203" pitchFamily="34" charset="0"/>
                <a:ea typeface="微软雅黑" panose="020B0503020204020204" pitchFamily="34" charset="-122"/>
                <a:cs typeface="Segoe UI Light" panose="020B0502040204020203" pitchFamily="34" charset="0"/>
              </a:rPr>
              <a:t>Project Introduce</a:t>
            </a:r>
            <a:endParaRPr lang="zh-CN" altLang="en-US" sz="1400" dirty="0">
              <a:solidFill>
                <a:schemeClr val="bg1"/>
              </a:solidFill>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22" name="文本框 21"/>
          <p:cNvSpPr txBox="1"/>
          <p:nvPr/>
        </p:nvSpPr>
        <p:spPr>
          <a:xfrm>
            <a:off x="6263607" y="4272271"/>
            <a:ext cx="1447448" cy="307777"/>
          </a:xfrm>
          <a:prstGeom prst="rect">
            <a:avLst/>
          </a:prstGeom>
          <a:noFill/>
          <a:effectLst>
            <a:outerShdw blurRad="50800" dist="63500" dir="2700000" algn="tl" rotWithShape="0">
              <a:prstClr val="black">
                <a:alpha val="40000"/>
              </a:prstClr>
            </a:outerShdw>
          </a:effectLst>
        </p:spPr>
        <p:txBody>
          <a:bodyPr wrap="none" rtlCol="0">
            <a:spAutoFit/>
          </a:bodyPr>
          <a:lstStyle/>
          <a:p>
            <a:pPr algn="ctr"/>
            <a:r>
              <a:rPr lang="en-US" altLang="zh-CN" sz="1400" dirty="0">
                <a:solidFill>
                  <a:schemeClr val="bg1"/>
                </a:solidFill>
                <a:latin typeface="Segoe UI Light" panose="020B0502040204020203" pitchFamily="34" charset="0"/>
                <a:ea typeface="微软雅黑" panose="020B0503020204020204" pitchFamily="34" charset="-122"/>
                <a:cs typeface="Segoe UI Light" panose="020B0502040204020203" pitchFamily="34" charset="0"/>
              </a:rPr>
              <a:t>Investment profit</a:t>
            </a:r>
            <a:endParaRPr lang="zh-CN" altLang="en-US" sz="1400" dirty="0">
              <a:solidFill>
                <a:schemeClr val="bg1"/>
              </a:solidFill>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23" name="文本框 22"/>
          <p:cNvSpPr txBox="1"/>
          <p:nvPr/>
        </p:nvSpPr>
        <p:spPr>
          <a:xfrm>
            <a:off x="8031913" y="4272271"/>
            <a:ext cx="1662251" cy="307777"/>
          </a:xfrm>
          <a:prstGeom prst="rect">
            <a:avLst/>
          </a:prstGeom>
          <a:noFill/>
          <a:effectLst>
            <a:outerShdw blurRad="50800" dist="63500" dir="2700000" algn="tl" rotWithShape="0">
              <a:prstClr val="black">
                <a:alpha val="40000"/>
              </a:prstClr>
            </a:outerShdw>
          </a:effectLst>
        </p:spPr>
        <p:txBody>
          <a:bodyPr wrap="none" rtlCol="0">
            <a:spAutoFit/>
          </a:bodyPr>
          <a:lstStyle/>
          <a:p>
            <a:pPr algn="ctr"/>
            <a:r>
              <a:rPr lang="en-US" altLang="zh-CN" sz="1400" dirty="0" smtClean="0">
                <a:solidFill>
                  <a:schemeClr val="bg1"/>
                </a:solidFill>
                <a:latin typeface="Segoe UI Light" panose="020B0502040204020203" pitchFamily="34" charset="0"/>
                <a:ea typeface="微软雅黑" panose="020B0503020204020204" pitchFamily="34" charset="-122"/>
                <a:cs typeface="Segoe UI Light" panose="020B0502040204020203" pitchFamily="34" charset="0"/>
              </a:rPr>
              <a:t>Core team member</a:t>
            </a:r>
            <a:endParaRPr lang="zh-CN" altLang="en-US" sz="1400" dirty="0">
              <a:solidFill>
                <a:schemeClr val="bg1"/>
              </a:solidFill>
              <a:latin typeface="Segoe UI Light" panose="020B0502040204020203" pitchFamily="34" charset="0"/>
              <a:ea typeface="微软雅黑" panose="020B0503020204020204" pitchFamily="34" charset="-122"/>
              <a:cs typeface="Segoe UI Light" panose="020B0502040204020203" pitchFamily="34" charset="0"/>
            </a:endParaRPr>
          </a:p>
        </p:txBody>
      </p:sp>
      <p:grpSp>
        <p:nvGrpSpPr>
          <p:cNvPr id="28" name="组合 27"/>
          <p:cNvGrpSpPr/>
          <p:nvPr/>
        </p:nvGrpSpPr>
        <p:grpSpPr>
          <a:xfrm>
            <a:off x="4465983" y="626480"/>
            <a:ext cx="3273287" cy="1128328"/>
            <a:chOff x="4465983" y="626480"/>
            <a:chExt cx="3273287" cy="1128328"/>
          </a:xfrm>
          <a:effectLst>
            <a:outerShdw blurRad="50800" dist="63500" dir="2700000" algn="tl" rotWithShape="0">
              <a:prstClr val="black">
                <a:alpha val="40000"/>
              </a:prstClr>
            </a:outerShdw>
          </a:effectLst>
        </p:grpSpPr>
        <p:sp>
          <p:nvSpPr>
            <p:cNvPr id="26" name="文本框 25"/>
            <p:cNvSpPr txBox="1"/>
            <p:nvPr/>
          </p:nvSpPr>
          <p:spPr>
            <a:xfrm>
              <a:off x="4777904" y="1046922"/>
              <a:ext cx="2649444" cy="707886"/>
            </a:xfrm>
            <a:prstGeom prst="rect">
              <a:avLst/>
            </a:prstGeom>
            <a:noFill/>
          </p:spPr>
          <p:txBody>
            <a:bodyPr wrap="none" rtlCol="0">
              <a:spAutoFit/>
            </a:bodyPr>
            <a:lstStyle/>
            <a:p>
              <a:pPr algn="ctr"/>
              <a:r>
                <a:rPr lang="en-US" altLang="zh-CN" sz="4000" dirty="0" smtClean="0">
                  <a:solidFill>
                    <a:schemeClr val="bg1"/>
                  </a:solidFill>
                  <a:effectLst>
                    <a:outerShdw blurRad="50800" dist="38100" dir="2700000" algn="tl" rotWithShape="0">
                      <a:prstClr val="black">
                        <a:alpha val="40000"/>
                      </a:prstClr>
                    </a:outerShdw>
                  </a:effectLst>
                  <a:latin typeface="Segoe UI Light" panose="020B0502040204020203" pitchFamily="34" charset="0"/>
                  <a:cs typeface="Segoe UI Light" panose="020B0502040204020203" pitchFamily="34" charset="0"/>
                </a:rPr>
                <a:t>CONTENTS</a:t>
              </a:r>
              <a:endParaRPr lang="zh-CN" altLang="en-US" sz="4000" dirty="0">
                <a:solidFill>
                  <a:schemeClr val="bg1"/>
                </a:solidFill>
                <a:effectLst>
                  <a:outerShdw blurRad="50800" dist="38100" dir="2700000" algn="tl" rotWithShape="0">
                    <a:prstClr val="black">
                      <a:alpha val="40000"/>
                    </a:prstClr>
                  </a:outerShdw>
                </a:effectLst>
                <a:latin typeface="Segoe UI Light" panose="020B0502040204020203" pitchFamily="34" charset="0"/>
                <a:cs typeface="Segoe UI Light" panose="020B0502040204020203" pitchFamily="34" charset="0"/>
              </a:endParaRPr>
            </a:p>
          </p:txBody>
        </p:sp>
        <p:sp>
          <p:nvSpPr>
            <p:cNvPr id="27" name="圆角矩形 26"/>
            <p:cNvSpPr/>
            <p:nvPr/>
          </p:nvSpPr>
          <p:spPr>
            <a:xfrm>
              <a:off x="4465983" y="848139"/>
              <a:ext cx="3273287" cy="874644"/>
            </a:xfrm>
            <a:prstGeom prst="roundRect">
              <a:avLst/>
            </a:prstGeom>
            <a:noFill/>
            <a:ln w="31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文本框 24"/>
            <p:cNvSpPr txBox="1"/>
            <p:nvPr/>
          </p:nvSpPr>
          <p:spPr>
            <a:xfrm>
              <a:off x="5314119" y="626480"/>
              <a:ext cx="1557547" cy="433693"/>
            </a:xfrm>
            <a:prstGeom prst="roundRect">
              <a:avLst>
                <a:gd name="adj" fmla="val 50000"/>
              </a:avLst>
            </a:prstGeom>
            <a:solidFill>
              <a:schemeClr val="tx1">
                <a:lumMod val="85000"/>
                <a:lumOff val="15000"/>
              </a:schemeClr>
            </a:solidFill>
            <a:effectLst/>
          </p:spPr>
          <p:txBody>
            <a:bodyPr wrap="square" rtlCol="0" anchor="ctr">
              <a:no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目 录</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Effect transition="in" filter="fade">
                                      <p:cBhvr>
                                        <p:cTn id="20" dur="500"/>
                                        <p:tgtEl>
                                          <p:spTgt spid="19"/>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p:cTn id="64" dur="500" fill="hold"/>
                                        <p:tgtEl>
                                          <p:spTgt spid="3"/>
                                        </p:tgtEl>
                                        <p:attrNameLst>
                                          <p:attrName>ppt_w</p:attrName>
                                        </p:attrNameLst>
                                      </p:cBhvr>
                                      <p:tavLst>
                                        <p:tav tm="0">
                                          <p:val>
                                            <p:fltVal val="0"/>
                                          </p:val>
                                        </p:tav>
                                        <p:tav tm="100000">
                                          <p:val>
                                            <p:strVal val="#ppt_w"/>
                                          </p:val>
                                        </p:tav>
                                      </p:tavLst>
                                    </p:anim>
                                    <p:anim calcmode="lin" valueType="num">
                                      <p:cBhvr>
                                        <p:cTn id="65" dur="500" fill="hold"/>
                                        <p:tgtEl>
                                          <p:spTgt spid="3"/>
                                        </p:tgtEl>
                                        <p:attrNameLst>
                                          <p:attrName>ppt_h</p:attrName>
                                        </p:attrNameLst>
                                      </p:cBhvr>
                                      <p:tavLst>
                                        <p:tav tm="0">
                                          <p:val>
                                            <p:fltVal val="0"/>
                                          </p:val>
                                        </p:tav>
                                        <p:tav tm="100000">
                                          <p:val>
                                            <p:strVal val="#ppt_h"/>
                                          </p:val>
                                        </p:tav>
                                      </p:tavLst>
                                    </p:anim>
                                    <p:animEffect transition="in" filter="fade">
                                      <p:cBhvr>
                                        <p:cTn id="66" dur="500"/>
                                        <p:tgtEl>
                                          <p:spTgt spid="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animEffect transition="in" filter="fade">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1500"/>
                                  </p:stCondLst>
                                  <p:childTnLst>
                                    <p:animEffect transition="out" filter="fade">
                                      <p:cBhvr>
                                        <p:cTn id="80" dur="500"/>
                                        <p:tgtEl>
                                          <p:spTgt spid="29"/>
                                        </p:tgtEl>
                                      </p:cBhvr>
                                    </p:animEffect>
                                    <p:set>
                                      <p:cBhvr>
                                        <p:cTn id="8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bwMode="auto">
          <a:xfrm>
            <a:off x="3935246" y="2862470"/>
            <a:ext cx="4321508" cy="3525080"/>
            <a:chOff x="1595438" y="968375"/>
            <a:chExt cx="5953125" cy="4921250"/>
          </a:xfrm>
          <a:solidFill>
            <a:schemeClr val="bg1">
              <a:lumMod val="75000"/>
            </a:schemeClr>
          </a:solidFill>
          <a:effectLst/>
        </p:grpSpPr>
        <p:sp>
          <p:nvSpPr>
            <p:cNvPr id="51" name="内蒙古"/>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52" name="甘肃"/>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53" name="宁夏"/>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54" name="新疆"/>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55" name="青海"/>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56" name="四川"/>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57" name="西藏"/>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58" name="云南"/>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59" name="贵州"/>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0" name="广西"/>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1" name="重庆"/>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2" name="陕西"/>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3" name="山西"/>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4" name="湖南"/>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5" name="湖北"/>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6" name="广东"/>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7" name="江西"/>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8" name="福建"/>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69" name="浙江"/>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0" name="安徽"/>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1" name="天津"/>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2" name="北京"/>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3" name="辽宁"/>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4" name="吉林"/>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5" name="黑龙江"/>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6" name="山东"/>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7" name="上海"/>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8" name="江苏"/>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79" name="河北"/>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80" name="河南"/>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81" name="台湾"/>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82" name="海南"/>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grpSp>
      <p:sp>
        <p:nvSpPr>
          <p:cNvPr id="6" name="文本框 5"/>
          <p:cNvSpPr txBox="1"/>
          <p:nvPr/>
        </p:nvSpPr>
        <p:spPr>
          <a:xfrm>
            <a:off x="736979" y="436478"/>
            <a:ext cx="2782076" cy="584775"/>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市场竞争情况</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 name="矩形 7"/>
          <p:cNvSpPr/>
          <p:nvPr/>
        </p:nvSpPr>
        <p:spPr>
          <a:xfrm>
            <a:off x="1" y="1399978"/>
            <a:ext cx="12192000" cy="1171798"/>
          </a:xfrm>
          <a:prstGeom prst="rect">
            <a:avLst/>
          </a:prstGeom>
          <a:solidFill>
            <a:schemeClr val="bg1">
              <a:alpha val="50000"/>
            </a:schemeClr>
          </a:solidFill>
        </p:spPr>
        <p:txBody>
          <a:bodyPr wrap="square" anchor="ctr">
            <a:noAutofit/>
          </a:bodyPr>
          <a:lstStyle/>
          <a:p>
            <a:pPr>
              <a:lnSpc>
                <a:spcPct val="150000"/>
              </a:lnSpc>
            </a:pPr>
            <a:endParaRPr lang="zh-CN" altLang="en-US" sz="1405" dirty="0">
              <a:solidFill>
                <a:schemeClr val="bg1"/>
              </a:solidFill>
            </a:endParaRPr>
          </a:p>
        </p:txBody>
      </p:sp>
      <p:sp>
        <p:nvSpPr>
          <p:cNvPr id="9" name="矩形 8"/>
          <p:cNvSpPr/>
          <p:nvPr/>
        </p:nvSpPr>
        <p:spPr>
          <a:xfrm>
            <a:off x="901148" y="3824233"/>
            <a:ext cx="2956360" cy="1836400"/>
          </a:xfrm>
          <a:prstGeom prst="rect">
            <a:avLst/>
          </a:prstGeom>
        </p:spPr>
        <p:txBody>
          <a:bodyPr wrap="square">
            <a:spAutoFit/>
          </a:bodyPr>
          <a:lstStyle/>
          <a:p>
            <a:pPr>
              <a:lnSpc>
                <a:spcPts val="1685"/>
              </a:lnSpc>
            </a:pPr>
            <a:r>
              <a:rPr lang="zh-CN" altLang="en-US" sz="1125"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r>
              <a:rPr lang="zh-CN" altLang="en-US" sz="1125" dirty="0">
                <a:solidFill>
                  <a:schemeClr val="bg1"/>
                </a:solidFill>
              </a:rPr>
              <a:t>，</a:t>
            </a:r>
            <a:r>
              <a:rPr lang="zh-CN" altLang="en-US" sz="1125"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125" dirty="0">
                <a:solidFill>
                  <a:schemeClr val="bg1"/>
                </a:solidFill>
              </a:rPr>
              <a:t>，</a:t>
            </a:r>
            <a:r>
              <a:rPr lang="zh-CN" altLang="en-US" sz="1125"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a:t>
            </a:r>
            <a:r>
              <a:rPr lang="zh-CN" altLang="en-US" sz="1125" dirty="0">
                <a:solidFill>
                  <a:schemeClr val="bg1"/>
                </a:solidFill>
              </a:rPr>
              <a:t>。</a:t>
            </a:r>
            <a:endParaRPr lang="zh-CN" altLang="en-US" sz="1125" dirty="0">
              <a:solidFill>
                <a:schemeClr val="bg1"/>
              </a:solidFill>
            </a:endParaRPr>
          </a:p>
        </p:txBody>
      </p:sp>
      <p:sp>
        <p:nvSpPr>
          <p:cNvPr id="10" name="矩形 9"/>
          <p:cNvSpPr/>
          <p:nvPr/>
        </p:nvSpPr>
        <p:spPr>
          <a:xfrm>
            <a:off x="1863312" y="3311720"/>
            <a:ext cx="1800493" cy="369332"/>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rPr>
              <a:t>点击添加副标题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椭圆 10"/>
          <p:cNvSpPr/>
          <p:nvPr/>
        </p:nvSpPr>
        <p:spPr>
          <a:xfrm>
            <a:off x="6938155" y="3856628"/>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12" name="椭圆 11"/>
          <p:cNvSpPr/>
          <p:nvPr/>
        </p:nvSpPr>
        <p:spPr>
          <a:xfrm>
            <a:off x="7299797" y="3280680"/>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13" name="椭圆 12"/>
          <p:cNvSpPr/>
          <p:nvPr/>
        </p:nvSpPr>
        <p:spPr>
          <a:xfrm>
            <a:off x="6576514" y="3923598"/>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14" name="椭圆 13"/>
          <p:cNvSpPr/>
          <p:nvPr/>
        </p:nvSpPr>
        <p:spPr>
          <a:xfrm>
            <a:off x="7005126" y="4687063"/>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15" name="椭圆 14"/>
          <p:cNvSpPr/>
          <p:nvPr/>
        </p:nvSpPr>
        <p:spPr>
          <a:xfrm>
            <a:off x="6015078" y="4486151"/>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16" name="椭圆 15"/>
          <p:cNvSpPr/>
          <p:nvPr/>
        </p:nvSpPr>
        <p:spPr>
          <a:xfrm>
            <a:off x="7313191" y="4405787"/>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17" name="椭圆 16"/>
          <p:cNvSpPr/>
          <p:nvPr/>
        </p:nvSpPr>
        <p:spPr>
          <a:xfrm>
            <a:off x="6589908" y="4392393"/>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18" name="椭圆 17"/>
          <p:cNvSpPr/>
          <p:nvPr/>
        </p:nvSpPr>
        <p:spPr>
          <a:xfrm>
            <a:off x="5424620" y="4084328"/>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19" name="椭圆 18"/>
          <p:cNvSpPr/>
          <p:nvPr/>
        </p:nvSpPr>
        <p:spPr>
          <a:xfrm>
            <a:off x="6777426" y="5276405"/>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20" name="椭圆 19"/>
          <p:cNvSpPr/>
          <p:nvPr/>
        </p:nvSpPr>
        <p:spPr>
          <a:xfrm>
            <a:off x="7246220" y="4968340"/>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21" name="椭圆 20"/>
          <p:cNvSpPr/>
          <p:nvPr/>
        </p:nvSpPr>
        <p:spPr>
          <a:xfrm>
            <a:off x="6268449" y="5035310"/>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22" name="椭圆 21"/>
          <p:cNvSpPr/>
          <p:nvPr/>
        </p:nvSpPr>
        <p:spPr>
          <a:xfrm>
            <a:off x="7433738" y="4754034"/>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23" name="椭圆 22"/>
          <p:cNvSpPr/>
          <p:nvPr/>
        </p:nvSpPr>
        <p:spPr>
          <a:xfrm>
            <a:off x="7246220" y="4137904"/>
            <a:ext cx="108000" cy="108000"/>
          </a:xfrm>
          <a:prstGeom prst="ellipse">
            <a:avLst/>
          </a:prstGeom>
          <a:solidFill>
            <a:srgbClr val="FFC000"/>
          </a:solidFill>
          <a:ln w="12700" cap="flat">
            <a:solidFill>
              <a:schemeClr val="bg1"/>
            </a:solid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grpSp>
        <p:nvGrpSpPr>
          <p:cNvPr id="24" name="组合 23"/>
          <p:cNvGrpSpPr/>
          <p:nvPr/>
        </p:nvGrpSpPr>
        <p:grpSpPr>
          <a:xfrm>
            <a:off x="8371325" y="3386836"/>
            <a:ext cx="2692527" cy="144000"/>
            <a:chOff x="11811000" y="4417469"/>
            <a:chExt cx="3873817" cy="2149532"/>
          </a:xfrm>
        </p:grpSpPr>
        <p:sp>
          <p:nvSpPr>
            <p:cNvPr id="25" name="椭圆 24"/>
            <p:cNvSpPr>
              <a:spLocks noChangeAspect="1"/>
            </p:cNvSpPr>
            <p:nvPr/>
          </p:nvSpPr>
          <p:spPr>
            <a:xfrm>
              <a:off x="11811000" y="4417469"/>
              <a:ext cx="180001" cy="2149532"/>
            </a:xfrm>
            <a:prstGeom prst="ellipse">
              <a:avLst/>
            </a:prstGeom>
            <a:solidFill>
              <a:srgbClr val="FFC000"/>
            </a:solidFill>
            <a:ln w="12700" cap="flat">
              <a:no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26" name="矩形 25"/>
            <p:cNvSpPr/>
            <p:nvPr/>
          </p:nvSpPr>
          <p:spPr>
            <a:xfrm>
              <a:off x="12098080" y="5322959"/>
              <a:ext cx="3586737" cy="1223137"/>
            </a:xfrm>
            <a:prstGeom prst="rect">
              <a:avLst/>
            </a:prstGeom>
          </p:spPr>
          <p:txBody>
            <a:bodyPr wrap="none">
              <a:spAutoFit/>
            </a:bodyPr>
            <a:lstStyle/>
            <a:p>
              <a:r>
                <a:rPr lang="zh-CN" altLang="en-US" sz="1125" dirty="0">
                  <a:solidFill>
                    <a:schemeClr val="bg1"/>
                  </a:solidFill>
                  <a:latin typeface="微软雅黑" panose="020B0503020204020204" pitchFamily="34" charset="-122"/>
                  <a:ea typeface="微软雅黑" panose="020B0503020204020204" pitchFamily="34" charset="-122"/>
                </a:rPr>
                <a:t>点击此处添加内容点击此处添加内容</a:t>
              </a:r>
              <a:endParaRPr lang="zh-CN" altLang="en-US" sz="1125" dirty="0">
                <a:solidFill>
                  <a:schemeClr val="bg1"/>
                </a:solidFill>
              </a:endParaRPr>
            </a:p>
          </p:txBody>
        </p:sp>
      </p:grpSp>
      <p:grpSp>
        <p:nvGrpSpPr>
          <p:cNvPr id="27" name="组合 26"/>
          <p:cNvGrpSpPr/>
          <p:nvPr/>
        </p:nvGrpSpPr>
        <p:grpSpPr>
          <a:xfrm>
            <a:off x="8371325" y="3704468"/>
            <a:ext cx="2692527" cy="144000"/>
            <a:chOff x="11811000" y="4417469"/>
            <a:chExt cx="3873817" cy="2149532"/>
          </a:xfrm>
        </p:grpSpPr>
        <p:sp>
          <p:nvSpPr>
            <p:cNvPr id="28" name="椭圆 27"/>
            <p:cNvSpPr>
              <a:spLocks noChangeAspect="1"/>
            </p:cNvSpPr>
            <p:nvPr/>
          </p:nvSpPr>
          <p:spPr>
            <a:xfrm>
              <a:off x="11811000" y="4417469"/>
              <a:ext cx="180001" cy="2149532"/>
            </a:xfrm>
            <a:prstGeom prst="ellipse">
              <a:avLst/>
            </a:prstGeom>
            <a:solidFill>
              <a:srgbClr val="FFC000"/>
            </a:solidFill>
            <a:ln w="12700" cap="flat">
              <a:no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29" name="矩形 28"/>
            <p:cNvSpPr/>
            <p:nvPr/>
          </p:nvSpPr>
          <p:spPr>
            <a:xfrm>
              <a:off x="12098080" y="5322959"/>
              <a:ext cx="3586737" cy="1223137"/>
            </a:xfrm>
            <a:prstGeom prst="rect">
              <a:avLst/>
            </a:prstGeom>
          </p:spPr>
          <p:txBody>
            <a:bodyPr wrap="none">
              <a:spAutoFit/>
            </a:bodyPr>
            <a:lstStyle/>
            <a:p>
              <a:r>
                <a:rPr lang="zh-CN" altLang="en-US" sz="1125" dirty="0">
                  <a:solidFill>
                    <a:schemeClr val="bg1"/>
                  </a:solidFill>
                  <a:latin typeface="微软雅黑" panose="020B0503020204020204" pitchFamily="34" charset="-122"/>
                  <a:ea typeface="微软雅黑" panose="020B0503020204020204" pitchFamily="34" charset="-122"/>
                </a:rPr>
                <a:t>点击此处添加内容点击此处添加内容</a:t>
              </a:r>
              <a:endParaRPr lang="zh-CN" altLang="en-US" sz="1125" dirty="0">
                <a:solidFill>
                  <a:schemeClr val="bg1"/>
                </a:solidFill>
              </a:endParaRPr>
            </a:p>
          </p:txBody>
        </p:sp>
      </p:grpSp>
      <p:grpSp>
        <p:nvGrpSpPr>
          <p:cNvPr id="30" name="组合 29"/>
          <p:cNvGrpSpPr/>
          <p:nvPr/>
        </p:nvGrpSpPr>
        <p:grpSpPr>
          <a:xfrm>
            <a:off x="8371325" y="4022100"/>
            <a:ext cx="2692527" cy="144000"/>
            <a:chOff x="11811000" y="4417469"/>
            <a:chExt cx="3873817" cy="2149532"/>
          </a:xfrm>
        </p:grpSpPr>
        <p:sp>
          <p:nvSpPr>
            <p:cNvPr id="31" name="椭圆 30"/>
            <p:cNvSpPr>
              <a:spLocks noChangeAspect="1"/>
            </p:cNvSpPr>
            <p:nvPr/>
          </p:nvSpPr>
          <p:spPr>
            <a:xfrm>
              <a:off x="11811000" y="4417469"/>
              <a:ext cx="180001" cy="2149532"/>
            </a:xfrm>
            <a:prstGeom prst="ellipse">
              <a:avLst/>
            </a:prstGeom>
            <a:solidFill>
              <a:srgbClr val="FFC000"/>
            </a:solidFill>
            <a:ln w="12700" cap="flat">
              <a:no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32" name="矩形 31"/>
            <p:cNvSpPr/>
            <p:nvPr/>
          </p:nvSpPr>
          <p:spPr>
            <a:xfrm>
              <a:off x="12098080" y="5322959"/>
              <a:ext cx="3586737" cy="1223137"/>
            </a:xfrm>
            <a:prstGeom prst="rect">
              <a:avLst/>
            </a:prstGeom>
          </p:spPr>
          <p:txBody>
            <a:bodyPr wrap="none">
              <a:spAutoFit/>
            </a:bodyPr>
            <a:lstStyle/>
            <a:p>
              <a:r>
                <a:rPr lang="zh-CN" altLang="en-US" sz="1125" dirty="0">
                  <a:solidFill>
                    <a:schemeClr val="bg1"/>
                  </a:solidFill>
                  <a:latin typeface="微软雅黑" panose="020B0503020204020204" pitchFamily="34" charset="-122"/>
                  <a:ea typeface="微软雅黑" panose="020B0503020204020204" pitchFamily="34" charset="-122"/>
                </a:rPr>
                <a:t>点击此处添加内容点击此处添加内容</a:t>
              </a:r>
              <a:endParaRPr lang="zh-CN" altLang="en-US" sz="1125" dirty="0">
                <a:solidFill>
                  <a:schemeClr val="bg1"/>
                </a:solidFill>
              </a:endParaRPr>
            </a:p>
          </p:txBody>
        </p:sp>
      </p:grpSp>
      <p:grpSp>
        <p:nvGrpSpPr>
          <p:cNvPr id="33" name="组合 32"/>
          <p:cNvGrpSpPr/>
          <p:nvPr/>
        </p:nvGrpSpPr>
        <p:grpSpPr>
          <a:xfrm>
            <a:off x="8371325" y="4339732"/>
            <a:ext cx="2692527" cy="144000"/>
            <a:chOff x="11811000" y="4417469"/>
            <a:chExt cx="3873817" cy="2149532"/>
          </a:xfrm>
        </p:grpSpPr>
        <p:sp>
          <p:nvSpPr>
            <p:cNvPr id="34" name="椭圆 33"/>
            <p:cNvSpPr>
              <a:spLocks noChangeAspect="1"/>
            </p:cNvSpPr>
            <p:nvPr/>
          </p:nvSpPr>
          <p:spPr>
            <a:xfrm>
              <a:off x="11811000" y="4417469"/>
              <a:ext cx="180001" cy="2149532"/>
            </a:xfrm>
            <a:prstGeom prst="ellipse">
              <a:avLst/>
            </a:prstGeom>
            <a:solidFill>
              <a:srgbClr val="FFC000"/>
            </a:solidFill>
            <a:ln w="12700" cap="flat">
              <a:no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35" name="矩形 34"/>
            <p:cNvSpPr/>
            <p:nvPr/>
          </p:nvSpPr>
          <p:spPr>
            <a:xfrm>
              <a:off x="12098080" y="5322959"/>
              <a:ext cx="3586737" cy="1223137"/>
            </a:xfrm>
            <a:prstGeom prst="rect">
              <a:avLst/>
            </a:prstGeom>
          </p:spPr>
          <p:txBody>
            <a:bodyPr wrap="none">
              <a:spAutoFit/>
            </a:bodyPr>
            <a:lstStyle/>
            <a:p>
              <a:r>
                <a:rPr lang="zh-CN" altLang="en-US" sz="1125" dirty="0">
                  <a:solidFill>
                    <a:schemeClr val="bg1"/>
                  </a:solidFill>
                  <a:latin typeface="微软雅黑" panose="020B0503020204020204" pitchFamily="34" charset="-122"/>
                  <a:ea typeface="微软雅黑" panose="020B0503020204020204" pitchFamily="34" charset="-122"/>
                </a:rPr>
                <a:t>点击此处添加内容点击此处添加内容</a:t>
              </a:r>
              <a:endParaRPr lang="zh-CN" altLang="en-US" sz="1125" dirty="0">
                <a:solidFill>
                  <a:schemeClr val="bg1"/>
                </a:solidFill>
              </a:endParaRPr>
            </a:p>
          </p:txBody>
        </p:sp>
      </p:grpSp>
      <p:grpSp>
        <p:nvGrpSpPr>
          <p:cNvPr id="36" name="组合 35"/>
          <p:cNvGrpSpPr/>
          <p:nvPr/>
        </p:nvGrpSpPr>
        <p:grpSpPr>
          <a:xfrm>
            <a:off x="8371325" y="4657364"/>
            <a:ext cx="2692527" cy="144000"/>
            <a:chOff x="11811000" y="4417469"/>
            <a:chExt cx="3873817" cy="2149532"/>
          </a:xfrm>
        </p:grpSpPr>
        <p:sp>
          <p:nvSpPr>
            <p:cNvPr id="37" name="椭圆 36"/>
            <p:cNvSpPr>
              <a:spLocks noChangeAspect="1"/>
            </p:cNvSpPr>
            <p:nvPr/>
          </p:nvSpPr>
          <p:spPr>
            <a:xfrm>
              <a:off x="11811000" y="4417469"/>
              <a:ext cx="180001" cy="2149532"/>
            </a:xfrm>
            <a:prstGeom prst="ellipse">
              <a:avLst/>
            </a:prstGeom>
            <a:solidFill>
              <a:srgbClr val="FFC000"/>
            </a:solidFill>
            <a:ln w="12700" cap="flat">
              <a:no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38" name="矩形 37"/>
            <p:cNvSpPr/>
            <p:nvPr/>
          </p:nvSpPr>
          <p:spPr>
            <a:xfrm>
              <a:off x="12098080" y="5322959"/>
              <a:ext cx="3586737" cy="1223137"/>
            </a:xfrm>
            <a:prstGeom prst="rect">
              <a:avLst/>
            </a:prstGeom>
          </p:spPr>
          <p:txBody>
            <a:bodyPr wrap="none">
              <a:spAutoFit/>
            </a:bodyPr>
            <a:lstStyle/>
            <a:p>
              <a:r>
                <a:rPr lang="zh-CN" altLang="en-US" sz="1125" dirty="0">
                  <a:solidFill>
                    <a:schemeClr val="bg1"/>
                  </a:solidFill>
                  <a:latin typeface="微软雅黑" panose="020B0503020204020204" pitchFamily="34" charset="-122"/>
                  <a:ea typeface="微软雅黑" panose="020B0503020204020204" pitchFamily="34" charset="-122"/>
                </a:rPr>
                <a:t>点击此处添加内容点击此处添加内容</a:t>
              </a:r>
              <a:endParaRPr lang="zh-CN" altLang="en-US" sz="1125" dirty="0">
                <a:solidFill>
                  <a:schemeClr val="bg1"/>
                </a:solidFill>
              </a:endParaRPr>
            </a:p>
          </p:txBody>
        </p:sp>
      </p:grpSp>
      <p:grpSp>
        <p:nvGrpSpPr>
          <p:cNvPr id="39" name="组合 38"/>
          <p:cNvGrpSpPr/>
          <p:nvPr/>
        </p:nvGrpSpPr>
        <p:grpSpPr>
          <a:xfrm>
            <a:off x="8371325" y="4974996"/>
            <a:ext cx="2692527" cy="144000"/>
            <a:chOff x="11811000" y="4417469"/>
            <a:chExt cx="3873817" cy="2149532"/>
          </a:xfrm>
        </p:grpSpPr>
        <p:sp>
          <p:nvSpPr>
            <p:cNvPr id="40" name="椭圆 39"/>
            <p:cNvSpPr>
              <a:spLocks noChangeAspect="1"/>
            </p:cNvSpPr>
            <p:nvPr/>
          </p:nvSpPr>
          <p:spPr>
            <a:xfrm>
              <a:off x="11811000" y="4417469"/>
              <a:ext cx="180001" cy="2149532"/>
            </a:xfrm>
            <a:prstGeom prst="ellipse">
              <a:avLst/>
            </a:prstGeom>
            <a:solidFill>
              <a:srgbClr val="FFC000"/>
            </a:solidFill>
            <a:ln w="12700" cap="flat">
              <a:no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42" name="矩形 41"/>
            <p:cNvSpPr/>
            <p:nvPr/>
          </p:nvSpPr>
          <p:spPr>
            <a:xfrm>
              <a:off x="12098080" y="5322959"/>
              <a:ext cx="3586737" cy="1223137"/>
            </a:xfrm>
            <a:prstGeom prst="rect">
              <a:avLst/>
            </a:prstGeom>
          </p:spPr>
          <p:txBody>
            <a:bodyPr wrap="none">
              <a:spAutoFit/>
            </a:bodyPr>
            <a:lstStyle/>
            <a:p>
              <a:r>
                <a:rPr lang="zh-CN" altLang="en-US" sz="1125" dirty="0">
                  <a:solidFill>
                    <a:schemeClr val="bg1"/>
                  </a:solidFill>
                  <a:latin typeface="微软雅黑" panose="020B0503020204020204" pitchFamily="34" charset="-122"/>
                  <a:ea typeface="微软雅黑" panose="020B0503020204020204" pitchFamily="34" charset="-122"/>
                </a:rPr>
                <a:t>点击此处添加内容点击此处添加内容</a:t>
              </a:r>
              <a:endParaRPr lang="zh-CN" altLang="en-US" sz="1125" dirty="0">
                <a:solidFill>
                  <a:schemeClr val="bg1"/>
                </a:solidFill>
              </a:endParaRPr>
            </a:p>
          </p:txBody>
        </p:sp>
      </p:grpSp>
      <p:grpSp>
        <p:nvGrpSpPr>
          <p:cNvPr id="43" name="组合 42"/>
          <p:cNvGrpSpPr/>
          <p:nvPr/>
        </p:nvGrpSpPr>
        <p:grpSpPr>
          <a:xfrm>
            <a:off x="8371325" y="5292628"/>
            <a:ext cx="2692527" cy="144000"/>
            <a:chOff x="11811000" y="4417469"/>
            <a:chExt cx="3873817" cy="2149532"/>
          </a:xfrm>
        </p:grpSpPr>
        <p:sp>
          <p:nvSpPr>
            <p:cNvPr id="44" name="椭圆 43"/>
            <p:cNvSpPr>
              <a:spLocks noChangeAspect="1"/>
            </p:cNvSpPr>
            <p:nvPr/>
          </p:nvSpPr>
          <p:spPr>
            <a:xfrm>
              <a:off x="11811000" y="4417469"/>
              <a:ext cx="180001" cy="2149532"/>
            </a:xfrm>
            <a:prstGeom prst="ellipse">
              <a:avLst/>
            </a:prstGeom>
            <a:solidFill>
              <a:srgbClr val="FFC000"/>
            </a:solidFill>
            <a:ln w="12700" cap="flat">
              <a:no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45" name="矩形 44"/>
            <p:cNvSpPr/>
            <p:nvPr/>
          </p:nvSpPr>
          <p:spPr>
            <a:xfrm>
              <a:off x="12098080" y="5322959"/>
              <a:ext cx="3586737" cy="1223137"/>
            </a:xfrm>
            <a:prstGeom prst="rect">
              <a:avLst/>
            </a:prstGeom>
          </p:spPr>
          <p:txBody>
            <a:bodyPr wrap="none">
              <a:spAutoFit/>
            </a:bodyPr>
            <a:lstStyle/>
            <a:p>
              <a:r>
                <a:rPr lang="zh-CN" altLang="en-US" sz="1125" dirty="0">
                  <a:solidFill>
                    <a:schemeClr val="bg1"/>
                  </a:solidFill>
                  <a:latin typeface="微软雅黑" panose="020B0503020204020204" pitchFamily="34" charset="-122"/>
                  <a:ea typeface="微软雅黑" panose="020B0503020204020204" pitchFamily="34" charset="-122"/>
                </a:rPr>
                <a:t>点击此处添加内容点击此处添加内容</a:t>
              </a:r>
              <a:endParaRPr lang="zh-CN" altLang="en-US" sz="1125" dirty="0">
                <a:solidFill>
                  <a:schemeClr val="bg1"/>
                </a:solidFill>
              </a:endParaRPr>
            </a:p>
          </p:txBody>
        </p:sp>
      </p:grpSp>
      <p:grpSp>
        <p:nvGrpSpPr>
          <p:cNvPr id="46" name="组合 45"/>
          <p:cNvGrpSpPr/>
          <p:nvPr/>
        </p:nvGrpSpPr>
        <p:grpSpPr>
          <a:xfrm>
            <a:off x="8371325" y="5610261"/>
            <a:ext cx="2692527" cy="144000"/>
            <a:chOff x="11811000" y="4417469"/>
            <a:chExt cx="3873817" cy="2149532"/>
          </a:xfrm>
        </p:grpSpPr>
        <p:sp>
          <p:nvSpPr>
            <p:cNvPr id="47" name="椭圆 46"/>
            <p:cNvSpPr>
              <a:spLocks noChangeAspect="1"/>
            </p:cNvSpPr>
            <p:nvPr/>
          </p:nvSpPr>
          <p:spPr>
            <a:xfrm>
              <a:off x="11811000" y="4417469"/>
              <a:ext cx="180001" cy="2149532"/>
            </a:xfrm>
            <a:prstGeom prst="ellipse">
              <a:avLst/>
            </a:prstGeom>
            <a:solidFill>
              <a:srgbClr val="FFC000"/>
            </a:solidFill>
            <a:ln w="12700" cap="flat">
              <a:noFill/>
              <a:miter lim="400000"/>
            </a:ln>
            <a:effectLst>
              <a:outerShdw blurRad="76200" dir="18900000" rotWithShape="0">
                <a:srgbClr val="000000">
                  <a:alpha val="8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210" latinLnBrk="1" hangingPunct="0"/>
              <a:endParaRPr lang="zh-CN" altLang="en-US" sz="1685">
                <a:solidFill>
                  <a:schemeClr val="bg1"/>
                </a:solidFill>
                <a:effectLst>
                  <a:outerShdw blurRad="25400" dist="23998" dir="2700000" rotWithShape="0">
                    <a:srgbClr val="000000">
                      <a:alpha val="31034"/>
                    </a:srgbClr>
                  </a:outerShdw>
                </a:effectLst>
                <a:sym typeface="Helvetica Light"/>
              </a:endParaRPr>
            </a:p>
          </p:txBody>
        </p:sp>
        <p:sp>
          <p:nvSpPr>
            <p:cNvPr id="48" name="矩形 47"/>
            <p:cNvSpPr/>
            <p:nvPr/>
          </p:nvSpPr>
          <p:spPr>
            <a:xfrm>
              <a:off x="12098080" y="5322959"/>
              <a:ext cx="3586737" cy="1223137"/>
            </a:xfrm>
            <a:prstGeom prst="rect">
              <a:avLst/>
            </a:prstGeom>
          </p:spPr>
          <p:txBody>
            <a:bodyPr wrap="none">
              <a:spAutoFit/>
            </a:bodyPr>
            <a:lstStyle/>
            <a:p>
              <a:r>
                <a:rPr lang="zh-CN" altLang="en-US" sz="1125" dirty="0">
                  <a:solidFill>
                    <a:schemeClr val="bg1"/>
                  </a:solidFill>
                  <a:latin typeface="微软雅黑" panose="020B0503020204020204" pitchFamily="34" charset="-122"/>
                  <a:ea typeface="微软雅黑" panose="020B0503020204020204" pitchFamily="34" charset="-122"/>
                </a:rPr>
                <a:t>点击此处添加内容点击此处添加内容</a:t>
              </a:r>
              <a:endParaRPr lang="zh-CN" altLang="en-US" sz="1125" dirty="0">
                <a:solidFill>
                  <a:schemeClr val="bg1"/>
                </a:solidFill>
              </a:endParaRPr>
            </a:p>
          </p:txBody>
        </p:sp>
      </p:grpSp>
      <p:sp>
        <p:nvSpPr>
          <p:cNvPr id="49" name="矩形 48"/>
          <p:cNvSpPr/>
          <p:nvPr/>
        </p:nvSpPr>
        <p:spPr>
          <a:xfrm>
            <a:off x="945402" y="1531169"/>
            <a:ext cx="10359238" cy="938719"/>
          </a:xfrm>
          <a:prstGeom prst="rect">
            <a:avLst/>
          </a:prstGeom>
        </p:spPr>
        <p:txBody>
          <a:bodyPr wrap="square">
            <a:spAutoFit/>
          </a:bodyPr>
          <a:lstStyle/>
          <a:p>
            <a:pPr algn="ctr">
              <a:lnSpc>
                <a:spcPts val="2200"/>
              </a:lnSpc>
            </a:pPr>
            <a:r>
              <a:rPr lang="zh-CN" altLang="en-US" sz="1405"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en-US" altLang="zh-CN" sz="1405" dirty="0">
                <a:solidFill>
                  <a:schemeClr val="bg1"/>
                </a:solidFill>
                <a:latin typeface="微软雅黑" panose="020B0503020204020204" pitchFamily="34" charset="-122"/>
                <a:ea typeface="微软雅黑" panose="020B0503020204020204" pitchFamily="34" charset="-122"/>
              </a:rPr>
              <a:t>,</a:t>
            </a:r>
            <a:r>
              <a:rPr lang="zh-CN" altLang="en-US" sz="1405"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a:t>
            </a:r>
            <a:r>
              <a:rPr lang="zh-CN" altLang="en-US" sz="1405" dirty="0" smtClean="0">
                <a:solidFill>
                  <a:schemeClr val="bg1"/>
                </a:solidFill>
                <a:latin typeface="微软雅黑" panose="020B0503020204020204" pitchFamily="34" charset="-122"/>
                <a:ea typeface="微软雅黑" panose="020B0503020204020204" pitchFamily="34" charset="-122"/>
              </a:rPr>
              <a:t>内容</a:t>
            </a:r>
            <a:endParaRPr lang="en-US" altLang="zh-CN" sz="1405" dirty="0" smtClean="0">
              <a:solidFill>
                <a:schemeClr val="bg1"/>
              </a:solidFill>
              <a:latin typeface="微软雅黑" panose="020B0503020204020204" pitchFamily="34" charset="-122"/>
              <a:ea typeface="微软雅黑" panose="020B0503020204020204" pitchFamily="34" charset="-122"/>
            </a:endParaRPr>
          </a:p>
          <a:p>
            <a:pPr algn="ctr">
              <a:lnSpc>
                <a:spcPts val="2200"/>
              </a:lnSpc>
            </a:pPr>
            <a:r>
              <a:rPr lang="zh-CN" altLang="en-US" sz="1405" dirty="0" smtClean="0">
                <a:solidFill>
                  <a:schemeClr val="bg1"/>
                </a:solidFill>
                <a:latin typeface="微软雅黑" panose="020B0503020204020204" pitchFamily="34" charset="-122"/>
                <a:ea typeface="微软雅黑" panose="020B0503020204020204" pitchFamily="34" charset="-122"/>
              </a:rPr>
              <a:t>点击</a:t>
            </a:r>
            <a:r>
              <a:rPr lang="zh-CN" altLang="en-US" sz="1405" dirty="0">
                <a:solidFill>
                  <a:schemeClr val="bg1"/>
                </a:solidFill>
                <a:latin typeface="微软雅黑" panose="020B0503020204020204" pitchFamily="34" charset="-122"/>
                <a:ea typeface="微软雅黑" panose="020B0503020204020204" pitchFamily="34" charset="-122"/>
              </a:rPr>
              <a:t>此处添加内容点击此处添加</a:t>
            </a:r>
            <a:r>
              <a:rPr lang="zh-CN" altLang="en-US" sz="1405" dirty="0" smtClean="0">
                <a:solidFill>
                  <a:schemeClr val="bg1"/>
                </a:solidFill>
                <a:latin typeface="微软雅黑" panose="020B0503020204020204" pitchFamily="34" charset="-122"/>
                <a:ea typeface="微软雅黑" panose="020B0503020204020204" pitchFamily="34" charset="-122"/>
              </a:rPr>
              <a:t>内容</a:t>
            </a:r>
            <a:endParaRPr lang="zh-CN" altLang="en-US" sz="1405" dirty="0">
              <a:solidFill>
                <a:schemeClr val="bg1"/>
              </a:solidFill>
            </a:endParaRPr>
          </a:p>
        </p:txBody>
      </p:sp>
      <p:sp>
        <p:nvSpPr>
          <p:cNvPr id="83" name="文本框 82"/>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85" name="等腰三角形 84"/>
          <p:cNvSpPr/>
          <p:nvPr/>
        </p:nvSpPr>
        <p:spPr>
          <a:xfrm rot="5400000">
            <a:off x="-39756" y="48637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500"/>
                                        <p:tgtEl>
                                          <p:spTgt spid="49"/>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Effect transition="in" filter="fade">
                                      <p:cBhvr>
                                        <p:cTn id="50" dur="500"/>
                                        <p:tgtEl>
                                          <p:spTgt spid="1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ppt_w</p:attrName>
                                        </p:attrNameLst>
                                      </p:cBhvr>
                                      <p:tavLst>
                                        <p:tav tm="0">
                                          <p:val>
                                            <p:fltVal val="0"/>
                                          </p:val>
                                        </p:tav>
                                        <p:tav tm="100000">
                                          <p:val>
                                            <p:strVal val="#ppt_w"/>
                                          </p:val>
                                        </p:tav>
                                      </p:tavLst>
                                    </p:anim>
                                    <p:anim calcmode="lin" valueType="num">
                                      <p:cBhvr>
                                        <p:cTn id="54" dur="500" fill="hold"/>
                                        <p:tgtEl>
                                          <p:spTgt spid="19"/>
                                        </p:tgtEl>
                                        <p:attrNameLst>
                                          <p:attrName>ppt_h</p:attrName>
                                        </p:attrNameLst>
                                      </p:cBhvr>
                                      <p:tavLst>
                                        <p:tav tm="0">
                                          <p:val>
                                            <p:fltVal val="0"/>
                                          </p:val>
                                        </p:tav>
                                        <p:tav tm="100000">
                                          <p:val>
                                            <p:strVal val="#ppt_h"/>
                                          </p:val>
                                        </p:tav>
                                      </p:tavLst>
                                    </p:anim>
                                    <p:animEffect transition="in" filter="fade">
                                      <p:cBhvr>
                                        <p:cTn id="55" dur="500"/>
                                        <p:tgtEl>
                                          <p:spTgt spid="19"/>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p:cTn id="63" dur="500" fill="hold"/>
                                        <p:tgtEl>
                                          <p:spTgt spid="21"/>
                                        </p:tgtEl>
                                        <p:attrNameLst>
                                          <p:attrName>ppt_w</p:attrName>
                                        </p:attrNameLst>
                                      </p:cBhvr>
                                      <p:tavLst>
                                        <p:tav tm="0">
                                          <p:val>
                                            <p:fltVal val="0"/>
                                          </p:val>
                                        </p:tav>
                                        <p:tav tm="100000">
                                          <p:val>
                                            <p:strVal val="#ppt_w"/>
                                          </p:val>
                                        </p:tav>
                                      </p:tavLst>
                                    </p:anim>
                                    <p:anim calcmode="lin" valueType="num">
                                      <p:cBhvr>
                                        <p:cTn id="64" dur="500" fill="hold"/>
                                        <p:tgtEl>
                                          <p:spTgt spid="21"/>
                                        </p:tgtEl>
                                        <p:attrNameLst>
                                          <p:attrName>ppt_h</p:attrName>
                                        </p:attrNameLst>
                                      </p:cBhvr>
                                      <p:tavLst>
                                        <p:tav tm="0">
                                          <p:val>
                                            <p:fltVal val="0"/>
                                          </p:val>
                                        </p:tav>
                                        <p:tav tm="100000">
                                          <p:val>
                                            <p:strVal val="#ppt_h"/>
                                          </p:val>
                                        </p:tav>
                                      </p:tavLst>
                                    </p:anim>
                                    <p:animEffect transition="in" filter="fade">
                                      <p:cBhvr>
                                        <p:cTn id="65" dur="500"/>
                                        <p:tgtEl>
                                          <p:spTgt spid="21"/>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p:cTn id="68" dur="500" fill="hold"/>
                                        <p:tgtEl>
                                          <p:spTgt spid="22"/>
                                        </p:tgtEl>
                                        <p:attrNameLst>
                                          <p:attrName>ppt_w</p:attrName>
                                        </p:attrNameLst>
                                      </p:cBhvr>
                                      <p:tavLst>
                                        <p:tav tm="0">
                                          <p:val>
                                            <p:fltVal val="0"/>
                                          </p:val>
                                        </p:tav>
                                        <p:tav tm="100000">
                                          <p:val>
                                            <p:strVal val="#ppt_w"/>
                                          </p:val>
                                        </p:tav>
                                      </p:tavLst>
                                    </p:anim>
                                    <p:anim calcmode="lin" valueType="num">
                                      <p:cBhvr>
                                        <p:cTn id="69" dur="500" fill="hold"/>
                                        <p:tgtEl>
                                          <p:spTgt spid="22"/>
                                        </p:tgtEl>
                                        <p:attrNameLst>
                                          <p:attrName>ppt_h</p:attrName>
                                        </p:attrNameLst>
                                      </p:cBhvr>
                                      <p:tavLst>
                                        <p:tav tm="0">
                                          <p:val>
                                            <p:fltVal val="0"/>
                                          </p:val>
                                        </p:tav>
                                        <p:tav tm="100000">
                                          <p:val>
                                            <p:strVal val="#ppt_h"/>
                                          </p:val>
                                        </p:tav>
                                      </p:tavLst>
                                    </p:anim>
                                    <p:animEffect transition="in" filter="fade">
                                      <p:cBhvr>
                                        <p:cTn id="70" dur="500"/>
                                        <p:tgtEl>
                                          <p:spTgt spid="22"/>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fade">
                                      <p:cBhvr>
                                        <p:cTn id="80" dur="1000"/>
                                        <p:tgtEl>
                                          <p:spTgt spid="9"/>
                                        </p:tgtEl>
                                      </p:cBhvr>
                                    </p:animEffect>
                                    <p:anim calcmode="lin" valueType="num">
                                      <p:cBhvr>
                                        <p:cTn id="81" dur="1000" fill="hold"/>
                                        <p:tgtEl>
                                          <p:spTgt spid="9"/>
                                        </p:tgtEl>
                                        <p:attrNameLst>
                                          <p:attrName>ppt_x</p:attrName>
                                        </p:attrNameLst>
                                      </p:cBhvr>
                                      <p:tavLst>
                                        <p:tav tm="0">
                                          <p:val>
                                            <p:strVal val="#ppt_x"/>
                                          </p:val>
                                        </p:tav>
                                        <p:tav tm="100000">
                                          <p:val>
                                            <p:strVal val="#ppt_x"/>
                                          </p:val>
                                        </p:tav>
                                      </p:tavLst>
                                    </p:anim>
                                    <p:anim calcmode="lin" valueType="num">
                                      <p:cBhvr>
                                        <p:cTn id="82" dur="1000" fill="hold"/>
                                        <p:tgtEl>
                                          <p:spTgt spid="9"/>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anim calcmode="lin" valueType="num">
                                      <p:cBhvr>
                                        <p:cTn id="86" dur="1000" fill="hold"/>
                                        <p:tgtEl>
                                          <p:spTgt spid="10"/>
                                        </p:tgtEl>
                                        <p:attrNameLst>
                                          <p:attrName>ppt_x</p:attrName>
                                        </p:attrNameLst>
                                      </p:cBhvr>
                                      <p:tavLst>
                                        <p:tav tm="0">
                                          <p:val>
                                            <p:strVal val="#ppt_x"/>
                                          </p:val>
                                        </p:tav>
                                        <p:tav tm="100000">
                                          <p:val>
                                            <p:strVal val="#ppt_x"/>
                                          </p:val>
                                        </p:tav>
                                      </p:tavLst>
                                    </p:anim>
                                    <p:anim calcmode="lin" valueType="num">
                                      <p:cBhvr>
                                        <p:cTn id="8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anim calcmode="lin" valueType="num">
                                      <p:cBhvr>
                                        <p:cTn id="93" dur="1000" fill="hold"/>
                                        <p:tgtEl>
                                          <p:spTgt spid="24"/>
                                        </p:tgtEl>
                                        <p:attrNameLst>
                                          <p:attrName>ppt_x</p:attrName>
                                        </p:attrNameLst>
                                      </p:cBhvr>
                                      <p:tavLst>
                                        <p:tav tm="0">
                                          <p:val>
                                            <p:strVal val="#ppt_x"/>
                                          </p:val>
                                        </p:tav>
                                        <p:tav tm="100000">
                                          <p:val>
                                            <p:strVal val="#ppt_x"/>
                                          </p:val>
                                        </p:tav>
                                      </p:tavLst>
                                    </p:anim>
                                    <p:anim calcmode="lin" valueType="num">
                                      <p:cBhvr>
                                        <p:cTn id="94" dur="1000" fill="hold"/>
                                        <p:tgtEl>
                                          <p:spTgt spid="24"/>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1000"/>
                                        <p:tgtEl>
                                          <p:spTgt spid="27"/>
                                        </p:tgtEl>
                                      </p:cBhvr>
                                    </p:animEffect>
                                    <p:anim calcmode="lin" valueType="num">
                                      <p:cBhvr>
                                        <p:cTn id="98" dur="1000" fill="hold"/>
                                        <p:tgtEl>
                                          <p:spTgt spid="27"/>
                                        </p:tgtEl>
                                        <p:attrNameLst>
                                          <p:attrName>ppt_x</p:attrName>
                                        </p:attrNameLst>
                                      </p:cBhvr>
                                      <p:tavLst>
                                        <p:tav tm="0">
                                          <p:val>
                                            <p:strVal val="#ppt_x"/>
                                          </p:val>
                                        </p:tav>
                                        <p:tav tm="100000">
                                          <p:val>
                                            <p:strVal val="#ppt_x"/>
                                          </p:val>
                                        </p:tav>
                                      </p:tavLst>
                                    </p:anim>
                                    <p:anim calcmode="lin" valueType="num">
                                      <p:cBhvr>
                                        <p:cTn id="99" dur="1000" fill="hold"/>
                                        <p:tgtEl>
                                          <p:spTgt spid="27"/>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1000"/>
                                        <p:tgtEl>
                                          <p:spTgt spid="30"/>
                                        </p:tgtEl>
                                      </p:cBhvr>
                                    </p:animEffect>
                                    <p:anim calcmode="lin" valueType="num">
                                      <p:cBhvr>
                                        <p:cTn id="103" dur="1000" fill="hold"/>
                                        <p:tgtEl>
                                          <p:spTgt spid="30"/>
                                        </p:tgtEl>
                                        <p:attrNameLst>
                                          <p:attrName>ppt_x</p:attrName>
                                        </p:attrNameLst>
                                      </p:cBhvr>
                                      <p:tavLst>
                                        <p:tav tm="0">
                                          <p:val>
                                            <p:strVal val="#ppt_x"/>
                                          </p:val>
                                        </p:tav>
                                        <p:tav tm="100000">
                                          <p:val>
                                            <p:strVal val="#ppt_x"/>
                                          </p:val>
                                        </p:tav>
                                      </p:tavLst>
                                    </p:anim>
                                    <p:anim calcmode="lin" valueType="num">
                                      <p:cBhvr>
                                        <p:cTn id="104" dur="1000" fill="hold"/>
                                        <p:tgtEl>
                                          <p:spTgt spid="30"/>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1000"/>
                                        <p:tgtEl>
                                          <p:spTgt spid="33"/>
                                        </p:tgtEl>
                                      </p:cBhvr>
                                    </p:animEffect>
                                    <p:anim calcmode="lin" valueType="num">
                                      <p:cBhvr>
                                        <p:cTn id="108" dur="1000" fill="hold"/>
                                        <p:tgtEl>
                                          <p:spTgt spid="33"/>
                                        </p:tgtEl>
                                        <p:attrNameLst>
                                          <p:attrName>ppt_x</p:attrName>
                                        </p:attrNameLst>
                                      </p:cBhvr>
                                      <p:tavLst>
                                        <p:tav tm="0">
                                          <p:val>
                                            <p:strVal val="#ppt_x"/>
                                          </p:val>
                                        </p:tav>
                                        <p:tav tm="100000">
                                          <p:val>
                                            <p:strVal val="#ppt_x"/>
                                          </p:val>
                                        </p:tav>
                                      </p:tavLst>
                                    </p:anim>
                                    <p:anim calcmode="lin" valueType="num">
                                      <p:cBhvr>
                                        <p:cTn id="109" dur="1000" fill="hold"/>
                                        <p:tgtEl>
                                          <p:spTgt spid="33"/>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1000"/>
                                        <p:tgtEl>
                                          <p:spTgt spid="36"/>
                                        </p:tgtEl>
                                      </p:cBhvr>
                                    </p:animEffect>
                                    <p:anim calcmode="lin" valueType="num">
                                      <p:cBhvr>
                                        <p:cTn id="113" dur="1000" fill="hold"/>
                                        <p:tgtEl>
                                          <p:spTgt spid="36"/>
                                        </p:tgtEl>
                                        <p:attrNameLst>
                                          <p:attrName>ppt_x</p:attrName>
                                        </p:attrNameLst>
                                      </p:cBhvr>
                                      <p:tavLst>
                                        <p:tav tm="0">
                                          <p:val>
                                            <p:strVal val="#ppt_x"/>
                                          </p:val>
                                        </p:tav>
                                        <p:tav tm="100000">
                                          <p:val>
                                            <p:strVal val="#ppt_x"/>
                                          </p:val>
                                        </p:tav>
                                      </p:tavLst>
                                    </p:anim>
                                    <p:anim calcmode="lin" valueType="num">
                                      <p:cBhvr>
                                        <p:cTn id="114" dur="1000" fill="hold"/>
                                        <p:tgtEl>
                                          <p:spTgt spid="36"/>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1000"/>
                                        <p:tgtEl>
                                          <p:spTgt spid="39"/>
                                        </p:tgtEl>
                                      </p:cBhvr>
                                    </p:animEffect>
                                    <p:anim calcmode="lin" valueType="num">
                                      <p:cBhvr>
                                        <p:cTn id="118" dur="1000" fill="hold"/>
                                        <p:tgtEl>
                                          <p:spTgt spid="39"/>
                                        </p:tgtEl>
                                        <p:attrNameLst>
                                          <p:attrName>ppt_x</p:attrName>
                                        </p:attrNameLst>
                                      </p:cBhvr>
                                      <p:tavLst>
                                        <p:tav tm="0">
                                          <p:val>
                                            <p:strVal val="#ppt_x"/>
                                          </p:val>
                                        </p:tav>
                                        <p:tav tm="100000">
                                          <p:val>
                                            <p:strVal val="#ppt_x"/>
                                          </p:val>
                                        </p:tav>
                                      </p:tavLst>
                                    </p:anim>
                                    <p:anim calcmode="lin" valueType="num">
                                      <p:cBhvr>
                                        <p:cTn id="119" dur="1000" fill="hold"/>
                                        <p:tgtEl>
                                          <p:spTgt spid="39"/>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1000"/>
                                        <p:tgtEl>
                                          <p:spTgt spid="43"/>
                                        </p:tgtEl>
                                      </p:cBhvr>
                                    </p:animEffect>
                                    <p:anim calcmode="lin" valueType="num">
                                      <p:cBhvr>
                                        <p:cTn id="123" dur="1000" fill="hold"/>
                                        <p:tgtEl>
                                          <p:spTgt spid="43"/>
                                        </p:tgtEl>
                                        <p:attrNameLst>
                                          <p:attrName>ppt_x</p:attrName>
                                        </p:attrNameLst>
                                      </p:cBhvr>
                                      <p:tavLst>
                                        <p:tav tm="0">
                                          <p:val>
                                            <p:strVal val="#ppt_x"/>
                                          </p:val>
                                        </p:tav>
                                        <p:tav tm="100000">
                                          <p:val>
                                            <p:strVal val="#ppt_x"/>
                                          </p:val>
                                        </p:tav>
                                      </p:tavLst>
                                    </p:anim>
                                    <p:anim calcmode="lin" valueType="num">
                                      <p:cBhvr>
                                        <p:cTn id="124" dur="1000" fill="hold"/>
                                        <p:tgtEl>
                                          <p:spTgt spid="43"/>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1000"/>
                                        <p:tgtEl>
                                          <p:spTgt spid="46"/>
                                        </p:tgtEl>
                                      </p:cBhvr>
                                    </p:animEffect>
                                    <p:anim calcmode="lin" valueType="num">
                                      <p:cBhvr>
                                        <p:cTn id="128" dur="1000" fill="hold"/>
                                        <p:tgtEl>
                                          <p:spTgt spid="46"/>
                                        </p:tgtEl>
                                        <p:attrNameLst>
                                          <p:attrName>ppt_x</p:attrName>
                                        </p:attrNameLst>
                                      </p:cBhvr>
                                      <p:tavLst>
                                        <p:tav tm="0">
                                          <p:val>
                                            <p:strVal val="#ppt_x"/>
                                          </p:val>
                                        </p:tav>
                                        <p:tav tm="100000">
                                          <p:val>
                                            <p:strVal val="#ppt_x"/>
                                          </p:val>
                                        </p:tav>
                                      </p:tavLst>
                                    </p:anim>
                                    <p:anim calcmode="lin" valueType="num">
                                      <p:cBhvr>
                                        <p:cTn id="12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0" nodeType="clickEffect">
                                  <p:stCondLst>
                                    <p:cond delay="1000"/>
                                  </p:stCondLst>
                                  <p:childTnLst>
                                    <p:animEffect transition="out" filter="fade">
                                      <p:cBhvr>
                                        <p:cTn id="133" dur="500"/>
                                        <p:tgtEl>
                                          <p:spTgt spid="83"/>
                                        </p:tgtEl>
                                      </p:cBhvr>
                                    </p:animEffect>
                                    <p:set>
                                      <p:cBhvr>
                                        <p:cTn id="134"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49" grpId="0"/>
      <p:bldP spid="8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KSO_Shape"/>
          <p:cNvSpPr/>
          <p:nvPr/>
        </p:nvSpPr>
        <p:spPr bwMode="auto">
          <a:xfrm>
            <a:off x="-2210698" y="1141654"/>
            <a:ext cx="4858072" cy="5131766"/>
          </a:xfrm>
          <a:custGeom>
            <a:avLst/>
            <a:gdLst>
              <a:gd name="T0" fmla="*/ 3647649 w 6492875"/>
              <a:gd name="T1" fmla="*/ 6791237 h 6856325"/>
              <a:gd name="T2" fmla="*/ 3392488 w 6492875"/>
              <a:gd name="T3" fmla="*/ 6667551 h 6856325"/>
              <a:gd name="T4" fmla="*/ 3461510 w 6492875"/>
              <a:gd name="T5" fmla="*/ 6746524 h 6856325"/>
              <a:gd name="T6" fmla="*/ 4401943 w 6492875"/>
              <a:gd name="T7" fmla="*/ 5737403 h 6856325"/>
              <a:gd name="T8" fmla="*/ 3170884 w 6492875"/>
              <a:gd name="T9" fmla="*/ 5667024 h 6856325"/>
              <a:gd name="T10" fmla="*/ 4590665 w 6492875"/>
              <a:gd name="T11" fmla="*/ 4658961 h 6856325"/>
              <a:gd name="T12" fmla="*/ 3180148 w 6492875"/>
              <a:gd name="T13" fmla="*/ 4580909 h 6856325"/>
              <a:gd name="T14" fmla="*/ 3634880 w 6492875"/>
              <a:gd name="T15" fmla="*/ 4294895 h 6856325"/>
              <a:gd name="T16" fmla="*/ 6348874 w 6492875"/>
              <a:gd name="T17" fmla="*/ 4327617 h 6856325"/>
              <a:gd name="T18" fmla="*/ 2674067 w 6492875"/>
              <a:gd name="T19" fmla="*/ 4224251 h 6856325"/>
              <a:gd name="T20" fmla="*/ 1969823 w 6492875"/>
              <a:gd name="T21" fmla="*/ 4323886 h 6856325"/>
              <a:gd name="T22" fmla="*/ 2808289 w 6492875"/>
              <a:gd name="T23" fmla="*/ 3546123 h 6856325"/>
              <a:gd name="T24" fmla="*/ 2308672 w 6492875"/>
              <a:gd name="T25" fmla="*/ 3485083 h 6856325"/>
              <a:gd name="T26" fmla="*/ 5310609 w 6492875"/>
              <a:gd name="T27" fmla="*/ 3209843 h 6856325"/>
              <a:gd name="T28" fmla="*/ 6417169 w 6492875"/>
              <a:gd name="T29" fmla="*/ 2984246 h 6856325"/>
              <a:gd name="T30" fmla="*/ 5634253 w 6492875"/>
              <a:gd name="T31" fmla="*/ 3181058 h 6856325"/>
              <a:gd name="T32" fmla="*/ 641921 w 6492875"/>
              <a:gd name="T33" fmla="*/ 3302958 h 6856325"/>
              <a:gd name="T34" fmla="*/ 6160138 w 6492875"/>
              <a:gd name="T35" fmla="*/ 2986364 h 6856325"/>
              <a:gd name="T36" fmla="*/ 1711280 w 6492875"/>
              <a:gd name="T37" fmla="*/ 2978410 h 6856325"/>
              <a:gd name="T38" fmla="*/ 1030923 w 6492875"/>
              <a:gd name="T39" fmla="*/ 3088710 h 6856325"/>
              <a:gd name="T40" fmla="*/ 2606780 w 6492875"/>
              <a:gd name="T41" fmla="*/ 2008461 h 6856325"/>
              <a:gd name="T42" fmla="*/ 2166440 w 6492875"/>
              <a:gd name="T43" fmla="*/ 1982275 h 6856325"/>
              <a:gd name="T44" fmla="*/ 5560465 w 6492875"/>
              <a:gd name="T45" fmla="*/ 1912554 h 6856325"/>
              <a:gd name="T46" fmla="*/ 1993005 w 6492875"/>
              <a:gd name="T47" fmla="*/ 1661357 h 6856325"/>
              <a:gd name="T48" fmla="*/ 1046272 w 6492875"/>
              <a:gd name="T49" fmla="*/ 1587361 h 6856325"/>
              <a:gd name="T50" fmla="*/ 927454 w 6492875"/>
              <a:gd name="T51" fmla="*/ 1905303 h 6856325"/>
              <a:gd name="T52" fmla="*/ 3575566 w 6492875"/>
              <a:gd name="T53" fmla="*/ 1495402 h 6856325"/>
              <a:gd name="T54" fmla="*/ 2601752 w 6492875"/>
              <a:gd name="T55" fmla="*/ 1607993 h 6856325"/>
              <a:gd name="T56" fmla="*/ 1076064 w 6492875"/>
              <a:gd name="T57" fmla="*/ 1422934 h 6856325"/>
              <a:gd name="T58" fmla="*/ 2724151 w 6492875"/>
              <a:gd name="T59" fmla="*/ 1375040 h 6856325"/>
              <a:gd name="T60" fmla="*/ 3583253 w 6492875"/>
              <a:gd name="T61" fmla="*/ 1404449 h 6856325"/>
              <a:gd name="T62" fmla="*/ 2683367 w 6492875"/>
              <a:gd name="T63" fmla="*/ 1575728 h 6856325"/>
              <a:gd name="T64" fmla="*/ 5521019 w 6492875"/>
              <a:gd name="T65" fmla="*/ 1202915 h 6856325"/>
              <a:gd name="T66" fmla="*/ 5268260 w 6492875"/>
              <a:gd name="T67" fmla="*/ 1233947 h 6856325"/>
              <a:gd name="T68" fmla="*/ 5444398 w 6492875"/>
              <a:gd name="T69" fmla="*/ 1060698 h 6856325"/>
              <a:gd name="T70" fmla="*/ 2898948 w 6492875"/>
              <a:gd name="T71" fmla="*/ 1078565 h 6856325"/>
              <a:gd name="T72" fmla="*/ 5410533 w 6492875"/>
              <a:gd name="T73" fmla="*/ 994419 h 6856325"/>
              <a:gd name="T74" fmla="*/ 5333038 w 6492875"/>
              <a:gd name="T75" fmla="*/ 907766 h 6856325"/>
              <a:gd name="T76" fmla="*/ 4917283 w 6492875"/>
              <a:gd name="T77" fmla="*/ 907436 h 6856325"/>
              <a:gd name="T78" fmla="*/ 2536825 w 6492875"/>
              <a:gd name="T79" fmla="*/ 1052356 h 6856325"/>
              <a:gd name="T80" fmla="*/ 1553087 w 6492875"/>
              <a:gd name="T81" fmla="*/ 996495 h 6856325"/>
              <a:gd name="T82" fmla="*/ 607704 w 6492875"/>
              <a:gd name="T83" fmla="*/ 1329529 h 6856325"/>
              <a:gd name="T84" fmla="*/ 3885689 w 6492875"/>
              <a:gd name="T85" fmla="*/ 780499 h 6856325"/>
              <a:gd name="T86" fmla="*/ 3621881 w 6492875"/>
              <a:gd name="T87" fmla="*/ 736474 h 6856325"/>
              <a:gd name="T88" fmla="*/ 5199093 w 6492875"/>
              <a:gd name="T89" fmla="*/ 707437 h 6856325"/>
              <a:gd name="T90" fmla="*/ 3154619 w 6492875"/>
              <a:gd name="T91" fmla="*/ 682606 h 6856325"/>
              <a:gd name="T92" fmla="*/ 3016092 w 6492875"/>
              <a:gd name="T93" fmla="*/ 676644 h 6856325"/>
              <a:gd name="T94" fmla="*/ 3300110 w 6492875"/>
              <a:gd name="T95" fmla="*/ 950427 h 6856325"/>
              <a:gd name="T96" fmla="*/ 2769396 w 6492875"/>
              <a:gd name="T97" fmla="*/ 735008 h 6856325"/>
              <a:gd name="T98" fmla="*/ 4706938 w 6492875"/>
              <a:gd name="T99" fmla="*/ 598696 h 6856325"/>
              <a:gd name="T100" fmla="*/ 5595146 w 6492875"/>
              <a:gd name="T101" fmla="*/ 1285773 h 6856325"/>
              <a:gd name="T102" fmla="*/ 4670426 w 6492875"/>
              <a:gd name="T103" fmla="*/ 574612 h 6856325"/>
              <a:gd name="T104" fmla="*/ 4194373 w 6492875"/>
              <a:gd name="T105" fmla="*/ 617766 h 6856325"/>
              <a:gd name="T106" fmla="*/ 3964253 w 6492875"/>
              <a:gd name="T107" fmla="*/ 491399 h 6856325"/>
              <a:gd name="T108" fmla="*/ 3576638 w 6492875"/>
              <a:gd name="T109" fmla="*/ 696811 h 6856325"/>
              <a:gd name="T110" fmla="*/ 2962666 w 6492875"/>
              <a:gd name="T111" fmla="*/ 417600 h 6856325"/>
              <a:gd name="T112" fmla="*/ 3077906 w 6492875"/>
              <a:gd name="T113" fmla="*/ 454153 h 6856325"/>
              <a:gd name="T114" fmla="*/ 3841921 w 6492875"/>
              <a:gd name="T115" fmla="*/ 342959 h 6856325"/>
              <a:gd name="T116" fmla="*/ 4616451 w 6492875"/>
              <a:gd name="T117" fmla="*/ 326175 h 6856325"/>
              <a:gd name="T118" fmla="*/ 4407430 w 6492875"/>
              <a:gd name="T119" fmla="*/ 245864 h 6856325"/>
              <a:gd name="T120" fmla="*/ 4717356 w 6492875"/>
              <a:gd name="T121" fmla="*/ 590378 h 6856325"/>
              <a:gd name="T122" fmla="*/ 3452805 w 6492875"/>
              <a:gd name="T123" fmla="*/ 281556 h 6856325"/>
              <a:gd name="T124" fmla="*/ 3920301 w 6492875"/>
              <a:gd name="T125" fmla="*/ 128276 h 6856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2875" h="6856325">
                <a:moveTo>
                  <a:pt x="3691226" y="6851657"/>
                </a:moveTo>
                <a:lnTo>
                  <a:pt x="3689859" y="6852047"/>
                </a:lnTo>
                <a:lnTo>
                  <a:pt x="3690662" y="6852047"/>
                </a:lnTo>
                <a:lnTo>
                  <a:pt x="3670301" y="6856325"/>
                </a:lnTo>
                <a:lnTo>
                  <a:pt x="3691226" y="6851657"/>
                </a:lnTo>
                <a:close/>
                <a:moveTo>
                  <a:pt x="3692526" y="6849975"/>
                </a:moveTo>
                <a:lnTo>
                  <a:pt x="3691272" y="6850610"/>
                </a:lnTo>
                <a:lnTo>
                  <a:pt x="3689267" y="6851246"/>
                </a:lnTo>
                <a:lnTo>
                  <a:pt x="3687763" y="6851563"/>
                </a:lnTo>
                <a:lnTo>
                  <a:pt x="3692526" y="6849975"/>
                </a:lnTo>
                <a:close/>
                <a:moveTo>
                  <a:pt x="3696992" y="6848841"/>
                </a:moveTo>
                <a:lnTo>
                  <a:pt x="3696130" y="6849022"/>
                </a:lnTo>
                <a:lnTo>
                  <a:pt x="3695563" y="6849107"/>
                </a:lnTo>
                <a:lnTo>
                  <a:pt x="3695839" y="6849035"/>
                </a:lnTo>
                <a:lnTo>
                  <a:pt x="3696992" y="6848841"/>
                </a:lnTo>
                <a:close/>
                <a:moveTo>
                  <a:pt x="3698338" y="6848387"/>
                </a:moveTo>
                <a:lnTo>
                  <a:pt x="3695839" y="6849035"/>
                </a:lnTo>
                <a:lnTo>
                  <a:pt x="3694302" y="6849294"/>
                </a:lnTo>
                <a:lnTo>
                  <a:pt x="3695563" y="6849107"/>
                </a:lnTo>
                <a:lnTo>
                  <a:pt x="3694840" y="6849294"/>
                </a:lnTo>
                <a:lnTo>
                  <a:pt x="3696130" y="6849022"/>
                </a:lnTo>
                <a:lnTo>
                  <a:pt x="3698876" y="6848614"/>
                </a:lnTo>
                <a:lnTo>
                  <a:pt x="3697799" y="6848841"/>
                </a:lnTo>
                <a:lnTo>
                  <a:pt x="3683001" y="6851562"/>
                </a:lnTo>
                <a:lnTo>
                  <a:pt x="3696454" y="6848614"/>
                </a:lnTo>
                <a:lnTo>
                  <a:pt x="3698338" y="6848387"/>
                </a:lnTo>
                <a:close/>
                <a:moveTo>
                  <a:pt x="3702650" y="6847621"/>
                </a:moveTo>
                <a:lnTo>
                  <a:pt x="3700463" y="6848387"/>
                </a:lnTo>
                <a:lnTo>
                  <a:pt x="3701340" y="6847858"/>
                </a:lnTo>
                <a:lnTo>
                  <a:pt x="3702650" y="6847621"/>
                </a:lnTo>
                <a:close/>
                <a:moveTo>
                  <a:pt x="3709647" y="6847548"/>
                </a:moveTo>
                <a:lnTo>
                  <a:pt x="3691226" y="6851657"/>
                </a:lnTo>
                <a:lnTo>
                  <a:pt x="3693610" y="6850978"/>
                </a:lnTo>
                <a:lnTo>
                  <a:pt x="3709647" y="6847548"/>
                </a:lnTo>
                <a:close/>
                <a:moveTo>
                  <a:pt x="3712396" y="6846935"/>
                </a:moveTo>
                <a:lnTo>
                  <a:pt x="3712364" y="6846967"/>
                </a:lnTo>
                <a:lnTo>
                  <a:pt x="3709647" y="6847548"/>
                </a:lnTo>
                <a:lnTo>
                  <a:pt x="3712396" y="6846935"/>
                </a:lnTo>
                <a:close/>
                <a:moveTo>
                  <a:pt x="3709529" y="6845212"/>
                </a:moveTo>
                <a:lnTo>
                  <a:pt x="3711576" y="6845212"/>
                </a:lnTo>
                <a:lnTo>
                  <a:pt x="3710114" y="6846271"/>
                </a:lnTo>
                <a:lnTo>
                  <a:pt x="3702650" y="6847621"/>
                </a:lnTo>
                <a:lnTo>
                  <a:pt x="3709529" y="6845212"/>
                </a:lnTo>
                <a:close/>
                <a:moveTo>
                  <a:pt x="3730202" y="6840450"/>
                </a:moveTo>
                <a:lnTo>
                  <a:pt x="3730626" y="6840450"/>
                </a:lnTo>
                <a:lnTo>
                  <a:pt x="3728721" y="6841641"/>
                </a:lnTo>
                <a:lnTo>
                  <a:pt x="3727874" y="6842038"/>
                </a:lnTo>
                <a:lnTo>
                  <a:pt x="3727662" y="6842038"/>
                </a:lnTo>
                <a:lnTo>
                  <a:pt x="3727451" y="6842038"/>
                </a:lnTo>
                <a:lnTo>
                  <a:pt x="3730202" y="6840450"/>
                </a:lnTo>
                <a:close/>
                <a:moveTo>
                  <a:pt x="3721101" y="6840450"/>
                </a:moveTo>
                <a:lnTo>
                  <a:pt x="3720124" y="6840847"/>
                </a:lnTo>
                <a:lnTo>
                  <a:pt x="3714751" y="6842038"/>
                </a:lnTo>
                <a:lnTo>
                  <a:pt x="3721101" y="6840450"/>
                </a:lnTo>
                <a:close/>
                <a:moveTo>
                  <a:pt x="3740048" y="6836519"/>
                </a:moveTo>
                <a:lnTo>
                  <a:pt x="3739429" y="6837275"/>
                </a:lnTo>
                <a:lnTo>
                  <a:pt x="3738563" y="6837275"/>
                </a:lnTo>
                <a:lnTo>
                  <a:pt x="3739429" y="6836746"/>
                </a:lnTo>
                <a:lnTo>
                  <a:pt x="3740048" y="6836519"/>
                </a:lnTo>
                <a:close/>
                <a:moveTo>
                  <a:pt x="3751482" y="6832512"/>
                </a:moveTo>
                <a:lnTo>
                  <a:pt x="3751482" y="6832879"/>
                </a:lnTo>
                <a:lnTo>
                  <a:pt x="3752851" y="6832512"/>
                </a:lnTo>
                <a:lnTo>
                  <a:pt x="3752030" y="6832879"/>
                </a:lnTo>
                <a:lnTo>
                  <a:pt x="3741120" y="6836065"/>
                </a:lnTo>
                <a:lnTo>
                  <a:pt x="3740872" y="6836217"/>
                </a:lnTo>
                <a:lnTo>
                  <a:pt x="3740048" y="6836519"/>
                </a:lnTo>
                <a:lnTo>
                  <a:pt x="3740199" y="6836334"/>
                </a:lnTo>
                <a:lnTo>
                  <a:pt x="3736976" y="6837275"/>
                </a:lnTo>
                <a:lnTo>
                  <a:pt x="3743271" y="6834344"/>
                </a:lnTo>
                <a:lnTo>
                  <a:pt x="3749019" y="6833245"/>
                </a:lnTo>
                <a:lnTo>
                  <a:pt x="3751482" y="6832512"/>
                </a:lnTo>
                <a:close/>
                <a:moveTo>
                  <a:pt x="3755673" y="6831384"/>
                </a:moveTo>
                <a:lnTo>
                  <a:pt x="3755537" y="6831560"/>
                </a:lnTo>
                <a:lnTo>
                  <a:pt x="3752851" y="6832513"/>
                </a:lnTo>
                <a:lnTo>
                  <a:pt x="3755673" y="6831384"/>
                </a:lnTo>
                <a:close/>
                <a:moveTo>
                  <a:pt x="3776664" y="6830925"/>
                </a:moveTo>
                <a:lnTo>
                  <a:pt x="3775056" y="6831995"/>
                </a:lnTo>
                <a:lnTo>
                  <a:pt x="3771037" y="6832529"/>
                </a:lnTo>
                <a:lnTo>
                  <a:pt x="3771573" y="6832262"/>
                </a:lnTo>
                <a:lnTo>
                  <a:pt x="3761534" y="6834963"/>
                </a:lnTo>
                <a:lnTo>
                  <a:pt x="3761380" y="6835121"/>
                </a:lnTo>
                <a:lnTo>
                  <a:pt x="3758889" y="6836142"/>
                </a:lnTo>
                <a:lnTo>
                  <a:pt x="3749925" y="6838863"/>
                </a:lnTo>
                <a:lnTo>
                  <a:pt x="3749676" y="6838863"/>
                </a:lnTo>
                <a:lnTo>
                  <a:pt x="3750857" y="6838056"/>
                </a:lnTo>
                <a:lnTo>
                  <a:pt x="3752603" y="6837366"/>
                </a:lnTo>
                <a:lnTo>
                  <a:pt x="3751390" y="6837692"/>
                </a:lnTo>
                <a:lnTo>
                  <a:pt x="3750857" y="6838056"/>
                </a:lnTo>
                <a:lnTo>
                  <a:pt x="3749676" y="6838523"/>
                </a:lnTo>
                <a:lnTo>
                  <a:pt x="3751196" y="6837744"/>
                </a:lnTo>
                <a:lnTo>
                  <a:pt x="3740763" y="6840551"/>
                </a:lnTo>
                <a:lnTo>
                  <a:pt x="3741299" y="6840551"/>
                </a:lnTo>
                <a:lnTo>
                  <a:pt x="3740763" y="6840818"/>
                </a:lnTo>
                <a:lnTo>
                  <a:pt x="3740495" y="6840818"/>
                </a:lnTo>
                <a:lnTo>
                  <a:pt x="3717722" y="6846165"/>
                </a:lnTo>
                <a:lnTo>
                  <a:pt x="3715847" y="6846165"/>
                </a:lnTo>
                <a:lnTo>
                  <a:pt x="3712396" y="6846935"/>
                </a:lnTo>
                <a:lnTo>
                  <a:pt x="3712632" y="6846700"/>
                </a:lnTo>
                <a:lnTo>
                  <a:pt x="3740763" y="6840016"/>
                </a:lnTo>
                <a:lnTo>
                  <a:pt x="3740763" y="6839748"/>
                </a:lnTo>
                <a:lnTo>
                  <a:pt x="3741031" y="6839748"/>
                </a:lnTo>
                <a:lnTo>
                  <a:pt x="3749604" y="6836540"/>
                </a:lnTo>
                <a:lnTo>
                  <a:pt x="3758713" y="6834134"/>
                </a:lnTo>
                <a:lnTo>
                  <a:pt x="3767822" y="6831995"/>
                </a:lnTo>
                <a:lnTo>
                  <a:pt x="3776664" y="6830925"/>
                </a:lnTo>
                <a:close/>
                <a:moveTo>
                  <a:pt x="3756026" y="6830925"/>
                </a:moveTo>
                <a:lnTo>
                  <a:pt x="3756026" y="6831243"/>
                </a:lnTo>
                <a:lnTo>
                  <a:pt x="3755673" y="6831384"/>
                </a:lnTo>
                <a:lnTo>
                  <a:pt x="3756026" y="6830925"/>
                </a:lnTo>
                <a:close/>
                <a:moveTo>
                  <a:pt x="3786869" y="6827750"/>
                </a:moveTo>
                <a:lnTo>
                  <a:pt x="3787776" y="6827750"/>
                </a:lnTo>
                <a:lnTo>
                  <a:pt x="3787473" y="6828147"/>
                </a:lnTo>
                <a:lnTo>
                  <a:pt x="3781426" y="6829338"/>
                </a:lnTo>
                <a:lnTo>
                  <a:pt x="3786869" y="6827750"/>
                </a:lnTo>
                <a:close/>
                <a:moveTo>
                  <a:pt x="3797301" y="6824575"/>
                </a:moveTo>
                <a:lnTo>
                  <a:pt x="3796226" y="6825210"/>
                </a:lnTo>
                <a:lnTo>
                  <a:pt x="3779838" y="6829338"/>
                </a:lnTo>
                <a:lnTo>
                  <a:pt x="3785414" y="6827581"/>
                </a:lnTo>
                <a:lnTo>
                  <a:pt x="3784601" y="6827750"/>
                </a:lnTo>
                <a:lnTo>
                  <a:pt x="3788411" y="6826427"/>
                </a:lnTo>
                <a:lnTo>
                  <a:pt x="3789364" y="6826162"/>
                </a:lnTo>
                <a:lnTo>
                  <a:pt x="3789029" y="6826441"/>
                </a:lnTo>
                <a:lnTo>
                  <a:pt x="3791928" y="6825528"/>
                </a:lnTo>
                <a:lnTo>
                  <a:pt x="3797301" y="6824575"/>
                </a:lnTo>
                <a:close/>
                <a:moveTo>
                  <a:pt x="3786188" y="6822987"/>
                </a:moveTo>
                <a:lnTo>
                  <a:pt x="3785115" y="6823990"/>
                </a:lnTo>
                <a:lnTo>
                  <a:pt x="3776260" y="6826664"/>
                </a:lnTo>
                <a:lnTo>
                  <a:pt x="3774114" y="6827666"/>
                </a:lnTo>
                <a:lnTo>
                  <a:pt x="3771431" y="6828335"/>
                </a:lnTo>
                <a:lnTo>
                  <a:pt x="3767138" y="6829337"/>
                </a:lnTo>
                <a:lnTo>
                  <a:pt x="3784041" y="6823321"/>
                </a:lnTo>
                <a:lnTo>
                  <a:pt x="3786188" y="6822987"/>
                </a:lnTo>
                <a:close/>
                <a:moveTo>
                  <a:pt x="3834588" y="6810287"/>
                </a:moveTo>
                <a:lnTo>
                  <a:pt x="3834859" y="6810287"/>
                </a:lnTo>
                <a:lnTo>
                  <a:pt x="3835401" y="6810287"/>
                </a:lnTo>
                <a:lnTo>
                  <a:pt x="3834588" y="6810446"/>
                </a:lnTo>
                <a:lnTo>
                  <a:pt x="3824288" y="6811875"/>
                </a:lnTo>
                <a:lnTo>
                  <a:pt x="3826185" y="6811399"/>
                </a:lnTo>
                <a:lnTo>
                  <a:pt x="3832419" y="6810605"/>
                </a:lnTo>
                <a:lnTo>
                  <a:pt x="3832690" y="6810605"/>
                </a:lnTo>
                <a:lnTo>
                  <a:pt x="3832961" y="6810605"/>
                </a:lnTo>
                <a:lnTo>
                  <a:pt x="3833232" y="6810446"/>
                </a:lnTo>
                <a:lnTo>
                  <a:pt x="3833774" y="6810446"/>
                </a:lnTo>
                <a:lnTo>
                  <a:pt x="3834046" y="6810446"/>
                </a:lnTo>
                <a:lnTo>
                  <a:pt x="3834588" y="6810287"/>
                </a:lnTo>
                <a:close/>
                <a:moveTo>
                  <a:pt x="3841116" y="6808700"/>
                </a:moveTo>
                <a:lnTo>
                  <a:pt x="3841751" y="6808700"/>
                </a:lnTo>
                <a:lnTo>
                  <a:pt x="3840481" y="6809759"/>
                </a:lnTo>
                <a:lnTo>
                  <a:pt x="3838576" y="6810288"/>
                </a:lnTo>
                <a:lnTo>
                  <a:pt x="3840163" y="6809230"/>
                </a:lnTo>
                <a:lnTo>
                  <a:pt x="3841116" y="6808700"/>
                </a:lnTo>
                <a:close/>
                <a:moveTo>
                  <a:pt x="3609068" y="6802350"/>
                </a:moveTo>
                <a:lnTo>
                  <a:pt x="3609975" y="6803938"/>
                </a:lnTo>
                <a:lnTo>
                  <a:pt x="3609521" y="6803541"/>
                </a:lnTo>
                <a:lnTo>
                  <a:pt x="3606800" y="6803541"/>
                </a:lnTo>
                <a:lnTo>
                  <a:pt x="3609068" y="6802350"/>
                </a:lnTo>
                <a:close/>
                <a:moveTo>
                  <a:pt x="3657600" y="6800762"/>
                </a:moveTo>
                <a:lnTo>
                  <a:pt x="3659188" y="6800762"/>
                </a:lnTo>
                <a:lnTo>
                  <a:pt x="3658659" y="6801953"/>
                </a:lnTo>
                <a:lnTo>
                  <a:pt x="3654425" y="6802350"/>
                </a:lnTo>
                <a:lnTo>
                  <a:pt x="3657600" y="6800762"/>
                </a:lnTo>
                <a:close/>
                <a:moveTo>
                  <a:pt x="3586163" y="6800762"/>
                </a:moveTo>
                <a:lnTo>
                  <a:pt x="3584720" y="6801358"/>
                </a:lnTo>
                <a:lnTo>
                  <a:pt x="3577504" y="6802350"/>
                </a:lnTo>
                <a:lnTo>
                  <a:pt x="3576638" y="6801358"/>
                </a:lnTo>
                <a:lnTo>
                  <a:pt x="3578081" y="6801159"/>
                </a:lnTo>
                <a:lnTo>
                  <a:pt x="3586163" y="6800762"/>
                </a:lnTo>
                <a:close/>
                <a:moveTo>
                  <a:pt x="3665141" y="6799175"/>
                </a:moveTo>
                <a:lnTo>
                  <a:pt x="3665538" y="6799175"/>
                </a:lnTo>
                <a:lnTo>
                  <a:pt x="3665339" y="6800234"/>
                </a:lnTo>
                <a:lnTo>
                  <a:pt x="3665141" y="6800763"/>
                </a:lnTo>
                <a:lnTo>
                  <a:pt x="3663950" y="6800234"/>
                </a:lnTo>
                <a:lnTo>
                  <a:pt x="3665141" y="6799175"/>
                </a:lnTo>
                <a:close/>
                <a:moveTo>
                  <a:pt x="3594685" y="6799175"/>
                </a:moveTo>
                <a:lnTo>
                  <a:pt x="3595688" y="6799175"/>
                </a:lnTo>
                <a:lnTo>
                  <a:pt x="3591091" y="6800708"/>
                </a:lnTo>
                <a:lnTo>
                  <a:pt x="3593428" y="6800445"/>
                </a:lnTo>
                <a:lnTo>
                  <a:pt x="3598271" y="6799175"/>
                </a:lnTo>
                <a:lnTo>
                  <a:pt x="3593966" y="6800657"/>
                </a:lnTo>
                <a:lnTo>
                  <a:pt x="3602038" y="6800869"/>
                </a:lnTo>
                <a:lnTo>
                  <a:pt x="3601769" y="6800869"/>
                </a:lnTo>
                <a:lnTo>
                  <a:pt x="3597464" y="6802350"/>
                </a:lnTo>
                <a:lnTo>
                  <a:pt x="3591544" y="6801715"/>
                </a:lnTo>
                <a:lnTo>
                  <a:pt x="3586163" y="6801292"/>
                </a:lnTo>
                <a:lnTo>
                  <a:pt x="3587777" y="6801080"/>
                </a:lnTo>
                <a:lnTo>
                  <a:pt x="3591043" y="6800713"/>
                </a:lnTo>
                <a:lnTo>
                  <a:pt x="3594685" y="6799175"/>
                </a:lnTo>
                <a:close/>
                <a:moveTo>
                  <a:pt x="3552157" y="6799175"/>
                </a:moveTo>
                <a:lnTo>
                  <a:pt x="3554413" y="6799440"/>
                </a:lnTo>
                <a:lnTo>
                  <a:pt x="3554162" y="6799440"/>
                </a:lnTo>
                <a:lnTo>
                  <a:pt x="3551655" y="6800763"/>
                </a:lnTo>
                <a:lnTo>
                  <a:pt x="3549650" y="6800234"/>
                </a:lnTo>
                <a:lnTo>
                  <a:pt x="3552157" y="6799175"/>
                </a:lnTo>
                <a:close/>
                <a:moveTo>
                  <a:pt x="3662363" y="6797587"/>
                </a:moveTo>
                <a:lnTo>
                  <a:pt x="3663951" y="6799175"/>
                </a:lnTo>
                <a:lnTo>
                  <a:pt x="3659188" y="6799175"/>
                </a:lnTo>
                <a:lnTo>
                  <a:pt x="3662363" y="6797587"/>
                </a:lnTo>
                <a:close/>
                <a:moveTo>
                  <a:pt x="3655836" y="6797587"/>
                </a:moveTo>
                <a:lnTo>
                  <a:pt x="3657600" y="6797587"/>
                </a:lnTo>
                <a:lnTo>
                  <a:pt x="3654425" y="6799175"/>
                </a:lnTo>
                <a:lnTo>
                  <a:pt x="3655836" y="6797587"/>
                </a:lnTo>
                <a:close/>
                <a:moveTo>
                  <a:pt x="3537215" y="6797376"/>
                </a:moveTo>
                <a:lnTo>
                  <a:pt x="3537523" y="6797376"/>
                </a:lnTo>
                <a:lnTo>
                  <a:pt x="3536686" y="6797587"/>
                </a:lnTo>
                <a:lnTo>
                  <a:pt x="3537215" y="6797376"/>
                </a:lnTo>
                <a:close/>
                <a:moveTo>
                  <a:pt x="3621088" y="6796000"/>
                </a:moveTo>
                <a:lnTo>
                  <a:pt x="3620279" y="6796353"/>
                </a:lnTo>
                <a:lnTo>
                  <a:pt x="3606800" y="6799175"/>
                </a:lnTo>
                <a:lnTo>
                  <a:pt x="3613270" y="6796706"/>
                </a:lnTo>
                <a:lnTo>
                  <a:pt x="3621088" y="6796000"/>
                </a:lnTo>
                <a:close/>
                <a:moveTo>
                  <a:pt x="3551071" y="6796000"/>
                </a:moveTo>
                <a:lnTo>
                  <a:pt x="3552826" y="6796397"/>
                </a:lnTo>
                <a:lnTo>
                  <a:pt x="3548063" y="6797588"/>
                </a:lnTo>
                <a:lnTo>
                  <a:pt x="3549818" y="6796199"/>
                </a:lnTo>
                <a:lnTo>
                  <a:pt x="3551071" y="6796000"/>
                </a:lnTo>
                <a:close/>
                <a:moveTo>
                  <a:pt x="3651921" y="6795736"/>
                </a:moveTo>
                <a:lnTo>
                  <a:pt x="3650350" y="6796000"/>
                </a:lnTo>
                <a:lnTo>
                  <a:pt x="3651798" y="6795742"/>
                </a:lnTo>
                <a:lnTo>
                  <a:pt x="3651921" y="6795736"/>
                </a:lnTo>
                <a:close/>
                <a:moveTo>
                  <a:pt x="3635193" y="6794412"/>
                </a:moveTo>
                <a:lnTo>
                  <a:pt x="3639015" y="6794686"/>
                </a:lnTo>
                <a:lnTo>
                  <a:pt x="3637104" y="6796055"/>
                </a:lnTo>
                <a:lnTo>
                  <a:pt x="3634374" y="6796602"/>
                </a:lnTo>
                <a:lnTo>
                  <a:pt x="3634101" y="6796602"/>
                </a:lnTo>
                <a:lnTo>
                  <a:pt x="3633555" y="6796602"/>
                </a:lnTo>
                <a:lnTo>
                  <a:pt x="3633282" y="6796602"/>
                </a:lnTo>
                <a:lnTo>
                  <a:pt x="3626730" y="6797149"/>
                </a:lnTo>
                <a:lnTo>
                  <a:pt x="3644202" y="6797149"/>
                </a:lnTo>
                <a:lnTo>
                  <a:pt x="3634920" y="6798518"/>
                </a:lnTo>
                <a:lnTo>
                  <a:pt x="3640107" y="6798792"/>
                </a:lnTo>
                <a:lnTo>
                  <a:pt x="3649663" y="6800708"/>
                </a:lnTo>
                <a:lnTo>
                  <a:pt x="3645841" y="6800708"/>
                </a:lnTo>
                <a:lnTo>
                  <a:pt x="3640653" y="6799887"/>
                </a:lnTo>
                <a:lnTo>
                  <a:pt x="3631371" y="6801529"/>
                </a:lnTo>
                <a:lnTo>
                  <a:pt x="3630552" y="6799339"/>
                </a:lnTo>
                <a:lnTo>
                  <a:pt x="3619631" y="6799613"/>
                </a:lnTo>
                <a:lnTo>
                  <a:pt x="3621815" y="6799613"/>
                </a:lnTo>
                <a:lnTo>
                  <a:pt x="3619631" y="6800160"/>
                </a:lnTo>
                <a:lnTo>
                  <a:pt x="3620450" y="6800982"/>
                </a:lnTo>
                <a:lnTo>
                  <a:pt x="3625092" y="6802077"/>
                </a:lnTo>
                <a:lnTo>
                  <a:pt x="3614990" y="6802350"/>
                </a:lnTo>
                <a:lnTo>
                  <a:pt x="3614990" y="6801803"/>
                </a:lnTo>
                <a:lnTo>
                  <a:pt x="3615536" y="6801255"/>
                </a:lnTo>
                <a:lnTo>
                  <a:pt x="3606800" y="6801255"/>
                </a:lnTo>
                <a:lnTo>
                  <a:pt x="3615536" y="6799613"/>
                </a:lnTo>
                <a:lnTo>
                  <a:pt x="3617993" y="6798244"/>
                </a:lnTo>
                <a:lnTo>
                  <a:pt x="3635193" y="6794412"/>
                </a:lnTo>
                <a:close/>
                <a:moveTo>
                  <a:pt x="3566754" y="6792825"/>
                </a:moveTo>
                <a:lnTo>
                  <a:pt x="3572131" y="6792825"/>
                </a:lnTo>
                <a:lnTo>
                  <a:pt x="3574692" y="6794291"/>
                </a:lnTo>
                <a:lnTo>
                  <a:pt x="3579813" y="6794291"/>
                </a:lnTo>
                <a:lnTo>
                  <a:pt x="3579045" y="6794535"/>
                </a:lnTo>
                <a:lnTo>
                  <a:pt x="3574436" y="6796000"/>
                </a:lnTo>
                <a:lnTo>
                  <a:pt x="3572643" y="6795023"/>
                </a:lnTo>
                <a:lnTo>
                  <a:pt x="3570339" y="6794046"/>
                </a:lnTo>
                <a:lnTo>
                  <a:pt x="3567778" y="6795756"/>
                </a:lnTo>
                <a:lnTo>
                  <a:pt x="3563938" y="6793314"/>
                </a:lnTo>
                <a:lnTo>
                  <a:pt x="3566754" y="6792825"/>
                </a:lnTo>
                <a:close/>
                <a:moveTo>
                  <a:pt x="3557199" y="6792825"/>
                </a:moveTo>
                <a:lnTo>
                  <a:pt x="3559791" y="6793063"/>
                </a:lnTo>
                <a:lnTo>
                  <a:pt x="3562383" y="6792825"/>
                </a:lnTo>
                <a:lnTo>
                  <a:pt x="3563938" y="6794730"/>
                </a:lnTo>
                <a:lnTo>
                  <a:pt x="3563679" y="6794730"/>
                </a:lnTo>
                <a:lnTo>
                  <a:pt x="3559272" y="6794730"/>
                </a:lnTo>
                <a:lnTo>
                  <a:pt x="3561864" y="6797350"/>
                </a:lnTo>
                <a:lnTo>
                  <a:pt x="3559791" y="6797588"/>
                </a:lnTo>
                <a:lnTo>
                  <a:pt x="3556681" y="6795921"/>
                </a:lnTo>
                <a:lnTo>
                  <a:pt x="3551238" y="6794730"/>
                </a:lnTo>
                <a:lnTo>
                  <a:pt x="3557199" y="6792825"/>
                </a:lnTo>
                <a:close/>
                <a:moveTo>
                  <a:pt x="3514726" y="6792825"/>
                </a:moveTo>
                <a:lnTo>
                  <a:pt x="3513138" y="6794413"/>
                </a:lnTo>
                <a:lnTo>
                  <a:pt x="3513138" y="6793052"/>
                </a:lnTo>
                <a:lnTo>
                  <a:pt x="3514726" y="6792825"/>
                </a:lnTo>
                <a:close/>
                <a:moveTo>
                  <a:pt x="3516948" y="6792553"/>
                </a:moveTo>
                <a:lnTo>
                  <a:pt x="3517534" y="6792825"/>
                </a:lnTo>
                <a:lnTo>
                  <a:pt x="3514726" y="6792825"/>
                </a:lnTo>
                <a:lnTo>
                  <a:pt x="3513138" y="6792825"/>
                </a:lnTo>
                <a:lnTo>
                  <a:pt x="3516948" y="6792553"/>
                </a:lnTo>
                <a:close/>
                <a:moveTo>
                  <a:pt x="3670935" y="6791237"/>
                </a:moveTo>
                <a:lnTo>
                  <a:pt x="3671888" y="6792296"/>
                </a:lnTo>
                <a:lnTo>
                  <a:pt x="3671570" y="6792296"/>
                </a:lnTo>
                <a:lnTo>
                  <a:pt x="3667125" y="6792825"/>
                </a:lnTo>
                <a:lnTo>
                  <a:pt x="3670935" y="6791237"/>
                </a:lnTo>
                <a:close/>
                <a:moveTo>
                  <a:pt x="3650088" y="6791237"/>
                </a:moveTo>
                <a:lnTo>
                  <a:pt x="3665538" y="6791502"/>
                </a:lnTo>
                <a:lnTo>
                  <a:pt x="3665014" y="6792560"/>
                </a:lnTo>
                <a:lnTo>
                  <a:pt x="3658206" y="6794148"/>
                </a:lnTo>
                <a:lnTo>
                  <a:pt x="3655587" y="6794413"/>
                </a:lnTo>
                <a:lnTo>
                  <a:pt x="3654802" y="6795206"/>
                </a:lnTo>
                <a:lnTo>
                  <a:pt x="3651798" y="6795742"/>
                </a:lnTo>
                <a:lnTo>
                  <a:pt x="3646684" y="6796000"/>
                </a:lnTo>
                <a:lnTo>
                  <a:pt x="3643804" y="6795206"/>
                </a:lnTo>
                <a:lnTo>
                  <a:pt x="3642233" y="6794148"/>
                </a:lnTo>
                <a:lnTo>
                  <a:pt x="3640138" y="6794413"/>
                </a:lnTo>
                <a:lnTo>
                  <a:pt x="3650088" y="6791237"/>
                </a:lnTo>
                <a:close/>
                <a:moveTo>
                  <a:pt x="3527425" y="6791237"/>
                </a:moveTo>
                <a:lnTo>
                  <a:pt x="3534040" y="6792931"/>
                </a:lnTo>
                <a:lnTo>
                  <a:pt x="3538802" y="6792719"/>
                </a:lnTo>
                <a:lnTo>
                  <a:pt x="3541448" y="6791449"/>
                </a:lnTo>
                <a:lnTo>
                  <a:pt x="3542771" y="6791661"/>
                </a:lnTo>
                <a:lnTo>
                  <a:pt x="3544888" y="6792507"/>
                </a:lnTo>
                <a:lnTo>
                  <a:pt x="3551238" y="6792931"/>
                </a:lnTo>
                <a:lnTo>
                  <a:pt x="3551238" y="6793354"/>
                </a:lnTo>
                <a:lnTo>
                  <a:pt x="3548857" y="6794624"/>
                </a:lnTo>
                <a:lnTo>
                  <a:pt x="3550179" y="6795259"/>
                </a:lnTo>
                <a:lnTo>
                  <a:pt x="3541448" y="6797376"/>
                </a:lnTo>
                <a:lnTo>
                  <a:pt x="3537523" y="6797376"/>
                </a:lnTo>
                <a:lnTo>
                  <a:pt x="3541713" y="6796317"/>
                </a:lnTo>
                <a:lnTo>
                  <a:pt x="3539332" y="6795894"/>
                </a:lnTo>
                <a:lnTo>
                  <a:pt x="3541977" y="6794624"/>
                </a:lnTo>
                <a:lnTo>
                  <a:pt x="3540125" y="6794624"/>
                </a:lnTo>
                <a:lnTo>
                  <a:pt x="3533511" y="6796317"/>
                </a:lnTo>
                <a:lnTo>
                  <a:pt x="3530071" y="6797376"/>
                </a:lnTo>
                <a:lnTo>
                  <a:pt x="3527425" y="6795682"/>
                </a:lnTo>
                <a:lnTo>
                  <a:pt x="3522398" y="6795682"/>
                </a:lnTo>
                <a:lnTo>
                  <a:pt x="3519488" y="6795259"/>
                </a:lnTo>
                <a:lnTo>
                  <a:pt x="3531129" y="6793566"/>
                </a:lnTo>
                <a:lnTo>
                  <a:pt x="3531394" y="6793566"/>
                </a:lnTo>
                <a:lnTo>
                  <a:pt x="3522134" y="6792931"/>
                </a:lnTo>
                <a:lnTo>
                  <a:pt x="3527425" y="6792507"/>
                </a:lnTo>
                <a:lnTo>
                  <a:pt x="3526102" y="6791661"/>
                </a:lnTo>
                <a:lnTo>
                  <a:pt x="3527425" y="6791237"/>
                </a:lnTo>
                <a:close/>
                <a:moveTo>
                  <a:pt x="3519244" y="6791237"/>
                </a:moveTo>
                <a:lnTo>
                  <a:pt x="3519488" y="6792372"/>
                </a:lnTo>
                <a:lnTo>
                  <a:pt x="3516948" y="6792553"/>
                </a:lnTo>
                <a:lnTo>
                  <a:pt x="3516069" y="6792145"/>
                </a:lnTo>
                <a:lnTo>
                  <a:pt x="3519244" y="6791237"/>
                </a:lnTo>
                <a:close/>
                <a:moveTo>
                  <a:pt x="3502819" y="6791237"/>
                </a:moveTo>
                <a:lnTo>
                  <a:pt x="3503613" y="6791237"/>
                </a:lnTo>
                <a:lnTo>
                  <a:pt x="3502025" y="6792825"/>
                </a:lnTo>
                <a:lnTo>
                  <a:pt x="3502819" y="6791237"/>
                </a:lnTo>
                <a:close/>
                <a:moveTo>
                  <a:pt x="3676650" y="6789650"/>
                </a:moveTo>
                <a:lnTo>
                  <a:pt x="3678238" y="6790047"/>
                </a:lnTo>
                <a:lnTo>
                  <a:pt x="3676253" y="6791238"/>
                </a:lnTo>
                <a:lnTo>
                  <a:pt x="3675063" y="6790047"/>
                </a:lnTo>
                <a:lnTo>
                  <a:pt x="3676650" y="6789650"/>
                </a:lnTo>
                <a:close/>
                <a:moveTo>
                  <a:pt x="3593465" y="6789650"/>
                </a:moveTo>
                <a:lnTo>
                  <a:pt x="3594100" y="6790047"/>
                </a:lnTo>
                <a:lnTo>
                  <a:pt x="3593148" y="6791237"/>
                </a:lnTo>
                <a:lnTo>
                  <a:pt x="3593147" y="6791238"/>
                </a:lnTo>
                <a:lnTo>
                  <a:pt x="3590925" y="6791238"/>
                </a:lnTo>
                <a:lnTo>
                  <a:pt x="3590926" y="6791237"/>
                </a:lnTo>
                <a:lnTo>
                  <a:pt x="3593465" y="6789650"/>
                </a:lnTo>
                <a:close/>
                <a:moveTo>
                  <a:pt x="3548579" y="6787165"/>
                </a:moveTo>
                <a:lnTo>
                  <a:pt x="3547798" y="6787799"/>
                </a:lnTo>
                <a:lnTo>
                  <a:pt x="3547455" y="6787182"/>
                </a:lnTo>
                <a:lnTo>
                  <a:pt x="3548579" y="6787165"/>
                </a:lnTo>
                <a:close/>
                <a:moveTo>
                  <a:pt x="3555829" y="6787055"/>
                </a:moveTo>
                <a:lnTo>
                  <a:pt x="3554415" y="6788064"/>
                </a:lnTo>
                <a:lnTo>
                  <a:pt x="3554415" y="6787076"/>
                </a:lnTo>
                <a:lnTo>
                  <a:pt x="3555829" y="6787055"/>
                </a:lnTo>
                <a:close/>
                <a:moveTo>
                  <a:pt x="3487846" y="6786475"/>
                </a:moveTo>
                <a:lnTo>
                  <a:pt x="3495280" y="6787836"/>
                </a:lnTo>
                <a:lnTo>
                  <a:pt x="3507073" y="6787496"/>
                </a:lnTo>
                <a:lnTo>
                  <a:pt x="3512457" y="6788517"/>
                </a:lnTo>
                <a:lnTo>
                  <a:pt x="3510662" y="6787496"/>
                </a:lnTo>
                <a:lnTo>
                  <a:pt x="3516302" y="6789197"/>
                </a:lnTo>
                <a:lnTo>
                  <a:pt x="3515021" y="6787836"/>
                </a:lnTo>
                <a:lnTo>
                  <a:pt x="3524250" y="6789537"/>
                </a:lnTo>
                <a:lnTo>
                  <a:pt x="3523993" y="6789877"/>
                </a:lnTo>
                <a:lnTo>
                  <a:pt x="3515790" y="6791238"/>
                </a:lnTo>
                <a:lnTo>
                  <a:pt x="3509124" y="6789197"/>
                </a:lnTo>
                <a:lnTo>
                  <a:pt x="3507073" y="6789197"/>
                </a:lnTo>
                <a:lnTo>
                  <a:pt x="3506560" y="6789197"/>
                </a:lnTo>
                <a:lnTo>
                  <a:pt x="3497588" y="6789877"/>
                </a:lnTo>
                <a:lnTo>
                  <a:pt x="3482975" y="6786815"/>
                </a:lnTo>
                <a:lnTo>
                  <a:pt x="3484769" y="6786815"/>
                </a:lnTo>
                <a:lnTo>
                  <a:pt x="3487846" y="6786475"/>
                </a:lnTo>
                <a:close/>
                <a:moveTo>
                  <a:pt x="3514726" y="6785946"/>
                </a:moveTo>
                <a:lnTo>
                  <a:pt x="3514726" y="6786475"/>
                </a:lnTo>
                <a:lnTo>
                  <a:pt x="3513628" y="6786019"/>
                </a:lnTo>
                <a:lnTo>
                  <a:pt x="3514726" y="6785946"/>
                </a:lnTo>
                <a:close/>
                <a:moveTo>
                  <a:pt x="3546475" y="6785418"/>
                </a:moveTo>
                <a:lnTo>
                  <a:pt x="3547455" y="6787182"/>
                </a:lnTo>
                <a:lnTo>
                  <a:pt x="3541710" y="6787270"/>
                </a:lnTo>
                <a:lnTo>
                  <a:pt x="3546475" y="6785418"/>
                </a:lnTo>
                <a:close/>
                <a:moveTo>
                  <a:pt x="3510904" y="6784887"/>
                </a:moveTo>
                <a:lnTo>
                  <a:pt x="3513628" y="6786019"/>
                </a:lnTo>
                <a:lnTo>
                  <a:pt x="3506788" y="6786475"/>
                </a:lnTo>
                <a:lnTo>
                  <a:pt x="3510904" y="6784887"/>
                </a:lnTo>
                <a:close/>
                <a:moveTo>
                  <a:pt x="3552033" y="6784359"/>
                </a:moveTo>
                <a:lnTo>
                  <a:pt x="3554415" y="6785418"/>
                </a:lnTo>
                <a:lnTo>
                  <a:pt x="3554415" y="6787076"/>
                </a:lnTo>
                <a:lnTo>
                  <a:pt x="3548579" y="6787165"/>
                </a:lnTo>
                <a:lnTo>
                  <a:pt x="3552033" y="6784359"/>
                </a:lnTo>
                <a:close/>
                <a:moveTo>
                  <a:pt x="3498767" y="6780125"/>
                </a:moveTo>
                <a:lnTo>
                  <a:pt x="3502026" y="6782507"/>
                </a:lnTo>
                <a:lnTo>
                  <a:pt x="3500020" y="6784888"/>
                </a:lnTo>
                <a:lnTo>
                  <a:pt x="3499018" y="6783400"/>
                </a:lnTo>
                <a:lnTo>
                  <a:pt x="3497263" y="6781911"/>
                </a:lnTo>
                <a:lnTo>
                  <a:pt x="3498767" y="6780125"/>
                </a:lnTo>
                <a:close/>
                <a:moveTo>
                  <a:pt x="3475760" y="6780125"/>
                </a:moveTo>
                <a:lnTo>
                  <a:pt x="3476626" y="6781078"/>
                </a:lnTo>
                <a:lnTo>
                  <a:pt x="3476193" y="6781713"/>
                </a:lnTo>
                <a:lnTo>
                  <a:pt x="3471863" y="6781078"/>
                </a:lnTo>
                <a:lnTo>
                  <a:pt x="3475760" y="6780125"/>
                </a:lnTo>
                <a:close/>
                <a:moveTo>
                  <a:pt x="3959226" y="6778537"/>
                </a:moveTo>
                <a:lnTo>
                  <a:pt x="3957109" y="6779445"/>
                </a:lnTo>
                <a:lnTo>
                  <a:pt x="3951288" y="6780125"/>
                </a:lnTo>
                <a:lnTo>
                  <a:pt x="3955521" y="6778991"/>
                </a:lnTo>
                <a:lnTo>
                  <a:pt x="3959226" y="6778537"/>
                </a:lnTo>
                <a:close/>
                <a:moveTo>
                  <a:pt x="3491795" y="6778537"/>
                </a:moveTo>
                <a:lnTo>
                  <a:pt x="3498851" y="6779728"/>
                </a:lnTo>
                <a:lnTo>
                  <a:pt x="3497307" y="6780125"/>
                </a:lnTo>
                <a:lnTo>
                  <a:pt x="3490913" y="6778934"/>
                </a:lnTo>
                <a:lnTo>
                  <a:pt x="3491795" y="6778537"/>
                </a:lnTo>
                <a:close/>
                <a:moveTo>
                  <a:pt x="3484034" y="6778537"/>
                </a:moveTo>
                <a:lnTo>
                  <a:pt x="3494088" y="6779898"/>
                </a:lnTo>
                <a:lnTo>
                  <a:pt x="3493823" y="6780125"/>
                </a:lnTo>
                <a:lnTo>
                  <a:pt x="3486679" y="6780125"/>
                </a:lnTo>
                <a:lnTo>
                  <a:pt x="3489325" y="6779672"/>
                </a:lnTo>
                <a:lnTo>
                  <a:pt x="3481388" y="6779445"/>
                </a:lnTo>
                <a:lnTo>
                  <a:pt x="3484034" y="6778537"/>
                </a:lnTo>
                <a:close/>
                <a:moveTo>
                  <a:pt x="3965576" y="6776950"/>
                </a:moveTo>
                <a:lnTo>
                  <a:pt x="3964980" y="6777268"/>
                </a:lnTo>
                <a:lnTo>
                  <a:pt x="3962401" y="6778538"/>
                </a:lnTo>
                <a:lnTo>
                  <a:pt x="3962798" y="6777903"/>
                </a:lnTo>
                <a:lnTo>
                  <a:pt x="3965576" y="6776950"/>
                </a:lnTo>
                <a:close/>
                <a:moveTo>
                  <a:pt x="3475633" y="6776950"/>
                </a:moveTo>
                <a:lnTo>
                  <a:pt x="3476228" y="6776950"/>
                </a:lnTo>
                <a:lnTo>
                  <a:pt x="3473450" y="6778538"/>
                </a:lnTo>
                <a:lnTo>
                  <a:pt x="3475633" y="6776950"/>
                </a:lnTo>
                <a:close/>
                <a:moveTo>
                  <a:pt x="3729039" y="6775362"/>
                </a:moveTo>
                <a:lnTo>
                  <a:pt x="3727980" y="6775642"/>
                </a:lnTo>
                <a:lnTo>
                  <a:pt x="3713428" y="6780125"/>
                </a:lnTo>
                <a:lnTo>
                  <a:pt x="3711576" y="6779565"/>
                </a:lnTo>
                <a:lnTo>
                  <a:pt x="3725070" y="6775923"/>
                </a:lnTo>
                <a:lnTo>
                  <a:pt x="3729039" y="6775362"/>
                </a:lnTo>
                <a:close/>
                <a:moveTo>
                  <a:pt x="3486150" y="6775362"/>
                </a:moveTo>
                <a:lnTo>
                  <a:pt x="3498574" y="6776791"/>
                </a:lnTo>
                <a:lnTo>
                  <a:pt x="3498850" y="6776950"/>
                </a:lnTo>
                <a:lnTo>
                  <a:pt x="3486150" y="6775362"/>
                </a:lnTo>
                <a:close/>
                <a:moveTo>
                  <a:pt x="3469665" y="6775362"/>
                </a:moveTo>
                <a:lnTo>
                  <a:pt x="3471863" y="6777267"/>
                </a:lnTo>
                <a:lnTo>
                  <a:pt x="3470397" y="6780125"/>
                </a:lnTo>
                <a:lnTo>
                  <a:pt x="3468688" y="6775680"/>
                </a:lnTo>
                <a:lnTo>
                  <a:pt x="3469665" y="6775362"/>
                </a:lnTo>
                <a:close/>
                <a:moveTo>
                  <a:pt x="3460750" y="6775362"/>
                </a:moveTo>
                <a:lnTo>
                  <a:pt x="3463925" y="6776315"/>
                </a:lnTo>
                <a:lnTo>
                  <a:pt x="3462161" y="6776950"/>
                </a:lnTo>
                <a:lnTo>
                  <a:pt x="3460750" y="6775362"/>
                </a:lnTo>
                <a:close/>
                <a:moveTo>
                  <a:pt x="3490913" y="6773775"/>
                </a:moveTo>
                <a:lnTo>
                  <a:pt x="3494088" y="6774172"/>
                </a:lnTo>
                <a:lnTo>
                  <a:pt x="3493135" y="6775363"/>
                </a:lnTo>
                <a:lnTo>
                  <a:pt x="3490913" y="6773775"/>
                </a:lnTo>
                <a:close/>
                <a:moveTo>
                  <a:pt x="3473450" y="6773775"/>
                </a:moveTo>
                <a:lnTo>
                  <a:pt x="3484563" y="6775363"/>
                </a:lnTo>
                <a:lnTo>
                  <a:pt x="3484007" y="6775363"/>
                </a:lnTo>
                <a:lnTo>
                  <a:pt x="3473450" y="6773775"/>
                </a:lnTo>
                <a:close/>
                <a:moveTo>
                  <a:pt x="3463925" y="6773775"/>
                </a:moveTo>
                <a:lnTo>
                  <a:pt x="3464401" y="6773775"/>
                </a:lnTo>
                <a:lnTo>
                  <a:pt x="3468688" y="6777744"/>
                </a:lnTo>
                <a:lnTo>
                  <a:pt x="3467735" y="6780125"/>
                </a:lnTo>
                <a:lnTo>
                  <a:pt x="3464877" y="6776686"/>
                </a:lnTo>
                <a:lnTo>
                  <a:pt x="3466544" y="6776421"/>
                </a:lnTo>
                <a:lnTo>
                  <a:pt x="3463925" y="6773775"/>
                </a:lnTo>
                <a:close/>
                <a:moveTo>
                  <a:pt x="3489008" y="6772187"/>
                </a:moveTo>
                <a:lnTo>
                  <a:pt x="3490913" y="6773775"/>
                </a:lnTo>
                <a:lnTo>
                  <a:pt x="3487738" y="6773246"/>
                </a:lnTo>
                <a:lnTo>
                  <a:pt x="3489008" y="6772187"/>
                </a:lnTo>
                <a:close/>
                <a:moveTo>
                  <a:pt x="3512503" y="6770600"/>
                </a:moveTo>
                <a:lnTo>
                  <a:pt x="3513138" y="6771553"/>
                </a:lnTo>
                <a:lnTo>
                  <a:pt x="3509963" y="6773775"/>
                </a:lnTo>
                <a:lnTo>
                  <a:pt x="3512503" y="6770600"/>
                </a:lnTo>
                <a:close/>
                <a:moveTo>
                  <a:pt x="3479800" y="6769012"/>
                </a:moveTo>
                <a:lnTo>
                  <a:pt x="3487738" y="6770966"/>
                </a:lnTo>
                <a:lnTo>
                  <a:pt x="3487574" y="6771075"/>
                </a:lnTo>
                <a:lnTo>
                  <a:pt x="3490913" y="6772188"/>
                </a:lnTo>
                <a:lnTo>
                  <a:pt x="3490675" y="6772188"/>
                </a:lnTo>
                <a:lnTo>
                  <a:pt x="3487550" y="6771092"/>
                </a:lnTo>
                <a:lnTo>
                  <a:pt x="3485906" y="6772187"/>
                </a:lnTo>
                <a:lnTo>
                  <a:pt x="3479800" y="6769012"/>
                </a:lnTo>
                <a:close/>
                <a:moveTo>
                  <a:pt x="3451225" y="6769012"/>
                </a:moveTo>
                <a:lnTo>
                  <a:pt x="3455988" y="6769012"/>
                </a:lnTo>
                <a:lnTo>
                  <a:pt x="3455988" y="6769932"/>
                </a:lnTo>
                <a:lnTo>
                  <a:pt x="3455988" y="6772094"/>
                </a:lnTo>
                <a:lnTo>
                  <a:pt x="3452548" y="6773775"/>
                </a:lnTo>
                <a:lnTo>
                  <a:pt x="3451225" y="6769012"/>
                </a:lnTo>
                <a:close/>
                <a:moveTo>
                  <a:pt x="3460374" y="6767425"/>
                </a:moveTo>
                <a:lnTo>
                  <a:pt x="3467101" y="6769681"/>
                </a:lnTo>
                <a:lnTo>
                  <a:pt x="3463884" y="6769180"/>
                </a:lnTo>
                <a:lnTo>
                  <a:pt x="3463884" y="6770935"/>
                </a:lnTo>
                <a:lnTo>
                  <a:pt x="3462422" y="6770183"/>
                </a:lnTo>
                <a:lnTo>
                  <a:pt x="3458035" y="6772188"/>
                </a:lnTo>
                <a:lnTo>
                  <a:pt x="3455988" y="6769932"/>
                </a:lnTo>
                <a:lnTo>
                  <a:pt x="3460374" y="6767425"/>
                </a:lnTo>
                <a:close/>
                <a:moveTo>
                  <a:pt x="3617913" y="6765837"/>
                </a:moveTo>
                <a:lnTo>
                  <a:pt x="3629432" y="6770071"/>
                </a:lnTo>
                <a:lnTo>
                  <a:pt x="3624610" y="6772187"/>
                </a:lnTo>
                <a:lnTo>
                  <a:pt x="3624610" y="6772716"/>
                </a:lnTo>
                <a:lnTo>
                  <a:pt x="3633986" y="6772716"/>
                </a:lnTo>
                <a:lnTo>
                  <a:pt x="3639612" y="6776156"/>
                </a:lnTo>
                <a:lnTo>
                  <a:pt x="3662383" y="6780125"/>
                </a:lnTo>
                <a:lnTo>
                  <a:pt x="3673366" y="6781183"/>
                </a:lnTo>
                <a:lnTo>
                  <a:pt x="3682207" y="6781448"/>
                </a:lnTo>
                <a:lnTo>
                  <a:pt x="3686493" y="6781448"/>
                </a:lnTo>
                <a:lnTo>
                  <a:pt x="3690779" y="6780918"/>
                </a:lnTo>
                <a:lnTo>
                  <a:pt x="3695601" y="6780125"/>
                </a:lnTo>
                <a:lnTo>
                  <a:pt x="3700959" y="6779331"/>
                </a:lnTo>
                <a:lnTo>
                  <a:pt x="3703638" y="6779596"/>
                </a:lnTo>
                <a:lnTo>
                  <a:pt x="3702566" y="6781183"/>
                </a:lnTo>
                <a:lnTo>
                  <a:pt x="3700423" y="6782506"/>
                </a:lnTo>
                <a:lnTo>
                  <a:pt x="3676849" y="6787798"/>
                </a:lnTo>
                <a:lnTo>
                  <a:pt x="3665865" y="6789650"/>
                </a:lnTo>
                <a:lnTo>
                  <a:pt x="3656221" y="6790973"/>
                </a:lnTo>
                <a:lnTo>
                  <a:pt x="3651667" y="6791237"/>
                </a:lnTo>
                <a:lnTo>
                  <a:pt x="3650088" y="6791237"/>
                </a:lnTo>
                <a:lnTo>
                  <a:pt x="3647649" y="6791237"/>
                </a:lnTo>
                <a:lnTo>
                  <a:pt x="3643630" y="6791237"/>
                </a:lnTo>
                <a:lnTo>
                  <a:pt x="3639880" y="6790708"/>
                </a:lnTo>
                <a:lnTo>
                  <a:pt x="3636665" y="6789650"/>
                </a:lnTo>
                <a:lnTo>
                  <a:pt x="3633183" y="6788062"/>
                </a:lnTo>
                <a:lnTo>
                  <a:pt x="3630236" y="6786210"/>
                </a:lnTo>
                <a:lnTo>
                  <a:pt x="3629667" y="6785705"/>
                </a:lnTo>
                <a:lnTo>
                  <a:pt x="3633788" y="6793205"/>
                </a:lnTo>
                <a:lnTo>
                  <a:pt x="3633257" y="6792944"/>
                </a:lnTo>
                <a:lnTo>
                  <a:pt x="3627680" y="6792944"/>
                </a:lnTo>
                <a:lnTo>
                  <a:pt x="3631398" y="6793465"/>
                </a:lnTo>
                <a:lnTo>
                  <a:pt x="3622634" y="6795551"/>
                </a:lnTo>
                <a:lnTo>
                  <a:pt x="3618650" y="6795811"/>
                </a:lnTo>
                <a:lnTo>
                  <a:pt x="3611480" y="6795029"/>
                </a:lnTo>
                <a:lnTo>
                  <a:pt x="3605372" y="6795811"/>
                </a:lnTo>
                <a:lnTo>
                  <a:pt x="3605903" y="6796854"/>
                </a:lnTo>
                <a:lnTo>
                  <a:pt x="3599529" y="6797636"/>
                </a:lnTo>
                <a:lnTo>
                  <a:pt x="3599795" y="6796854"/>
                </a:lnTo>
                <a:lnTo>
                  <a:pt x="3589172" y="6799460"/>
                </a:lnTo>
                <a:lnTo>
                  <a:pt x="3594749" y="6796854"/>
                </a:lnTo>
                <a:lnTo>
                  <a:pt x="3584392" y="6799460"/>
                </a:lnTo>
                <a:lnTo>
                  <a:pt x="3583330" y="6797636"/>
                </a:lnTo>
                <a:lnTo>
                  <a:pt x="3576425" y="6797636"/>
                </a:lnTo>
                <a:lnTo>
                  <a:pt x="3576956" y="6798157"/>
                </a:lnTo>
                <a:lnTo>
                  <a:pt x="3565271" y="6800763"/>
                </a:lnTo>
                <a:lnTo>
                  <a:pt x="3562350" y="6798939"/>
                </a:lnTo>
                <a:lnTo>
                  <a:pt x="3568989" y="6798939"/>
                </a:lnTo>
                <a:lnTo>
                  <a:pt x="3566068" y="6798418"/>
                </a:lnTo>
                <a:lnTo>
                  <a:pt x="3570582" y="6798157"/>
                </a:lnTo>
                <a:lnTo>
                  <a:pt x="3570317" y="6797896"/>
                </a:lnTo>
                <a:lnTo>
                  <a:pt x="3570317" y="6797636"/>
                </a:lnTo>
                <a:lnTo>
                  <a:pt x="3571114" y="6797114"/>
                </a:lnTo>
                <a:lnTo>
                  <a:pt x="3580674" y="6796072"/>
                </a:lnTo>
                <a:lnTo>
                  <a:pt x="3588641" y="6793465"/>
                </a:lnTo>
                <a:lnTo>
                  <a:pt x="3588641" y="6796072"/>
                </a:lnTo>
                <a:lnTo>
                  <a:pt x="3590766" y="6796332"/>
                </a:lnTo>
                <a:lnTo>
                  <a:pt x="3589703" y="6794508"/>
                </a:lnTo>
                <a:lnTo>
                  <a:pt x="3601123" y="6794247"/>
                </a:lnTo>
                <a:lnTo>
                  <a:pt x="3587048" y="6792684"/>
                </a:lnTo>
                <a:lnTo>
                  <a:pt x="3581736" y="6792162"/>
                </a:lnTo>
                <a:lnTo>
                  <a:pt x="3587841" y="6792339"/>
                </a:lnTo>
                <a:lnTo>
                  <a:pt x="3578225" y="6789591"/>
                </a:lnTo>
                <a:lnTo>
                  <a:pt x="3583746" y="6788415"/>
                </a:lnTo>
                <a:lnTo>
                  <a:pt x="3582642" y="6784887"/>
                </a:lnTo>
                <a:lnTo>
                  <a:pt x="3583470" y="6784887"/>
                </a:lnTo>
                <a:lnTo>
                  <a:pt x="3588164" y="6786945"/>
                </a:lnTo>
                <a:lnTo>
                  <a:pt x="3590925" y="6788709"/>
                </a:lnTo>
                <a:lnTo>
                  <a:pt x="3585955" y="6789591"/>
                </a:lnTo>
                <a:lnTo>
                  <a:pt x="3589289" y="6792380"/>
                </a:lnTo>
                <a:lnTo>
                  <a:pt x="3599795" y="6792684"/>
                </a:lnTo>
                <a:lnTo>
                  <a:pt x="3598467" y="6792162"/>
                </a:lnTo>
                <a:lnTo>
                  <a:pt x="3607231" y="6792162"/>
                </a:lnTo>
                <a:lnTo>
                  <a:pt x="3605106" y="6790599"/>
                </a:lnTo>
                <a:lnTo>
                  <a:pt x="3615198" y="6789817"/>
                </a:lnTo>
                <a:lnTo>
                  <a:pt x="3617057" y="6792162"/>
                </a:lnTo>
                <a:lnTo>
                  <a:pt x="3621572" y="6791120"/>
                </a:lnTo>
                <a:lnTo>
                  <a:pt x="3620509" y="6790599"/>
                </a:lnTo>
                <a:lnTo>
                  <a:pt x="3624227" y="6789556"/>
                </a:lnTo>
                <a:lnTo>
                  <a:pt x="3610949" y="6789035"/>
                </a:lnTo>
                <a:lnTo>
                  <a:pt x="3594749" y="6785646"/>
                </a:lnTo>
                <a:lnTo>
                  <a:pt x="3600857" y="6782519"/>
                </a:lnTo>
                <a:lnTo>
                  <a:pt x="3608824" y="6778349"/>
                </a:lnTo>
                <a:lnTo>
                  <a:pt x="3597139" y="6779391"/>
                </a:lnTo>
                <a:lnTo>
                  <a:pt x="3586517" y="6781476"/>
                </a:lnTo>
                <a:lnTo>
                  <a:pt x="3582533" y="6776003"/>
                </a:lnTo>
                <a:lnTo>
                  <a:pt x="3587844" y="6774700"/>
                </a:lnTo>
                <a:lnTo>
                  <a:pt x="3580940" y="6773657"/>
                </a:lnTo>
                <a:lnTo>
                  <a:pt x="3582002" y="6773136"/>
                </a:lnTo>
                <a:lnTo>
                  <a:pt x="3590766" y="6772875"/>
                </a:lnTo>
                <a:lnTo>
                  <a:pt x="3598467" y="6766620"/>
                </a:lnTo>
                <a:lnTo>
                  <a:pt x="3609090" y="6767923"/>
                </a:lnTo>
                <a:lnTo>
                  <a:pt x="3616260" y="6765838"/>
                </a:lnTo>
                <a:lnTo>
                  <a:pt x="3616791" y="6765838"/>
                </a:lnTo>
                <a:lnTo>
                  <a:pt x="3618099" y="6766266"/>
                </a:lnTo>
                <a:lnTo>
                  <a:pt x="3617913" y="6765837"/>
                </a:lnTo>
                <a:close/>
                <a:moveTo>
                  <a:pt x="3502537" y="6764251"/>
                </a:moveTo>
                <a:lnTo>
                  <a:pt x="3500949" y="6765839"/>
                </a:lnTo>
                <a:lnTo>
                  <a:pt x="3517624" y="6766368"/>
                </a:lnTo>
                <a:lnTo>
                  <a:pt x="3518153" y="6766368"/>
                </a:lnTo>
                <a:lnTo>
                  <a:pt x="3502537" y="6764251"/>
                </a:lnTo>
                <a:close/>
                <a:moveTo>
                  <a:pt x="3478212" y="6764250"/>
                </a:moveTo>
                <a:lnTo>
                  <a:pt x="3479800" y="6765838"/>
                </a:lnTo>
                <a:lnTo>
                  <a:pt x="3478212" y="6767425"/>
                </a:lnTo>
                <a:lnTo>
                  <a:pt x="3476625" y="6765838"/>
                </a:lnTo>
                <a:lnTo>
                  <a:pt x="3478212" y="6764250"/>
                </a:lnTo>
                <a:close/>
                <a:moveTo>
                  <a:pt x="3432943" y="6761234"/>
                </a:moveTo>
                <a:lnTo>
                  <a:pt x="3432975" y="6761234"/>
                </a:lnTo>
                <a:lnTo>
                  <a:pt x="3432943" y="6761472"/>
                </a:lnTo>
                <a:lnTo>
                  <a:pt x="3432943" y="6761234"/>
                </a:lnTo>
                <a:close/>
                <a:moveTo>
                  <a:pt x="3465513" y="6761075"/>
                </a:moveTo>
                <a:lnTo>
                  <a:pt x="3473451" y="6765203"/>
                </a:lnTo>
                <a:lnTo>
                  <a:pt x="3471393" y="6765838"/>
                </a:lnTo>
                <a:lnTo>
                  <a:pt x="3465513" y="6761075"/>
                </a:lnTo>
                <a:close/>
                <a:moveTo>
                  <a:pt x="3456152" y="6759487"/>
                </a:moveTo>
                <a:lnTo>
                  <a:pt x="3465513" y="6763116"/>
                </a:lnTo>
                <a:lnTo>
                  <a:pt x="3459108" y="6765837"/>
                </a:lnTo>
                <a:lnTo>
                  <a:pt x="3458615" y="6764023"/>
                </a:lnTo>
                <a:lnTo>
                  <a:pt x="3451225" y="6763116"/>
                </a:lnTo>
                <a:lnTo>
                  <a:pt x="3458861" y="6762511"/>
                </a:lnTo>
                <a:lnTo>
                  <a:pt x="3454920" y="6759790"/>
                </a:lnTo>
                <a:lnTo>
                  <a:pt x="3456152" y="6759487"/>
                </a:lnTo>
                <a:close/>
                <a:moveTo>
                  <a:pt x="3449538" y="6759487"/>
                </a:moveTo>
                <a:lnTo>
                  <a:pt x="3455988" y="6762662"/>
                </a:lnTo>
                <a:lnTo>
                  <a:pt x="3455740" y="6762662"/>
                </a:lnTo>
                <a:lnTo>
                  <a:pt x="3448050" y="6760757"/>
                </a:lnTo>
                <a:lnTo>
                  <a:pt x="3449538" y="6759487"/>
                </a:lnTo>
                <a:close/>
                <a:moveTo>
                  <a:pt x="3443288" y="6759487"/>
                </a:moveTo>
                <a:lnTo>
                  <a:pt x="3443741" y="6759487"/>
                </a:lnTo>
                <a:lnTo>
                  <a:pt x="3446463" y="6761868"/>
                </a:lnTo>
                <a:lnTo>
                  <a:pt x="3446463" y="6762662"/>
                </a:lnTo>
                <a:lnTo>
                  <a:pt x="3443288" y="6759487"/>
                </a:lnTo>
                <a:close/>
                <a:moveTo>
                  <a:pt x="3440113" y="6757900"/>
                </a:moveTo>
                <a:lnTo>
                  <a:pt x="3440113" y="6758377"/>
                </a:lnTo>
                <a:lnTo>
                  <a:pt x="3436528" y="6759567"/>
                </a:lnTo>
                <a:lnTo>
                  <a:pt x="3439345" y="6762663"/>
                </a:lnTo>
                <a:lnTo>
                  <a:pt x="3433199" y="6761234"/>
                </a:lnTo>
                <a:lnTo>
                  <a:pt x="3432975" y="6761234"/>
                </a:lnTo>
                <a:lnTo>
                  <a:pt x="3433199" y="6759567"/>
                </a:lnTo>
                <a:lnTo>
                  <a:pt x="3432175" y="6759091"/>
                </a:lnTo>
                <a:lnTo>
                  <a:pt x="3434735" y="6758615"/>
                </a:lnTo>
                <a:lnTo>
                  <a:pt x="3440113" y="6757900"/>
                </a:lnTo>
                <a:close/>
                <a:moveTo>
                  <a:pt x="3455459" y="6754725"/>
                </a:moveTo>
                <a:lnTo>
                  <a:pt x="3462867" y="6756842"/>
                </a:lnTo>
                <a:lnTo>
                  <a:pt x="3460221" y="6757107"/>
                </a:lnTo>
                <a:lnTo>
                  <a:pt x="3467101" y="6759488"/>
                </a:lnTo>
                <a:lnTo>
                  <a:pt x="3466572" y="6759488"/>
                </a:lnTo>
                <a:lnTo>
                  <a:pt x="3458898" y="6758959"/>
                </a:lnTo>
                <a:lnTo>
                  <a:pt x="3452813" y="6755519"/>
                </a:lnTo>
                <a:lnTo>
                  <a:pt x="3455459" y="6754725"/>
                </a:lnTo>
                <a:close/>
                <a:moveTo>
                  <a:pt x="3451225" y="6754725"/>
                </a:moveTo>
                <a:lnTo>
                  <a:pt x="3451225" y="6754924"/>
                </a:lnTo>
                <a:lnTo>
                  <a:pt x="3448050" y="6756313"/>
                </a:lnTo>
                <a:lnTo>
                  <a:pt x="3451225" y="6754725"/>
                </a:lnTo>
                <a:close/>
                <a:moveTo>
                  <a:pt x="3431116" y="6751550"/>
                </a:moveTo>
                <a:lnTo>
                  <a:pt x="3436660" y="6751550"/>
                </a:lnTo>
                <a:lnTo>
                  <a:pt x="3441700" y="6751794"/>
                </a:lnTo>
                <a:lnTo>
                  <a:pt x="3440944" y="6752527"/>
                </a:lnTo>
                <a:lnTo>
                  <a:pt x="3433636" y="6757900"/>
                </a:lnTo>
                <a:lnTo>
                  <a:pt x="3432628" y="6756435"/>
                </a:lnTo>
                <a:lnTo>
                  <a:pt x="3427841" y="6753993"/>
                </a:lnTo>
                <a:lnTo>
                  <a:pt x="3434644" y="6754725"/>
                </a:lnTo>
                <a:lnTo>
                  <a:pt x="3431116" y="6753260"/>
                </a:lnTo>
                <a:lnTo>
                  <a:pt x="3425825" y="6752771"/>
                </a:lnTo>
                <a:lnTo>
                  <a:pt x="3431116" y="6751550"/>
                </a:lnTo>
                <a:close/>
                <a:moveTo>
                  <a:pt x="3440113" y="6738850"/>
                </a:moveTo>
                <a:lnTo>
                  <a:pt x="3444876" y="6740438"/>
                </a:lnTo>
                <a:lnTo>
                  <a:pt x="3442834" y="6742025"/>
                </a:lnTo>
                <a:lnTo>
                  <a:pt x="3440113" y="6738850"/>
                </a:lnTo>
                <a:close/>
                <a:moveTo>
                  <a:pt x="3408680" y="6735675"/>
                </a:moveTo>
                <a:lnTo>
                  <a:pt x="3411538" y="6737076"/>
                </a:lnTo>
                <a:lnTo>
                  <a:pt x="3410109" y="6740438"/>
                </a:lnTo>
                <a:lnTo>
                  <a:pt x="3406775" y="6739878"/>
                </a:lnTo>
                <a:lnTo>
                  <a:pt x="3408680" y="6735675"/>
                </a:lnTo>
                <a:close/>
                <a:moveTo>
                  <a:pt x="3417540" y="6734088"/>
                </a:moveTo>
                <a:lnTo>
                  <a:pt x="3424238" y="6738511"/>
                </a:lnTo>
                <a:lnTo>
                  <a:pt x="3423990" y="6738851"/>
                </a:lnTo>
                <a:lnTo>
                  <a:pt x="3416300" y="6736810"/>
                </a:lnTo>
                <a:lnTo>
                  <a:pt x="3416300" y="6735109"/>
                </a:lnTo>
                <a:lnTo>
                  <a:pt x="3417540" y="6734088"/>
                </a:lnTo>
                <a:close/>
                <a:moveTo>
                  <a:pt x="3403164" y="6734088"/>
                </a:moveTo>
                <a:lnTo>
                  <a:pt x="3413125" y="6735676"/>
                </a:lnTo>
                <a:lnTo>
                  <a:pt x="3412876" y="6735676"/>
                </a:lnTo>
                <a:lnTo>
                  <a:pt x="3407397" y="6735200"/>
                </a:lnTo>
                <a:lnTo>
                  <a:pt x="3400425" y="6734406"/>
                </a:lnTo>
                <a:lnTo>
                  <a:pt x="3403164" y="6734088"/>
                </a:lnTo>
                <a:close/>
                <a:moveTo>
                  <a:pt x="3406775" y="6732500"/>
                </a:moveTo>
                <a:lnTo>
                  <a:pt x="3407370" y="6732500"/>
                </a:lnTo>
                <a:lnTo>
                  <a:pt x="3407668" y="6732500"/>
                </a:lnTo>
                <a:lnTo>
                  <a:pt x="3416300" y="6733453"/>
                </a:lnTo>
                <a:lnTo>
                  <a:pt x="3413026" y="6734088"/>
                </a:lnTo>
                <a:lnTo>
                  <a:pt x="3406775" y="6732500"/>
                </a:lnTo>
                <a:close/>
                <a:moveTo>
                  <a:pt x="3409950" y="6729325"/>
                </a:moveTo>
                <a:lnTo>
                  <a:pt x="3413125" y="6732047"/>
                </a:lnTo>
                <a:lnTo>
                  <a:pt x="3413125" y="6732500"/>
                </a:lnTo>
                <a:lnTo>
                  <a:pt x="3409950" y="6729325"/>
                </a:lnTo>
                <a:close/>
                <a:moveTo>
                  <a:pt x="3403507" y="6729325"/>
                </a:moveTo>
                <a:lnTo>
                  <a:pt x="3404627" y="6729325"/>
                </a:lnTo>
                <a:lnTo>
                  <a:pt x="3398512" y="6730409"/>
                </a:lnTo>
                <a:lnTo>
                  <a:pt x="3397250" y="6730913"/>
                </a:lnTo>
                <a:lnTo>
                  <a:pt x="3398302" y="6730446"/>
                </a:lnTo>
                <a:lnTo>
                  <a:pt x="3395663" y="6730913"/>
                </a:lnTo>
                <a:lnTo>
                  <a:pt x="3398578" y="6730323"/>
                </a:lnTo>
                <a:lnTo>
                  <a:pt x="3399718" y="6729816"/>
                </a:lnTo>
                <a:lnTo>
                  <a:pt x="3399896" y="6729855"/>
                </a:lnTo>
                <a:lnTo>
                  <a:pt x="3398877" y="6730263"/>
                </a:lnTo>
                <a:lnTo>
                  <a:pt x="3403507" y="6729325"/>
                </a:lnTo>
                <a:close/>
                <a:moveTo>
                  <a:pt x="3421720" y="6727738"/>
                </a:moveTo>
                <a:lnTo>
                  <a:pt x="3425366" y="6729907"/>
                </a:lnTo>
                <a:lnTo>
                  <a:pt x="3425627" y="6728009"/>
                </a:lnTo>
                <a:lnTo>
                  <a:pt x="3425887" y="6728280"/>
                </a:lnTo>
                <a:lnTo>
                  <a:pt x="3428491" y="6730720"/>
                </a:lnTo>
                <a:lnTo>
                  <a:pt x="3431877" y="6731804"/>
                </a:lnTo>
                <a:lnTo>
                  <a:pt x="3437607" y="6736411"/>
                </a:lnTo>
                <a:lnTo>
                  <a:pt x="3440472" y="6744271"/>
                </a:lnTo>
                <a:lnTo>
                  <a:pt x="3444640" y="6743729"/>
                </a:lnTo>
                <a:lnTo>
                  <a:pt x="3445160" y="6744000"/>
                </a:lnTo>
                <a:lnTo>
                  <a:pt x="3442556" y="6744814"/>
                </a:lnTo>
                <a:lnTo>
                  <a:pt x="3446463" y="6747795"/>
                </a:lnTo>
                <a:lnTo>
                  <a:pt x="3443858" y="6748066"/>
                </a:lnTo>
                <a:lnTo>
                  <a:pt x="3445942" y="6749150"/>
                </a:lnTo>
                <a:lnTo>
                  <a:pt x="3438128" y="6749963"/>
                </a:lnTo>
                <a:lnTo>
                  <a:pt x="3440733" y="6748337"/>
                </a:lnTo>
                <a:lnTo>
                  <a:pt x="3438389" y="6748608"/>
                </a:lnTo>
                <a:lnTo>
                  <a:pt x="3438649" y="6747253"/>
                </a:lnTo>
                <a:lnTo>
                  <a:pt x="3437086" y="6746711"/>
                </a:lnTo>
                <a:lnTo>
                  <a:pt x="3432138" y="6745356"/>
                </a:lnTo>
                <a:lnTo>
                  <a:pt x="3435003" y="6744000"/>
                </a:lnTo>
                <a:lnTo>
                  <a:pt x="3431096" y="6742103"/>
                </a:lnTo>
                <a:lnTo>
                  <a:pt x="3434482" y="6741290"/>
                </a:lnTo>
                <a:lnTo>
                  <a:pt x="3431356" y="6739664"/>
                </a:lnTo>
                <a:lnTo>
                  <a:pt x="3428231" y="6744271"/>
                </a:lnTo>
                <a:lnTo>
                  <a:pt x="3432919" y="6748337"/>
                </a:lnTo>
                <a:lnTo>
                  <a:pt x="3426545" y="6747626"/>
                </a:lnTo>
                <a:lnTo>
                  <a:pt x="3428207" y="6748111"/>
                </a:lnTo>
                <a:lnTo>
                  <a:pt x="3429001" y="6748375"/>
                </a:lnTo>
                <a:lnTo>
                  <a:pt x="3414713" y="6745200"/>
                </a:lnTo>
                <a:lnTo>
                  <a:pt x="3421857" y="6746259"/>
                </a:lnTo>
                <a:lnTo>
                  <a:pt x="3424297" y="6746970"/>
                </a:lnTo>
                <a:lnTo>
                  <a:pt x="3423022" y="6746440"/>
                </a:lnTo>
                <a:lnTo>
                  <a:pt x="3420678" y="6744814"/>
                </a:lnTo>
                <a:lnTo>
                  <a:pt x="3413125" y="6740206"/>
                </a:lnTo>
                <a:lnTo>
                  <a:pt x="3421459" y="6742645"/>
                </a:lnTo>
                <a:lnTo>
                  <a:pt x="3415729" y="6740206"/>
                </a:lnTo>
                <a:lnTo>
                  <a:pt x="3420157" y="6740477"/>
                </a:lnTo>
                <a:lnTo>
                  <a:pt x="3418855" y="6739664"/>
                </a:lnTo>
                <a:lnTo>
                  <a:pt x="3421980" y="6739664"/>
                </a:lnTo>
                <a:lnTo>
                  <a:pt x="3420678" y="6738309"/>
                </a:lnTo>
                <a:lnTo>
                  <a:pt x="3426668" y="6739664"/>
                </a:lnTo>
                <a:lnTo>
                  <a:pt x="3422762" y="6735327"/>
                </a:lnTo>
                <a:lnTo>
                  <a:pt x="3422501" y="6732617"/>
                </a:lnTo>
                <a:lnTo>
                  <a:pt x="3417032" y="6732888"/>
                </a:lnTo>
                <a:lnTo>
                  <a:pt x="3418594" y="6731533"/>
                </a:lnTo>
                <a:lnTo>
                  <a:pt x="3417032" y="6730720"/>
                </a:lnTo>
                <a:lnTo>
                  <a:pt x="3421720" y="6727738"/>
                </a:lnTo>
                <a:close/>
                <a:moveTo>
                  <a:pt x="3413125" y="6727738"/>
                </a:moveTo>
                <a:lnTo>
                  <a:pt x="3413558" y="6727738"/>
                </a:lnTo>
                <a:lnTo>
                  <a:pt x="3414713" y="6728003"/>
                </a:lnTo>
                <a:lnTo>
                  <a:pt x="3413847" y="6729326"/>
                </a:lnTo>
                <a:lnTo>
                  <a:pt x="3413125" y="6727738"/>
                </a:lnTo>
                <a:close/>
                <a:moveTo>
                  <a:pt x="3397779" y="6726150"/>
                </a:moveTo>
                <a:lnTo>
                  <a:pt x="3402013" y="6728796"/>
                </a:lnTo>
                <a:lnTo>
                  <a:pt x="3399718" y="6729816"/>
                </a:lnTo>
                <a:lnTo>
                  <a:pt x="3392488" y="6728267"/>
                </a:lnTo>
                <a:lnTo>
                  <a:pt x="3397779" y="6726150"/>
                </a:lnTo>
                <a:close/>
                <a:moveTo>
                  <a:pt x="3798723" y="6725736"/>
                </a:moveTo>
                <a:lnTo>
                  <a:pt x="3798983" y="6729049"/>
                </a:lnTo>
                <a:lnTo>
                  <a:pt x="3798723" y="6729049"/>
                </a:lnTo>
                <a:lnTo>
                  <a:pt x="3792467" y="6728773"/>
                </a:lnTo>
                <a:lnTo>
                  <a:pt x="3794292" y="6729325"/>
                </a:lnTo>
                <a:lnTo>
                  <a:pt x="3787776" y="6728773"/>
                </a:lnTo>
                <a:lnTo>
                  <a:pt x="3797941" y="6726288"/>
                </a:lnTo>
                <a:lnTo>
                  <a:pt x="3798723" y="6725736"/>
                </a:lnTo>
                <a:close/>
                <a:moveTo>
                  <a:pt x="3789196" y="6724562"/>
                </a:moveTo>
                <a:lnTo>
                  <a:pt x="3788193" y="6725886"/>
                </a:lnTo>
                <a:lnTo>
                  <a:pt x="3790700" y="6725092"/>
                </a:lnTo>
                <a:lnTo>
                  <a:pt x="3790951" y="6726150"/>
                </a:lnTo>
                <a:lnTo>
                  <a:pt x="3786188" y="6726150"/>
                </a:lnTo>
                <a:lnTo>
                  <a:pt x="3789196" y="6724562"/>
                </a:lnTo>
                <a:close/>
                <a:moveTo>
                  <a:pt x="3832225" y="6723454"/>
                </a:moveTo>
                <a:lnTo>
                  <a:pt x="3831961" y="6724286"/>
                </a:lnTo>
                <a:lnTo>
                  <a:pt x="3831696" y="6724563"/>
                </a:lnTo>
                <a:lnTo>
                  <a:pt x="3830638" y="6724563"/>
                </a:lnTo>
                <a:lnTo>
                  <a:pt x="3832225" y="6723454"/>
                </a:lnTo>
                <a:close/>
                <a:moveTo>
                  <a:pt x="3429000" y="6721388"/>
                </a:moveTo>
                <a:lnTo>
                  <a:pt x="3430104" y="6721388"/>
                </a:lnTo>
                <a:lnTo>
                  <a:pt x="3435350" y="6722976"/>
                </a:lnTo>
                <a:lnTo>
                  <a:pt x="3429000" y="6721388"/>
                </a:lnTo>
                <a:close/>
                <a:moveTo>
                  <a:pt x="3801329" y="6720490"/>
                </a:moveTo>
                <a:lnTo>
                  <a:pt x="3801329" y="6720767"/>
                </a:lnTo>
                <a:lnTo>
                  <a:pt x="3796638" y="6722147"/>
                </a:lnTo>
                <a:lnTo>
                  <a:pt x="3801329" y="6720490"/>
                </a:lnTo>
                <a:close/>
                <a:moveTo>
                  <a:pt x="3422650" y="6719800"/>
                </a:moveTo>
                <a:lnTo>
                  <a:pt x="3429000" y="6722622"/>
                </a:lnTo>
                <a:lnTo>
                  <a:pt x="3428697" y="6722975"/>
                </a:lnTo>
                <a:lnTo>
                  <a:pt x="3422650" y="6719800"/>
                </a:lnTo>
                <a:close/>
                <a:moveTo>
                  <a:pt x="3397250" y="6719800"/>
                </a:moveTo>
                <a:lnTo>
                  <a:pt x="3399173" y="6719800"/>
                </a:lnTo>
                <a:lnTo>
                  <a:pt x="3411538" y="6722307"/>
                </a:lnTo>
                <a:lnTo>
                  <a:pt x="3408790" y="6724563"/>
                </a:lnTo>
                <a:lnTo>
                  <a:pt x="3397250" y="6719800"/>
                </a:lnTo>
                <a:close/>
                <a:moveTo>
                  <a:pt x="3389738" y="6719800"/>
                </a:moveTo>
                <a:lnTo>
                  <a:pt x="3408363" y="6728038"/>
                </a:lnTo>
                <a:lnTo>
                  <a:pt x="3407859" y="6729325"/>
                </a:lnTo>
                <a:lnTo>
                  <a:pt x="3400309" y="6724949"/>
                </a:lnTo>
                <a:lnTo>
                  <a:pt x="3397792" y="6724691"/>
                </a:lnTo>
                <a:lnTo>
                  <a:pt x="3394017" y="6725206"/>
                </a:lnTo>
                <a:lnTo>
                  <a:pt x="3396030" y="6724434"/>
                </a:lnTo>
                <a:lnTo>
                  <a:pt x="3394269" y="6723147"/>
                </a:lnTo>
                <a:lnTo>
                  <a:pt x="3387725" y="6720315"/>
                </a:lnTo>
                <a:lnTo>
                  <a:pt x="3389738" y="6719800"/>
                </a:lnTo>
                <a:close/>
                <a:moveTo>
                  <a:pt x="3414713" y="6718213"/>
                </a:moveTo>
                <a:lnTo>
                  <a:pt x="3414989" y="6718213"/>
                </a:lnTo>
                <a:lnTo>
                  <a:pt x="3421063" y="6719801"/>
                </a:lnTo>
                <a:lnTo>
                  <a:pt x="3419406" y="6721388"/>
                </a:lnTo>
                <a:lnTo>
                  <a:pt x="3414713" y="6718213"/>
                </a:lnTo>
                <a:close/>
                <a:moveTo>
                  <a:pt x="3410774" y="6718213"/>
                </a:moveTo>
                <a:lnTo>
                  <a:pt x="3411324" y="6718213"/>
                </a:lnTo>
                <a:lnTo>
                  <a:pt x="3412423" y="6718213"/>
                </a:lnTo>
                <a:lnTo>
                  <a:pt x="3415170" y="6719614"/>
                </a:lnTo>
                <a:lnTo>
                  <a:pt x="3418193" y="6721248"/>
                </a:lnTo>
                <a:lnTo>
                  <a:pt x="3421215" y="6723350"/>
                </a:lnTo>
                <a:lnTo>
                  <a:pt x="3423413" y="6725217"/>
                </a:lnTo>
                <a:lnTo>
                  <a:pt x="3423963" y="6725918"/>
                </a:lnTo>
                <a:lnTo>
                  <a:pt x="3424238" y="6726151"/>
                </a:lnTo>
                <a:lnTo>
                  <a:pt x="3409950" y="6725918"/>
                </a:lnTo>
                <a:lnTo>
                  <a:pt x="3413522" y="6723583"/>
                </a:lnTo>
                <a:lnTo>
                  <a:pt x="3415720" y="6724517"/>
                </a:lnTo>
                <a:lnTo>
                  <a:pt x="3413797" y="6723116"/>
                </a:lnTo>
                <a:lnTo>
                  <a:pt x="3412148" y="6721015"/>
                </a:lnTo>
                <a:lnTo>
                  <a:pt x="3411049" y="6719848"/>
                </a:lnTo>
                <a:lnTo>
                  <a:pt x="3410774" y="6718680"/>
                </a:lnTo>
                <a:lnTo>
                  <a:pt x="3410774" y="6718213"/>
                </a:lnTo>
                <a:close/>
                <a:moveTo>
                  <a:pt x="3399942" y="6718213"/>
                </a:moveTo>
                <a:lnTo>
                  <a:pt x="3405188" y="6719801"/>
                </a:lnTo>
                <a:lnTo>
                  <a:pt x="3404912" y="6719801"/>
                </a:lnTo>
                <a:lnTo>
                  <a:pt x="3398838" y="6718531"/>
                </a:lnTo>
                <a:lnTo>
                  <a:pt x="3399942" y="6718213"/>
                </a:lnTo>
                <a:close/>
                <a:moveTo>
                  <a:pt x="3838311" y="6718188"/>
                </a:moveTo>
                <a:lnTo>
                  <a:pt x="3838575" y="6718188"/>
                </a:lnTo>
                <a:lnTo>
                  <a:pt x="3840957" y="6720128"/>
                </a:lnTo>
                <a:lnTo>
                  <a:pt x="3835136" y="6721237"/>
                </a:lnTo>
                <a:lnTo>
                  <a:pt x="3838311" y="6718188"/>
                </a:lnTo>
                <a:close/>
                <a:moveTo>
                  <a:pt x="3398656" y="6717155"/>
                </a:moveTo>
                <a:lnTo>
                  <a:pt x="3399522" y="6717190"/>
                </a:lnTo>
                <a:lnTo>
                  <a:pt x="3395663" y="6718213"/>
                </a:lnTo>
                <a:lnTo>
                  <a:pt x="3398656" y="6717155"/>
                </a:lnTo>
                <a:close/>
                <a:moveTo>
                  <a:pt x="3796638" y="6716625"/>
                </a:moveTo>
                <a:lnTo>
                  <a:pt x="3805239" y="6716625"/>
                </a:lnTo>
                <a:lnTo>
                  <a:pt x="3804978" y="6716901"/>
                </a:lnTo>
                <a:lnTo>
                  <a:pt x="3802893" y="6719110"/>
                </a:lnTo>
                <a:lnTo>
                  <a:pt x="3800547" y="6717177"/>
                </a:lnTo>
                <a:lnTo>
                  <a:pt x="3796638" y="6716625"/>
                </a:lnTo>
                <a:close/>
                <a:moveTo>
                  <a:pt x="3807101" y="6714373"/>
                </a:moveTo>
                <a:lnTo>
                  <a:pt x="3807354" y="6714509"/>
                </a:lnTo>
                <a:lnTo>
                  <a:pt x="3805238" y="6715038"/>
                </a:lnTo>
                <a:lnTo>
                  <a:pt x="3807101" y="6714373"/>
                </a:lnTo>
                <a:close/>
                <a:moveTo>
                  <a:pt x="3807143" y="6713450"/>
                </a:moveTo>
                <a:lnTo>
                  <a:pt x="3808413" y="6713980"/>
                </a:lnTo>
                <a:lnTo>
                  <a:pt x="3808201" y="6713980"/>
                </a:lnTo>
                <a:lnTo>
                  <a:pt x="3807101" y="6714373"/>
                </a:lnTo>
                <a:lnTo>
                  <a:pt x="3805873" y="6713715"/>
                </a:lnTo>
                <a:lnTo>
                  <a:pt x="3807143" y="6713450"/>
                </a:lnTo>
                <a:close/>
                <a:moveTo>
                  <a:pt x="3401378" y="6713450"/>
                </a:moveTo>
                <a:lnTo>
                  <a:pt x="3405188" y="6716626"/>
                </a:lnTo>
                <a:lnTo>
                  <a:pt x="3405188" y="6717419"/>
                </a:lnTo>
                <a:lnTo>
                  <a:pt x="3399522" y="6717190"/>
                </a:lnTo>
                <a:lnTo>
                  <a:pt x="3401650" y="6716626"/>
                </a:lnTo>
                <a:lnTo>
                  <a:pt x="3401378" y="6713450"/>
                </a:lnTo>
                <a:close/>
                <a:moveTo>
                  <a:pt x="3412491" y="6711863"/>
                </a:moveTo>
                <a:lnTo>
                  <a:pt x="3413126" y="6712393"/>
                </a:lnTo>
                <a:lnTo>
                  <a:pt x="3411538" y="6713451"/>
                </a:lnTo>
                <a:lnTo>
                  <a:pt x="3412491" y="6711863"/>
                </a:lnTo>
                <a:close/>
                <a:moveTo>
                  <a:pt x="3396456" y="6711863"/>
                </a:moveTo>
                <a:lnTo>
                  <a:pt x="3397250" y="6712393"/>
                </a:lnTo>
                <a:lnTo>
                  <a:pt x="3397250" y="6713451"/>
                </a:lnTo>
                <a:lnTo>
                  <a:pt x="3394075" y="6712393"/>
                </a:lnTo>
                <a:lnTo>
                  <a:pt x="3396456" y="6711863"/>
                </a:lnTo>
                <a:close/>
                <a:moveTo>
                  <a:pt x="3392381" y="6711863"/>
                </a:moveTo>
                <a:lnTo>
                  <a:pt x="3394075" y="6713768"/>
                </a:lnTo>
                <a:lnTo>
                  <a:pt x="3393651" y="6715038"/>
                </a:lnTo>
                <a:lnTo>
                  <a:pt x="3390900" y="6714403"/>
                </a:lnTo>
                <a:lnTo>
                  <a:pt x="3392381" y="6711863"/>
                </a:lnTo>
                <a:close/>
                <a:moveTo>
                  <a:pt x="3825890" y="6711862"/>
                </a:moveTo>
                <a:lnTo>
                  <a:pt x="3827463" y="6712905"/>
                </a:lnTo>
                <a:lnTo>
                  <a:pt x="3827201" y="6713426"/>
                </a:lnTo>
                <a:lnTo>
                  <a:pt x="3805442" y="6725155"/>
                </a:lnTo>
                <a:lnTo>
                  <a:pt x="3804655" y="6726719"/>
                </a:lnTo>
                <a:lnTo>
                  <a:pt x="3799150" y="6729325"/>
                </a:lnTo>
                <a:lnTo>
                  <a:pt x="3798888" y="6726198"/>
                </a:lnTo>
                <a:lnTo>
                  <a:pt x="3802034" y="6724634"/>
                </a:lnTo>
                <a:lnTo>
                  <a:pt x="3799150" y="6725676"/>
                </a:lnTo>
                <a:lnTo>
                  <a:pt x="3800199" y="6724112"/>
                </a:lnTo>
                <a:lnTo>
                  <a:pt x="3802034" y="6722549"/>
                </a:lnTo>
                <a:lnTo>
                  <a:pt x="3802820" y="6723591"/>
                </a:lnTo>
                <a:lnTo>
                  <a:pt x="3806490" y="6721506"/>
                </a:lnTo>
                <a:lnTo>
                  <a:pt x="3800461" y="6722809"/>
                </a:lnTo>
                <a:lnTo>
                  <a:pt x="3808850" y="6720203"/>
                </a:lnTo>
                <a:lnTo>
                  <a:pt x="3803082" y="6719942"/>
                </a:lnTo>
                <a:lnTo>
                  <a:pt x="3805442" y="6717596"/>
                </a:lnTo>
                <a:lnTo>
                  <a:pt x="3811209" y="6716293"/>
                </a:lnTo>
                <a:lnTo>
                  <a:pt x="3810947" y="6715251"/>
                </a:lnTo>
                <a:lnTo>
                  <a:pt x="3823268" y="6713687"/>
                </a:lnTo>
                <a:lnTo>
                  <a:pt x="3825890" y="6711862"/>
                </a:lnTo>
                <a:close/>
                <a:moveTo>
                  <a:pt x="3822700" y="6710275"/>
                </a:moveTo>
                <a:lnTo>
                  <a:pt x="3822473" y="6710805"/>
                </a:lnTo>
                <a:lnTo>
                  <a:pt x="3816350" y="6711863"/>
                </a:lnTo>
                <a:lnTo>
                  <a:pt x="3822700" y="6710275"/>
                </a:lnTo>
                <a:close/>
                <a:moveTo>
                  <a:pt x="3416410" y="6708744"/>
                </a:moveTo>
                <a:lnTo>
                  <a:pt x="3415719" y="6709218"/>
                </a:lnTo>
                <a:lnTo>
                  <a:pt x="3414485" y="6708928"/>
                </a:lnTo>
                <a:lnTo>
                  <a:pt x="3416410" y="6708744"/>
                </a:lnTo>
                <a:close/>
                <a:moveTo>
                  <a:pt x="3406720" y="6707101"/>
                </a:moveTo>
                <a:lnTo>
                  <a:pt x="3414485" y="6708928"/>
                </a:lnTo>
                <a:lnTo>
                  <a:pt x="3405926" y="6709747"/>
                </a:lnTo>
                <a:lnTo>
                  <a:pt x="3406720" y="6707101"/>
                </a:lnTo>
                <a:close/>
                <a:moveTo>
                  <a:pt x="3843073" y="6707100"/>
                </a:moveTo>
                <a:lnTo>
                  <a:pt x="3843213" y="6707131"/>
                </a:lnTo>
                <a:lnTo>
                  <a:pt x="3843338" y="6707100"/>
                </a:lnTo>
                <a:lnTo>
                  <a:pt x="3843320" y="6707154"/>
                </a:lnTo>
                <a:lnTo>
                  <a:pt x="3849423" y="6708486"/>
                </a:lnTo>
                <a:lnTo>
                  <a:pt x="3847307" y="6709318"/>
                </a:lnTo>
                <a:lnTo>
                  <a:pt x="3852863" y="6710427"/>
                </a:lnTo>
                <a:lnTo>
                  <a:pt x="3853127" y="6710427"/>
                </a:lnTo>
                <a:lnTo>
                  <a:pt x="3848894" y="6709595"/>
                </a:lnTo>
                <a:lnTo>
                  <a:pt x="3862388" y="6707377"/>
                </a:lnTo>
                <a:lnTo>
                  <a:pt x="3854186" y="6709318"/>
                </a:lnTo>
                <a:lnTo>
                  <a:pt x="3862388" y="6710149"/>
                </a:lnTo>
                <a:lnTo>
                  <a:pt x="3861329" y="6710427"/>
                </a:lnTo>
                <a:lnTo>
                  <a:pt x="3850746" y="6713198"/>
                </a:lnTo>
                <a:lnTo>
                  <a:pt x="3851540" y="6713476"/>
                </a:lnTo>
                <a:lnTo>
                  <a:pt x="3838840" y="6717633"/>
                </a:lnTo>
                <a:lnTo>
                  <a:pt x="3839019" y="6717212"/>
                </a:lnTo>
                <a:lnTo>
                  <a:pt x="3838932" y="6717296"/>
                </a:lnTo>
                <a:lnTo>
                  <a:pt x="3835352" y="6717296"/>
                </a:lnTo>
                <a:lnTo>
                  <a:pt x="3838656" y="6717833"/>
                </a:lnTo>
                <a:lnTo>
                  <a:pt x="3835076" y="6720784"/>
                </a:lnTo>
                <a:lnTo>
                  <a:pt x="3828742" y="6721052"/>
                </a:lnTo>
                <a:lnTo>
                  <a:pt x="3832047" y="6722931"/>
                </a:lnTo>
                <a:lnTo>
                  <a:pt x="3826539" y="6723735"/>
                </a:lnTo>
                <a:lnTo>
                  <a:pt x="3824061" y="6724540"/>
                </a:lnTo>
                <a:lnTo>
                  <a:pt x="3824336" y="6726150"/>
                </a:lnTo>
                <a:lnTo>
                  <a:pt x="3816350" y="6724809"/>
                </a:lnTo>
                <a:lnTo>
                  <a:pt x="3819930" y="6723735"/>
                </a:lnTo>
                <a:lnTo>
                  <a:pt x="3832873" y="6716491"/>
                </a:lnTo>
                <a:lnTo>
                  <a:pt x="3833148" y="6716491"/>
                </a:lnTo>
                <a:lnTo>
                  <a:pt x="3831496" y="6713003"/>
                </a:lnTo>
                <a:lnTo>
                  <a:pt x="3833699" y="6713808"/>
                </a:lnTo>
                <a:lnTo>
                  <a:pt x="3832873" y="6711930"/>
                </a:lnTo>
                <a:lnTo>
                  <a:pt x="3832322" y="6712198"/>
                </a:lnTo>
                <a:lnTo>
                  <a:pt x="3836728" y="6708710"/>
                </a:lnTo>
                <a:lnTo>
                  <a:pt x="3841135" y="6707637"/>
                </a:lnTo>
                <a:lnTo>
                  <a:pt x="3843073" y="6707165"/>
                </a:lnTo>
                <a:lnTo>
                  <a:pt x="3843073" y="6707100"/>
                </a:lnTo>
                <a:close/>
                <a:moveTo>
                  <a:pt x="3468127" y="6706307"/>
                </a:moveTo>
                <a:lnTo>
                  <a:pt x="3468657" y="6706837"/>
                </a:lnTo>
                <a:lnTo>
                  <a:pt x="3469451" y="6707101"/>
                </a:lnTo>
                <a:lnTo>
                  <a:pt x="3468127" y="6706307"/>
                </a:lnTo>
                <a:close/>
                <a:moveTo>
                  <a:pt x="3402693" y="6697575"/>
                </a:moveTo>
                <a:lnTo>
                  <a:pt x="3403601" y="6697575"/>
                </a:lnTo>
                <a:lnTo>
                  <a:pt x="3403601" y="6697893"/>
                </a:lnTo>
                <a:lnTo>
                  <a:pt x="3402013" y="6700750"/>
                </a:lnTo>
                <a:lnTo>
                  <a:pt x="3402013" y="6697893"/>
                </a:lnTo>
                <a:lnTo>
                  <a:pt x="3402693" y="6697575"/>
                </a:lnTo>
                <a:close/>
                <a:moveTo>
                  <a:pt x="3363777" y="6697199"/>
                </a:moveTo>
                <a:lnTo>
                  <a:pt x="3368870" y="6697576"/>
                </a:lnTo>
                <a:lnTo>
                  <a:pt x="3368605" y="6699957"/>
                </a:lnTo>
                <a:lnTo>
                  <a:pt x="3363777" y="6697199"/>
                </a:lnTo>
                <a:close/>
                <a:moveTo>
                  <a:pt x="3362562" y="6696505"/>
                </a:moveTo>
                <a:lnTo>
                  <a:pt x="3363777" y="6697199"/>
                </a:lnTo>
                <a:lnTo>
                  <a:pt x="3361723" y="6697047"/>
                </a:lnTo>
                <a:lnTo>
                  <a:pt x="3362562" y="6696505"/>
                </a:lnTo>
                <a:close/>
                <a:moveTo>
                  <a:pt x="3474480" y="6690962"/>
                </a:moveTo>
                <a:lnTo>
                  <a:pt x="3473951" y="6691226"/>
                </a:lnTo>
                <a:lnTo>
                  <a:pt x="3475009" y="6690962"/>
                </a:lnTo>
                <a:lnTo>
                  <a:pt x="3474480" y="6690962"/>
                </a:lnTo>
                <a:close/>
                <a:moveTo>
                  <a:pt x="3637262" y="6680907"/>
                </a:moveTo>
                <a:lnTo>
                  <a:pt x="3633557" y="6681437"/>
                </a:lnTo>
                <a:lnTo>
                  <a:pt x="3634880" y="6681437"/>
                </a:lnTo>
                <a:lnTo>
                  <a:pt x="3637527" y="6680907"/>
                </a:lnTo>
                <a:lnTo>
                  <a:pt x="3637262" y="6680907"/>
                </a:lnTo>
                <a:close/>
                <a:moveTo>
                  <a:pt x="3400652" y="6676938"/>
                </a:moveTo>
                <a:lnTo>
                  <a:pt x="3405188" y="6679319"/>
                </a:lnTo>
                <a:lnTo>
                  <a:pt x="3404621" y="6680113"/>
                </a:lnTo>
                <a:lnTo>
                  <a:pt x="3397250" y="6678261"/>
                </a:lnTo>
                <a:lnTo>
                  <a:pt x="3400652" y="6676938"/>
                </a:lnTo>
                <a:close/>
                <a:moveTo>
                  <a:pt x="3397250" y="6672175"/>
                </a:moveTo>
                <a:lnTo>
                  <a:pt x="3400426" y="6672856"/>
                </a:lnTo>
                <a:lnTo>
                  <a:pt x="3400108" y="6673082"/>
                </a:lnTo>
                <a:lnTo>
                  <a:pt x="3398857" y="6673770"/>
                </a:lnTo>
                <a:lnTo>
                  <a:pt x="3403601" y="6675351"/>
                </a:lnTo>
                <a:lnTo>
                  <a:pt x="3403303" y="6675351"/>
                </a:lnTo>
                <a:lnTo>
                  <a:pt x="3398857" y="6673770"/>
                </a:lnTo>
                <a:lnTo>
                  <a:pt x="3395980" y="6675350"/>
                </a:lnTo>
                <a:lnTo>
                  <a:pt x="3395663" y="6672856"/>
                </a:lnTo>
                <a:lnTo>
                  <a:pt x="3397250" y="6672175"/>
                </a:lnTo>
                <a:close/>
                <a:moveTo>
                  <a:pt x="3387725" y="6672175"/>
                </a:moveTo>
                <a:lnTo>
                  <a:pt x="3388916" y="6672175"/>
                </a:lnTo>
                <a:lnTo>
                  <a:pt x="3392488" y="6674129"/>
                </a:lnTo>
                <a:lnTo>
                  <a:pt x="3392488" y="6675350"/>
                </a:lnTo>
                <a:lnTo>
                  <a:pt x="3387725" y="6672175"/>
                </a:lnTo>
                <a:close/>
                <a:moveTo>
                  <a:pt x="3379788" y="6672175"/>
                </a:moveTo>
                <a:lnTo>
                  <a:pt x="3384551" y="6672629"/>
                </a:lnTo>
                <a:lnTo>
                  <a:pt x="3383870" y="6673083"/>
                </a:lnTo>
                <a:lnTo>
                  <a:pt x="3381489" y="6673763"/>
                </a:lnTo>
                <a:lnTo>
                  <a:pt x="3379788" y="6672175"/>
                </a:lnTo>
                <a:close/>
                <a:moveTo>
                  <a:pt x="3370629" y="6670588"/>
                </a:moveTo>
                <a:lnTo>
                  <a:pt x="3371850" y="6673275"/>
                </a:lnTo>
                <a:lnTo>
                  <a:pt x="3371850" y="6673763"/>
                </a:lnTo>
                <a:lnTo>
                  <a:pt x="3368675" y="6673763"/>
                </a:lnTo>
                <a:lnTo>
                  <a:pt x="3370629" y="6670588"/>
                </a:lnTo>
                <a:close/>
                <a:moveTo>
                  <a:pt x="3374496" y="6667413"/>
                </a:moveTo>
                <a:lnTo>
                  <a:pt x="3379788" y="6670059"/>
                </a:lnTo>
                <a:lnTo>
                  <a:pt x="3376554" y="6673763"/>
                </a:lnTo>
                <a:lnTo>
                  <a:pt x="3371850" y="6669001"/>
                </a:lnTo>
                <a:lnTo>
                  <a:pt x="3374496" y="6667413"/>
                </a:lnTo>
                <a:close/>
                <a:moveTo>
                  <a:pt x="3385153" y="6665825"/>
                </a:moveTo>
                <a:lnTo>
                  <a:pt x="3390901" y="6667268"/>
                </a:lnTo>
                <a:lnTo>
                  <a:pt x="3390353" y="6667268"/>
                </a:lnTo>
                <a:lnTo>
                  <a:pt x="3387418" y="6667956"/>
                </a:lnTo>
                <a:lnTo>
                  <a:pt x="3390901" y="6669001"/>
                </a:lnTo>
                <a:lnTo>
                  <a:pt x="3384980" y="6668528"/>
                </a:lnTo>
                <a:lnTo>
                  <a:pt x="3382963" y="6669000"/>
                </a:lnTo>
                <a:lnTo>
                  <a:pt x="3383377" y="6668399"/>
                </a:lnTo>
                <a:lnTo>
                  <a:pt x="3382963" y="6668366"/>
                </a:lnTo>
                <a:lnTo>
                  <a:pt x="3383545" y="6668157"/>
                </a:lnTo>
                <a:lnTo>
                  <a:pt x="3385153" y="6665825"/>
                </a:lnTo>
                <a:close/>
                <a:moveTo>
                  <a:pt x="3395323" y="6664238"/>
                </a:moveTo>
                <a:lnTo>
                  <a:pt x="3400426" y="6670588"/>
                </a:lnTo>
                <a:lnTo>
                  <a:pt x="3392488" y="6667551"/>
                </a:lnTo>
                <a:lnTo>
                  <a:pt x="3393905" y="6665067"/>
                </a:lnTo>
                <a:lnTo>
                  <a:pt x="3395323" y="6664238"/>
                </a:lnTo>
                <a:close/>
                <a:moveTo>
                  <a:pt x="3384917" y="6664238"/>
                </a:moveTo>
                <a:lnTo>
                  <a:pt x="3386138" y="6665509"/>
                </a:lnTo>
                <a:lnTo>
                  <a:pt x="3386138" y="6665826"/>
                </a:lnTo>
                <a:lnTo>
                  <a:pt x="3382963" y="6665509"/>
                </a:lnTo>
                <a:lnTo>
                  <a:pt x="3384917" y="6664238"/>
                </a:lnTo>
                <a:close/>
                <a:moveTo>
                  <a:pt x="3371321" y="6664238"/>
                </a:moveTo>
                <a:lnTo>
                  <a:pt x="3371850" y="6665297"/>
                </a:lnTo>
                <a:lnTo>
                  <a:pt x="3371850" y="6665826"/>
                </a:lnTo>
                <a:lnTo>
                  <a:pt x="3368675" y="6665562"/>
                </a:lnTo>
                <a:lnTo>
                  <a:pt x="3371321" y="6664238"/>
                </a:lnTo>
                <a:close/>
                <a:moveTo>
                  <a:pt x="3378200" y="6661063"/>
                </a:moveTo>
                <a:lnTo>
                  <a:pt x="3387725" y="6662424"/>
                </a:lnTo>
                <a:lnTo>
                  <a:pt x="3386931" y="6662651"/>
                </a:lnTo>
                <a:lnTo>
                  <a:pt x="3375025" y="6661971"/>
                </a:lnTo>
                <a:lnTo>
                  <a:pt x="3378200" y="6661063"/>
                </a:lnTo>
                <a:close/>
                <a:moveTo>
                  <a:pt x="3367088" y="6661063"/>
                </a:moveTo>
                <a:lnTo>
                  <a:pt x="3371851" y="6663921"/>
                </a:lnTo>
                <a:lnTo>
                  <a:pt x="3371851" y="6664238"/>
                </a:lnTo>
                <a:lnTo>
                  <a:pt x="3367088" y="6661063"/>
                </a:lnTo>
                <a:close/>
                <a:moveTo>
                  <a:pt x="4228599" y="6659475"/>
                </a:moveTo>
                <a:lnTo>
                  <a:pt x="4226151" y="6661417"/>
                </a:lnTo>
                <a:lnTo>
                  <a:pt x="4225725" y="6661185"/>
                </a:lnTo>
                <a:lnTo>
                  <a:pt x="4225725" y="6661755"/>
                </a:lnTo>
                <a:lnTo>
                  <a:pt x="4226151" y="6661417"/>
                </a:lnTo>
                <a:lnTo>
                  <a:pt x="4227293" y="6662040"/>
                </a:lnTo>
                <a:lnTo>
                  <a:pt x="4230428" y="6660330"/>
                </a:lnTo>
                <a:lnTo>
                  <a:pt x="4230689" y="6661755"/>
                </a:lnTo>
                <a:lnTo>
                  <a:pt x="4230428" y="6662040"/>
                </a:lnTo>
                <a:lnTo>
                  <a:pt x="4229644" y="6662610"/>
                </a:lnTo>
                <a:lnTo>
                  <a:pt x="4227815" y="6664034"/>
                </a:lnTo>
                <a:lnTo>
                  <a:pt x="4225725" y="6666599"/>
                </a:lnTo>
                <a:lnTo>
                  <a:pt x="4221807" y="6668309"/>
                </a:lnTo>
                <a:lnTo>
                  <a:pt x="4218672" y="6670588"/>
                </a:lnTo>
                <a:lnTo>
                  <a:pt x="4220762" y="6666599"/>
                </a:lnTo>
                <a:lnTo>
                  <a:pt x="4219717" y="6665744"/>
                </a:lnTo>
                <a:lnTo>
                  <a:pt x="4218933" y="6663749"/>
                </a:lnTo>
                <a:lnTo>
                  <a:pt x="4215537" y="6664034"/>
                </a:lnTo>
                <a:lnTo>
                  <a:pt x="4218410" y="6662610"/>
                </a:lnTo>
                <a:lnTo>
                  <a:pt x="4210051" y="6663180"/>
                </a:lnTo>
                <a:lnTo>
                  <a:pt x="4213969" y="6661755"/>
                </a:lnTo>
                <a:lnTo>
                  <a:pt x="4228599" y="6659475"/>
                </a:lnTo>
                <a:close/>
                <a:moveTo>
                  <a:pt x="3454364" y="6658682"/>
                </a:moveTo>
                <a:lnTo>
                  <a:pt x="3453834" y="6659212"/>
                </a:lnTo>
                <a:lnTo>
                  <a:pt x="3453570" y="6659476"/>
                </a:lnTo>
                <a:lnTo>
                  <a:pt x="3454364" y="6658682"/>
                </a:lnTo>
                <a:close/>
                <a:moveTo>
                  <a:pt x="3378362" y="6656300"/>
                </a:moveTo>
                <a:lnTo>
                  <a:pt x="3387726" y="6659475"/>
                </a:lnTo>
                <a:lnTo>
                  <a:pt x="3387220" y="6659475"/>
                </a:lnTo>
                <a:lnTo>
                  <a:pt x="3370263" y="6658417"/>
                </a:lnTo>
                <a:lnTo>
                  <a:pt x="3378362" y="6656300"/>
                </a:lnTo>
                <a:close/>
                <a:moveTo>
                  <a:pt x="3370933" y="6654713"/>
                </a:moveTo>
                <a:lnTo>
                  <a:pt x="3376613" y="6655242"/>
                </a:lnTo>
                <a:lnTo>
                  <a:pt x="3376119" y="6655507"/>
                </a:lnTo>
                <a:lnTo>
                  <a:pt x="3365500" y="6657888"/>
                </a:lnTo>
                <a:lnTo>
                  <a:pt x="3370933" y="6654713"/>
                </a:lnTo>
                <a:close/>
                <a:moveTo>
                  <a:pt x="3355975" y="6653125"/>
                </a:moveTo>
                <a:lnTo>
                  <a:pt x="3356229" y="6653125"/>
                </a:lnTo>
                <a:lnTo>
                  <a:pt x="3362325" y="6654537"/>
                </a:lnTo>
                <a:lnTo>
                  <a:pt x="3362325" y="6654713"/>
                </a:lnTo>
                <a:lnTo>
                  <a:pt x="3355975" y="6653125"/>
                </a:lnTo>
                <a:close/>
                <a:moveTo>
                  <a:pt x="3376060" y="6651538"/>
                </a:moveTo>
                <a:lnTo>
                  <a:pt x="3379788" y="6653655"/>
                </a:lnTo>
                <a:lnTo>
                  <a:pt x="3379166" y="6654713"/>
                </a:lnTo>
                <a:lnTo>
                  <a:pt x="3375025" y="6652067"/>
                </a:lnTo>
                <a:lnTo>
                  <a:pt x="3376060" y="6651538"/>
                </a:lnTo>
                <a:close/>
                <a:moveTo>
                  <a:pt x="3371585" y="6651538"/>
                </a:moveTo>
                <a:lnTo>
                  <a:pt x="3371850" y="6654713"/>
                </a:lnTo>
                <a:lnTo>
                  <a:pt x="3368675" y="6653919"/>
                </a:lnTo>
                <a:lnTo>
                  <a:pt x="3371585" y="6651538"/>
                </a:lnTo>
                <a:close/>
                <a:moveTo>
                  <a:pt x="3352110" y="6651538"/>
                </a:moveTo>
                <a:lnTo>
                  <a:pt x="3355975" y="6652729"/>
                </a:lnTo>
                <a:lnTo>
                  <a:pt x="3355699" y="6652729"/>
                </a:lnTo>
                <a:lnTo>
                  <a:pt x="3350177" y="6653126"/>
                </a:lnTo>
                <a:lnTo>
                  <a:pt x="3349625" y="6652332"/>
                </a:lnTo>
                <a:lnTo>
                  <a:pt x="3352110" y="6651538"/>
                </a:lnTo>
                <a:close/>
                <a:moveTo>
                  <a:pt x="3381640" y="6649950"/>
                </a:moveTo>
                <a:lnTo>
                  <a:pt x="3384551" y="6651538"/>
                </a:lnTo>
                <a:lnTo>
                  <a:pt x="3381905" y="6651538"/>
                </a:lnTo>
                <a:lnTo>
                  <a:pt x="3379788" y="6650177"/>
                </a:lnTo>
                <a:lnTo>
                  <a:pt x="3381640" y="6649950"/>
                </a:lnTo>
                <a:close/>
                <a:moveTo>
                  <a:pt x="3364020" y="6648363"/>
                </a:moveTo>
                <a:lnTo>
                  <a:pt x="3373438" y="6648892"/>
                </a:lnTo>
                <a:lnTo>
                  <a:pt x="3372900" y="6649157"/>
                </a:lnTo>
                <a:lnTo>
                  <a:pt x="3364020" y="6653126"/>
                </a:lnTo>
                <a:lnTo>
                  <a:pt x="3357563" y="6650216"/>
                </a:lnTo>
                <a:lnTo>
                  <a:pt x="3364020" y="6648363"/>
                </a:lnTo>
                <a:close/>
                <a:moveTo>
                  <a:pt x="3376877" y="6646775"/>
                </a:moveTo>
                <a:lnTo>
                  <a:pt x="3382963" y="6649553"/>
                </a:lnTo>
                <a:lnTo>
                  <a:pt x="3382169" y="6649950"/>
                </a:lnTo>
                <a:lnTo>
                  <a:pt x="3375025" y="6647966"/>
                </a:lnTo>
                <a:lnTo>
                  <a:pt x="3376877" y="6646775"/>
                </a:lnTo>
                <a:close/>
                <a:moveTo>
                  <a:pt x="3360738" y="6645188"/>
                </a:moveTo>
                <a:lnTo>
                  <a:pt x="3366195" y="6645188"/>
                </a:lnTo>
                <a:lnTo>
                  <a:pt x="3367088" y="6645188"/>
                </a:lnTo>
                <a:lnTo>
                  <a:pt x="3366147" y="6648363"/>
                </a:lnTo>
                <a:lnTo>
                  <a:pt x="3360738" y="6645188"/>
                </a:lnTo>
                <a:close/>
                <a:moveTo>
                  <a:pt x="3355486" y="6645188"/>
                </a:moveTo>
                <a:lnTo>
                  <a:pt x="3355975" y="6646165"/>
                </a:lnTo>
                <a:lnTo>
                  <a:pt x="3354754" y="6648363"/>
                </a:lnTo>
                <a:lnTo>
                  <a:pt x="3354509" y="6648363"/>
                </a:lnTo>
                <a:lnTo>
                  <a:pt x="3349625" y="6646898"/>
                </a:lnTo>
                <a:lnTo>
                  <a:pt x="3355486" y="6645188"/>
                </a:lnTo>
                <a:close/>
                <a:moveTo>
                  <a:pt x="3367088" y="6643600"/>
                </a:moveTo>
                <a:lnTo>
                  <a:pt x="3370263" y="6644130"/>
                </a:lnTo>
                <a:lnTo>
                  <a:pt x="3369734" y="6645188"/>
                </a:lnTo>
                <a:lnTo>
                  <a:pt x="3367088" y="6643600"/>
                </a:lnTo>
                <a:close/>
                <a:moveTo>
                  <a:pt x="3365004" y="6643600"/>
                </a:moveTo>
                <a:lnTo>
                  <a:pt x="3367088" y="6644394"/>
                </a:lnTo>
                <a:lnTo>
                  <a:pt x="3366195" y="6645188"/>
                </a:lnTo>
                <a:lnTo>
                  <a:pt x="3362325" y="6644791"/>
                </a:lnTo>
                <a:lnTo>
                  <a:pt x="3365004" y="6643600"/>
                </a:lnTo>
                <a:close/>
                <a:moveTo>
                  <a:pt x="3366355" y="6640425"/>
                </a:moveTo>
                <a:lnTo>
                  <a:pt x="3367088" y="6641696"/>
                </a:lnTo>
                <a:lnTo>
                  <a:pt x="3367088" y="6642013"/>
                </a:lnTo>
                <a:lnTo>
                  <a:pt x="3363913" y="6642013"/>
                </a:lnTo>
                <a:lnTo>
                  <a:pt x="3366355" y="6640425"/>
                </a:lnTo>
                <a:close/>
                <a:moveTo>
                  <a:pt x="3359028" y="6640425"/>
                </a:moveTo>
                <a:lnTo>
                  <a:pt x="3363714" y="6640425"/>
                </a:lnTo>
                <a:lnTo>
                  <a:pt x="3363913" y="6640425"/>
                </a:lnTo>
                <a:lnTo>
                  <a:pt x="3363913" y="6640714"/>
                </a:lnTo>
                <a:lnTo>
                  <a:pt x="3362997" y="6643600"/>
                </a:lnTo>
                <a:lnTo>
                  <a:pt x="3355975" y="6641291"/>
                </a:lnTo>
                <a:lnTo>
                  <a:pt x="3359028" y="6640425"/>
                </a:lnTo>
                <a:close/>
                <a:moveTo>
                  <a:pt x="3454893" y="6639632"/>
                </a:moveTo>
                <a:lnTo>
                  <a:pt x="3454364" y="6639897"/>
                </a:lnTo>
                <a:lnTo>
                  <a:pt x="3455158" y="6639632"/>
                </a:lnTo>
                <a:lnTo>
                  <a:pt x="3454893" y="6639632"/>
                </a:lnTo>
                <a:close/>
                <a:moveTo>
                  <a:pt x="3360738" y="6637250"/>
                </a:moveTo>
                <a:lnTo>
                  <a:pt x="3363913" y="6640028"/>
                </a:lnTo>
                <a:lnTo>
                  <a:pt x="3363714" y="6640425"/>
                </a:lnTo>
                <a:lnTo>
                  <a:pt x="3360738" y="6637250"/>
                </a:lnTo>
                <a:close/>
                <a:moveTo>
                  <a:pt x="3363913" y="6634075"/>
                </a:moveTo>
                <a:lnTo>
                  <a:pt x="3370263" y="6636721"/>
                </a:lnTo>
                <a:lnTo>
                  <a:pt x="3370263" y="6637250"/>
                </a:lnTo>
                <a:lnTo>
                  <a:pt x="3363913" y="6634075"/>
                </a:lnTo>
                <a:close/>
                <a:moveTo>
                  <a:pt x="3356871" y="6631429"/>
                </a:moveTo>
                <a:lnTo>
                  <a:pt x="3355731" y="6634075"/>
                </a:lnTo>
                <a:lnTo>
                  <a:pt x="3348038" y="6633811"/>
                </a:lnTo>
                <a:lnTo>
                  <a:pt x="3356871" y="6631429"/>
                </a:lnTo>
                <a:close/>
                <a:moveTo>
                  <a:pt x="3379867" y="6630900"/>
                </a:moveTo>
                <a:lnTo>
                  <a:pt x="3382963" y="6632488"/>
                </a:lnTo>
                <a:lnTo>
                  <a:pt x="3382725" y="6632488"/>
                </a:lnTo>
                <a:lnTo>
                  <a:pt x="3378200" y="6631218"/>
                </a:lnTo>
                <a:lnTo>
                  <a:pt x="3379867" y="6630900"/>
                </a:lnTo>
                <a:close/>
                <a:moveTo>
                  <a:pt x="3325019" y="6629313"/>
                </a:moveTo>
                <a:lnTo>
                  <a:pt x="3328988" y="6629490"/>
                </a:lnTo>
                <a:lnTo>
                  <a:pt x="3325350" y="6630901"/>
                </a:lnTo>
                <a:lnTo>
                  <a:pt x="3321050" y="6630019"/>
                </a:lnTo>
                <a:lnTo>
                  <a:pt x="3325019" y="6629313"/>
                </a:lnTo>
                <a:close/>
                <a:moveTo>
                  <a:pt x="3419160" y="6617407"/>
                </a:moveTo>
                <a:lnTo>
                  <a:pt x="3422866" y="6618995"/>
                </a:lnTo>
                <a:lnTo>
                  <a:pt x="3421807" y="6617937"/>
                </a:lnTo>
                <a:lnTo>
                  <a:pt x="3419160" y="6617407"/>
                </a:lnTo>
                <a:close/>
                <a:moveTo>
                  <a:pt x="3351090" y="6610263"/>
                </a:moveTo>
                <a:lnTo>
                  <a:pt x="3355975" y="6611851"/>
                </a:lnTo>
                <a:lnTo>
                  <a:pt x="3349625" y="6611322"/>
                </a:lnTo>
                <a:lnTo>
                  <a:pt x="3351090" y="6610263"/>
                </a:lnTo>
                <a:close/>
                <a:moveTo>
                  <a:pt x="3342548" y="6605315"/>
                </a:moveTo>
                <a:lnTo>
                  <a:pt x="3351721" y="6608374"/>
                </a:lnTo>
                <a:lnTo>
                  <a:pt x="3344707" y="6609139"/>
                </a:lnTo>
                <a:lnTo>
                  <a:pt x="3352800" y="6613727"/>
                </a:lnTo>
                <a:lnTo>
                  <a:pt x="3349293" y="6615002"/>
                </a:lnTo>
                <a:lnTo>
                  <a:pt x="3351990" y="6618571"/>
                </a:lnTo>
                <a:lnTo>
                  <a:pt x="3352530" y="6620101"/>
                </a:lnTo>
                <a:lnTo>
                  <a:pt x="3345786" y="6621375"/>
                </a:lnTo>
                <a:lnTo>
                  <a:pt x="3342548" y="6605315"/>
                </a:lnTo>
                <a:close/>
                <a:moveTo>
                  <a:pt x="3341688" y="6599150"/>
                </a:moveTo>
                <a:lnTo>
                  <a:pt x="3341904" y="6599150"/>
                </a:lnTo>
                <a:lnTo>
                  <a:pt x="3346234" y="6601872"/>
                </a:lnTo>
                <a:lnTo>
                  <a:pt x="3346451" y="6602325"/>
                </a:lnTo>
                <a:lnTo>
                  <a:pt x="3341688" y="6599150"/>
                </a:lnTo>
                <a:close/>
                <a:moveTo>
                  <a:pt x="3340390" y="6593078"/>
                </a:moveTo>
                <a:lnTo>
                  <a:pt x="3343628" y="6594863"/>
                </a:lnTo>
                <a:lnTo>
                  <a:pt x="3343358" y="6594863"/>
                </a:lnTo>
                <a:lnTo>
                  <a:pt x="3340930" y="6596137"/>
                </a:lnTo>
                <a:lnTo>
                  <a:pt x="3340390" y="6593078"/>
                </a:lnTo>
                <a:close/>
                <a:moveTo>
                  <a:pt x="3311525" y="6586450"/>
                </a:moveTo>
                <a:lnTo>
                  <a:pt x="3317460" y="6587725"/>
                </a:lnTo>
                <a:lnTo>
                  <a:pt x="3324204" y="6586705"/>
                </a:lnTo>
                <a:lnTo>
                  <a:pt x="3329869" y="6613727"/>
                </a:lnTo>
                <a:lnTo>
                  <a:pt x="3329599" y="6613727"/>
                </a:lnTo>
                <a:lnTo>
                  <a:pt x="3319618" y="6599452"/>
                </a:lnTo>
                <a:lnTo>
                  <a:pt x="3315841" y="6593843"/>
                </a:lnTo>
                <a:lnTo>
                  <a:pt x="3312874" y="6587470"/>
                </a:lnTo>
                <a:lnTo>
                  <a:pt x="3311525" y="6586450"/>
                </a:lnTo>
                <a:close/>
                <a:moveTo>
                  <a:pt x="3322814" y="6579572"/>
                </a:moveTo>
                <a:lnTo>
                  <a:pt x="3323344" y="6583012"/>
                </a:lnTo>
                <a:lnTo>
                  <a:pt x="3322285" y="6582747"/>
                </a:lnTo>
                <a:lnTo>
                  <a:pt x="3322550" y="6579837"/>
                </a:lnTo>
                <a:lnTo>
                  <a:pt x="3322814" y="6579572"/>
                </a:lnTo>
                <a:close/>
                <a:moveTo>
                  <a:pt x="3356165" y="6534064"/>
                </a:moveTo>
                <a:lnTo>
                  <a:pt x="3356430" y="6534328"/>
                </a:lnTo>
                <a:lnTo>
                  <a:pt x="3358018" y="6534064"/>
                </a:lnTo>
                <a:lnTo>
                  <a:pt x="3356165" y="6534064"/>
                </a:lnTo>
                <a:close/>
                <a:moveTo>
                  <a:pt x="3285229" y="6503636"/>
                </a:moveTo>
                <a:lnTo>
                  <a:pt x="3289464" y="6503636"/>
                </a:lnTo>
                <a:lnTo>
                  <a:pt x="3293169" y="6503901"/>
                </a:lnTo>
                <a:lnTo>
                  <a:pt x="3296346" y="6504430"/>
                </a:lnTo>
                <a:lnTo>
                  <a:pt x="3299787" y="6505224"/>
                </a:lnTo>
                <a:lnTo>
                  <a:pt x="3302434" y="6506018"/>
                </a:lnTo>
                <a:lnTo>
                  <a:pt x="3305080" y="6507076"/>
                </a:lnTo>
                <a:lnTo>
                  <a:pt x="3306933" y="6508664"/>
                </a:lnTo>
                <a:lnTo>
                  <a:pt x="3309051" y="6509986"/>
                </a:lnTo>
                <a:lnTo>
                  <a:pt x="3310903" y="6511574"/>
                </a:lnTo>
                <a:lnTo>
                  <a:pt x="3312227" y="6513691"/>
                </a:lnTo>
                <a:lnTo>
                  <a:pt x="3313550" y="6515543"/>
                </a:lnTo>
                <a:lnTo>
                  <a:pt x="3314609" y="6517659"/>
                </a:lnTo>
                <a:lnTo>
                  <a:pt x="3315668" y="6520305"/>
                </a:lnTo>
                <a:lnTo>
                  <a:pt x="3316727" y="6525597"/>
                </a:lnTo>
                <a:lnTo>
                  <a:pt x="3317785" y="6531418"/>
                </a:lnTo>
                <a:lnTo>
                  <a:pt x="3318579" y="6538032"/>
                </a:lnTo>
                <a:lnTo>
                  <a:pt x="3319109" y="6545176"/>
                </a:lnTo>
                <a:lnTo>
                  <a:pt x="3319638" y="6552849"/>
                </a:lnTo>
                <a:lnTo>
                  <a:pt x="3320168" y="6561051"/>
                </a:lnTo>
                <a:lnTo>
                  <a:pt x="3321491" y="6570047"/>
                </a:lnTo>
                <a:lnTo>
                  <a:pt x="3322814" y="6579307"/>
                </a:lnTo>
                <a:lnTo>
                  <a:pt x="3301375" y="6568724"/>
                </a:lnTo>
                <a:lnTo>
                  <a:pt x="3288670" y="6542266"/>
                </a:lnTo>
                <a:lnTo>
                  <a:pt x="3292640" y="6535916"/>
                </a:lnTo>
                <a:lnTo>
                  <a:pt x="3289993" y="6520834"/>
                </a:lnTo>
                <a:lnTo>
                  <a:pt x="3285494" y="6516072"/>
                </a:lnTo>
                <a:lnTo>
                  <a:pt x="3280994" y="6511839"/>
                </a:lnTo>
                <a:lnTo>
                  <a:pt x="3275965" y="6508134"/>
                </a:lnTo>
                <a:lnTo>
                  <a:pt x="3270406" y="6504695"/>
                </a:lnTo>
                <a:lnTo>
                  <a:pt x="3275700" y="6504166"/>
                </a:lnTo>
                <a:lnTo>
                  <a:pt x="3280729" y="6503901"/>
                </a:lnTo>
                <a:lnTo>
                  <a:pt x="3285229" y="6503636"/>
                </a:lnTo>
                <a:close/>
                <a:moveTo>
                  <a:pt x="3691047" y="6459450"/>
                </a:moveTo>
                <a:lnTo>
                  <a:pt x="3695701" y="6462625"/>
                </a:lnTo>
                <a:lnTo>
                  <a:pt x="3687763" y="6460403"/>
                </a:lnTo>
                <a:lnTo>
                  <a:pt x="3691047" y="6459450"/>
                </a:lnTo>
                <a:close/>
                <a:moveTo>
                  <a:pt x="3688504" y="6456275"/>
                </a:moveTo>
                <a:lnTo>
                  <a:pt x="3689351" y="6457228"/>
                </a:lnTo>
                <a:lnTo>
                  <a:pt x="3689139" y="6457863"/>
                </a:lnTo>
                <a:lnTo>
                  <a:pt x="3686176" y="6457546"/>
                </a:lnTo>
                <a:lnTo>
                  <a:pt x="3688504" y="6456275"/>
                </a:lnTo>
                <a:close/>
                <a:moveTo>
                  <a:pt x="3780988" y="6433853"/>
                </a:moveTo>
                <a:lnTo>
                  <a:pt x="3779399" y="6434316"/>
                </a:lnTo>
                <a:lnTo>
                  <a:pt x="3766694" y="6437755"/>
                </a:lnTo>
                <a:lnTo>
                  <a:pt x="3754254" y="6440666"/>
                </a:lnTo>
                <a:lnTo>
                  <a:pt x="3742343" y="6443311"/>
                </a:lnTo>
                <a:lnTo>
                  <a:pt x="3731491" y="6445164"/>
                </a:lnTo>
                <a:lnTo>
                  <a:pt x="3727360" y="6445852"/>
                </a:lnTo>
                <a:lnTo>
                  <a:pt x="3729373" y="6445428"/>
                </a:lnTo>
                <a:lnTo>
                  <a:pt x="3746049" y="6441989"/>
                </a:lnTo>
                <a:lnTo>
                  <a:pt x="3762459" y="6438549"/>
                </a:lnTo>
                <a:lnTo>
                  <a:pt x="3778076" y="6434580"/>
                </a:lnTo>
                <a:lnTo>
                  <a:pt x="3780988" y="6433853"/>
                </a:lnTo>
                <a:close/>
                <a:moveTo>
                  <a:pt x="3792104" y="6430611"/>
                </a:moveTo>
                <a:lnTo>
                  <a:pt x="3765371" y="6435374"/>
                </a:lnTo>
                <a:lnTo>
                  <a:pt x="3744461" y="6439078"/>
                </a:lnTo>
                <a:lnTo>
                  <a:pt x="3728315" y="6441989"/>
                </a:lnTo>
                <a:lnTo>
                  <a:pt x="3716933" y="6444634"/>
                </a:lnTo>
                <a:lnTo>
                  <a:pt x="3709787" y="6446486"/>
                </a:lnTo>
                <a:lnTo>
                  <a:pt x="3706081" y="6447545"/>
                </a:lnTo>
                <a:lnTo>
                  <a:pt x="3705552" y="6447809"/>
                </a:lnTo>
                <a:lnTo>
                  <a:pt x="3705816" y="6448074"/>
                </a:lnTo>
                <a:lnTo>
                  <a:pt x="3708728" y="6448074"/>
                </a:lnTo>
                <a:lnTo>
                  <a:pt x="3714286" y="6447545"/>
                </a:lnTo>
                <a:lnTo>
                  <a:pt x="3721962" y="6446751"/>
                </a:lnTo>
                <a:lnTo>
                  <a:pt x="3727360" y="6445852"/>
                </a:lnTo>
                <a:lnTo>
                  <a:pt x="3699199" y="6451778"/>
                </a:lnTo>
                <a:lnTo>
                  <a:pt x="3687024" y="6454159"/>
                </a:lnTo>
                <a:lnTo>
                  <a:pt x="3678024" y="6456011"/>
                </a:lnTo>
                <a:lnTo>
                  <a:pt x="3678289" y="6462361"/>
                </a:lnTo>
                <a:lnTo>
                  <a:pt x="3682789" y="6464743"/>
                </a:lnTo>
                <a:lnTo>
                  <a:pt x="3686494" y="6466859"/>
                </a:lnTo>
                <a:lnTo>
                  <a:pt x="3689141" y="6469241"/>
                </a:lnTo>
                <a:lnTo>
                  <a:pt x="3690200" y="6470564"/>
                </a:lnTo>
                <a:lnTo>
                  <a:pt x="3690994" y="6471622"/>
                </a:lnTo>
                <a:lnTo>
                  <a:pt x="3691523" y="6472945"/>
                </a:lnTo>
                <a:lnTo>
                  <a:pt x="3691788" y="6474003"/>
                </a:lnTo>
                <a:lnTo>
                  <a:pt x="3691523" y="6475061"/>
                </a:lnTo>
                <a:lnTo>
                  <a:pt x="3691259" y="6476384"/>
                </a:lnTo>
                <a:lnTo>
                  <a:pt x="3690200" y="6477178"/>
                </a:lnTo>
                <a:lnTo>
                  <a:pt x="3689406" y="6478501"/>
                </a:lnTo>
                <a:lnTo>
                  <a:pt x="3687818" y="6479295"/>
                </a:lnTo>
                <a:lnTo>
                  <a:pt x="3685965" y="6480089"/>
                </a:lnTo>
                <a:lnTo>
                  <a:pt x="3684377" y="6495170"/>
                </a:lnTo>
                <a:lnTo>
                  <a:pt x="3694964" y="6501784"/>
                </a:lnTo>
                <a:lnTo>
                  <a:pt x="3697346" y="6501255"/>
                </a:lnTo>
                <a:lnTo>
                  <a:pt x="3695494" y="6503636"/>
                </a:lnTo>
                <a:lnTo>
                  <a:pt x="3693905" y="6506018"/>
                </a:lnTo>
                <a:lnTo>
                  <a:pt x="3691788" y="6508134"/>
                </a:lnTo>
                <a:lnTo>
                  <a:pt x="3689670" y="6509986"/>
                </a:lnTo>
                <a:lnTo>
                  <a:pt x="3687288" y="6511574"/>
                </a:lnTo>
                <a:lnTo>
                  <a:pt x="3684641" y="6513426"/>
                </a:lnTo>
                <a:lnTo>
                  <a:pt x="3681994" y="6514484"/>
                </a:lnTo>
                <a:lnTo>
                  <a:pt x="3679083" y="6516072"/>
                </a:lnTo>
                <a:lnTo>
                  <a:pt x="3673260" y="6517659"/>
                </a:lnTo>
                <a:lnTo>
                  <a:pt x="3666907" y="6519247"/>
                </a:lnTo>
                <a:lnTo>
                  <a:pt x="3660290" y="6520041"/>
                </a:lnTo>
                <a:lnTo>
                  <a:pt x="3653673" y="6520570"/>
                </a:lnTo>
                <a:lnTo>
                  <a:pt x="3646791" y="6520834"/>
                </a:lnTo>
                <a:lnTo>
                  <a:pt x="3640174" y="6520834"/>
                </a:lnTo>
                <a:lnTo>
                  <a:pt x="3633557" y="6520305"/>
                </a:lnTo>
                <a:lnTo>
                  <a:pt x="3627469" y="6520041"/>
                </a:lnTo>
                <a:lnTo>
                  <a:pt x="3616617" y="6518718"/>
                </a:lnTo>
                <a:lnTo>
                  <a:pt x="3608412" y="6517395"/>
                </a:lnTo>
                <a:lnTo>
                  <a:pt x="3602853" y="6518718"/>
                </a:lnTo>
                <a:lnTo>
                  <a:pt x="3611058" y="6540943"/>
                </a:lnTo>
                <a:lnTo>
                  <a:pt x="3612911" y="6548880"/>
                </a:lnTo>
                <a:lnTo>
                  <a:pt x="3633557" y="6554966"/>
                </a:lnTo>
                <a:lnTo>
                  <a:pt x="3634616" y="6557876"/>
                </a:lnTo>
                <a:lnTo>
                  <a:pt x="3639115" y="6557347"/>
                </a:lnTo>
                <a:lnTo>
                  <a:pt x="3643350" y="6556818"/>
                </a:lnTo>
                <a:lnTo>
                  <a:pt x="3646526" y="6556024"/>
                </a:lnTo>
                <a:lnTo>
                  <a:pt x="3648644" y="6555495"/>
                </a:lnTo>
                <a:lnTo>
                  <a:pt x="3649173" y="6554966"/>
                </a:lnTo>
                <a:lnTo>
                  <a:pt x="3649173" y="6554701"/>
                </a:lnTo>
                <a:lnTo>
                  <a:pt x="3649173" y="6554172"/>
                </a:lnTo>
                <a:lnTo>
                  <a:pt x="3648379" y="6553907"/>
                </a:lnTo>
                <a:lnTo>
                  <a:pt x="3645997" y="6552849"/>
                </a:lnTo>
                <a:lnTo>
                  <a:pt x="3641233" y="6552055"/>
                </a:lnTo>
                <a:lnTo>
                  <a:pt x="3659496" y="6546499"/>
                </a:lnTo>
                <a:lnTo>
                  <a:pt x="3669290" y="6560522"/>
                </a:lnTo>
                <a:lnTo>
                  <a:pt x="3649173" y="6562639"/>
                </a:lnTo>
                <a:lnTo>
                  <a:pt x="3648909" y="6561316"/>
                </a:lnTo>
                <a:lnTo>
                  <a:pt x="3648379" y="6560522"/>
                </a:lnTo>
                <a:lnTo>
                  <a:pt x="3647321" y="6559728"/>
                </a:lnTo>
                <a:lnTo>
                  <a:pt x="3645997" y="6559464"/>
                </a:lnTo>
                <a:lnTo>
                  <a:pt x="3644409" y="6559464"/>
                </a:lnTo>
                <a:lnTo>
                  <a:pt x="3642821" y="6559464"/>
                </a:lnTo>
                <a:lnTo>
                  <a:pt x="3638851" y="6560522"/>
                </a:lnTo>
                <a:lnTo>
                  <a:pt x="3635145" y="6562109"/>
                </a:lnTo>
                <a:lnTo>
                  <a:pt x="3631704" y="6563962"/>
                </a:lnTo>
                <a:lnTo>
                  <a:pt x="3629851" y="6565284"/>
                </a:lnTo>
                <a:lnTo>
                  <a:pt x="3628792" y="6566343"/>
                </a:lnTo>
                <a:lnTo>
                  <a:pt x="3627469" y="6567666"/>
                </a:lnTo>
                <a:lnTo>
                  <a:pt x="3626940" y="6568724"/>
                </a:lnTo>
                <a:lnTo>
                  <a:pt x="3648379" y="6569253"/>
                </a:lnTo>
                <a:lnTo>
                  <a:pt x="3646262" y="6571899"/>
                </a:lnTo>
                <a:lnTo>
                  <a:pt x="3643880" y="6574280"/>
                </a:lnTo>
                <a:lnTo>
                  <a:pt x="3641762" y="6576397"/>
                </a:lnTo>
                <a:lnTo>
                  <a:pt x="3639645" y="6578249"/>
                </a:lnTo>
                <a:lnTo>
                  <a:pt x="3635145" y="6581424"/>
                </a:lnTo>
                <a:lnTo>
                  <a:pt x="3631439" y="6584334"/>
                </a:lnTo>
                <a:lnTo>
                  <a:pt x="3629851" y="6585657"/>
                </a:lnTo>
                <a:lnTo>
                  <a:pt x="3628263" y="6587245"/>
                </a:lnTo>
                <a:lnTo>
                  <a:pt x="3627469" y="6589362"/>
                </a:lnTo>
                <a:lnTo>
                  <a:pt x="3627204" y="6591214"/>
                </a:lnTo>
                <a:lnTo>
                  <a:pt x="3627204" y="6593595"/>
                </a:lnTo>
                <a:lnTo>
                  <a:pt x="3627469" y="6596241"/>
                </a:lnTo>
                <a:lnTo>
                  <a:pt x="3628263" y="6599151"/>
                </a:lnTo>
                <a:lnTo>
                  <a:pt x="3630116" y="6603120"/>
                </a:lnTo>
                <a:lnTo>
                  <a:pt x="3624293" y="6613968"/>
                </a:lnTo>
                <a:lnTo>
                  <a:pt x="3624557" y="6616614"/>
                </a:lnTo>
                <a:lnTo>
                  <a:pt x="3629586" y="6619259"/>
                </a:lnTo>
                <a:lnTo>
                  <a:pt x="3627998" y="6620318"/>
                </a:lnTo>
                <a:lnTo>
                  <a:pt x="3626675" y="6621641"/>
                </a:lnTo>
                <a:lnTo>
                  <a:pt x="3622440" y="6623493"/>
                </a:lnTo>
                <a:lnTo>
                  <a:pt x="3617940" y="6625345"/>
                </a:lnTo>
                <a:lnTo>
                  <a:pt x="3612647" y="6626932"/>
                </a:lnTo>
                <a:lnTo>
                  <a:pt x="3601794" y="6629843"/>
                </a:lnTo>
                <a:lnTo>
                  <a:pt x="3597030" y="6631166"/>
                </a:lnTo>
                <a:lnTo>
                  <a:pt x="3592795" y="6632489"/>
                </a:lnTo>
                <a:lnTo>
                  <a:pt x="3585119" y="6657359"/>
                </a:lnTo>
                <a:lnTo>
                  <a:pt x="3590148" y="6660270"/>
                </a:lnTo>
                <a:lnTo>
                  <a:pt x="3594913" y="6662387"/>
                </a:lnTo>
                <a:lnTo>
                  <a:pt x="3599412" y="6663709"/>
                </a:lnTo>
                <a:lnTo>
                  <a:pt x="3603647" y="6664768"/>
                </a:lnTo>
                <a:lnTo>
                  <a:pt x="3607882" y="6665032"/>
                </a:lnTo>
                <a:lnTo>
                  <a:pt x="3611852" y="6665032"/>
                </a:lnTo>
                <a:lnTo>
                  <a:pt x="3619264" y="6664768"/>
                </a:lnTo>
                <a:lnTo>
                  <a:pt x="3622705" y="6664768"/>
                </a:lnTo>
                <a:lnTo>
                  <a:pt x="3626146" y="6665032"/>
                </a:lnTo>
                <a:lnTo>
                  <a:pt x="3629322" y="6665562"/>
                </a:lnTo>
                <a:lnTo>
                  <a:pt x="3632233" y="6666620"/>
                </a:lnTo>
                <a:lnTo>
                  <a:pt x="3634880" y="6668472"/>
                </a:lnTo>
                <a:lnTo>
                  <a:pt x="3636204" y="6669530"/>
                </a:lnTo>
                <a:lnTo>
                  <a:pt x="3637792" y="6671118"/>
                </a:lnTo>
                <a:lnTo>
                  <a:pt x="3640174" y="6674293"/>
                </a:lnTo>
                <a:lnTo>
                  <a:pt x="3642821" y="6679055"/>
                </a:lnTo>
                <a:lnTo>
                  <a:pt x="3644144" y="6679055"/>
                </a:lnTo>
                <a:lnTo>
                  <a:pt x="3647321" y="6679055"/>
                </a:lnTo>
                <a:lnTo>
                  <a:pt x="3648379" y="6681437"/>
                </a:lnTo>
                <a:lnTo>
                  <a:pt x="3640968" y="6687522"/>
                </a:lnTo>
                <a:lnTo>
                  <a:pt x="3625087" y="6700487"/>
                </a:lnTo>
                <a:lnTo>
                  <a:pt x="3617940" y="6706572"/>
                </a:lnTo>
                <a:lnTo>
                  <a:pt x="3612647" y="6711334"/>
                </a:lnTo>
                <a:lnTo>
                  <a:pt x="3611058" y="6712657"/>
                </a:lnTo>
                <a:lnTo>
                  <a:pt x="3610794" y="6713451"/>
                </a:lnTo>
                <a:lnTo>
                  <a:pt x="3611588" y="6712922"/>
                </a:lnTo>
                <a:lnTo>
                  <a:pt x="3613970" y="6711599"/>
                </a:lnTo>
                <a:lnTo>
                  <a:pt x="3613970" y="6715568"/>
                </a:lnTo>
                <a:lnTo>
                  <a:pt x="3613705" y="6719007"/>
                </a:lnTo>
                <a:lnTo>
                  <a:pt x="3612911" y="6721653"/>
                </a:lnTo>
                <a:lnTo>
                  <a:pt x="3611588" y="6723505"/>
                </a:lnTo>
                <a:lnTo>
                  <a:pt x="3610264" y="6725093"/>
                </a:lnTo>
                <a:lnTo>
                  <a:pt x="3608412" y="6725887"/>
                </a:lnTo>
                <a:lnTo>
                  <a:pt x="3606294" y="6726416"/>
                </a:lnTo>
                <a:lnTo>
                  <a:pt x="3604441" y="6726416"/>
                </a:lnTo>
                <a:lnTo>
                  <a:pt x="3602059" y="6726416"/>
                </a:lnTo>
                <a:lnTo>
                  <a:pt x="3599942" y="6726151"/>
                </a:lnTo>
                <a:lnTo>
                  <a:pt x="3596501" y="6725357"/>
                </a:lnTo>
                <a:lnTo>
                  <a:pt x="3592795" y="6724299"/>
                </a:lnTo>
                <a:lnTo>
                  <a:pt x="3593060" y="6726945"/>
                </a:lnTo>
                <a:lnTo>
                  <a:pt x="3590413" y="6727474"/>
                </a:lnTo>
                <a:lnTo>
                  <a:pt x="3602059" y="6728003"/>
                </a:lnTo>
                <a:lnTo>
                  <a:pt x="3586972" y="6746259"/>
                </a:lnTo>
                <a:lnTo>
                  <a:pt x="3598353" y="6752345"/>
                </a:lnTo>
                <a:lnTo>
                  <a:pt x="3587501" y="6754991"/>
                </a:lnTo>
                <a:lnTo>
                  <a:pt x="3592266" y="6754726"/>
                </a:lnTo>
                <a:lnTo>
                  <a:pt x="3597295" y="6754726"/>
                </a:lnTo>
                <a:lnTo>
                  <a:pt x="3602059" y="6755255"/>
                </a:lnTo>
                <a:lnTo>
                  <a:pt x="3606294" y="6756049"/>
                </a:lnTo>
                <a:lnTo>
                  <a:pt x="3610529" y="6757107"/>
                </a:lnTo>
                <a:lnTo>
                  <a:pt x="3613970" y="6758166"/>
                </a:lnTo>
                <a:lnTo>
                  <a:pt x="3616617" y="6759753"/>
                </a:lnTo>
                <a:lnTo>
                  <a:pt x="3617411" y="6760282"/>
                </a:lnTo>
                <a:lnTo>
                  <a:pt x="3618205" y="6761076"/>
                </a:lnTo>
                <a:lnTo>
                  <a:pt x="3617940" y="6761076"/>
                </a:lnTo>
                <a:lnTo>
                  <a:pt x="3616087" y="6761341"/>
                </a:lnTo>
                <a:lnTo>
                  <a:pt x="3607353" y="6761870"/>
                </a:lnTo>
                <a:lnTo>
                  <a:pt x="3599148" y="6762664"/>
                </a:lnTo>
                <a:lnTo>
                  <a:pt x="3595177" y="6763193"/>
                </a:lnTo>
                <a:lnTo>
                  <a:pt x="3591736" y="6763722"/>
                </a:lnTo>
                <a:lnTo>
                  <a:pt x="3588295" y="6764780"/>
                </a:lnTo>
                <a:lnTo>
                  <a:pt x="3585119" y="6765574"/>
                </a:lnTo>
                <a:lnTo>
                  <a:pt x="3582208" y="6766897"/>
                </a:lnTo>
                <a:lnTo>
                  <a:pt x="3579825" y="6768484"/>
                </a:lnTo>
                <a:lnTo>
                  <a:pt x="3578237" y="6770601"/>
                </a:lnTo>
                <a:lnTo>
                  <a:pt x="3576649" y="6772982"/>
                </a:lnTo>
                <a:lnTo>
                  <a:pt x="3575855" y="6775628"/>
                </a:lnTo>
                <a:lnTo>
                  <a:pt x="3575326" y="6778803"/>
                </a:lnTo>
                <a:lnTo>
                  <a:pt x="3575590" y="6782243"/>
                </a:lnTo>
                <a:lnTo>
                  <a:pt x="3576384" y="6786741"/>
                </a:lnTo>
                <a:lnTo>
                  <a:pt x="3555829" y="6787055"/>
                </a:lnTo>
                <a:lnTo>
                  <a:pt x="3556268" y="6786741"/>
                </a:lnTo>
                <a:lnTo>
                  <a:pt x="3556004" y="6784095"/>
                </a:lnTo>
                <a:lnTo>
                  <a:pt x="3564209" y="6776951"/>
                </a:lnTo>
                <a:lnTo>
                  <a:pt x="3538005" y="6784095"/>
                </a:lnTo>
                <a:lnTo>
                  <a:pt x="3543299" y="6785153"/>
                </a:lnTo>
                <a:lnTo>
                  <a:pt x="3538270" y="6786212"/>
                </a:lnTo>
                <a:lnTo>
                  <a:pt x="3539064" y="6788328"/>
                </a:lnTo>
                <a:lnTo>
                  <a:pt x="3543828" y="6789651"/>
                </a:lnTo>
                <a:lnTo>
                  <a:pt x="3521065" y="6787799"/>
                </a:lnTo>
                <a:lnTo>
                  <a:pt x="3532446" y="6786741"/>
                </a:lnTo>
                <a:lnTo>
                  <a:pt x="3524770" y="6782772"/>
                </a:lnTo>
                <a:lnTo>
                  <a:pt x="3553621" y="6774834"/>
                </a:lnTo>
                <a:lnTo>
                  <a:pt x="3522653" y="6780126"/>
                </a:lnTo>
                <a:lnTo>
                  <a:pt x="3527682" y="6779597"/>
                </a:lnTo>
                <a:lnTo>
                  <a:pt x="3524241" y="6783037"/>
                </a:lnTo>
                <a:lnTo>
                  <a:pt x="3525035" y="6785418"/>
                </a:lnTo>
                <a:lnTo>
                  <a:pt x="3522388" y="6786476"/>
                </a:lnTo>
                <a:lnTo>
                  <a:pt x="3519477" y="6786476"/>
                </a:lnTo>
                <a:lnTo>
                  <a:pt x="3518683" y="6784359"/>
                </a:lnTo>
                <a:lnTo>
                  <a:pt x="3513389" y="6783566"/>
                </a:lnTo>
                <a:lnTo>
                  <a:pt x="3516565" y="6779862"/>
                </a:lnTo>
                <a:lnTo>
                  <a:pt x="3518947" y="6779332"/>
                </a:lnTo>
                <a:lnTo>
                  <a:pt x="3516301" y="6778803"/>
                </a:lnTo>
                <a:lnTo>
                  <a:pt x="3518683" y="6778274"/>
                </a:lnTo>
                <a:lnTo>
                  <a:pt x="3513918" y="6779068"/>
                </a:lnTo>
                <a:lnTo>
                  <a:pt x="3514183" y="6781449"/>
                </a:lnTo>
                <a:lnTo>
                  <a:pt x="3511536" y="6780391"/>
                </a:lnTo>
                <a:lnTo>
                  <a:pt x="3506772" y="6783566"/>
                </a:lnTo>
                <a:lnTo>
                  <a:pt x="3498566" y="6775099"/>
                </a:lnTo>
                <a:lnTo>
                  <a:pt x="3506242" y="6775893"/>
                </a:lnTo>
                <a:lnTo>
                  <a:pt x="3508095" y="6775628"/>
                </a:lnTo>
                <a:lnTo>
                  <a:pt x="3515506" y="6774570"/>
                </a:lnTo>
                <a:lnTo>
                  <a:pt x="3516366" y="6774033"/>
                </a:lnTo>
                <a:lnTo>
                  <a:pt x="3516313" y="6773775"/>
                </a:lnTo>
                <a:lnTo>
                  <a:pt x="3516517" y="6773939"/>
                </a:lnTo>
                <a:lnTo>
                  <a:pt x="3517624" y="6773247"/>
                </a:lnTo>
                <a:lnTo>
                  <a:pt x="3516301" y="6772718"/>
                </a:lnTo>
                <a:lnTo>
                  <a:pt x="3517359" y="6770601"/>
                </a:lnTo>
                <a:lnTo>
                  <a:pt x="3524506" y="6774570"/>
                </a:lnTo>
                <a:lnTo>
                  <a:pt x="3522388" y="6776951"/>
                </a:lnTo>
                <a:lnTo>
                  <a:pt x="3527417" y="6775628"/>
                </a:lnTo>
                <a:lnTo>
                  <a:pt x="3526623" y="6772718"/>
                </a:lnTo>
                <a:lnTo>
                  <a:pt x="3521065" y="6770337"/>
                </a:lnTo>
                <a:lnTo>
                  <a:pt x="3523447" y="6769278"/>
                </a:lnTo>
                <a:lnTo>
                  <a:pt x="3518683" y="6766897"/>
                </a:lnTo>
                <a:lnTo>
                  <a:pt x="3501478" y="6768220"/>
                </a:lnTo>
                <a:lnTo>
                  <a:pt x="3508889" y="6771924"/>
                </a:lnTo>
                <a:lnTo>
                  <a:pt x="3506507" y="6773247"/>
                </a:lnTo>
                <a:lnTo>
                  <a:pt x="3501213" y="6770072"/>
                </a:lnTo>
                <a:lnTo>
                  <a:pt x="3506242" y="6775099"/>
                </a:lnTo>
                <a:lnTo>
                  <a:pt x="3497508" y="6771924"/>
                </a:lnTo>
                <a:lnTo>
                  <a:pt x="3500155" y="6772718"/>
                </a:lnTo>
                <a:lnTo>
                  <a:pt x="3495126" y="6769543"/>
                </a:lnTo>
                <a:lnTo>
                  <a:pt x="3485332" y="6768749"/>
                </a:lnTo>
                <a:lnTo>
                  <a:pt x="3484009" y="6766103"/>
                </a:lnTo>
                <a:lnTo>
                  <a:pt x="3491949" y="6767955"/>
                </a:lnTo>
                <a:lnTo>
                  <a:pt x="3482421" y="6762399"/>
                </a:lnTo>
                <a:lnTo>
                  <a:pt x="3469451" y="6760547"/>
                </a:lnTo>
                <a:lnTo>
                  <a:pt x="3476333" y="6757372"/>
                </a:lnTo>
                <a:lnTo>
                  <a:pt x="3478450" y="6757901"/>
                </a:lnTo>
                <a:lnTo>
                  <a:pt x="3477656" y="6755520"/>
                </a:lnTo>
                <a:lnTo>
                  <a:pt x="3480303" y="6754726"/>
                </a:lnTo>
                <a:lnTo>
                  <a:pt x="3474480" y="6753139"/>
                </a:lnTo>
                <a:lnTo>
                  <a:pt x="3473686" y="6758166"/>
                </a:lnTo>
                <a:lnTo>
                  <a:pt x="3460981" y="6754726"/>
                </a:lnTo>
                <a:lnTo>
                  <a:pt x="3468657" y="6754197"/>
                </a:lnTo>
                <a:lnTo>
                  <a:pt x="3468922" y="6753932"/>
                </a:lnTo>
                <a:lnTo>
                  <a:pt x="3445629" y="6751551"/>
                </a:lnTo>
                <a:lnTo>
                  <a:pt x="3465481" y="6750228"/>
                </a:lnTo>
                <a:lnTo>
                  <a:pt x="3460716" y="6749964"/>
                </a:lnTo>
                <a:lnTo>
                  <a:pt x="3457011" y="6749434"/>
                </a:lnTo>
                <a:lnTo>
                  <a:pt x="3454364" y="6749170"/>
                </a:lnTo>
                <a:lnTo>
                  <a:pt x="3452776" y="6748376"/>
                </a:lnTo>
                <a:lnTo>
                  <a:pt x="3452776" y="6747847"/>
                </a:lnTo>
                <a:lnTo>
                  <a:pt x="3452776" y="6747582"/>
                </a:lnTo>
                <a:lnTo>
                  <a:pt x="3454099" y="6747053"/>
                </a:lnTo>
                <a:lnTo>
                  <a:pt x="3457011" y="6746789"/>
                </a:lnTo>
                <a:lnTo>
                  <a:pt x="3461510" y="6746524"/>
                </a:lnTo>
                <a:lnTo>
                  <a:pt x="3460187" y="6744407"/>
                </a:lnTo>
                <a:lnTo>
                  <a:pt x="3450129" y="6743614"/>
                </a:lnTo>
                <a:lnTo>
                  <a:pt x="3452776" y="6742026"/>
                </a:lnTo>
                <a:lnTo>
                  <a:pt x="3448011" y="6740703"/>
                </a:lnTo>
                <a:lnTo>
                  <a:pt x="3461510" y="6740703"/>
                </a:lnTo>
                <a:lnTo>
                  <a:pt x="3456481" y="6739909"/>
                </a:lnTo>
                <a:lnTo>
                  <a:pt x="3451452" y="6739116"/>
                </a:lnTo>
                <a:lnTo>
                  <a:pt x="3449599" y="6738322"/>
                </a:lnTo>
                <a:lnTo>
                  <a:pt x="3449335" y="6738057"/>
                </a:lnTo>
                <a:lnTo>
                  <a:pt x="3449070" y="6737793"/>
                </a:lnTo>
                <a:lnTo>
                  <a:pt x="3449335" y="6736999"/>
                </a:lnTo>
                <a:lnTo>
                  <a:pt x="3449864" y="6736470"/>
                </a:lnTo>
                <a:lnTo>
                  <a:pt x="3452511" y="6735412"/>
                </a:lnTo>
                <a:lnTo>
                  <a:pt x="3446423" y="6730649"/>
                </a:lnTo>
                <a:lnTo>
                  <a:pt x="3445629" y="6737793"/>
                </a:lnTo>
                <a:lnTo>
                  <a:pt x="3443512" y="6738851"/>
                </a:lnTo>
                <a:lnTo>
                  <a:pt x="3430277" y="6728268"/>
                </a:lnTo>
                <a:lnTo>
                  <a:pt x="3438483" y="6726151"/>
                </a:lnTo>
                <a:lnTo>
                  <a:pt x="3438747" y="6726151"/>
                </a:lnTo>
                <a:lnTo>
                  <a:pt x="3427630" y="6724564"/>
                </a:lnTo>
                <a:lnTo>
                  <a:pt x="3438747" y="6723241"/>
                </a:lnTo>
                <a:lnTo>
                  <a:pt x="3434777" y="6720330"/>
                </a:lnTo>
                <a:lnTo>
                  <a:pt x="3412808" y="6716891"/>
                </a:lnTo>
                <a:lnTo>
                  <a:pt x="3414131" y="6715039"/>
                </a:lnTo>
                <a:lnTo>
                  <a:pt x="3423925" y="6716362"/>
                </a:lnTo>
                <a:lnTo>
                  <a:pt x="3422337" y="6713980"/>
                </a:lnTo>
                <a:lnTo>
                  <a:pt x="3449599" y="6714774"/>
                </a:lnTo>
                <a:lnTo>
                  <a:pt x="3448541" y="6712393"/>
                </a:lnTo>
                <a:lnTo>
                  <a:pt x="3439012" y="6710805"/>
                </a:lnTo>
                <a:lnTo>
                  <a:pt x="3444835" y="6710805"/>
                </a:lnTo>
                <a:lnTo>
                  <a:pt x="3430807" y="6707366"/>
                </a:lnTo>
                <a:lnTo>
                  <a:pt x="3416410" y="6708744"/>
                </a:lnTo>
                <a:lnTo>
                  <a:pt x="3419954" y="6706307"/>
                </a:lnTo>
                <a:lnTo>
                  <a:pt x="3405926" y="6703926"/>
                </a:lnTo>
                <a:lnTo>
                  <a:pt x="3414925" y="6698370"/>
                </a:lnTo>
                <a:lnTo>
                  <a:pt x="3414661" y="6697576"/>
                </a:lnTo>
                <a:lnTo>
                  <a:pt x="3407514" y="6697841"/>
                </a:lnTo>
                <a:lnTo>
                  <a:pt x="3413073" y="6695989"/>
                </a:lnTo>
                <a:lnTo>
                  <a:pt x="3409632" y="6695459"/>
                </a:lnTo>
                <a:lnTo>
                  <a:pt x="3400368" y="6693078"/>
                </a:lnTo>
                <a:lnTo>
                  <a:pt x="3395868" y="6692549"/>
                </a:lnTo>
                <a:lnTo>
                  <a:pt x="3394280" y="6692284"/>
                </a:lnTo>
                <a:lnTo>
                  <a:pt x="3392956" y="6692549"/>
                </a:lnTo>
                <a:lnTo>
                  <a:pt x="3392692" y="6692814"/>
                </a:lnTo>
                <a:lnTo>
                  <a:pt x="3392956" y="6693078"/>
                </a:lnTo>
                <a:lnTo>
                  <a:pt x="3394280" y="6694401"/>
                </a:lnTo>
                <a:lnTo>
                  <a:pt x="3396662" y="6695459"/>
                </a:lnTo>
                <a:lnTo>
                  <a:pt x="3389780" y="6695459"/>
                </a:lnTo>
                <a:lnTo>
                  <a:pt x="3386604" y="6695459"/>
                </a:lnTo>
                <a:lnTo>
                  <a:pt x="3383957" y="6694930"/>
                </a:lnTo>
                <a:lnTo>
                  <a:pt x="3381575" y="6694401"/>
                </a:lnTo>
                <a:lnTo>
                  <a:pt x="3379193" y="6693078"/>
                </a:lnTo>
                <a:lnTo>
                  <a:pt x="3377075" y="6690962"/>
                </a:lnTo>
                <a:lnTo>
                  <a:pt x="3375222" y="6688316"/>
                </a:lnTo>
                <a:lnTo>
                  <a:pt x="3362562" y="6696505"/>
                </a:lnTo>
                <a:lnTo>
                  <a:pt x="3359341" y="6694666"/>
                </a:lnTo>
                <a:lnTo>
                  <a:pt x="3368341" y="6686728"/>
                </a:lnTo>
                <a:lnTo>
                  <a:pt x="3367811" y="6684347"/>
                </a:lnTo>
                <a:lnTo>
                  <a:pt x="3370723" y="6684612"/>
                </a:lnTo>
                <a:lnTo>
                  <a:pt x="3372576" y="6682759"/>
                </a:lnTo>
                <a:lnTo>
                  <a:pt x="3374958" y="6683024"/>
                </a:lnTo>
                <a:lnTo>
                  <a:pt x="3371517" y="6679055"/>
                </a:lnTo>
                <a:lnTo>
                  <a:pt x="3370723" y="6681437"/>
                </a:lnTo>
                <a:lnTo>
                  <a:pt x="3365694" y="6680378"/>
                </a:lnTo>
                <a:lnTo>
                  <a:pt x="3368341" y="6679849"/>
                </a:lnTo>
                <a:lnTo>
                  <a:pt x="3360135" y="6677732"/>
                </a:lnTo>
                <a:lnTo>
                  <a:pt x="3381310" y="6677203"/>
                </a:lnTo>
                <a:lnTo>
                  <a:pt x="3379722" y="6674822"/>
                </a:lnTo>
                <a:lnTo>
                  <a:pt x="3395868" y="6678526"/>
                </a:lnTo>
                <a:lnTo>
                  <a:pt x="3383957" y="6681966"/>
                </a:lnTo>
                <a:lnTo>
                  <a:pt x="3401162" y="6681437"/>
                </a:lnTo>
                <a:lnTo>
                  <a:pt x="3399838" y="6679055"/>
                </a:lnTo>
                <a:lnTo>
                  <a:pt x="3405661" y="6680907"/>
                </a:lnTo>
                <a:lnTo>
                  <a:pt x="3405926" y="6686728"/>
                </a:lnTo>
                <a:lnTo>
                  <a:pt x="3408308" y="6686728"/>
                </a:lnTo>
                <a:lnTo>
                  <a:pt x="3410955" y="6676409"/>
                </a:lnTo>
                <a:lnTo>
                  <a:pt x="3408308" y="6680907"/>
                </a:lnTo>
                <a:lnTo>
                  <a:pt x="3405132" y="6669266"/>
                </a:lnTo>
                <a:lnTo>
                  <a:pt x="3410690" y="6666620"/>
                </a:lnTo>
                <a:lnTo>
                  <a:pt x="3408838" y="6666620"/>
                </a:lnTo>
                <a:lnTo>
                  <a:pt x="3401426" y="6669530"/>
                </a:lnTo>
                <a:lnTo>
                  <a:pt x="3399574" y="6665297"/>
                </a:lnTo>
                <a:lnTo>
                  <a:pt x="3404669" y="6660204"/>
                </a:lnTo>
                <a:lnTo>
                  <a:pt x="3417572" y="6660534"/>
                </a:lnTo>
                <a:lnTo>
                  <a:pt x="3405132" y="6659741"/>
                </a:lnTo>
                <a:lnTo>
                  <a:pt x="3404669" y="6660204"/>
                </a:lnTo>
                <a:lnTo>
                  <a:pt x="3396927" y="6660005"/>
                </a:lnTo>
                <a:lnTo>
                  <a:pt x="3397985" y="6657359"/>
                </a:lnTo>
                <a:lnTo>
                  <a:pt x="3395603" y="6655243"/>
                </a:lnTo>
                <a:lnTo>
                  <a:pt x="3395868" y="6653126"/>
                </a:lnTo>
                <a:lnTo>
                  <a:pt x="3397437" y="6651387"/>
                </a:lnTo>
                <a:lnTo>
                  <a:pt x="3390636" y="6650480"/>
                </a:lnTo>
                <a:lnTo>
                  <a:pt x="3393546" y="6649157"/>
                </a:lnTo>
                <a:lnTo>
                  <a:pt x="3386138" y="6645982"/>
                </a:lnTo>
                <a:lnTo>
                  <a:pt x="3386402" y="6645982"/>
                </a:lnTo>
                <a:lnTo>
                  <a:pt x="3392752" y="6643865"/>
                </a:lnTo>
                <a:lnTo>
                  <a:pt x="3389048" y="6640954"/>
                </a:lnTo>
                <a:lnTo>
                  <a:pt x="3393282" y="6640954"/>
                </a:lnTo>
                <a:lnTo>
                  <a:pt x="3395663" y="6640425"/>
                </a:lnTo>
                <a:lnTo>
                  <a:pt x="3403336" y="6640954"/>
                </a:lnTo>
                <a:lnTo>
                  <a:pt x="3405188" y="6642277"/>
                </a:lnTo>
                <a:lnTo>
                  <a:pt x="3402542" y="6644659"/>
                </a:lnTo>
                <a:lnTo>
                  <a:pt x="3403169" y="6645035"/>
                </a:lnTo>
                <a:lnTo>
                  <a:pt x="3408044" y="6639632"/>
                </a:lnTo>
                <a:lnTo>
                  <a:pt x="3382369" y="6634341"/>
                </a:lnTo>
                <a:lnTo>
                  <a:pt x="3386604" y="6627462"/>
                </a:lnTo>
                <a:lnTo>
                  <a:pt x="3386075" y="6625345"/>
                </a:lnTo>
                <a:lnTo>
                  <a:pt x="3383428" y="6625874"/>
                </a:lnTo>
                <a:lnTo>
                  <a:pt x="3374164" y="6609205"/>
                </a:lnTo>
                <a:lnTo>
                  <a:pt x="3377075" y="6609205"/>
                </a:lnTo>
                <a:lnTo>
                  <a:pt x="3367282" y="6597564"/>
                </a:lnTo>
                <a:lnTo>
                  <a:pt x="3374958" y="6596505"/>
                </a:lnTo>
                <a:lnTo>
                  <a:pt x="3361988" y="6590949"/>
                </a:lnTo>
                <a:lnTo>
                  <a:pt x="3376546" y="6593330"/>
                </a:lnTo>
                <a:lnTo>
                  <a:pt x="3354312" y="6582747"/>
                </a:lnTo>
                <a:lnTo>
                  <a:pt x="3360835" y="6576390"/>
                </a:lnTo>
                <a:lnTo>
                  <a:pt x="3360929" y="6576397"/>
                </a:lnTo>
                <a:lnTo>
                  <a:pt x="3361519" y="6575723"/>
                </a:lnTo>
                <a:lnTo>
                  <a:pt x="3364900" y="6572428"/>
                </a:lnTo>
                <a:lnTo>
                  <a:pt x="3362253" y="6571634"/>
                </a:lnTo>
                <a:lnTo>
                  <a:pt x="3362782" y="6574280"/>
                </a:lnTo>
                <a:lnTo>
                  <a:pt x="3361519" y="6575723"/>
                </a:lnTo>
                <a:lnTo>
                  <a:pt x="3360835" y="6576390"/>
                </a:lnTo>
                <a:lnTo>
                  <a:pt x="3340548" y="6574809"/>
                </a:lnTo>
                <a:lnTo>
                  <a:pt x="3338166" y="6582218"/>
                </a:lnTo>
                <a:lnTo>
                  <a:pt x="3330755" y="6540414"/>
                </a:lnTo>
                <a:lnTo>
                  <a:pt x="3323344" y="6498345"/>
                </a:lnTo>
                <a:lnTo>
                  <a:pt x="3382104" y="6490936"/>
                </a:lnTo>
                <a:lnTo>
                  <a:pt x="3440865" y="6482999"/>
                </a:lnTo>
                <a:lnTo>
                  <a:pt x="3499625" y="6475061"/>
                </a:lnTo>
                <a:lnTo>
                  <a:pt x="3558121" y="6466859"/>
                </a:lnTo>
                <a:lnTo>
                  <a:pt x="3616617" y="6458393"/>
                </a:lnTo>
                <a:lnTo>
                  <a:pt x="3675113" y="6449397"/>
                </a:lnTo>
                <a:lnTo>
                  <a:pt x="3733608" y="6440401"/>
                </a:lnTo>
                <a:lnTo>
                  <a:pt x="3792104" y="6430611"/>
                </a:lnTo>
                <a:close/>
                <a:moveTo>
                  <a:pt x="3792104" y="6430611"/>
                </a:moveTo>
                <a:lnTo>
                  <a:pt x="3785487" y="6432728"/>
                </a:lnTo>
                <a:lnTo>
                  <a:pt x="3780988" y="6433853"/>
                </a:lnTo>
                <a:lnTo>
                  <a:pt x="3792104" y="6430611"/>
                </a:lnTo>
                <a:close/>
                <a:moveTo>
                  <a:pt x="3314080" y="6390924"/>
                </a:moveTo>
                <a:lnTo>
                  <a:pt x="3313021" y="6391189"/>
                </a:lnTo>
                <a:lnTo>
                  <a:pt x="3311433" y="6391189"/>
                </a:lnTo>
                <a:lnTo>
                  <a:pt x="3312492" y="6392511"/>
                </a:lnTo>
                <a:lnTo>
                  <a:pt x="3314080" y="6390924"/>
                </a:lnTo>
                <a:close/>
                <a:moveTo>
                  <a:pt x="3240232" y="6230322"/>
                </a:moveTo>
                <a:lnTo>
                  <a:pt x="3242085" y="6232968"/>
                </a:lnTo>
                <a:lnTo>
                  <a:pt x="3242085" y="6232703"/>
                </a:lnTo>
                <a:lnTo>
                  <a:pt x="3240232" y="6230322"/>
                </a:lnTo>
                <a:close/>
                <a:moveTo>
                  <a:pt x="3991149" y="6198043"/>
                </a:moveTo>
                <a:lnTo>
                  <a:pt x="3994590" y="6198836"/>
                </a:lnTo>
                <a:lnTo>
                  <a:pt x="3991413" y="6198043"/>
                </a:lnTo>
                <a:lnTo>
                  <a:pt x="3991149" y="6198043"/>
                </a:lnTo>
                <a:close/>
                <a:moveTo>
                  <a:pt x="3794486" y="6145126"/>
                </a:moveTo>
                <a:lnTo>
                  <a:pt x="3793692" y="6145391"/>
                </a:lnTo>
                <a:lnTo>
                  <a:pt x="3794751" y="6145920"/>
                </a:lnTo>
                <a:lnTo>
                  <a:pt x="3793957" y="6145391"/>
                </a:lnTo>
                <a:lnTo>
                  <a:pt x="3794486" y="6145126"/>
                </a:lnTo>
                <a:close/>
                <a:moveTo>
                  <a:pt x="3833925" y="6137718"/>
                </a:moveTo>
                <a:lnTo>
                  <a:pt x="3846365" y="6144068"/>
                </a:lnTo>
                <a:lnTo>
                  <a:pt x="3847688" y="6144332"/>
                </a:lnTo>
                <a:lnTo>
                  <a:pt x="3833925" y="6137718"/>
                </a:lnTo>
                <a:close/>
                <a:moveTo>
                  <a:pt x="3903537" y="5987964"/>
                </a:moveTo>
                <a:lnTo>
                  <a:pt x="3902479" y="5988493"/>
                </a:lnTo>
                <a:lnTo>
                  <a:pt x="3901949" y="5989286"/>
                </a:lnTo>
                <a:lnTo>
                  <a:pt x="3903537" y="5987964"/>
                </a:lnTo>
                <a:close/>
                <a:moveTo>
                  <a:pt x="4196410" y="5965738"/>
                </a:moveTo>
                <a:lnTo>
                  <a:pt x="4197351" y="5971733"/>
                </a:lnTo>
                <a:lnTo>
                  <a:pt x="4191001" y="5983201"/>
                </a:lnTo>
                <a:lnTo>
                  <a:pt x="4196410" y="5965738"/>
                </a:lnTo>
                <a:close/>
                <a:moveTo>
                  <a:pt x="3907508" y="5944836"/>
                </a:moveTo>
                <a:lnTo>
                  <a:pt x="3907772" y="5946159"/>
                </a:lnTo>
                <a:lnTo>
                  <a:pt x="3908037" y="5945895"/>
                </a:lnTo>
                <a:lnTo>
                  <a:pt x="3907508" y="5944836"/>
                </a:lnTo>
                <a:close/>
                <a:moveTo>
                  <a:pt x="3930271" y="5938751"/>
                </a:moveTo>
                <a:lnTo>
                  <a:pt x="3917831" y="5946159"/>
                </a:lnTo>
                <a:lnTo>
                  <a:pt x="3918095" y="5946159"/>
                </a:lnTo>
                <a:lnTo>
                  <a:pt x="3930271" y="5938751"/>
                </a:lnTo>
                <a:close/>
                <a:moveTo>
                  <a:pt x="3259554" y="5921818"/>
                </a:moveTo>
                <a:lnTo>
                  <a:pt x="3257966" y="5922611"/>
                </a:lnTo>
                <a:lnTo>
                  <a:pt x="3260348" y="5922611"/>
                </a:lnTo>
                <a:lnTo>
                  <a:pt x="3259554" y="5921818"/>
                </a:lnTo>
                <a:close/>
                <a:moveTo>
                  <a:pt x="4192519" y="5918113"/>
                </a:moveTo>
                <a:lnTo>
                  <a:pt x="4194176" y="5922021"/>
                </a:lnTo>
                <a:lnTo>
                  <a:pt x="4191139" y="5927638"/>
                </a:lnTo>
                <a:lnTo>
                  <a:pt x="4187826" y="5925196"/>
                </a:lnTo>
                <a:lnTo>
                  <a:pt x="4192519" y="5918113"/>
                </a:lnTo>
                <a:close/>
                <a:moveTo>
                  <a:pt x="3576649" y="5917055"/>
                </a:moveTo>
                <a:lnTo>
                  <a:pt x="3581413" y="5919966"/>
                </a:lnTo>
                <a:lnTo>
                  <a:pt x="3589354" y="5921818"/>
                </a:lnTo>
                <a:lnTo>
                  <a:pt x="3589883" y="5921818"/>
                </a:lnTo>
                <a:lnTo>
                  <a:pt x="3576649" y="5917055"/>
                </a:lnTo>
                <a:close/>
                <a:moveTo>
                  <a:pt x="3486126" y="5866255"/>
                </a:moveTo>
                <a:lnTo>
                  <a:pt x="3486126" y="5866520"/>
                </a:lnTo>
                <a:lnTo>
                  <a:pt x="3488508" y="5867578"/>
                </a:lnTo>
                <a:lnTo>
                  <a:pt x="3486126" y="5866255"/>
                </a:lnTo>
                <a:close/>
                <a:moveTo>
                  <a:pt x="3458069" y="5858847"/>
                </a:moveTo>
                <a:lnTo>
                  <a:pt x="3445629" y="5860434"/>
                </a:lnTo>
                <a:lnTo>
                  <a:pt x="3457275" y="5859376"/>
                </a:lnTo>
                <a:lnTo>
                  <a:pt x="3458069" y="5858847"/>
                </a:lnTo>
                <a:close/>
                <a:moveTo>
                  <a:pt x="3151562" y="5828420"/>
                </a:moveTo>
                <a:lnTo>
                  <a:pt x="3152621" y="5829743"/>
                </a:lnTo>
                <a:lnTo>
                  <a:pt x="3153150" y="5829743"/>
                </a:lnTo>
                <a:lnTo>
                  <a:pt x="3151562" y="5828420"/>
                </a:lnTo>
                <a:close/>
                <a:moveTo>
                  <a:pt x="3144415" y="5814397"/>
                </a:moveTo>
                <a:lnTo>
                  <a:pt x="3149444" y="5820747"/>
                </a:lnTo>
                <a:lnTo>
                  <a:pt x="3149180" y="5819953"/>
                </a:lnTo>
                <a:lnTo>
                  <a:pt x="3144415" y="5814397"/>
                </a:lnTo>
                <a:close/>
                <a:moveTo>
                  <a:pt x="3160455" y="5805930"/>
                </a:moveTo>
                <a:lnTo>
                  <a:pt x="3161355" y="5805930"/>
                </a:lnTo>
                <a:lnTo>
                  <a:pt x="3165590" y="5806195"/>
                </a:lnTo>
                <a:lnTo>
                  <a:pt x="3169296" y="5806724"/>
                </a:lnTo>
                <a:lnTo>
                  <a:pt x="3173266" y="5807518"/>
                </a:lnTo>
                <a:lnTo>
                  <a:pt x="3176707" y="5808841"/>
                </a:lnTo>
                <a:lnTo>
                  <a:pt x="3179883" y="5810428"/>
                </a:lnTo>
                <a:lnTo>
                  <a:pt x="3183324" y="5812545"/>
                </a:lnTo>
                <a:lnTo>
                  <a:pt x="3186236" y="5814926"/>
                </a:lnTo>
                <a:lnTo>
                  <a:pt x="3188883" y="5817836"/>
                </a:lnTo>
                <a:lnTo>
                  <a:pt x="3191530" y="5821011"/>
                </a:lnTo>
                <a:lnTo>
                  <a:pt x="3193647" y="5824980"/>
                </a:lnTo>
                <a:lnTo>
                  <a:pt x="3195765" y="5829214"/>
                </a:lnTo>
                <a:lnTo>
                  <a:pt x="3197882" y="5833976"/>
                </a:lnTo>
                <a:lnTo>
                  <a:pt x="3199206" y="5839532"/>
                </a:lnTo>
                <a:lnTo>
                  <a:pt x="3200794" y="5845353"/>
                </a:lnTo>
                <a:lnTo>
                  <a:pt x="3201852" y="5852232"/>
                </a:lnTo>
                <a:lnTo>
                  <a:pt x="3215351" y="5939545"/>
                </a:lnTo>
                <a:lnTo>
                  <a:pt x="3229380" y="6027122"/>
                </a:lnTo>
                <a:lnTo>
                  <a:pt x="3251084" y="6163118"/>
                </a:lnTo>
                <a:lnTo>
                  <a:pt x="3261936" y="6230851"/>
                </a:lnTo>
                <a:lnTo>
                  <a:pt x="3273318" y="6298849"/>
                </a:lnTo>
                <a:lnTo>
                  <a:pt x="3265907" y="6293557"/>
                </a:lnTo>
                <a:lnTo>
                  <a:pt x="3273318" y="6299114"/>
                </a:lnTo>
                <a:lnTo>
                  <a:pt x="3289464" y="6394628"/>
                </a:lnTo>
                <a:lnTo>
                  <a:pt x="3297934" y="6442253"/>
                </a:lnTo>
                <a:lnTo>
                  <a:pt x="3306404" y="6490143"/>
                </a:lnTo>
                <a:lnTo>
                  <a:pt x="3300316" y="6490672"/>
                </a:lnTo>
                <a:lnTo>
                  <a:pt x="3293434" y="6491201"/>
                </a:lnTo>
                <a:lnTo>
                  <a:pt x="3287082" y="6491730"/>
                </a:lnTo>
                <a:lnTo>
                  <a:pt x="3280464" y="6491730"/>
                </a:lnTo>
                <a:lnTo>
                  <a:pt x="3273583" y="6491201"/>
                </a:lnTo>
                <a:lnTo>
                  <a:pt x="3267495" y="6490672"/>
                </a:lnTo>
                <a:lnTo>
                  <a:pt x="3261142" y="6489614"/>
                </a:lnTo>
                <a:lnTo>
                  <a:pt x="3255849" y="6488291"/>
                </a:lnTo>
                <a:lnTo>
                  <a:pt x="3251084" y="6486703"/>
                </a:lnTo>
                <a:lnTo>
                  <a:pt x="3248967" y="6485645"/>
                </a:lnTo>
                <a:lnTo>
                  <a:pt x="3247114" y="6484586"/>
                </a:lnTo>
                <a:lnTo>
                  <a:pt x="3245526" y="6483264"/>
                </a:lnTo>
                <a:lnTo>
                  <a:pt x="3243938" y="6481941"/>
                </a:lnTo>
                <a:lnTo>
                  <a:pt x="3242879" y="6480353"/>
                </a:lnTo>
                <a:lnTo>
                  <a:pt x="3241555" y="6479030"/>
                </a:lnTo>
                <a:lnTo>
                  <a:pt x="3241026" y="6477178"/>
                </a:lnTo>
                <a:lnTo>
                  <a:pt x="3240761" y="6475591"/>
                </a:lnTo>
                <a:lnTo>
                  <a:pt x="3240761" y="6473474"/>
                </a:lnTo>
                <a:lnTo>
                  <a:pt x="3241026" y="6471357"/>
                </a:lnTo>
                <a:lnTo>
                  <a:pt x="3241555" y="6469241"/>
                </a:lnTo>
                <a:lnTo>
                  <a:pt x="3242350" y="6466859"/>
                </a:lnTo>
                <a:lnTo>
                  <a:pt x="3243938" y="6464214"/>
                </a:lnTo>
                <a:lnTo>
                  <a:pt x="3245791" y="6461568"/>
                </a:lnTo>
                <a:lnTo>
                  <a:pt x="3242085" y="6447280"/>
                </a:lnTo>
                <a:lnTo>
                  <a:pt x="3245791" y="6447545"/>
                </a:lnTo>
                <a:lnTo>
                  <a:pt x="3245791" y="6446751"/>
                </a:lnTo>
                <a:lnTo>
                  <a:pt x="3243673" y="6439607"/>
                </a:lnTo>
                <a:lnTo>
                  <a:pt x="3237320" y="6345945"/>
                </a:lnTo>
                <a:lnTo>
                  <a:pt x="3227262" y="6317105"/>
                </a:lnTo>
                <a:lnTo>
                  <a:pt x="3224351" y="6312078"/>
                </a:lnTo>
                <a:lnTo>
                  <a:pt x="3221175" y="6307051"/>
                </a:lnTo>
                <a:lnTo>
                  <a:pt x="3217469" y="6302024"/>
                </a:lnTo>
                <a:lnTo>
                  <a:pt x="3214028" y="6297526"/>
                </a:lnTo>
                <a:lnTo>
                  <a:pt x="3206617" y="6288530"/>
                </a:lnTo>
                <a:lnTo>
                  <a:pt x="3199206" y="6279534"/>
                </a:lnTo>
                <a:lnTo>
                  <a:pt x="3192059" y="6270803"/>
                </a:lnTo>
                <a:lnTo>
                  <a:pt x="3188883" y="6266041"/>
                </a:lnTo>
                <a:lnTo>
                  <a:pt x="3185177" y="6261278"/>
                </a:lnTo>
                <a:lnTo>
                  <a:pt x="3182266" y="6256251"/>
                </a:lnTo>
                <a:lnTo>
                  <a:pt x="3179354" y="6251224"/>
                </a:lnTo>
                <a:lnTo>
                  <a:pt x="3176707" y="6245932"/>
                </a:lnTo>
                <a:lnTo>
                  <a:pt x="3174325" y="6240376"/>
                </a:lnTo>
                <a:lnTo>
                  <a:pt x="3182001" y="6230057"/>
                </a:lnTo>
                <a:lnTo>
                  <a:pt x="3181207" y="6226089"/>
                </a:lnTo>
                <a:lnTo>
                  <a:pt x="3179883" y="6222649"/>
                </a:lnTo>
                <a:lnTo>
                  <a:pt x="3178560" y="6219474"/>
                </a:lnTo>
                <a:lnTo>
                  <a:pt x="3176707" y="6216299"/>
                </a:lnTo>
                <a:lnTo>
                  <a:pt x="3173002" y="6209684"/>
                </a:lnTo>
                <a:lnTo>
                  <a:pt x="3169031" y="6203864"/>
                </a:lnTo>
                <a:lnTo>
                  <a:pt x="3165061" y="6198043"/>
                </a:lnTo>
                <a:lnTo>
                  <a:pt x="3161355" y="6191957"/>
                </a:lnTo>
                <a:lnTo>
                  <a:pt x="3160032" y="6189047"/>
                </a:lnTo>
                <a:lnTo>
                  <a:pt x="3158708" y="6185607"/>
                </a:lnTo>
                <a:lnTo>
                  <a:pt x="3157650" y="6182432"/>
                </a:lnTo>
                <a:lnTo>
                  <a:pt x="3156856" y="6178993"/>
                </a:lnTo>
                <a:lnTo>
                  <a:pt x="3158179" y="6174230"/>
                </a:lnTo>
                <a:lnTo>
                  <a:pt x="3159238" y="6169203"/>
                </a:lnTo>
                <a:lnTo>
                  <a:pt x="3159767" y="6163382"/>
                </a:lnTo>
                <a:lnTo>
                  <a:pt x="3159767" y="6157561"/>
                </a:lnTo>
                <a:lnTo>
                  <a:pt x="3159503" y="6151211"/>
                </a:lnTo>
                <a:lnTo>
                  <a:pt x="3158708" y="6144597"/>
                </a:lnTo>
                <a:lnTo>
                  <a:pt x="3158179" y="6137982"/>
                </a:lnTo>
                <a:lnTo>
                  <a:pt x="3157120" y="6131103"/>
                </a:lnTo>
                <a:lnTo>
                  <a:pt x="3154738" y="6117609"/>
                </a:lnTo>
                <a:lnTo>
                  <a:pt x="3152091" y="6104645"/>
                </a:lnTo>
                <a:lnTo>
                  <a:pt x="3149709" y="6093003"/>
                </a:lnTo>
                <a:lnTo>
                  <a:pt x="3147592" y="6082949"/>
                </a:lnTo>
                <a:lnTo>
                  <a:pt x="3133828" y="6056755"/>
                </a:lnTo>
                <a:lnTo>
                  <a:pt x="3140710" y="6042203"/>
                </a:lnTo>
                <a:lnTo>
                  <a:pt x="3115829" y="5973411"/>
                </a:lnTo>
                <a:lnTo>
                  <a:pt x="3104712" y="5968649"/>
                </a:lnTo>
                <a:lnTo>
                  <a:pt x="3105506" y="5968914"/>
                </a:lnTo>
                <a:lnTo>
                  <a:pt x="3105771" y="5968649"/>
                </a:lnTo>
                <a:lnTo>
                  <a:pt x="3106300" y="5968384"/>
                </a:lnTo>
                <a:lnTo>
                  <a:pt x="3106565" y="5968120"/>
                </a:lnTo>
                <a:lnTo>
                  <a:pt x="3107095" y="5966268"/>
                </a:lnTo>
                <a:lnTo>
                  <a:pt x="3107095" y="5964151"/>
                </a:lnTo>
                <a:lnTo>
                  <a:pt x="3107095" y="5960976"/>
                </a:lnTo>
                <a:lnTo>
                  <a:pt x="3106830" y="5957536"/>
                </a:lnTo>
                <a:lnTo>
                  <a:pt x="3105771" y="5948805"/>
                </a:lnTo>
                <a:lnTo>
                  <a:pt x="3103654" y="5937957"/>
                </a:lnTo>
                <a:lnTo>
                  <a:pt x="3101007" y="5925522"/>
                </a:lnTo>
                <a:lnTo>
                  <a:pt x="3098095" y="5912293"/>
                </a:lnTo>
                <a:lnTo>
                  <a:pt x="3094654" y="5898799"/>
                </a:lnTo>
                <a:lnTo>
                  <a:pt x="3087243" y="5871282"/>
                </a:lnTo>
                <a:lnTo>
                  <a:pt x="3080891" y="5846676"/>
                </a:lnTo>
                <a:lnTo>
                  <a:pt x="3073215" y="5820482"/>
                </a:lnTo>
                <a:lnTo>
                  <a:pt x="3085126" y="5818895"/>
                </a:lnTo>
                <a:lnTo>
                  <a:pt x="3096507" y="5816778"/>
                </a:lnTo>
                <a:lnTo>
                  <a:pt x="3107889" y="5814397"/>
                </a:lnTo>
                <a:lnTo>
                  <a:pt x="3118741" y="5812016"/>
                </a:lnTo>
                <a:lnTo>
                  <a:pt x="3128799" y="5809634"/>
                </a:lnTo>
                <a:lnTo>
                  <a:pt x="3138857" y="5808047"/>
                </a:lnTo>
                <a:lnTo>
                  <a:pt x="3148386" y="5806459"/>
                </a:lnTo>
                <a:lnTo>
                  <a:pt x="3150602" y="5806199"/>
                </a:lnTo>
                <a:lnTo>
                  <a:pt x="3151297" y="5806459"/>
                </a:lnTo>
                <a:lnTo>
                  <a:pt x="3153679" y="5806724"/>
                </a:lnTo>
                <a:lnTo>
                  <a:pt x="3156591" y="5806724"/>
                </a:lnTo>
                <a:lnTo>
                  <a:pt x="3159767" y="5806195"/>
                </a:lnTo>
                <a:lnTo>
                  <a:pt x="3160455" y="5805930"/>
                </a:lnTo>
                <a:close/>
                <a:moveTo>
                  <a:pt x="3148386" y="5784764"/>
                </a:moveTo>
                <a:lnTo>
                  <a:pt x="3146533" y="5790584"/>
                </a:lnTo>
                <a:lnTo>
                  <a:pt x="3148386" y="5787145"/>
                </a:lnTo>
                <a:lnTo>
                  <a:pt x="3148386" y="5784764"/>
                </a:lnTo>
                <a:close/>
                <a:moveTo>
                  <a:pt x="4346575" y="5784763"/>
                </a:moveTo>
                <a:lnTo>
                  <a:pt x="4348163" y="5784763"/>
                </a:lnTo>
                <a:lnTo>
                  <a:pt x="4347369" y="5794008"/>
                </a:lnTo>
                <a:lnTo>
                  <a:pt x="4347369" y="5794288"/>
                </a:lnTo>
                <a:lnTo>
                  <a:pt x="4338638" y="5794008"/>
                </a:lnTo>
                <a:lnTo>
                  <a:pt x="4346575" y="5784763"/>
                </a:lnTo>
                <a:close/>
                <a:moveTo>
                  <a:pt x="4397905" y="5745075"/>
                </a:moveTo>
                <a:lnTo>
                  <a:pt x="4400551" y="5745369"/>
                </a:lnTo>
                <a:lnTo>
                  <a:pt x="4400330" y="5746251"/>
                </a:lnTo>
                <a:lnTo>
                  <a:pt x="4392613" y="5753013"/>
                </a:lnTo>
                <a:lnTo>
                  <a:pt x="4397905" y="5745075"/>
                </a:lnTo>
                <a:close/>
                <a:moveTo>
                  <a:pt x="3057069" y="5721793"/>
                </a:moveTo>
                <a:lnTo>
                  <a:pt x="3059186" y="5726555"/>
                </a:lnTo>
                <a:lnTo>
                  <a:pt x="3059186" y="5727084"/>
                </a:lnTo>
                <a:lnTo>
                  <a:pt x="3059186" y="5730524"/>
                </a:lnTo>
                <a:lnTo>
                  <a:pt x="3059716" y="5728407"/>
                </a:lnTo>
                <a:lnTo>
                  <a:pt x="3059716" y="5727349"/>
                </a:lnTo>
                <a:lnTo>
                  <a:pt x="3057069" y="5721793"/>
                </a:lnTo>
                <a:close/>
                <a:moveTo>
                  <a:pt x="3088302" y="5719941"/>
                </a:moveTo>
                <a:lnTo>
                  <a:pt x="3098095" y="5722057"/>
                </a:lnTo>
                <a:lnTo>
                  <a:pt x="3098360" y="5722057"/>
                </a:lnTo>
                <a:lnTo>
                  <a:pt x="3088302" y="5719941"/>
                </a:lnTo>
                <a:close/>
                <a:moveTo>
                  <a:pt x="3058657" y="5686868"/>
                </a:moveTo>
                <a:lnTo>
                  <a:pt x="3057863" y="5687661"/>
                </a:lnTo>
                <a:lnTo>
                  <a:pt x="3057598" y="5689778"/>
                </a:lnTo>
                <a:lnTo>
                  <a:pt x="3058657" y="5686868"/>
                </a:lnTo>
                <a:close/>
                <a:moveTo>
                  <a:pt x="3063686" y="5681841"/>
                </a:moveTo>
                <a:lnTo>
                  <a:pt x="3060245" y="5685280"/>
                </a:lnTo>
                <a:lnTo>
                  <a:pt x="3063157" y="5682634"/>
                </a:lnTo>
                <a:lnTo>
                  <a:pt x="3063686" y="5681841"/>
                </a:lnTo>
                <a:close/>
                <a:moveTo>
                  <a:pt x="3711639" y="5681311"/>
                </a:moveTo>
                <a:lnTo>
                  <a:pt x="3711639" y="5681841"/>
                </a:lnTo>
                <a:lnTo>
                  <a:pt x="3711904" y="5684751"/>
                </a:lnTo>
                <a:lnTo>
                  <a:pt x="3711639" y="5681311"/>
                </a:lnTo>
                <a:close/>
                <a:moveTo>
                  <a:pt x="3080891" y="5657499"/>
                </a:moveTo>
                <a:lnTo>
                  <a:pt x="3080096" y="5658557"/>
                </a:lnTo>
                <a:lnTo>
                  <a:pt x="3080891" y="5658028"/>
                </a:lnTo>
                <a:lnTo>
                  <a:pt x="3080891" y="5657499"/>
                </a:lnTo>
                <a:close/>
                <a:moveTo>
                  <a:pt x="3017630" y="5597968"/>
                </a:moveTo>
                <a:lnTo>
                  <a:pt x="3016307" y="5605905"/>
                </a:lnTo>
                <a:lnTo>
                  <a:pt x="3022130" y="5616224"/>
                </a:lnTo>
                <a:lnTo>
                  <a:pt x="3016307" y="5612784"/>
                </a:lnTo>
                <a:lnTo>
                  <a:pt x="3015248" y="5615166"/>
                </a:lnTo>
                <a:lnTo>
                  <a:pt x="3014984" y="5617018"/>
                </a:lnTo>
                <a:lnTo>
                  <a:pt x="3014719" y="5618870"/>
                </a:lnTo>
                <a:lnTo>
                  <a:pt x="3014984" y="5620457"/>
                </a:lnTo>
                <a:lnTo>
                  <a:pt x="3015513" y="5621780"/>
                </a:lnTo>
                <a:lnTo>
                  <a:pt x="3016307" y="5622838"/>
                </a:lnTo>
                <a:lnTo>
                  <a:pt x="3017101" y="5623632"/>
                </a:lnTo>
                <a:lnTo>
                  <a:pt x="3017895" y="5624691"/>
                </a:lnTo>
                <a:lnTo>
                  <a:pt x="3019218" y="5625220"/>
                </a:lnTo>
                <a:lnTo>
                  <a:pt x="3020542" y="5625484"/>
                </a:lnTo>
                <a:lnTo>
                  <a:pt x="3023189" y="5625749"/>
                </a:lnTo>
                <a:lnTo>
                  <a:pt x="3026100" y="5625749"/>
                </a:lnTo>
                <a:lnTo>
                  <a:pt x="3028747" y="5625220"/>
                </a:lnTo>
                <a:lnTo>
                  <a:pt x="3039335" y="5627601"/>
                </a:lnTo>
                <a:lnTo>
                  <a:pt x="3047275" y="5628659"/>
                </a:lnTo>
                <a:lnTo>
                  <a:pt x="3048863" y="5628659"/>
                </a:lnTo>
                <a:lnTo>
                  <a:pt x="3049922" y="5637391"/>
                </a:lnTo>
                <a:lnTo>
                  <a:pt x="3068874" y="5636093"/>
                </a:lnTo>
                <a:lnTo>
                  <a:pt x="3070430" y="5631040"/>
                </a:lnTo>
                <a:lnTo>
                  <a:pt x="3070942" y="5630775"/>
                </a:lnTo>
                <a:lnTo>
                  <a:pt x="3076570" y="5636591"/>
                </a:lnTo>
                <a:lnTo>
                  <a:pt x="3076656" y="5636597"/>
                </a:lnTo>
                <a:lnTo>
                  <a:pt x="3076920" y="5636597"/>
                </a:lnTo>
                <a:lnTo>
                  <a:pt x="3076920" y="5641359"/>
                </a:lnTo>
                <a:lnTo>
                  <a:pt x="3077185" y="5645593"/>
                </a:lnTo>
                <a:lnTo>
                  <a:pt x="3078244" y="5649032"/>
                </a:lnTo>
                <a:lnTo>
                  <a:pt x="3079038" y="5651413"/>
                </a:lnTo>
                <a:lnTo>
                  <a:pt x="3079567" y="5652207"/>
                </a:lnTo>
                <a:lnTo>
                  <a:pt x="3080096" y="5652472"/>
                </a:lnTo>
                <a:lnTo>
                  <a:pt x="3080891" y="5652472"/>
                </a:lnTo>
                <a:lnTo>
                  <a:pt x="3081420" y="5652207"/>
                </a:lnTo>
                <a:lnTo>
                  <a:pt x="3081949" y="5651413"/>
                </a:lnTo>
                <a:lnTo>
                  <a:pt x="3082479" y="5650091"/>
                </a:lnTo>
                <a:lnTo>
                  <a:pt x="3083008" y="5648238"/>
                </a:lnTo>
                <a:lnTo>
                  <a:pt x="3083802" y="5646122"/>
                </a:lnTo>
                <a:lnTo>
                  <a:pt x="3090949" y="5641624"/>
                </a:lnTo>
                <a:lnTo>
                  <a:pt x="3097301" y="5637920"/>
                </a:lnTo>
                <a:lnTo>
                  <a:pt x="3089890" y="5635274"/>
                </a:lnTo>
                <a:lnTo>
                  <a:pt x="3088302" y="5635538"/>
                </a:lnTo>
                <a:lnTo>
                  <a:pt x="3086978" y="5635274"/>
                </a:lnTo>
                <a:lnTo>
                  <a:pt x="3085655" y="5634745"/>
                </a:lnTo>
                <a:lnTo>
                  <a:pt x="3084331" y="5634216"/>
                </a:lnTo>
                <a:lnTo>
                  <a:pt x="3083537" y="5633422"/>
                </a:lnTo>
                <a:lnTo>
                  <a:pt x="3082214" y="5632628"/>
                </a:lnTo>
                <a:lnTo>
                  <a:pt x="3080096" y="5630247"/>
                </a:lnTo>
                <a:lnTo>
                  <a:pt x="3076391" y="5624691"/>
                </a:lnTo>
                <a:lnTo>
                  <a:pt x="3074273" y="5622045"/>
                </a:lnTo>
                <a:lnTo>
                  <a:pt x="3071627" y="5619928"/>
                </a:lnTo>
                <a:lnTo>
                  <a:pt x="3069509" y="5618076"/>
                </a:lnTo>
                <a:lnTo>
                  <a:pt x="3066333" y="5616224"/>
                </a:lnTo>
                <a:lnTo>
                  <a:pt x="3059186" y="5611991"/>
                </a:lnTo>
                <a:lnTo>
                  <a:pt x="3052040" y="5608286"/>
                </a:lnTo>
                <a:lnTo>
                  <a:pt x="3047805" y="5606170"/>
                </a:lnTo>
                <a:lnTo>
                  <a:pt x="3038011" y="5601672"/>
                </a:lnTo>
                <a:lnTo>
                  <a:pt x="3017630" y="5597968"/>
                </a:lnTo>
                <a:close/>
                <a:moveTo>
                  <a:pt x="4596223" y="5569657"/>
                </a:moveTo>
                <a:lnTo>
                  <a:pt x="4560490" y="5577595"/>
                </a:lnTo>
                <a:lnTo>
                  <a:pt x="4533757" y="5584209"/>
                </a:lnTo>
                <a:lnTo>
                  <a:pt x="4523169" y="5586855"/>
                </a:lnTo>
                <a:lnTo>
                  <a:pt x="4514964" y="5589501"/>
                </a:lnTo>
                <a:lnTo>
                  <a:pt x="4508082" y="5591353"/>
                </a:lnTo>
                <a:lnTo>
                  <a:pt x="4503053" y="5593205"/>
                </a:lnTo>
                <a:lnTo>
                  <a:pt x="4499612" y="5594793"/>
                </a:lnTo>
                <a:lnTo>
                  <a:pt x="4497495" y="5595851"/>
                </a:lnTo>
                <a:lnTo>
                  <a:pt x="4497230" y="5596116"/>
                </a:lnTo>
                <a:lnTo>
                  <a:pt x="4496965" y="5596645"/>
                </a:lnTo>
                <a:lnTo>
                  <a:pt x="4497230" y="5596909"/>
                </a:lnTo>
                <a:lnTo>
                  <a:pt x="4497495" y="5597438"/>
                </a:lnTo>
                <a:lnTo>
                  <a:pt x="4499348" y="5597703"/>
                </a:lnTo>
                <a:lnTo>
                  <a:pt x="4501995" y="5597968"/>
                </a:lnTo>
                <a:lnTo>
                  <a:pt x="4505700" y="5597703"/>
                </a:lnTo>
                <a:lnTo>
                  <a:pt x="4510200" y="5597438"/>
                </a:lnTo>
                <a:lnTo>
                  <a:pt x="4520787" y="5596116"/>
                </a:lnTo>
                <a:lnTo>
                  <a:pt x="4533492" y="5593999"/>
                </a:lnTo>
                <a:lnTo>
                  <a:pt x="4546991" y="5591088"/>
                </a:lnTo>
                <a:lnTo>
                  <a:pt x="4560490" y="5587649"/>
                </a:lnTo>
                <a:lnTo>
                  <a:pt x="4566578" y="5585797"/>
                </a:lnTo>
                <a:lnTo>
                  <a:pt x="4572666" y="5583945"/>
                </a:lnTo>
                <a:lnTo>
                  <a:pt x="4578489" y="5581828"/>
                </a:lnTo>
                <a:lnTo>
                  <a:pt x="4583518" y="5579447"/>
                </a:lnTo>
                <a:lnTo>
                  <a:pt x="4588018" y="5577066"/>
                </a:lnTo>
                <a:lnTo>
                  <a:pt x="4591723" y="5574684"/>
                </a:lnTo>
                <a:lnTo>
                  <a:pt x="4594370" y="5572038"/>
                </a:lnTo>
                <a:lnTo>
                  <a:pt x="4595503" y="5571133"/>
                </a:lnTo>
                <a:lnTo>
                  <a:pt x="4585636" y="5591353"/>
                </a:lnTo>
                <a:lnTo>
                  <a:pt x="4579283" y="5603788"/>
                </a:lnTo>
                <a:lnTo>
                  <a:pt x="4572137" y="5617018"/>
                </a:lnTo>
                <a:lnTo>
                  <a:pt x="4564461" y="5630511"/>
                </a:lnTo>
                <a:lnTo>
                  <a:pt x="4555991" y="5644005"/>
                </a:lnTo>
                <a:lnTo>
                  <a:pt x="4547256" y="5657499"/>
                </a:lnTo>
                <a:lnTo>
                  <a:pt x="4542492" y="5663849"/>
                </a:lnTo>
                <a:lnTo>
                  <a:pt x="4537727" y="5670463"/>
                </a:lnTo>
                <a:lnTo>
                  <a:pt x="4533228" y="5676813"/>
                </a:lnTo>
                <a:lnTo>
                  <a:pt x="4528199" y="5682634"/>
                </a:lnTo>
                <a:lnTo>
                  <a:pt x="4522905" y="5688455"/>
                </a:lnTo>
                <a:lnTo>
                  <a:pt x="4517876" y="5694011"/>
                </a:lnTo>
                <a:lnTo>
                  <a:pt x="4512582" y="5699303"/>
                </a:lnTo>
                <a:lnTo>
                  <a:pt x="4507024" y="5704066"/>
                </a:lnTo>
                <a:lnTo>
                  <a:pt x="4501465" y="5708563"/>
                </a:lnTo>
                <a:lnTo>
                  <a:pt x="4495907" y="5712532"/>
                </a:lnTo>
                <a:lnTo>
                  <a:pt x="4490348" y="5716236"/>
                </a:lnTo>
                <a:lnTo>
                  <a:pt x="4484790" y="5719411"/>
                </a:lnTo>
                <a:lnTo>
                  <a:pt x="4478702" y="5721793"/>
                </a:lnTo>
                <a:lnTo>
                  <a:pt x="4472879" y="5723645"/>
                </a:lnTo>
                <a:lnTo>
                  <a:pt x="4467056" y="5725232"/>
                </a:lnTo>
                <a:lnTo>
                  <a:pt x="4460968" y="5725761"/>
                </a:lnTo>
                <a:lnTo>
                  <a:pt x="4455145" y="5725761"/>
                </a:lnTo>
                <a:lnTo>
                  <a:pt x="4451704" y="5725761"/>
                </a:lnTo>
                <a:lnTo>
                  <a:pt x="4448792" y="5725232"/>
                </a:lnTo>
                <a:lnTo>
                  <a:pt x="4447734" y="5717559"/>
                </a:lnTo>
                <a:lnTo>
                  <a:pt x="4442705" y="5731847"/>
                </a:lnTo>
                <a:lnTo>
                  <a:pt x="4431058" y="5736874"/>
                </a:lnTo>
                <a:lnTo>
                  <a:pt x="4424177" y="5739784"/>
                </a:lnTo>
                <a:lnTo>
                  <a:pt x="4418089" y="5741901"/>
                </a:lnTo>
                <a:lnTo>
                  <a:pt x="4415707" y="5742430"/>
                </a:lnTo>
                <a:lnTo>
                  <a:pt x="4413854" y="5743224"/>
                </a:lnTo>
                <a:lnTo>
                  <a:pt x="4412530" y="5743224"/>
                </a:lnTo>
                <a:lnTo>
                  <a:pt x="4412266" y="5742695"/>
                </a:lnTo>
                <a:lnTo>
                  <a:pt x="4412266" y="5742430"/>
                </a:lnTo>
                <a:lnTo>
                  <a:pt x="4412795" y="5741636"/>
                </a:lnTo>
                <a:lnTo>
                  <a:pt x="4414383" y="5740049"/>
                </a:lnTo>
                <a:lnTo>
                  <a:pt x="4417295" y="5737932"/>
                </a:lnTo>
                <a:lnTo>
                  <a:pt x="4421265" y="5734757"/>
                </a:lnTo>
                <a:lnTo>
                  <a:pt x="4417295" y="5734757"/>
                </a:lnTo>
                <a:lnTo>
                  <a:pt x="4413060" y="5735286"/>
                </a:lnTo>
                <a:lnTo>
                  <a:pt x="4409354" y="5735816"/>
                </a:lnTo>
                <a:lnTo>
                  <a:pt x="4405384" y="5736609"/>
                </a:lnTo>
                <a:lnTo>
                  <a:pt x="4401943" y="5737403"/>
                </a:lnTo>
                <a:lnTo>
                  <a:pt x="4398767" y="5738726"/>
                </a:lnTo>
                <a:lnTo>
                  <a:pt x="4395590" y="5739784"/>
                </a:lnTo>
                <a:lnTo>
                  <a:pt x="4392414" y="5741372"/>
                </a:lnTo>
                <a:lnTo>
                  <a:pt x="4390032" y="5743224"/>
                </a:lnTo>
                <a:lnTo>
                  <a:pt x="4387650" y="5744811"/>
                </a:lnTo>
                <a:lnTo>
                  <a:pt x="4385532" y="5746928"/>
                </a:lnTo>
                <a:lnTo>
                  <a:pt x="4383680" y="5749309"/>
                </a:lnTo>
                <a:lnTo>
                  <a:pt x="4382356" y="5751691"/>
                </a:lnTo>
                <a:lnTo>
                  <a:pt x="4381033" y="5754072"/>
                </a:lnTo>
                <a:lnTo>
                  <a:pt x="4380239" y="5756718"/>
                </a:lnTo>
                <a:lnTo>
                  <a:pt x="4379974" y="5759099"/>
                </a:lnTo>
                <a:lnTo>
                  <a:pt x="4374415" y="5761216"/>
                </a:lnTo>
                <a:lnTo>
                  <a:pt x="4368592" y="5763597"/>
                </a:lnTo>
                <a:lnTo>
                  <a:pt x="4362505" y="5765978"/>
                </a:lnTo>
                <a:lnTo>
                  <a:pt x="4356681" y="5768889"/>
                </a:lnTo>
                <a:lnTo>
                  <a:pt x="4344506" y="5774974"/>
                </a:lnTo>
                <a:lnTo>
                  <a:pt x="4331801" y="5782118"/>
                </a:lnTo>
                <a:lnTo>
                  <a:pt x="4318831" y="5789791"/>
                </a:lnTo>
                <a:lnTo>
                  <a:pt x="4306391" y="5797993"/>
                </a:lnTo>
                <a:lnTo>
                  <a:pt x="4293686" y="5806724"/>
                </a:lnTo>
                <a:lnTo>
                  <a:pt x="4281246" y="5815455"/>
                </a:lnTo>
                <a:lnTo>
                  <a:pt x="4269335" y="5824451"/>
                </a:lnTo>
                <a:lnTo>
                  <a:pt x="4258218" y="5833447"/>
                </a:lnTo>
                <a:lnTo>
                  <a:pt x="4247630" y="5841914"/>
                </a:lnTo>
                <a:lnTo>
                  <a:pt x="4237572" y="5850380"/>
                </a:lnTo>
                <a:lnTo>
                  <a:pt x="4229102" y="5858318"/>
                </a:lnTo>
                <a:lnTo>
                  <a:pt x="4221426" y="5865461"/>
                </a:lnTo>
                <a:lnTo>
                  <a:pt x="4215339" y="5871811"/>
                </a:lnTo>
                <a:lnTo>
                  <a:pt x="4210574" y="5877368"/>
                </a:lnTo>
                <a:lnTo>
                  <a:pt x="4192046" y="5887686"/>
                </a:lnTo>
                <a:lnTo>
                  <a:pt x="4185429" y="5886099"/>
                </a:lnTo>
                <a:lnTo>
                  <a:pt x="4197075" y="5896153"/>
                </a:lnTo>
                <a:lnTo>
                  <a:pt x="4185958" y="5906207"/>
                </a:lnTo>
                <a:lnTo>
                  <a:pt x="4191781" y="5910705"/>
                </a:lnTo>
                <a:lnTo>
                  <a:pt x="4183047" y="5921553"/>
                </a:lnTo>
                <a:lnTo>
                  <a:pt x="4188341" y="5926316"/>
                </a:lnTo>
                <a:lnTo>
                  <a:pt x="4187811" y="5932930"/>
                </a:lnTo>
                <a:lnTo>
                  <a:pt x="4187282" y="5938751"/>
                </a:lnTo>
                <a:lnTo>
                  <a:pt x="4187017" y="5950393"/>
                </a:lnTo>
                <a:lnTo>
                  <a:pt x="4187282" y="5961505"/>
                </a:lnTo>
                <a:lnTo>
                  <a:pt x="4187811" y="5972089"/>
                </a:lnTo>
                <a:lnTo>
                  <a:pt x="4187282" y="5977380"/>
                </a:lnTo>
                <a:lnTo>
                  <a:pt x="4187282" y="5982936"/>
                </a:lnTo>
                <a:lnTo>
                  <a:pt x="4186752" y="5988228"/>
                </a:lnTo>
                <a:lnTo>
                  <a:pt x="4186223" y="5993520"/>
                </a:lnTo>
                <a:lnTo>
                  <a:pt x="4185164" y="5998811"/>
                </a:lnTo>
                <a:lnTo>
                  <a:pt x="4183576" y="6004368"/>
                </a:lnTo>
                <a:lnTo>
                  <a:pt x="4181723" y="6009924"/>
                </a:lnTo>
                <a:lnTo>
                  <a:pt x="4179606" y="6015480"/>
                </a:lnTo>
                <a:lnTo>
                  <a:pt x="4174577" y="6019978"/>
                </a:lnTo>
                <a:lnTo>
                  <a:pt x="4169812" y="6024476"/>
                </a:lnTo>
                <a:lnTo>
                  <a:pt x="4165048" y="6028974"/>
                </a:lnTo>
                <a:lnTo>
                  <a:pt x="4161078" y="6034001"/>
                </a:lnTo>
                <a:lnTo>
                  <a:pt x="4156843" y="6039028"/>
                </a:lnTo>
                <a:lnTo>
                  <a:pt x="4153137" y="6044320"/>
                </a:lnTo>
                <a:lnTo>
                  <a:pt x="4149167" y="6049611"/>
                </a:lnTo>
                <a:lnTo>
                  <a:pt x="4145726" y="6055168"/>
                </a:lnTo>
                <a:lnTo>
                  <a:pt x="4138579" y="6066280"/>
                </a:lnTo>
                <a:lnTo>
                  <a:pt x="4132227" y="6077657"/>
                </a:lnTo>
                <a:lnTo>
                  <a:pt x="4125874" y="6089299"/>
                </a:lnTo>
                <a:lnTo>
                  <a:pt x="4119257" y="6100676"/>
                </a:lnTo>
                <a:lnTo>
                  <a:pt x="4112640" y="6111789"/>
                </a:lnTo>
                <a:lnTo>
                  <a:pt x="4108934" y="6117080"/>
                </a:lnTo>
                <a:lnTo>
                  <a:pt x="4105229" y="6122372"/>
                </a:lnTo>
                <a:lnTo>
                  <a:pt x="4101523" y="6127664"/>
                </a:lnTo>
                <a:lnTo>
                  <a:pt x="4097553" y="6132426"/>
                </a:lnTo>
                <a:lnTo>
                  <a:pt x="4093583" y="6137189"/>
                </a:lnTo>
                <a:lnTo>
                  <a:pt x="4089083" y="6141686"/>
                </a:lnTo>
                <a:lnTo>
                  <a:pt x="4084319" y="6146184"/>
                </a:lnTo>
                <a:lnTo>
                  <a:pt x="4079290" y="6150153"/>
                </a:lnTo>
                <a:lnTo>
                  <a:pt x="4074525" y="6154122"/>
                </a:lnTo>
                <a:lnTo>
                  <a:pt x="4068967" y="6157297"/>
                </a:lnTo>
                <a:lnTo>
                  <a:pt x="4062879" y="6160472"/>
                </a:lnTo>
                <a:lnTo>
                  <a:pt x="4056791" y="6163382"/>
                </a:lnTo>
                <a:lnTo>
                  <a:pt x="4050439" y="6166028"/>
                </a:lnTo>
                <a:lnTo>
                  <a:pt x="4043557" y="6168145"/>
                </a:lnTo>
                <a:lnTo>
                  <a:pt x="4046733" y="6163118"/>
                </a:lnTo>
                <a:lnTo>
                  <a:pt x="4050703" y="6158355"/>
                </a:lnTo>
                <a:lnTo>
                  <a:pt x="4058909" y="6148830"/>
                </a:lnTo>
                <a:lnTo>
                  <a:pt x="4076113" y="6128986"/>
                </a:lnTo>
                <a:lnTo>
                  <a:pt x="4083789" y="6119726"/>
                </a:lnTo>
                <a:lnTo>
                  <a:pt x="4087230" y="6114964"/>
                </a:lnTo>
                <a:lnTo>
                  <a:pt x="4090671" y="6110730"/>
                </a:lnTo>
                <a:lnTo>
                  <a:pt x="4093318" y="6106232"/>
                </a:lnTo>
                <a:lnTo>
                  <a:pt x="4095171" y="6101999"/>
                </a:lnTo>
                <a:lnTo>
                  <a:pt x="4096759" y="6098030"/>
                </a:lnTo>
                <a:lnTo>
                  <a:pt x="4097553" y="6093797"/>
                </a:lnTo>
                <a:lnTo>
                  <a:pt x="4094377" y="6096707"/>
                </a:lnTo>
                <a:lnTo>
                  <a:pt x="4092524" y="6097766"/>
                </a:lnTo>
                <a:lnTo>
                  <a:pt x="4090936" y="6098559"/>
                </a:lnTo>
                <a:lnTo>
                  <a:pt x="4089348" y="6099089"/>
                </a:lnTo>
                <a:lnTo>
                  <a:pt x="4088024" y="6099353"/>
                </a:lnTo>
                <a:lnTo>
                  <a:pt x="4086171" y="6099882"/>
                </a:lnTo>
                <a:lnTo>
                  <a:pt x="4084583" y="6099353"/>
                </a:lnTo>
                <a:lnTo>
                  <a:pt x="4083260" y="6099089"/>
                </a:lnTo>
                <a:lnTo>
                  <a:pt x="4081672" y="6098824"/>
                </a:lnTo>
                <a:lnTo>
                  <a:pt x="4080084" y="6098030"/>
                </a:lnTo>
                <a:lnTo>
                  <a:pt x="4078495" y="6097236"/>
                </a:lnTo>
                <a:lnTo>
                  <a:pt x="4077172" y="6095914"/>
                </a:lnTo>
                <a:lnTo>
                  <a:pt x="4075584" y="6094591"/>
                </a:lnTo>
                <a:lnTo>
                  <a:pt x="4072937" y="6090886"/>
                </a:lnTo>
                <a:lnTo>
                  <a:pt x="4073466" y="6093797"/>
                </a:lnTo>
                <a:lnTo>
                  <a:pt x="4074260" y="6096707"/>
                </a:lnTo>
                <a:lnTo>
                  <a:pt x="4074525" y="6099353"/>
                </a:lnTo>
                <a:lnTo>
                  <a:pt x="4074525" y="6102264"/>
                </a:lnTo>
                <a:lnTo>
                  <a:pt x="4074260" y="6105439"/>
                </a:lnTo>
                <a:lnTo>
                  <a:pt x="4073731" y="6108349"/>
                </a:lnTo>
                <a:lnTo>
                  <a:pt x="4072408" y="6113905"/>
                </a:lnTo>
                <a:lnTo>
                  <a:pt x="4070555" y="6119197"/>
                </a:lnTo>
                <a:lnTo>
                  <a:pt x="4067908" y="6124753"/>
                </a:lnTo>
                <a:lnTo>
                  <a:pt x="4065261" y="6130045"/>
                </a:lnTo>
                <a:lnTo>
                  <a:pt x="4062085" y="6135336"/>
                </a:lnTo>
                <a:lnTo>
                  <a:pt x="4055732" y="6145126"/>
                </a:lnTo>
                <a:lnTo>
                  <a:pt x="4049115" y="6154651"/>
                </a:lnTo>
                <a:lnTo>
                  <a:pt x="4046468" y="6159414"/>
                </a:lnTo>
                <a:lnTo>
                  <a:pt x="4044086" y="6163647"/>
                </a:lnTo>
                <a:lnTo>
                  <a:pt x="4042498" y="6167880"/>
                </a:lnTo>
                <a:lnTo>
                  <a:pt x="4041175" y="6171849"/>
                </a:lnTo>
                <a:lnTo>
                  <a:pt x="4028999" y="6192751"/>
                </a:lnTo>
                <a:lnTo>
                  <a:pt x="4022911" y="6202805"/>
                </a:lnTo>
                <a:lnTo>
                  <a:pt x="4016294" y="6212595"/>
                </a:lnTo>
                <a:lnTo>
                  <a:pt x="4009677" y="6222649"/>
                </a:lnTo>
                <a:lnTo>
                  <a:pt x="4002530" y="6231909"/>
                </a:lnTo>
                <a:lnTo>
                  <a:pt x="3995119" y="6241170"/>
                </a:lnTo>
                <a:lnTo>
                  <a:pt x="3987443" y="6249636"/>
                </a:lnTo>
                <a:lnTo>
                  <a:pt x="3983738" y="6253870"/>
                </a:lnTo>
                <a:lnTo>
                  <a:pt x="3979767" y="6257839"/>
                </a:lnTo>
                <a:lnTo>
                  <a:pt x="3975268" y="6261543"/>
                </a:lnTo>
                <a:lnTo>
                  <a:pt x="3971033" y="6265247"/>
                </a:lnTo>
                <a:lnTo>
                  <a:pt x="3966533" y="6268686"/>
                </a:lnTo>
                <a:lnTo>
                  <a:pt x="3962033" y="6272126"/>
                </a:lnTo>
                <a:lnTo>
                  <a:pt x="3957269" y="6275036"/>
                </a:lnTo>
                <a:lnTo>
                  <a:pt x="3952240" y="6278211"/>
                </a:lnTo>
                <a:lnTo>
                  <a:pt x="3947475" y="6280593"/>
                </a:lnTo>
                <a:lnTo>
                  <a:pt x="3942182" y="6283239"/>
                </a:lnTo>
                <a:lnTo>
                  <a:pt x="3936888" y="6285620"/>
                </a:lnTo>
                <a:lnTo>
                  <a:pt x="3931330" y="6287736"/>
                </a:lnTo>
                <a:lnTo>
                  <a:pt x="3925771" y="6289589"/>
                </a:lnTo>
                <a:lnTo>
                  <a:pt x="3919683" y="6290911"/>
                </a:lnTo>
                <a:lnTo>
                  <a:pt x="3913596" y="6292234"/>
                </a:lnTo>
                <a:lnTo>
                  <a:pt x="3907508" y="6293293"/>
                </a:lnTo>
                <a:lnTo>
                  <a:pt x="3900891" y="6293822"/>
                </a:lnTo>
                <a:lnTo>
                  <a:pt x="3892421" y="6294880"/>
                </a:lnTo>
                <a:lnTo>
                  <a:pt x="3882627" y="6295145"/>
                </a:lnTo>
                <a:lnTo>
                  <a:pt x="3870981" y="6295674"/>
                </a:lnTo>
                <a:lnTo>
                  <a:pt x="3859070" y="6295674"/>
                </a:lnTo>
                <a:lnTo>
                  <a:pt x="3846630" y="6295145"/>
                </a:lnTo>
                <a:lnTo>
                  <a:pt x="3834454" y="6294086"/>
                </a:lnTo>
                <a:lnTo>
                  <a:pt x="3828631" y="6293293"/>
                </a:lnTo>
                <a:lnTo>
                  <a:pt x="3822543" y="6292499"/>
                </a:lnTo>
                <a:lnTo>
                  <a:pt x="3816985" y="6291176"/>
                </a:lnTo>
                <a:lnTo>
                  <a:pt x="3811426" y="6290118"/>
                </a:lnTo>
                <a:lnTo>
                  <a:pt x="3806397" y="6288530"/>
                </a:lnTo>
                <a:lnTo>
                  <a:pt x="3801898" y="6286943"/>
                </a:lnTo>
                <a:lnTo>
                  <a:pt x="3797663" y="6284826"/>
                </a:lnTo>
                <a:lnTo>
                  <a:pt x="3793957" y="6282445"/>
                </a:lnTo>
                <a:lnTo>
                  <a:pt x="3790781" y="6280064"/>
                </a:lnTo>
                <a:lnTo>
                  <a:pt x="3788134" y="6277153"/>
                </a:lnTo>
                <a:lnTo>
                  <a:pt x="3786811" y="6275830"/>
                </a:lnTo>
                <a:lnTo>
                  <a:pt x="3786016" y="6273978"/>
                </a:lnTo>
                <a:lnTo>
                  <a:pt x="3784958" y="6272391"/>
                </a:lnTo>
                <a:lnTo>
                  <a:pt x="3784428" y="6270803"/>
                </a:lnTo>
                <a:lnTo>
                  <a:pt x="3784164" y="6268686"/>
                </a:lnTo>
                <a:lnTo>
                  <a:pt x="3783899" y="6266834"/>
                </a:lnTo>
                <a:lnTo>
                  <a:pt x="3783899" y="6264982"/>
                </a:lnTo>
                <a:lnTo>
                  <a:pt x="3783899" y="6262866"/>
                </a:lnTo>
                <a:lnTo>
                  <a:pt x="3784428" y="6260749"/>
                </a:lnTo>
                <a:lnTo>
                  <a:pt x="3784958" y="6258368"/>
                </a:lnTo>
                <a:lnTo>
                  <a:pt x="3785752" y="6255986"/>
                </a:lnTo>
                <a:lnTo>
                  <a:pt x="3786811" y="6253341"/>
                </a:lnTo>
                <a:lnTo>
                  <a:pt x="3789457" y="6248578"/>
                </a:lnTo>
                <a:lnTo>
                  <a:pt x="3793428" y="6242757"/>
                </a:lnTo>
                <a:lnTo>
                  <a:pt x="3784958" y="6230057"/>
                </a:lnTo>
                <a:lnTo>
                  <a:pt x="3784958" y="6228205"/>
                </a:lnTo>
                <a:lnTo>
                  <a:pt x="3787075" y="6224501"/>
                </a:lnTo>
                <a:lnTo>
                  <a:pt x="3786016" y="6219739"/>
                </a:lnTo>
                <a:lnTo>
                  <a:pt x="3782840" y="6212859"/>
                </a:lnTo>
                <a:lnTo>
                  <a:pt x="3782311" y="6214711"/>
                </a:lnTo>
                <a:lnTo>
                  <a:pt x="3784958" y="6228205"/>
                </a:lnTo>
                <a:lnTo>
                  <a:pt x="3784428" y="6235084"/>
                </a:lnTo>
                <a:lnTo>
                  <a:pt x="3787605" y="6250695"/>
                </a:lnTo>
                <a:lnTo>
                  <a:pt x="3781517" y="6255457"/>
                </a:lnTo>
                <a:lnTo>
                  <a:pt x="3780723" y="6259955"/>
                </a:lnTo>
                <a:lnTo>
                  <a:pt x="3780193" y="6262601"/>
                </a:lnTo>
                <a:lnTo>
                  <a:pt x="3779399" y="6264982"/>
                </a:lnTo>
                <a:lnTo>
                  <a:pt x="3779399" y="6266834"/>
                </a:lnTo>
                <a:lnTo>
                  <a:pt x="3779929" y="6269216"/>
                </a:lnTo>
                <a:lnTo>
                  <a:pt x="3780458" y="6273184"/>
                </a:lnTo>
                <a:lnTo>
                  <a:pt x="3781517" y="6276889"/>
                </a:lnTo>
                <a:lnTo>
                  <a:pt x="3782840" y="6280593"/>
                </a:lnTo>
                <a:lnTo>
                  <a:pt x="3783634" y="6284561"/>
                </a:lnTo>
                <a:lnTo>
                  <a:pt x="3783899" y="6286678"/>
                </a:lnTo>
                <a:lnTo>
                  <a:pt x="3783899" y="6288530"/>
                </a:lnTo>
                <a:lnTo>
                  <a:pt x="3783634" y="6290911"/>
                </a:lnTo>
                <a:lnTo>
                  <a:pt x="3783370" y="6293293"/>
                </a:lnTo>
                <a:lnTo>
                  <a:pt x="3787605" y="6296732"/>
                </a:lnTo>
                <a:lnTo>
                  <a:pt x="3791575" y="6299907"/>
                </a:lnTo>
                <a:lnTo>
                  <a:pt x="3795280" y="6302818"/>
                </a:lnTo>
                <a:lnTo>
                  <a:pt x="3804545" y="6308639"/>
                </a:lnTo>
                <a:lnTo>
                  <a:pt x="3823602" y="6320545"/>
                </a:lnTo>
                <a:lnTo>
                  <a:pt x="3832866" y="6326895"/>
                </a:lnTo>
                <a:lnTo>
                  <a:pt x="3842130" y="6332980"/>
                </a:lnTo>
                <a:lnTo>
                  <a:pt x="3846365" y="6336155"/>
                </a:lnTo>
                <a:lnTo>
                  <a:pt x="3850335" y="6339595"/>
                </a:lnTo>
                <a:lnTo>
                  <a:pt x="3854041" y="6343034"/>
                </a:lnTo>
                <a:lnTo>
                  <a:pt x="3857482" y="6346474"/>
                </a:lnTo>
                <a:lnTo>
                  <a:pt x="3860393" y="6349914"/>
                </a:lnTo>
                <a:lnTo>
                  <a:pt x="3862776" y="6353353"/>
                </a:lnTo>
                <a:lnTo>
                  <a:pt x="3864893" y="6357057"/>
                </a:lnTo>
                <a:lnTo>
                  <a:pt x="3866746" y="6360761"/>
                </a:lnTo>
                <a:lnTo>
                  <a:pt x="3867540" y="6364730"/>
                </a:lnTo>
                <a:lnTo>
                  <a:pt x="3867805" y="6368699"/>
                </a:lnTo>
                <a:lnTo>
                  <a:pt x="3867540" y="6372403"/>
                </a:lnTo>
                <a:lnTo>
                  <a:pt x="3866746" y="6376636"/>
                </a:lnTo>
                <a:lnTo>
                  <a:pt x="3864893" y="6381134"/>
                </a:lnTo>
                <a:lnTo>
                  <a:pt x="3862246" y="6385368"/>
                </a:lnTo>
                <a:lnTo>
                  <a:pt x="3859070" y="6389866"/>
                </a:lnTo>
                <a:lnTo>
                  <a:pt x="3854570" y="6394628"/>
                </a:lnTo>
                <a:lnTo>
                  <a:pt x="3849541" y="6399126"/>
                </a:lnTo>
                <a:lnTo>
                  <a:pt x="3843454" y="6403889"/>
                </a:lnTo>
                <a:lnTo>
                  <a:pt x="3836042" y="6409180"/>
                </a:lnTo>
                <a:lnTo>
                  <a:pt x="3827837" y="6414207"/>
                </a:lnTo>
                <a:lnTo>
                  <a:pt x="3747637" y="6427701"/>
                </a:lnTo>
                <a:lnTo>
                  <a:pt x="3666907" y="6440401"/>
                </a:lnTo>
                <a:lnTo>
                  <a:pt x="3585913" y="6452307"/>
                </a:lnTo>
                <a:lnTo>
                  <a:pt x="3504919" y="6463949"/>
                </a:lnTo>
                <a:lnTo>
                  <a:pt x="3413602" y="6476384"/>
                </a:lnTo>
                <a:lnTo>
                  <a:pt x="3367811" y="6482470"/>
                </a:lnTo>
                <a:lnTo>
                  <a:pt x="3321756" y="6488026"/>
                </a:lnTo>
                <a:lnTo>
                  <a:pt x="3313550" y="6438814"/>
                </a:lnTo>
                <a:lnTo>
                  <a:pt x="3305610" y="6389336"/>
                </a:lnTo>
                <a:lnTo>
                  <a:pt x="3293964" y="6316047"/>
                </a:lnTo>
                <a:lnTo>
                  <a:pt x="3282053" y="6242757"/>
                </a:lnTo>
                <a:lnTo>
                  <a:pt x="3259554" y="6096443"/>
                </a:lnTo>
                <a:lnTo>
                  <a:pt x="3237585" y="5950128"/>
                </a:lnTo>
                <a:lnTo>
                  <a:pt x="3215881" y="5803549"/>
                </a:lnTo>
                <a:lnTo>
                  <a:pt x="3302698" y="5792701"/>
                </a:lnTo>
                <a:lnTo>
                  <a:pt x="3389515" y="5781059"/>
                </a:lnTo>
                <a:lnTo>
                  <a:pt x="3476068" y="5769153"/>
                </a:lnTo>
                <a:lnTo>
                  <a:pt x="3562885" y="5756718"/>
                </a:lnTo>
                <a:lnTo>
                  <a:pt x="3649438" y="5743753"/>
                </a:lnTo>
                <a:lnTo>
                  <a:pt x="3735726" y="5730259"/>
                </a:lnTo>
                <a:lnTo>
                  <a:pt x="3822279" y="5716501"/>
                </a:lnTo>
                <a:lnTo>
                  <a:pt x="3908566" y="5701949"/>
                </a:lnTo>
                <a:lnTo>
                  <a:pt x="3994854" y="5687132"/>
                </a:lnTo>
                <a:lnTo>
                  <a:pt x="4081142" y="5671522"/>
                </a:lnTo>
                <a:lnTo>
                  <a:pt x="4167166" y="5655911"/>
                </a:lnTo>
                <a:lnTo>
                  <a:pt x="4253189" y="5639507"/>
                </a:lnTo>
                <a:lnTo>
                  <a:pt x="4339212" y="5622838"/>
                </a:lnTo>
                <a:lnTo>
                  <a:pt x="4424706" y="5605641"/>
                </a:lnTo>
                <a:lnTo>
                  <a:pt x="4510465" y="5587913"/>
                </a:lnTo>
                <a:lnTo>
                  <a:pt x="4596223" y="5569657"/>
                </a:lnTo>
                <a:close/>
                <a:moveTo>
                  <a:pt x="4596223" y="5569657"/>
                </a:moveTo>
                <a:lnTo>
                  <a:pt x="4595694" y="5570980"/>
                </a:lnTo>
                <a:lnTo>
                  <a:pt x="4595503" y="5571133"/>
                </a:lnTo>
                <a:lnTo>
                  <a:pt x="4596223" y="5569657"/>
                </a:lnTo>
                <a:close/>
                <a:moveTo>
                  <a:pt x="3556004" y="5568334"/>
                </a:moveTo>
                <a:lnTo>
                  <a:pt x="3557062" y="5570451"/>
                </a:lnTo>
                <a:lnTo>
                  <a:pt x="3558915" y="5571774"/>
                </a:lnTo>
                <a:lnTo>
                  <a:pt x="3556004" y="5568334"/>
                </a:lnTo>
                <a:close/>
                <a:moveTo>
                  <a:pt x="3521859" y="5465147"/>
                </a:moveTo>
                <a:lnTo>
                  <a:pt x="3522653" y="5472289"/>
                </a:lnTo>
                <a:lnTo>
                  <a:pt x="3522653" y="5473613"/>
                </a:lnTo>
                <a:lnTo>
                  <a:pt x="3522918" y="5474672"/>
                </a:lnTo>
                <a:lnTo>
                  <a:pt x="3522653" y="5472289"/>
                </a:lnTo>
                <a:lnTo>
                  <a:pt x="3522653" y="5469909"/>
                </a:lnTo>
                <a:lnTo>
                  <a:pt x="3521859" y="5465147"/>
                </a:lnTo>
                <a:close/>
                <a:moveTo>
                  <a:pt x="3035100" y="5444245"/>
                </a:moveTo>
                <a:lnTo>
                  <a:pt x="3039599" y="5449007"/>
                </a:lnTo>
                <a:lnTo>
                  <a:pt x="3039335" y="5448213"/>
                </a:lnTo>
                <a:lnTo>
                  <a:pt x="3035100" y="5444245"/>
                </a:lnTo>
                <a:close/>
                <a:moveTo>
                  <a:pt x="3388457" y="5434720"/>
                </a:moveTo>
                <a:lnTo>
                  <a:pt x="3388986" y="5435249"/>
                </a:lnTo>
                <a:lnTo>
                  <a:pt x="3388721" y="5434720"/>
                </a:lnTo>
                <a:lnTo>
                  <a:pt x="3388457" y="5434720"/>
                </a:lnTo>
                <a:close/>
                <a:moveTo>
                  <a:pt x="3282317" y="5416993"/>
                </a:moveTo>
                <a:lnTo>
                  <a:pt x="3282317" y="5417257"/>
                </a:lnTo>
                <a:lnTo>
                  <a:pt x="3282582" y="5417522"/>
                </a:lnTo>
                <a:lnTo>
                  <a:pt x="3282317" y="5416993"/>
                </a:lnTo>
                <a:close/>
                <a:moveTo>
                  <a:pt x="3246320" y="5401647"/>
                </a:moveTo>
                <a:lnTo>
                  <a:pt x="3246320" y="5401911"/>
                </a:lnTo>
                <a:lnTo>
                  <a:pt x="3247643" y="5402176"/>
                </a:lnTo>
                <a:lnTo>
                  <a:pt x="3246320" y="5401647"/>
                </a:lnTo>
                <a:close/>
                <a:moveTo>
                  <a:pt x="3238644" y="5391593"/>
                </a:moveTo>
                <a:lnTo>
                  <a:pt x="3241026" y="5393974"/>
                </a:lnTo>
                <a:lnTo>
                  <a:pt x="3239438" y="5392122"/>
                </a:lnTo>
                <a:lnTo>
                  <a:pt x="3238644" y="5391593"/>
                </a:lnTo>
                <a:close/>
                <a:moveTo>
                  <a:pt x="2926313" y="5388418"/>
                </a:moveTo>
                <a:lnTo>
                  <a:pt x="2929754" y="5389741"/>
                </a:lnTo>
                <a:lnTo>
                  <a:pt x="2931506" y="5389546"/>
                </a:lnTo>
                <a:lnTo>
                  <a:pt x="2932401" y="5389741"/>
                </a:lnTo>
                <a:lnTo>
                  <a:pt x="2932666" y="5389741"/>
                </a:lnTo>
                <a:lnTo>
                  <a:pt x="2932931" y="5389741"/>
                </a:lnTo>
                <a:lnTo>
                  <a:pt x="2934519" y="5389211"/>
                </a:lnTo>
                <a:lnTo>
                  <a:pt x="2931506" y="5389546"/>
                </a:lnTo>
                <a:lnTo>
                  <a:pt x="2926313" y="5388418"/>
                </a:lnTo>
                <a:close/>
                <a:moveTo>
                  <a:pt x="2950135" y="5382068"/>
                </a:moveTo>
                <a:lnTo>
                  <a:pt x="2938224" y="5387888"/>
                </a:lnTo>
                <a:lnTo>
                  <a:pt x="2949871" y="5382597"/>
                </a:lnTo>
                <a:lnTo>
                  <a:pt x="2950135" y="5382068"/>
                </a:lnTo>
                <a:close/>
                <a:moveTo>
                  <a:pt x="2973163" y="5379422"/>
                </a:moveTo>
                <a:lnTo>
                  <a:pt x="2973692" y="5379686"/>
                </a:lnTo>
                <a:lnTo>
                  <a:pt x="2973428" y="5379422"/>
                </a:lnTo>
                <a:lnTo>
                  <a:pt x="2973163" y="5379422"/>
                </a:lnTo>
                <a:close/>
                <a:moveTo>
                  <a:pt x="3063157" y="5353493"/>
                </a:moveTo>
                <a:lnTo>
                  <a:pt x="3062362" y="5353757"/>
                </a:lnTo>
                <a:lnTo>
                  <a:pt x="3064745" y="5353493"/>
                </a:lnTo>
                <a:lnTo>
                  <a:pt x="3063157" y="5353493"/>
                </a:lnTo>
                <a:close/>
                <a:moveTo>
                  <a:pt x="3216146" y="5348995"/>
                </a:moveTo>
                <a:lnTo>
                  <a:pt x="3216410" y="5349524"/>
                </a:lnTo>
                <a:lnTo>
                  <a:pt x="3216675" y="5349788"/>
                </a:lnTo>
                <a:lnTo>
                  <a:pt x="3216146" y="5348995"/>
                </a:lnTo>
                <a:close/>
                <a:moveTo>
                  <a:pt x="2795558" y="5323066"/>
                </a:moveTo>
                <a:lnTo>
                  <a:pt x="2795823" y="5323330"/>
                </a:lnTo>
                <a:lnTo>
                  <a:pt x="2795823" y="5323066"/>
                </a:lnTo>
                <a:lnTo>
                  <a:pt x="2795558" y="5323066"/>
                </a:lnTo>
                <a:close/>
                <a:moveTo>
                  <a:pt x="2900903" y="5321213"/>
                </a:moveTo>
                <a:lnTo>
                  <a:pt x="2900903" y="5321743"/>
                </a:lnTo>
                <a:lnTo>
                  <a:pt x="2900903" y="5322007"/>
                </a:lnTo>
                <a:lnTo>
                  <a:pt x="2900903" y="5324653"/>
                </a:lnTo>
                <a:lnTo>
                  <a:pt x="2901433" y="5322536"/>
                </a:lnTo>
                <a:lnTo>
                  <a:pt x="2900903" y="5321213"/>
                </a:lnTo>
                <a:close/>
                <a:moveTo>
                  <a:pt x="2785765" y="5320155"/>
                </a:moveTo>
                <a:lnTo>
                  <a:pt x="2754532" y="5320420"/>
                </a:lnTo>
                <a:lnTo>
                  <a:pt x="2787088" y="5320155"/>
                </a:lnTo>
                <a:lnTo>
                  <a:pt x="2785765" y="5320155"/>
                </a:lnTo>
                <a:close/>
                <a:moveTo>
                  <a:pt x="2729386" y="5280203"/>
                </a:moveTo>
                <a:lnTo>
                  <a:pt x="2730445" y="5281261"/>
                </a:lnTo>
                <a:lnTo>
                  <a:pt x="2731769" y="5282055"/>
                </a:lnTo>
                <a:lnTo>
                  <a:pt x="2729386" y="5280203"/>
                </a:lnTo>
                <a:close/>
                <a:moveTo>
                  <a:pt x="49213" y="5240250"/>
                </a:moveTo>
                <a:lnTo>
                  <a:pt x="49477" y="5240250"/>
                </a:lnTo>
                <a:lnTo>
                  <a:pt x="53976" y="5243369"/>
                </a:lnTo>
                <a:lnTo>
                  <a:pt x="53976" y="5244219"/>
                </a:lnTo>
                <a:lnTo>
                  <a:pt x="53711" y="5245353"/>
                </a:lnTo>
                <a:lnTo>
                  <a:pt x="53711" y="5248188"/>
                </a:lnTo>
                <a:lnTo>
                  <a:pt x="49213" y="5240250"/>
                </a:lnTo>
                <a:close/>
                <a:moveTo>
                  <a:pt x="4680072" y="5224375"/>
                </a:moveTo>
                <a:lnTo>
                  <a:pt x="4681538" y="5226360"/>
                </a:lnTo>
                <a:lnTo>
                  <a:pt x="4679340" y="5232313"/>
                </a:lnTo>
                <a:lnTo>
                  <a:pt x="4678363" y="5225119"/>
                </a:lnTo>
                <a:lnTo>
                  <a:pt x="4680072" y="5224375"/>
                </a:lnTo>
                <a:close/>
                <a:moveTo>
                  <a:pt x="19050" y="5211675"/>
                </a:moveTo>
                <a:lnTo>
                  <a:pt x="20071" y="5211926"/>
                </a:lnTo>
                <a:lnTo>
                  <a:pt x="22452" y="5213931"/>
                </a:lnTo>
                <a:lnTo>
                  <a:pt x="23813" y="5216438"/>
                </a:lnTo>
                <a:lnTo>
                  <a:pt x="19050" y="5211675"/>
                </a:lnTo>
                <a:close/>
                <a:moveTo>
                  <a:pt x="2683066" y="5199505"/>
                </a:moveTo>
                <a:lnTo>
                  <a:pt x="2683860" y="5202151"/>
                </a:lnTo>
                <a:lnTo>
                  <a:pt x="2685184" y="5204003"/>
                </a:lnTo>
                <a:lnTo>
                  <a:pt x="2683066" y="5199505"/>
                </a:lnTo>
                <a:close/>
                <a:moveTo>
                  <a:pt x="4694142" y="5194213"/>
                </a:moveTo>
                <a:lnTo>
                  <a:pt x="4695826" y="5198182"/>
                </a:lnTo>
                <a:lnTo>
                  <a:pt x="4687888" y="5208501"/>
                </a:lnTo>
                <a:lnTo>
                  <a:pt x="4694142" y="5194213"/>
                </a:lnTo>
                <a:close/>
                <a:moveTo>
                  <a:pt x="12700" y="5187862"/>
                </a:moveTo>
                <a:lnTo>
                  <a:pt x="13053" y="5187862"/>
                </a:lnTo>
                <a:lnTo>
                  <a:pt x="15875" y="5192625"/>
                </a:lnTo>
                <a:lnTo>
                  <a:pt x="13406" y="5189366"/>
                </a:lnTo>
                <a:lnTo>
                  <a:pt x="12700" y="5187862"/>
                </a:lnTo>
                <a:close/>
                <a:moveTo>
                  <a:pt x="0" y="5178337"/>
                </a:moveTo>
                <a:lnTo>
                  <a:pt x="6350" y="5185606"/>
                </a:lnTo>
                <a:lnTo>
                  <a:pt x="5861" y="5187862"/>
                </a:lnTo>
                <a:lnTo>
                  <a:pt x="0" y="5178337"/>
                </a:lnTo>
                <a:close/>
                <a:moveTo>
                  <a:pt x="2711123" y="5162728"/>
                </a:moveTo>
                <a:lnTo>
                  <a:pt x="2707682" y="5167755"/>
                </a:lnTo>
                <a:lnTo>
                  <a:pt x="2711123" y="5162993"/>
                </a:lnTo>
                <a:lnTo>
                  <a:pt x="2711123" y="5162728"/>
                </a:lnTo>
                <a:close/>
                <a:moveTo>
                  <a:pt x="6024554" y="5160554"/>
                </a:moveTo>
                <a:lnTo>
                  <a:pt x="6024078" y="5161391"/>
                </a:lnTo>
                <a:lnTo>
                  <a:pt x="6008990" y="5188381"/>
                </a:lnTo>
                <a:lnTo>
                  <a:pt x="5993108" y="5215371"/>
                </a:lnTo>
                <a:lnTo>
                  <a:pt x="5977225" y="5242096"/>
                </a:lnTo>
                <a:lnTo>
                  <a:pt x="5960813" y="5268821"/>
                </a:lnTo>
                <a:lnTo>
                  <a:pt x="5944402" y="5295017"/>
                </a:lnTo>
                <a:lnTo>
                  <a:pt x="5927725" y="5321213"/>
                </a:lnTo>
                <a:lnTo>
                  <a:pt x="5947049" y="5288667"/>
                </a:lnTo>
                <a:lnTo>
                  <a:pt x="5966902" y="5256120"/>
                </a:lnTo>
                <a:lnTo>
                  <a:pt x="6006608" y="5191027"/>
                </a:lnTo>
                <a:lnTo>
                  <a:pt x="6024554" y="5160554"/>
                </a:lnTo>
                <a:close/>
                <a:moveTo>
                  <a:pt x="2702918" y="5141032"/>
                </a:moveTo>
                <a:lnTo>
                  <a:pt x="2703447" y="5143943"/>
                </a:lnTo>
                <a:lnTo>
                  <a:pt x="2703712" y="5144207"/>
                </a:lnTo>
                <a:lnTo>
                  <a:pt x="2702918" y="5141032"/>
                </a:lnTo>
                <a:close/>
                <a:moveTo>
                  <a:pt x="2704506" y="5130978"/>
                </a:moveTo>
                <a:lnTo>
                  <a:pt x="2702918" y="5139709"/>
                </a:lnTo>
                <a:lnTo>
                  <a:pt x="2704506" y="5131243"/>
                </a:lnTo>
                <a:lnTo>
                  <a:pt x="2704506" y="5130978"/>
                </a:lnTo>
                <a:close/>
                <a:moveTo>
                  <a:pt x="2341091" y="5109811"/>
                </a:moveTo>
                <a:lnTo>
                  <a:pt x="2341355" y="5110076"/>
                </a:lnTo>
                <a:lnTo>
                  <a:pt x="2341620" y="5109811"/>
                </a:lnTo>
                <a:lnTo>
                  <a:pt x="2341091" y="5109811"/>
                </a:lnTo>
                <a:close/>
                <a:moveTo>
                  <a:pt x="2318063" y="5089438"/>
                </a:moveTo>
                <a:lnTo>
                  <a:pt x="2321239" y="5093143"/>
                </a:lnTo>
                <a:lnTo>
                  <a:pt x="2319651" y="5090497"/>
                </a:lnTo>
                <a:lnTo>
                  <a:pt x="2318063" y="5089438"/>
                </a:lnTo>
                <a:close/>
                <a:moveTo>
                  <a:pt x="2284712" y="5078061"/>
                </a:moveTo>
                <a:lnTo>
                  <a:pt x="2295300" y="5084411"/>
                </a:lnTo>
                <a:lnTo>
                  <a:pt x="2295565" y="5084411"/>
                </a:lnTo>
                <a:lnTo>
                  <a:pt x="2284712" y="5078061"/>
                </a:lnTo>
                <a:close/>
                <a:moveTo>
                  <a:pt x="2729386" y="5074357"/>
                </a:moveTo>
                <a:lnTo>
                  <a:pt x="2728592" y="5075415"/>
                </a:lnTo>
                <a:lnTo>
                  <a:pt x="2729122" y="5074886"/>
                </a:lnTo>
                <a:lnTo>
                  <a:pt x="2729386" y="5074357"/>
                </a:lnTo>
                <a:close/>
                <a:moveTo>
                  <a:pt x="2258508" y="5070653"/>
                </a:moveTo>
                <a:lnTo>
                  <a:pt x="2265920" y="5075415"/>
                </a:lnTo>
                <a:lnTo>
                  <a:pt x="2266184" y="5075415"/>
                </a:lnTo>
                <a:lnTo>
                  <a:pt x="2258508" y="5070653"/>
                </a:lnTo>
                <a:close/>
                <a:moveTo>
                  <a:pt x="2270419" y="5058218"/>
                </a:moveTo>
                <a:lnTo>
                  <a:pt x="2263008" y="5060334"/>
                </a:lnTo>
                <a:lnTo>
                  <a:pt x="2270419" y="5058482"/>
                </a:lnTo>
                <a:lnTo>
                  <a:pt x="2270419" y="5058218"/>
                </a:lnTo>
                <a:close/>
                <a:moveTo>
                  <a:pt x="2269625" y="5043401"/>
                </a:moveTo>
                <a:lnTo>
                  <a:pt x="2271743" y="5057688"/>
                </a:lnTo>
                <a:lnTo>
                  <a:pt x="2272007" y="5057424"/>
                </a:lnTo>
                <a:lnTo>
                  <a:pt x="2272537" y="5052132"/>
                </a:lnTo>
                <a:lnTo>
                  <a:pt x="2269625" y="5043401"/>
                </a:lnTo>
                <a:close/>
                <a:moveTo>
                  <a:pt x="5845175" y="5038637"/>
                </a:moveTo>
                <a:lnTo>
                  <a:pt x="5844442" y="5042871"/>
                </a:lnTo>
                <a:lnTo>
                  <a:pt x="5842000" y="5048162"/>
                </a:lnTo>
                <a:lnTo>
                  <a:pt x="5845175" y="5038637"/>
                </a:lnTo>
                <a:close/>
                <a:moveTo>
                  <a:pt x="2816998" y="5026732"/>
                </a:moveTo>
                <a:lnTo>
                  <a:pt x="2815674" y="5028055"/>
                </a:lnTo>
                <a:lnTo>
                  <a:pt x="2816468" y="5027790"/>
                </a:lnTo>
                <a:lnTo>
                  <a:pt x="2816998" y="5026732"/>
                </a:lnTo>
                <a:close/>
                <a:moveTo>
                  <a:pt x="2869406" y="5018001"/>
                </a:moveTo>
                <a:lnTo>
                  <a:pt x="2869670" y="5019324"/>
                </a:lnTo>
                <a:lnTo>
                  <a:pt x="2870200" y="5018530"/>
                </a:lnTo>
                <a:lnTo>
                  <a:pt x="2869406" y="5018001"/>
                </a:lnTo>
                <a:close/>
                <a:moveTo>
                  <a:pt x="6109065" y="5005262"/>
                </a:moveTo>
                <a:lnTo>
                  <a:pt x="6082049" y="5058459"/>
                </a:lnTo>
                <a:lnTo>
                  <a:pt x="6072785" y="5075394"/>
                </a:lnTo>
                <a:lnTo>
                  <a:pt x="6063785" y="5092064"/>
                </a:lnTo>
                <a:lnTo>
                  <a:pt x="6045255" y="5125140"/>
                </a:lnTo>
                <a:lnTo>
                  <a:pt x="6025931" y="5158216"/>
                </a:lnTo>
                <a:lnTo>
                  <a:pt x="6024554" y="5160554"/>
                </a:lnTo>
                <a:lnTo>
                  <a:pt x="6039431" y="5134401"/>
                </a:lnTo>
                <a:lnTo>
                  <a:pt x="6053990" y="5107147"/>
                </a:lnTo>
                <a:lnTo>
                  <a:pt x="6077020" y="5065074"/>
                </a:lnTo>
                <a:lnTo>
                  <a:pt x="6099785" y="5022738"/>
                </a:lnTo>
                <a:lnTo>
                  <a:pt x="6109065" y="5005262"/>
                </a:lnTo>
                <a:close/>
                <a:moveTo>
                  <a:pt x="2415732" y="4982282"/>
                </a:moveTo>
                <a:lnTo>
                  <a:pt x="2414938" y="4982547"/>
                </a:lnTo>
                <a:lnTo>
                  <a:pt x="2412556" y="4983340"/>
                </a:lnTo>
                <a:lnTo>
                  <a:pt x="2409380" y="4984663"/>
                </a:lnTo>
                <a:lnTo>
                  <a:pt x="2406468" y="4985986"/>
                </a:lnTo>
                <a:lnTo>
                  <a:pt x="2403557" y="4987574"/>
                </a:lnTo>
                <a:lnTo>
                  <a:pt x="2400645" y="4989426"/>
                </a:lnTo>
                <a:lnTo>
                  <a:pt x="2397734" y="4991013"/>
                </a:lnTo>
                <a:lnTo>
                  <a:pt x="2395087" y="4993130"/>
                </a:lnTo>
                <a:lnTo>
                  <a:pt x="2392440" y="4995511"/>
                </a:lnTo>
                <a:lnTo>
                  <a:pt x="2414938" y="4982547"/>
                </a:lnTo>
                <a:lnTo>
                  <a:pt x="2415732" y="4982282"/>
                </a:lnTo>
                <a:close/>
                <a:moveTo>
                  <a:pt x="2266809" y="4973503"/>
                </a:moveTo>
                <a:lnTo>
                  <a:pt x="2266714" y="4979107"/>
                </a:lnTo>
                <a:lnTo>
                  <a:pt x="2263008" y="4975403"/>
                </a:lnTo>
                <a:lnTo>
                  <a:pt x="2266809" y="4973503"/>
                </a:lnTo>
                <a:close/>
                <a:moveTo>
                  <a:pt x="2266819" y="4972920"/>
                </a:moveTo>
                <a:lnTo>
                  <a:pt x="2267243" y="4973286"/>
                </a:lnTo>
                <a:lnTo>
                  <a:pt x="2266809" y="4973503"/>
                </a:lnTo>
                <a:lnTo>
                  <a:pt x="2266819" y="4972920"/>
                </a:lnTo>
                <a:close/>
                <a:moveTo>
                  <a:pt x="6143461" y="4937534"/>
                </a:moveTo>
                <a:lnTo>
                  <a:pt x="6132873" y="4958703"/>
                </a:lnTo>
                <a:lnTo>
                  <a:pt x="6122285" y="4980136"/>
                </a:lnTo>
                <a:lnTo>
                  <a:pt x="6111167" y="5001304"/>
                </a:lnTo>
                <a:lnTo>
                  <a:pt x="6109065" y="5005262"/>
                </a:lnTo>
                <a:lnTo>
                  <a:pt x="6143461" y="4937534"/>
                </a:lnTo>
                <a:close/>
                <a:moveTo>
                  <a:pt x="2714299" y="4933599"/>
                </a:moveTo>
                <a:lnTo>
                  <a:pt x="2712976" y="4933863"/>
                </a:lnTo>
                <a:lnTo>
                  <a:pt x="2714035" y="4933863"/>
                </a:lnTo>
                <a:lnTo>
                  <a:pt x="2714299" y="4933599"/>
                </a:lnTo>
                <a:close/>
                <a:moveTo>
                  <a:pt x="2522953" y="4861941"/>
                </a:moveTo>
                <a:lnTo>
                  <a:pt x="2523121" y="4861962"/>
                </a:lnTo>
                <a:lnTo>
                  <a:pt x="2523460" y="4862955"/>
                </a:lnTo>
                <a:lnTo>
                  <a:pt x="2522953" y="4861941"/>
                </a:lnTo>
                <a:close/>
                <a:moveTo>
                  <a:pt x="3040923" y="4823797"/>
                </a:moveTo>
                <a:lnTo>
                  <a:pt x="3043570" y="4823797"/>
                </a:lnTo>
                <a:lnTo>
                  <a:pt x="3046217" y="4824061"/>
                </a:lnTo>
                <a:lnTo>
                  <a:pt x="3048599" y="4824590"/>
                </a:lnTo>
                <a:lnTo>
                  <a:pt x="3050452" y="4825120"/>
                </a:lnTo>
                <a:lnTo>
                  <a:pt x="3052569" y="4825913"/>
                </a:lnTo>
                <a:lnTo>
                  <a:pt x="3054687" y="4827236"/>
                </a:lnTo>
                <a:lnTo>
                  <a:pt x="3056539" y="4828295"/>
                </a:lnTo>
                <a:lnTo>
                  <a:pt x="3057863" y="4829882"/>
                </a:lnTo>
                <a:lnTo>
                  <a:pt x="3059451" y="4831470"/>
                </a:lnTo>
                <a:lnTo>
                  <a:pt x="3060510" y="4833322"/>
                </a:lnTo>
                <a:lnTo>
                  <a:pt x="3061833" y="4835438"/>
                </a:lnTo>
                <a:lnTo>
                  <a:pt x="3062627" y="4837555"/>
                </a:lnTo>
                <a:lnTo>
                  <a:pt x="3063157" y="4840201"/>
                </a:lnTo>
                <a:lnTo>
                  <a:pt x="3063951" y="4842847"/>
                </a:lnTo>
                <a:lnTo>
                  <a:pt x="3064215" y="4845757"/>
                </a:lnTo>
                <a:lnTo>
                  <a:pt x="3064745" y="4852372"/>
                </a:lnTo>
                <a:lnTo>
                  <a:pt x="3064745" y="4859780"/>
                </a:lnTo>
                <a:lnTo>
                  <a:pt x="3063686" y="4867718"/>
                </a:lnTo>
                <a:lnTo>
                  <a:pt x="3062098" y="4876713"/>
                </a:lnTo>
                <a:lnTo>
                  <a:pt x="3075597" y="4972757"/>
                </a:lnTo>
                <a:lnTo>
                  <a:pt x="3103654" y="5177280"/>
                </a:lnTo>
                <a:lnTo>
                  <a:pt x="3132769" y="5381803"/>
                </a:lnTo>
                <a:lnTo>
                  <a:pt x="3147327" y="5483932"/>
                </a:lnTo>
                <a:lnTo>
                  <a:pt x="3162414" y="5586061"/>
                </a:lnTo>
                <a:lnTo>
                  <a:pt x="3177237" y="5688191"/>
                </a:lnTo>
                <a:lnTo>
                  <a:pt x="3192588" y="5790320"/>
                </a:lnTo>
                <a:lnTo>
                  <a:pt x="3185442" y="5744282"/>
                </a:lnTo>
                <a:lnTo>
                  <a:pt x="3179883" y="5710151"/>
                </a:lnTo>
                <a:lnTo>
                  <a:pt x="3175648" y="5686868"/>
                </a:lnTo>
                <a:lnTo>
                  <a:pt x="3172737" y="5672580"/>
                </a:lnTo>
                <a:lnTo>
                  <a:pt x="3171678" y="5668876"/>
                </a:lnTo>
                <a:lnTo>
                  <a:pt x="3170884" y="5667024"/>
                </a:lnTo>
                <a:lnTo>
                  <a:pt x="3170619" y="5666495"/>
                </a:lnTo>
                <a:lnTo>
                  <a:pt x="3170355" y="5666759"/>
                </a:lnTo>
                <a:lnTo>
                  <a:pt x="3170090" y="5668082"/>
                </a:lnTo>
                <a:lnTo>
                  <a:pt x="3170090" y="5670993"/>
                </a:lnTo>
                <a:lnTo>
                  <a:pt x="3170090" y="5674961"/>
                </a:lnTo>
                <a:lnTo>
                  <a:pt x="3170884" y="5686603"/>
                </a:lnTo>
                <a:lnTo>
                  <a:pt x="3172208" y="5700891"/>
                </a:lnTo>
                <a:lnTo>
                  <a:pt x="3174590" y="5717559"/>
                </a:lnTo>
                <a:lnTo>
                  <a:pt x="3176972" y="5734757"/>
                </a:lnTo>
                <a:lnTo>
                  <a:pt x="3179883" y="5751955"/>
                </a:lnTo>
                <a:lnTo>
                  <a:pt x="3183324" y="5767036"/>
                </a:lnTo>
                <a:lnTo>
                  <a:pt x="3184648" y="5773651"/>
                </a:lnTo>
                <a:lnTo>
                  <a:pt x="3186501" y="5779472"/>
                </a:lnTo>
                <a:lnTo>
                  <a:pt x="3187824" y="5784234"/>
                </a:lnTo>
                <a:lnTo>
                  <a:pt x="3189677" y="5787409"/>
                </a:lnTo>
                <a:lnTo>
                  <a:pt x="3190471" y="5788732"/>
                </a:lnTo>
                <a:lnTo>
                  <a:pt x="3191000" y="5789791"/>
                </a:lnTo>
                <a:lnTo>
                  <a:pt x="3192059" y="5790055"/>
                </a:lnTo>
                <a:lnTo>
                  <a:pt x="3192588" y="5790320"/>
                </a:lnTo>
                <a:lnTo>
                  <a:pt x="3186765" y="5793759"/>
                </a:lnTo>
                <a:lnTo>
                  <a:pt x="3181472" y="5797199"/>
                </a:lnTo>
                <a:lnTo>
                  <a:pt x="3176178" y="5799580"/>
                </a:lnTo>
                <a:lnTo>
                  <a:pt x="3171413" y="5801697"/>
                </a:lnTo>
                <a:lnTo>
                  <a:pt x="3167178" y="5803814"/>
                </a:lnTo>
                <a:lnTo>
                  <a:pt x="3163208" y="5804872"/>
                </a:lnTo>
                <a:lnTo>
                  <a:pt x="3160455" y="5805930"/>
                </a:lnTo>
                <a:lnTo>
                  <a:pt x="3157385" y="5805930"/>
                </a:lnTo>
                <a:lnTo>
                  <a:pt x="3152885" y="5805930"/>
                </a:lnTo>
                <a:lnTo>
                  <a:pt x="3150602" y="5806199"/>
                </a:lnTo>
                <a:lnTo>
                  <a:pt x="3149180" y="5805666"/>
                </a:lnTo>
                <a:lnTo>
                  <a:pt x="3147327" y="5804343"/>
                </a:lnTo>
                <a:lnTo>
                  <a:pt x="3146004" y="5803020"/>
                </a:lnTo>
                <a:lnTo>
                  <a:pt x="3144945" y="5800903"/>
                </a:lnTo>
                <a:lnTo>
                  <a:pt x="3144415" y="5798257"/>
                </a:lnTo>
                <a:lnTo>
                  <a:pt x="3144415" y="5795611"/>
                </a:lnTo>
                <a:lnTo>
                  <a:pt x="3143886" y="5796141"/>
                </a:lnTo>
                <a:lnTo>
                  <a:pt x="3132240" y="5797464"/>
                </a:lnTo>
                <a:lnTo>
                  <a:pt x="3120858" y="5798522"/>
                </a:lnTo>
                <a:lnTo>
                  <a:pt x="3111065" y="5799051"/>
                </a:lnTo>
                <a:lnTo>
                  <a:pt x="3101536" y="5799051"/>
                </a:lnTo>
                <a:lnTo>
                  <a:pt x="3093066" y="5798786"/>
                </a:lnTo>
                <a:lnTo>
                  <a:pt x="3089361" y="5798522"/>
                </a:lnTo>
                <a:lnTo>
                  <a:pt x="3085390" y="5797993"/>
                </a:lnTo>
                <a:lnTo>
                  <a:pt x="3081949" y="5797199"/>
                </a:lnTo>
                <a:lnTo>
                  <a:pt x="3078508" y="5796141"/>
                </a:lnTo>
                <a:lnTo>
                  <a:pt x="3075332" y="5795347"/>
                </a:lnTo>
                <a:lnTo>
                  <a:pt x="3071891" y="5794024"/>
                </a:lnTo>
                <a:lnTo>
                  <a:pt x="3068980" y="5792701"/>
                </a:lnTo>
                <a:lnTo>
                  <a:pt x="3066068" y="5790849"/>
                </a:lnTo>
                <a:lnTo>
                  <a:pt x="3063421" y="5789261"/>
                </a:lnTo>
                <a:lnTo>
                  <a:pt x="3060774" y="5787145"/>
                </a:lnTo>
                <a:lnTo>
                  <a:pt x="3058127" y="5784764"/>
                </a:lnTo>
                <a:lnTo>
                  <a:pt x="3055745" y="5782118"/>
                </a:lnTo>
                <a:lnTo>
                  <a:pt x="3053363" y="5779472"/>
                </a:lnTo>
                <a:lnTo>
                  <a:pt x="3051510" y="5776561"/>
                </a:lnTo>
                <a:lnTo>
                  <a:pt x="3049393" y="5773386"/>
                </a:lnTo>
                <a:lnTo>
                  <a:pt x="3047275" y="5769682"/>
                </a:lnTo>
                <a:lnTo>
                  <a:pt x="3045687" y="5765978"/>
                </a:lnTo>
                <a:lnTo>
                  <a:pt x="3043570" y="5761745"/>
                </a:lnTo>
                <a:lnTo>
                  <a:pt x="3039864" y="5752749"/>
                </a:lnTo>
                <a:lnTo>
                  <a:pt x="3036688" y="5742430"/>
                </a:lnTo>
                <a:lnTo>
                  <a:pt x="3033247" y="5742166"/>
                </a:lnTo>
                <a:lnTo>
                  <a:pt x="3029806" y="5741901"/>
                </a:lnTo>
                <a:lnTo>
                  <a:pt x="3026100" y="5741372"/>
                </a:lnTo>
                <a:lnTo>
                  <a:pt x="3022395" y="5740578"/>
                </a:lnTo>
                <a:lnTo>
                  <a:pt x="3015248" y="5738461"/>
                </a:lnTo>
                <a:lnTo>
                  <a:pt x="3008366" y="5735816"/>
                </a:lnTo>
                <a:lnTo>
                  <a:pt x="3001220" y="5732641"/>
                </a:lnTo>
                <a:lnTo>
                  <a:pt x="2994338" y="5728936"/>
                </a:lnTo>
                <a:lnTo>
                  <a:pt x="2987456" y="5725497"/>
                </a:lnTo>
                <a:lnTo>
                  <a:pt x="2980310" y="5721263"/>
                </a:lnTo>
                <a:lnTo>
                  <a:pt x="2966281" y="5713061"/>
                </a:lnTo>
                <a:lnTo>
                  <a:pt x="2952517" y="5705388"/>
                </a:lnTo>
                <a:lnTo>
                  <a:pt x="2945900" y="5701684"/>
                </a:lnTo>
                <a:lnTo>
                  <a:pt x="2938754" y="5698509"/>
                </a:lnTo>
                <a:lnTo>
                  <a:pt x="2931607" y="5695599"/>
                </a:lnTo>
                <a:lnTo>
                  <a:pt x="2924725" y="5693218"/>
                </a:lnTo>
                <a:lnTo>
                  <a:pt x="2872053" y="5677872"/>
                </a:lnTo>
                <a:lnTo>
                  <a:pt x="2846113" y="5670463"/>
                </a:lnTo>
                <a:lnTo>
                  <a:pt x="2819909" y="5662526"/>
                </a:lnTo>
                <a:lnTo>
                  <a:pt x="2796882" y="5655118"/>
                </a:lnTo>
                <a:lnTo>
                  <a:pt x="2784441" y="5650620"/>
                </a:lnTo>
                <a:lnTo>
                  <a:pt x="2771472" y="5646122"/>
                </a:lnTo>
                <a:lnTo>
                  <a:pt x="2757973" y="5641095"/>
                </a:lnTo>
                <a:lnTo>
                  <a:pt x="2744738" y="5635538"/>
                </a:lnTo>
                <a:lnTo>
                  <a:pt x="2731239" y="5629718"/>
                </a:lnTo>
                <a:lnTo>
                  <a:pt x="2718270" y="5623368"/>
                </a:lnTo>
                <a:lnTo>
                  <a:pt x="2705829" y="5617018"/>
                </a:lnTo>
                <a:lnTo>
                  <a:pt x="2693654" y="5610138"/>
                </a:lnTo>
                <a:lnTo>
                  <a:pt x="2688095" y="5606699"/>
                </a:lnTo>
                <a:lnTo>
                  <a:pt x="2682801" y="5602995"/>
                </a:lnTo>
                <a:lnTo>
                  <a:pt x="2677508" y="5599291"/>
                </a:lnTo>
                <a:lnTo>
                  <a:pt x="2672479" y="5595586"/>
                </a:lnTo>
                <a:lnTo>
                  <a:pt x="2668244" y="5591882"/>
                </a:lnTo>
                <a:lnTo>
                  <a:pt x="2663744" y="5587913"/>
                </a:lnTo>
                <a:lnTo>
                  <a:pt x="2660038" y="5583945"/>
                </a:lnTo>
                <a:lnTo>
                  <a:pt x="2656333" y="5579976"/>
                </a:lnTo>
                <a:lnTo>
                  <a:pt x="2653157" y="5576007"/>
                </a:lnTo>
                <a:lnTo>
                  <a:pt x="2650510" y="5571774"/>
                </a:lnTo>
                <a:lnTo>
                  <a:pt x="2648127" y="5567541"/>
                </a:lnTo>
                <a:lnTo>
                  <a:pt x="2646539" y="5563307"/>
                </a:lnTo>
                <a:lnTo>
                  <a:pt x="2645745" y="5558016"/>
                </a:lnTo>
                <a:lnTo>
                  <a:pt x="2644422" y="5552724"/>
                </a:lnTo>
                <a:lnTo>
                  <a:pt x="2642834" y="5547697"/>
                </a:lnTo>
                <a:lnTo>
                  <a:pt x="2640716" y="5542405"/>
                </a:lnTo>
                <a:lnTo>
                  <a:pt x="2638069" y="5537378"/>
                </a:lnTo>
                <a:lnTo>
                  <a:pt x="2634893" y="5532086"/>
                </a:lnTo>
                <a:lnTo>
                  <a:pt x="2631452" y="5527324"/>
                </a:lnTo>
                <a:lnTo>
                  <a:pt x="2627747" y="5522297"/>
                </a:lnTo>
                <a:lnTo>
                  <a:pt x="2623512" y="5517270"/>
                </a:lnTo>
                <a:lnTo>
                  <a:pt x="2619277" y="5512507"/>
                </a:lnTo>
                <a:lnTo>
                  <a:pt x="2614512" y="5507480"/>
                </a:lnTo>
                <a:lnTo>
                  <a:pt x="2609483" y="5502982"/>
                </a:lnTo>
                <a:lnTo>
                  <a:pt x="2598896" y="5493193"/>
                </a:lnTo>
                <a:lnTo>
                  <a:pt x="2588044" y="5483932"/>
                </a:lnTo>
                <a:lnTo>
                  <a:pt x="2576397" y="5474407"/>
                </a:lnTo>
                <a:lnTo>
                  <a:pt x="2564751" y="5465411"/>
                </a:lnTo>
                <a:lnTo>
                  <a:pt x="2541988" y="5447420"/>
                </a:lnTo>
                <a:lnTo>
                  <a:pt x="2531401" y="5438688"/>
                </a:lnTo>
                <a:lnTo>
                  <a:pt x="2521872" y="5429957"/>
                </a:lnTo>
                <a:lnTo>
                  <a:pt x="2517107" y="5425724"/>
                </a:lnTo>
                <a:lnTo>
                  <a:pt x="2512872" y="5421226"/>
                </a:lnTo>
                <a:lnTo>
                  <a:pt x="2508902" y="5417257"/>
                </a:lnTo>
                <a:lnTo>
                  <a:pt x="2505197" y="5413024"/>
                </a:lnTo>
                <a:lnTo>
                  <a:pt x="2426585" y="5315922"/>
                </a:lnTo>
                <a:lnTo>
                  <a:pt x="2421291" y="5308513"/>
                </a:lnTo>
                <a:lnTo>
                  <a:pt x="2415732" y="5300841"/>
                </a:lnTo>
                <a:lnTo>
                  <a:pt x="2410174" y="5293432"/>
                </a:lnTo>
                <a:lnTo>
                  <a:pt x="2404351" y="5286024"/>
                </a:lnTo>
                <a:lnTo>
                  <a:pt x="2398263" y="5279145"/>
                </a:lnTo>
                <a:lnTo>
                  <a:pt x="2391646" y="5272001"/>
                </a:lnTo>
                <a:lnTo>
                  <a:pt x="2385558" y="5265386"/>
                </a:lnTo>
                <a:lnTo>
                  <a:pt x="2378941" y="5258507"/>
                </a:lnTo>
                <a:lnTo>
                  <a:pt x="2372059" y="5252157"/>
                </a:lnTo>
                <a:lnTo>
                  <a:pt x="2364912" y="5245543"/>
                </a:lnTo>
                <a:lnTo>
                  <a:pt x="2358031" y="5239457"/>
                </a:lnTo>
                <a:lnTo>
                  <a:pt x="2350619" y="5233636"/>
                </a:lnTo>
                <a:lnTo>
                  <a:pt x="2343208" y="5228080"/>
                </a:lnTo>
                <a:lnTo>
                  <a:pt x="2335797" y="5222524"/>
                </a:lnTo>
                <a:lnTo>
                  <a:pt x="2328121" y="5217232"/>
                </a:lnTo>
                <a:lnTo>
                  <a:pt x="2320180" y="5212205"/>
                </a:lnTo>
                <a:lnTo>
                  <a:pt x="2315416" y="5209824"/>
                </a:lnTo>
                <a:lnTo>
                  <a:pt x="2309858" y="5207443"/>
                </a:lnTo>
                <a:lnTo>
                  <a:pt x="2303770" y="5205061"/>
                </a:lnTo>
                <a:lnTo>
                  <a:pt x="2297153" y="5202945"/>
                </a:lnTo>
                <a:lnTo>
                  <a:pt x="2283389" y="5198182"/>
                </a:lnTo>
                <a:lnTo>
                  <a:pt x="2276772" y="5195801"/>
                </a:lnTo>
                <a:lnTo>
                  <a:pt x="2270419" y="5193420"/>
                </a:lnTo>
                <a:lnTo>
                  <a:pt x="2264596" y="5190774"/>
                </a:lnTo>
                <a:lnTo>
                  <a:pt x="2259567" y="5188128"/>
                </a:lnTo>
                <a:lnTo>
                  <a:pt x="2257714" y="5186805"/>
                </a:lnTo>
                <a:lnTo>
                  <a:pt x="2255861" y="5185218"/>
                </a:lnTo>
                <a:lnTo>
                  <a:pt x="2254273" y="5183365"/>
                </a:lnTo>
                <a:lnTo>
                  <a:pt x="2253215" y="5182043"/>
                </a:lnTo>
                <a:lnTo>
                  <a:pt x="2252421" y="5180190"/>
                </a:lnTo>
                <a:lnTo>
                  <a:pt x="2252156" y="5178603"/>
                </a:lnTo>
                <a:lnTo>
                  <a:pt x="2252156" y="5176751"/>
                </a:lnTo>
                <a:lnTo>
                  <a:pt x="2252421" y="5174899"/>
                </a:lnTo>
                <a:lnTo>
                  <a:pt x="2253215" y="5173047"/>
                </a:lnTo>
                <a:lnTo>
                  <a:pt x="2254803" y="5170930"/>
                </a:lnTo>
                <a:lnTo>
                  <a:pt x="2256391" y="5168813"/>
                </a:lnTo>
                <a:lnTo>
                  <a:pt x="2258773" y="5166697"/>
                </a:lnTo>
                <a:lnTo>
                  <a:pt x="2260891" y="5160347"/>
                </a:lnTo>
                <a:lnTo>
                  <a:pt x="2259038" y="5157172"/>
                </a:lnTo>
                <a:lnTo>
                  <a:pt x="2256920" y="5154526"/>
                </a:lnTo>
                <a:lnTo>
                  <a:pt x="2253215" y="5149234"/>
                </a:lnTo>
                <a:lnTo>
                  <a:pt x="2245009" y="5139445"/>
                </a:lnTo>
                <a:lnTo>
                  <a:pt x="2241568" y="5134682"/>
                </a:lnTo>
                <a:lnTo>
                  <a:pt x="2239716" y="5132036"/>
                </a:lnTo>
                <a:lnTo>
                  <a:pt x="2237863" y="5129390"/>
                </a:lnTo>
                <a:lnTo>
                  <a:pt x="2236539" y="5126745"/>
                </a:lnTo>
                <a:lnTo>
                  <a:pt x="2235216" y="5123570"/>
                </a:lnTo>
                <a:lnTo>
                  <a:pt x="2234157" y="5120395"/>
                </a:lnTo>
                <a:lnTo>
                  <a:pt x="2233363" y="5117220"/>
                </a:lnTo>
                <a:lnTo>
                  <a:pt x="2229922" y="5114574"/>
                </a:lnTo>
                <a:lnTo>
                  <a:pt x="2227011" y="5111928"/>
                </a:lnTo>
                <a:lnTo>
                  <a:pt x="2224893" y="5109282"/>
                </a:lnTo>
                <a:lnTo>
                  <a:pt x="2222776" y="5106372"/>
                </a:lnTo>
                <a:lnTo>
                  <a:pt x="2221188" y="5103461"/>
                </a:lnTo>
                <a:lnTo>
                  <a:pt x="2220129" y="5100551"/>
                </a:lnTo>
                <a:lnTo>
                  <a:pt x="2219070" y="5097640"/>
                </a:lnTo>
                <a:lnTo>
                  <a:pt x="2218805" y="5094730"/>
                </a:lnTo>
                <a:lnTo>
                  <a:pt x="2218541" y="5091290"/>
                </a:lnTo>
                <a:lnTo>
                  <a:pt x="2218805" y="5088380"/>
                </a:lnTo>
                <a:lnTo>
                  <a:pt x="2219070" y="5085205"/>
                </a:lnTo>
                <a:lnTo>
                  <a:pt x="2220129" y="5082030"/>
                </a:lnTo>
                <a:lnTo>
                  <a:pt x="2220923" y="5079120"/>
                </a:lnTo>
                <a:lnTo>
                  <a:pt x="2222246" y="5075945"/>
                </a:lnTo>
                <a:lnTo>
                  <a:pt x="2223570" y="5072505"/>
                </a:lnTo>
                <a:lnTo>
                  <a:pt x="2225158" y="5069595"/>
                </a:lnTo>
                <a:lnTo>
                  <a:pt x="2228863" y="5063509"/>
                </a:lnTo>
                <a:lnTo>
                  <a:pt x="2233098" y="5057424"/>
                </a:lnTo>
                <a:lnTo>
                  <a:pt x="2237333" y="5051868"/>
                </a:lnTo>
                <a:lnTo>
                  <a:pt x="2242098" y="5046311"/>
                </a:lnTo>
                <a:lnTo>
                  <a:pt x="2246862" y="5041284"/>
                </a:lnTo>
                <a:lnTo>
                  <a:pt x="2251097" y="5036522"/>
                </a:lnTo>
                <a:lnTo>
                  <a:pt x="2259302" y="5028584"/>
                </a:lnTo>
                <a:lnTo>
                  <a:pt x="2258773" y="5024880"/>
                </a:lnTo>
                <a:lnTo>
                  <a:pt x="2260626" y="5023822"/>
                </a:lnTo>
                <a:lnTo>
                  <a:pt x="2262743" y="5022763"/>
                </a:lnTo>
                <a:lnTo>
                  <a:pt x="2264067" y="5021176"/>
                </a:lnTo>
                <a:lnTo>
                  <a:pt x="2265655" y="5019853"/>
                </a:lnTo>
                <a:lnTo>
                  <a:pt x="2266714" y="5018001"/>
                </a:lnTo>
                <a:lnTo>
                  <a:pt x="2267772" y="5015884"/>
                </a:lnTo>
                <a:lnTo>
                  <a:pt x="2268831" y="5013768"/>
                </a:lnTo>
                <a:lnTo>
                  <a:pt x="2269625" y="5011386"/>
                </a:lnTo>
                <a:lnTo>
                  <a:pt x="2270949" y="5006359"/>
                </a:lnTo>
                <a:lnTo>
                  <a:pt x="2271478" y="5000803"/>
                </a:lnTo>
                <a:lnTo>
                  <a:pt x="2271743" y="4994982"/>
                </a:lnTo>
                <a:lnTo>
                  <a:pt x="2271743" y="4988632"/>
                </a:lnTo>
                <a:lnTo>
                  <a:pt x="2271684" y="4987272"/>
                </a:lnTo>
                <a:lnTo>
                  <a:pt x="2271452" y="4987501"/>
                </a:lnTo>
                <a:lnTo>
                  <a:pt x="2262840" y="4995240"/>
                </a:lnTo>
                <a:lnTo>
                  <a:pt x="2260231" y="5005301"/>
                </a:lnTo>
                <a:lnTo>
                  <a:pt x="2252663" y="4995240"/>
                </a:lnTo>
                <a:lnTo>
                  <a:pt x="2265189" y="4984663"/>
                </a:lnTo>
                <a:lnTo>
                  <a:pt x="2271682" y="4987231"/>
                </a:lnTo>
                <a:lnTo>
                  <a:pt x="2271478" y="4982547"/>
                </a:lnTo>
                <a:lnTo>
                  <a:pt x="2270949" y="4976726"/>
                </a:lnTo>
                <a:lnTo>
                  <a:pt x="2269625" y="4965084"/>
                </a:lnTo>
                <a:lnTo>
                  <a:pt x="2268302" y="4955030"/>
                </a:lnTo>
                <a:lnTo>
                  <a:pt x="2267243" y="4947886"/>
                </a:lnTo>
                <a:lnTo>
                  <a:pt x="2266819" y="4972920"/>
                </a:lnTo>
                <a:lnTo>
                  <a:pt x="2259567" y="4966672"/>
                </a:lnTo>
                <a:lnTo>
                  <a:pt x="2247656" y="4987309"/>
                </a:lnTo>
                <a:lnTo>
                  <a:pt x="2242362" y="4984134"/>
                </a:lnTo>
                <a:lnTo>
                  <a:pt x="2237069" y="4981224"/>
                </a:lnTo>
                <a:lnTo>
                  <a:pt x="2226217" y="4975138"/>
                </a:lnTo>
                <a:lnTo>
                  <a:pt x="2221188" y="4971963"/>
                </a:lnTo>
                <a:lnTo>
                  <a:pt x="2216423" y="4968788"/>
                </a:lnTo>
                <a:lnTo>
                  <a:pt x="2211923" y="4965349"/>
                </a:lnTo>
                <a:lnTo>
                  <a:pt x="2207953" y="4961380"/>
                </a:lnTo>
                <a:lnTo>
                  <a:pt x="2212188" y="4958734"/>
                </a:lnTo>
                <a:lnTo>
                  <a:pt x="2211394" y="4946828"/>
                </a:lnTo>
                <a:lnTo>
                  <a:pt x="2209806" y="4934657"/>
                </a:lnTo>
                <a:lnTo>
                  <a:pt x="2207688" y="4923015"/>
                </a:lnTo>
                <a:lnTo>
                  <a:pt x="2205042" y="4911109"/>
                </a:lnTo>
                <a:lnTo>
                  <a:pt x="2280742" y="4905553"/>
                </a:lnTo>
                <a:lnTo>
                  <a:pt x="2356178" y="4899468"/>
                </a:lnTo>
                <a:lnTo>
                  <a:pt x="2431878" y="4893647"/>
                </a:lnTo>
                <a:lnTo>
                  <a:pt x="2507579" y="4888090"/>
                </a:lnTo>
                <a:lnTo>
                  <a:pt x="2505726" y="4894176"/>
                </a:lnTo>
                <a:lnTo>
                  <a:pt x="2503608" y="4900261"/>
                </a:lnTo>
                <a:lnTo>
                  <a:pt x="2501226" y="4906082"/>
                </a:lnTo>
                <a:lnTo>
                  <a:pt x="2499945" y="4908899"/>
                </a:lnTo>
                <a:lnTo>
                  <a:pt x="2499638" y="4909257"/>
                </a:lnTo>
                <a:lnTo>
                  <a:pt x="2495668" y="4915343"/>
                </a:lnTo>
                <a:lnTo>
                  <a:pt x="2487727" y="4928307"/>
                </a:lnTo>
                <a:lnTo>
                  <a:pt x="2483228" y="4934922"/>
                </a:lnTo>
                <a:lnTo>
                  <a:pt x="2478198" y="4941801"/>
                </a:lnTo>
                <a:lnTo>
                  <a:pt x="2475287" y="4945240"/>
                </a:lnTo>
                <a:lnTo>
                  <a:pt x="2472375" y="4948945"/>
                </a:lnTo>
                <a:lnTo>
                  <a:pt x="2469199" y="4952120"/>
                </a:lnTo>
                <a:lnTo>
                  <a:pt x="2465758" y="4955295"/>
                </a:lnTo>
                <a:lnTo>
                  <a:pt x="2462002" y="4958548"/>
                </a:lnTo>
                <a:lnTo>
                  <a:pt x="2458876" y="4960851"/>
                </a:lnTo>
                <a:lnTo>
                  <a:pt x="2453847" y="4964555"/>
                </a:lnTo>
                <a:lnTo>
                  <a:pt x="2448289" y="4968259"/>
                </a:lnTo>
                <a:lnTo>
                  <a:pt x="2453318" y="4965349"/>
                </a:lnTo>
                <a:lnTo>
                  <a:pt x="2457818" y="4961909"/>
                </a:lnTo>
                <a:lnTo>
                  <a:pt x="2461788" y="4958734"/>
                </a:lnTo>
                <a:lnTo>
                  <a:pt x="2462002" y="4958548"/>
                </a:lnTo>
                <a:lnTo>
                  <a:pt x="2463905" y="4957147"/>
                </a:lnTo>
                <a:lnTo>
                  <a:pt x="2468670" y="4952649"/>
                </a:lnTo>
                <a:lnTo>
                  <a:pt x="2473434" y="4948151"/>
                </a:lnTo>
                <a:lnTo>
                  <a:pt x="2477404" y="4943653"/>
                </a:lnTo>
                <a:lnTo>
                  <a:pt x="2481639" y="4938890"/>
                </a:lnTo>
                <a:lnTo>
                  <a:pt x="2485345" y="4933599"/>
                </a:lnTo>
                <a:lnTo>
                  <a:pt x="2489051" y="4928572"/>
                </a:lnTo>
                <a:lnTo>
                  <a:pt x="2492492" y="4923015"/>
                </a:lnTo>
                <a:lnTo>
                  <a:pt x="2495668" y="4917459"/>
                </a:lnTo>
                <a:lnTo>
                  <a:pt x="2498579" y="4911903"/>
                </a:lnTo>
                <a:lnTo>
                  <a:pt x="2499945" y="4908899"/>
                </a:lnTo>
                <a:lnTo>
                  <a:pt x="2504402" y="4903701"/>
                </a:lnTo>
                <a:lnTo>
                  <a:pt x="2507049" y="4901055"/>
                </a:lnTo>
                <a:lnTo>
                  <a:pt x="2509696" y="4898409"/>
                </a:lnTo>
                <a:lnTo>
                  <a:pt x="2512608" y="4896028"/>
                </a:lnTo>
                <a:lnTo>
                  <a:pt x="2515519" y="4893647"/>
                </a:lnTo>
                <a:lnTo>
                  <a:pt x="2519225" y="4891530"/>
                </a:lnTo>
                <a:lnTo>
                  <a:pt x="2522931" y="4889678"/>
                </a:lnTo>
                <a:lnTo>
                  <a:pt x="2526901" y="4887826"/>
                </a:lnTo>
                <a:lnTo>
                  <a:pt x="2531401" y="4886238"/>
                </a:lnTo>
                <a:lnTo>
                  <a:pt x="2536165" y="4884915"/>
                </a:lnTo>
                <a:lnTo>
                  <a:pt x="2541459" y="4883593"/>
                </a:lnTo>
                <a:lnTo>
                  <a:pt x="2547017" y="4882799"/>
                </a:lnTo>
                <a:lnTo>
                  <a:pt x="2553105" y="4882270"/>
                </a:lnTo>
                <a:lnTo>
                  <a:pt x="2666391" y="4871157"/>
                </a:lnTo>
                <a:lnTo>
                  <a:pt x="2779677" y="4859251"/>
                </a:lnTo>
                <a:lnTo>
                  <a:pt x="2894551" y="4846815"/>
                </a:lnTo>
                <a:lnTo>
                  <a:pt x="3009160" y="4833322"/>
                </a:lnTo>
                <a:lnTo>
                  <a:pt x="3017366" y="4829882"/>
                </a:lnTo>
                <a:lnTo>
                  <a:pt x="3024777" y="4827236"/>
                </a:lnTo>
                <a:lnTo>
                  <a:pt x="3031659" y="4825120"/>
                </a:lnTo>
                <a:lnTo>
                  <a:pt x="3035100" y="4824590"/>
                </a:lnTo>
                <a:lnTo>
                  <a:pt x="3038011" y="4824061"/>
                </a:lnTo>
                <a:lnTo>
                  <a:pt x="3040923" y="4823797"/>
                </a:lnTo>
                <a:close/>
                <a:moveTo>
                  <a:pt x="2506785" y="4813213"/>
                </a:moveTo>
                <a:lnTo>
                  <a:pt x="2490374" y="4814272"/>
                </a:lnTo>
                <a:lnTo>
                  <a:pt x="2490109" y="4814272"/>
                </a:lnTo>
                <a:lnTo>
                  <a:pt x="2490639" y="4815330"/>
                </a:lnTo>
                <a:lnTo>
                  <a:pt x="2490374" y="4814272"/>
                </a:lnTo>
                <a:lnTo>
                  <a:pt x="2501756" y="4814536"/>
                </a:lnTo>
                <a:lnTo>
                  <a:pt x="2506255" y="4813743"/>
                </a:lnTo>
                <a:lnTo>
                  <a:pt x="2506785" y="4813213"/>
                </a:lnTo>
                <a:close/>
                <a:moveTo>
                  <a:pt x="6191109" y="4810259"/>
                </a:moveTo>
                <a:lnTo>
                  <a:pt x="6190579" y="4811053"/>
                </a:lnTo>
                <a:lnTo>
                  <a:pt x="6190844" y="4810788"/>
                </a:lnTo>
                <a:lnTo>
                  <a:pt x="6191109" y="4810259"/>
                </a:lnTo>
                <a:close/>
                <a:moveTo>
                  <a:pt x="3051034" y="4795983"/>
                </a:moveTo>
                <a:lnTo>
                  <a:pt x="3051246" y="4797074"/>
                </a:lnTo>
                <a:lnTo>
                  <a:pt x="3052569" y="4807393"/>
                </a:lnTo>
                <a:lnTo>
                  <a:pt x="3051034" y="4795983"/>
                </a:lnTo>
                <a:close/>
                <a:moveTo>
                  <a:pt x="2442201" y="4793634"/>
                </a:moveTo>
                <a:lnTo>
                  <a:pt x="2441936" y="4794428"/>
                </a:lnTo>
                <a:lnTo>
                  <a:pt x="2438231" y="4797868"/>
                </a:lnTo>
                <a:lnTo>
                  <a:pt x="2442201" y="4794428"/>
                </a:lnTo>
                <a:lnTo>
                  <a:pt x="2442201" y="4793634"/>
                </a:lnTo>
                <a:close/>
                <a:moveTo>
                  <a:pt x="3929064" y="4702088"/>
                </a:moveTo>
                <a:lnTo>
                  <a:pt x="3928544" y="4702966"/>
                </a:lnTo>
                <a:lnTo>
                  <a:pt x="3914776" y="4713201"/>
                </a:lnTo>
                <a:lnTo>
                  <a:pt x="3926726" y="4702673"/>
                </a:lnTo>
                <a:lnTo>
                  <a:pt x="3929064" y="4702088"/>
                </a:lnTo>
                <a:close/>
                <a:moveTo>
                  <a:pt x="4387851" y="4695738"/>
                </a:moveTo>
                <a:lnTo>
                  <a:pt x="4387851" y="4697267"/>
                </a:lnTo>
                <a:lnTo>
                  <a:pt x="4381501" y="4716376"/>
                </a:lnTo>
                <a:lnTo>
                  <a:pt x="4381501" y="4702872"/>
                </a:lnTo>
                <a:lnTo>
                  <a:pt x="4387851" y="4695738"/>
                </a:lnTo>
                <a:close/>
                <a:moveTo>
                  <a:pt x="2997514" y="4681451"/>
                </a:moveTo>
                <a:lnTo>
                  <a:pt x="2996720" y="4681715"/>
                </a:lnTo>
                <a:lnTo>
                  <a:pt x="2996455" y="4681980"/>
                </a:lnTo>
                <a:lnTo>
                  <a:pt x="2997514" y="4681451"/>
                </a:lnTo>
                <a:close/>
                <a:moveTo>
                  <a:pt x="4127501" y="4678275"/>
                </a:moveTo>
                <a:lnTo>
                  <a:pt x="4127501" y="4679271"/>
                </a:lnTo>
                <a:lnTo>
                  <a:pt x="4124326" y="4690975"/>
                </a:lnTo>
                <a:lnTo>
                  <a:pt x="4127501" y="4678275"/>
                </a:lnTo>
                <a:close/>
                <a:moveTo>
                  <a:pt x="3007308" y="4678011"/>
                </a:moveTo>
                <a:lnTo>
                  <a:pt x="3007308" y="4678540"/>
                </a:lnTo>
                <a:lnTo>
                  <a:pt x="3008102" y="4678805"/>
                </a:lnTo>
                <a:lnTo>
                  <a:pt x="3007308" y="4678011"/>
                </a:lnTo>
                <a:close/>
                <a:moveTo>
                  <a:pt x="4131698" y="4664518"/>
                </a:moveTo>
                <a:lnTo>
                  <a:pt x="4129845" y="4668222"/>
                </a:lnTo>
                <a:lnTo>
                  <a:pt x="4127727" y="4671397"/>
                </a:lnTo>
                <a:lnTo>
                  <a:pt x="4125080" y="4674043"/>
                </a:lnTo>
                <a:lnTo>
                  <a:pt x="4122433" y="4676688"/>
                </a:lnTo>
                <a:lnTo>
                  <a:pt x="4119257" y="4678805"/>
                </a:lnTo>
                <a:lnTo>
                  <a:pt x="4116081" y="4680393"/>
                </a:lnTo>
                <a:lnTo>
                  <a:pt x="4112640" y="4682245"/>
                </a:lnTo>
                <a:lnTo>
                  <a:pt x="4108934" y="4684097"/>
                </a:lnTo>
                <a:lnTo>
                  <a:pt x="4102053" y="4687272"/>
                </a:lnTo>
                <a:lnTo>
                  <a:pt x="4094641" y="4690182"/>
                </a:lnTo>
                <a:lnTo>
                  <a:pt x="4091200" y="4692034"/>
                </a:lnTo>
                <a:lnTo>
                  <a:pt x="4088024" y="4693886"/>
                </a:lnTo>
                <a:lnTo>
                  <a:pt x="4085113" y="4696003"/>
                </a:lnTo>
                <a:lnTo>
                  <a:pt x="4081936" y="4698649"/>
                </a:lnTo>
                <a:lnTo>
                  <a:pt x="4077966" y="4693886"/>
                </a:lnTo>
                <a:lnTo>
                  <a:pt x="4076378" y="4699443"/>
                </a:lnTo>
                <a:lnTo>
                  <a:pt x="4061555" y="4699707"/>
                </a:lnTo>
                <a:lnTo>
                  <a:pt x="4044616" y="4704999"/>
                </a:lnTo>
                <a:lnTo>
                  <a:pt x="4041439" y="4704999"/>
                </a:lnTo>
                <a:lnTo>
                  <a:pt x="4044086" y="4706586"/>
                </a:lnTo>
                <a:lnTo>
                  <a:pt x="4043821" y="4707380"/>
                </a:lnTo>
                <a:lnTo>
                  <a:pt x="4026882" y="4705263"/>
                </a:lnTo>
                <a:lnTo>
                  <a:pt x="4023970" y="4703411"/>
                </a:lnTo>
                <a:lnTo>
                  <a:pt x="4021323" y="4701295"/>
                </a:lnTo>
                <a:lnTo>
                  <a:pt x="4019206" y="4698913"/>
                </a:lnTo>
                <a:lnTo>
                  <a:pt x="4017617" y="4696268"/>
                </a:lnTo>
                <a:lnTo>
                  <a:pt x="4016294" y="4693622"/>
                </a:lnTo>
                <a:lnTo>
                  <a:pt x="4015500" y="4690711"/>
                </a:lnTo>
                <a:lnTo>
                  <a:pt x="4014971" y="4687536"/>
                </a:lnTo>
                <a:lnTo>
                  <a:pt x="4014971" y="4684361"/>
                </a:lnTo>
                <a:lnTo>
                  <a:pt x="4044086" y="4678805"/>
                </a:lnTo>
                <a:lnTo>
                  <a:pt x="4075055" y="4673249"/>
                </a:lnTo>
                <a:lnTo>
                  <a:pt x="4090406" y="4670603"/>
                </a:lnTo>
                <a:lnTo>
                  <a:pt x="4104964" y="4668222"/>
                </a:lnTo>
                <a:lnTo>
                  <a:pt x="4118728" y="4666105"/>
                </a:lnTo>
                <a:lnTo>
                  <a:pt x="4131698" y="4664518"/>
                </a:lnTo>
                <a:close/>
                <a:moveTo>
                  <a:pt x="2898786" y="4660549"/>
                </a:moveTo>
                <a:lnTo>
                  <a:pt x="2898533" y="4660576"/>
                </a:lnTo>
                <a:lnTo>
                  <a:pt x="2894022" y="4660813"/>
                </a:lnTo>
                <a:lnTo>
                  <a:pt x="2881581" y="4662401"/>
                </a:lnTo>
                <a:lnTo>
                  <a:pt x="2898533" y="4660576"/>
                </a:lnTo>
                <a:lnTo>
                  <a:pt x="2899051" y="4660549"/>
                </a:lnTo>
                <a:lnTo>
                  <a:pt x="2898786" y="4660549"/>
                </a:lnTo>
                <a:close/>
                <a:moveTo>
                  <a:pt x="4004383" y="4660284"/>
                </a:moveTo>
                <a:lnTo>
                  <a:pt x="4009942" y="4663988"/>
                </a:lnTo>
                <a:lnTo>
                  <a:pt x="4000413" y="4665840"/>
                </a:lnTo>
                <a:lnTo>
                  <a:pt x="4004118" y="4660549"/>
                </a:lnTo>
                <a:lnTo>
                  <a:pt x="4004383" y="4660284"/>
                </a:lnTo>
                <a:close/>
                <a:moveTo>
                  <a:pt x="4433889" y="4659225"/>
                </a:moveTo>
                <a:lnTo>
                  <a:pt x="4429126" y="4665575"/>
                </a:lnTo>
                <a:lnTo>
                  <a:pt x="4432488" y="4659514"/>
                </a:lnTo>
                <a:lnTo>
                  <a:pt x="4433889" y="4659225"/>
                </a:lnTo>
                <a:close/>
                <a:moveTo>
                  <a:pt x="4003676" y="4657638"/>
                </a:moveTo>
                <a:lnTo>
                  <a:pt x="4002914" y="4658153"/>
                </a:lnTo>
                <a:lnTo>
                  <a:pt x="3996564" y="4666134"/>
                </a:lnTo>
                <a:lnTo>
                  <a:pt x="3990976" y="4667163"/>
                </a:lnTo>
                <a:lnTo>
                  <a:pt x="4000120" y="4658153"/>
                </a:lnTo>
                <a:lnTo>
                  <a:pt x="4003676" y="4657638"/>
                </a:lnTo>
                <a:close/>
                <a:moveTo>
                  <a:pt x="3160561" y="4649701"/>
                </a:moveTo>
                <a:lnTo>
                  <a:pt x="3160561" y="4649965"/>
                </a:lnTo>
                <a:lnTo>
                  <a:pt x="3160826" y="4649701"/>
                </a:lnTo>
                <a:lnTo>
                  <a:pt x="3160561" y="4649701"/>
                </a:lnTo>
                <a:close/>
                <a:moveTo>
                  <a:pt x="4008438" y="4649700"/>
                </a:moveTo>
                <a:lnTo>
                  <a:pt x="4008438" y="4650154"/>
                </a:lnTo>
                <a:lnTo>
                  <a:pt x="4002088" y="4656050"/>
                </a:lnTo>
                <a:lnTo>
                  <a:pt x="4008438" y="4649700"/>
                </a:lnTo>
                <a:close/>
                <a:moveTo>
                  <a:pt x="3977943" y="4641763"/>
                </a:moveTo>
                <a:lnTo>
                  <a:pt x="3989388" y="4652213"/>
                </a:lnTo>
                <a:lnTo>
                  <a:pt x="3986460" y="4662923"/>
                </a:lnTo>
                <a:lnTo>
                  <a:pt x="3985395" y="4661617"/>
                </a:lnTo>
                <a:lnTo>
                  <a:pt x="3985163" y="4662415"/>
                </a:lnTo>
                <a:lnTo>
                  <a:pt x="3987801" y="4667390"/>
                </a:lnTo>
                <a:lnTo>
                  <a:pt x="3987801" y="4668070"/>
                </a:lnTo>
                <a:lnTo>
                  <a:pt x="3983331" y="4668708"/>
                </a:lnTo>
                <a:lnTo>
                  <a:pt x="3983266" y="4668932"/>
                </a:lnTo>
                <a:lnTo>
                  <a:pt x="3959045" y="4672850"/>
                </a:lnTo>
                <a:lnTo>
                  <a:pt x="3962771" y="4655870"/>
                </a:lnTo>
                <a:lnTo>
                  <a:pt x="3977943" y="4641763"/>
                </a:lnTo>
                <a:close/>
                <a:moveTo>
                  <a:pt x="4004509" y="4640175"/>
                </a:moveTo>
                <a:lnTo>
                  <a:pt x="4006851" y="4642556"/>
                </a:lnTo>
                <a:lnTo>
                  <a:pt x="4005550" y="4645467"/>
                </a:lnTo>
                <a:lnTo>
                  <a:pt x="3998783" y="4653934"/>
                </a:lnTo>
                <a:lnTo>
                  <a:pt x="3991756" y="4664517"/>
                </a:lnTo>
                <a:lnTo>
                  <a:pt x="3990976" y="4665575"/>
                </a:lnTo>
                <a:lnTo>
                  <a:pt x="4004509" y="4640175"/>
                </a:lnTo>
                <a:close/>
                <a:moveTo>
                  <a:pt x="3998361" y="4630650"/>
                </a:moveTo>
                <a:lnTo>
                  <a:pt x="3998913" y="4633225"/>
                </a:lnTo>
                <a:lnTo>
                  <a:pt x="3992563" y="4640175"/>
                </a:lnTo>
                <a:lnTo>
                  <a:pt x="3998361" y="4630650"/>
                </a:lnTo>
                <a:close/>
                <a:moveTo>
                  <a:pt x="2963105" y="4628534"/>
                </a:moveTo>
                <a:lnTo>
                  <a:pt x="2960458" y="4629592"/>
                </a:lnTo>
                <a:lnTo>
                  <a:pt x="2963634" y="4628799"/>
                </a:lnTo>
                <a:lnTo>
                  <a:pt x="2963105" y="4628534"/>
                </a:lnTo>
                <a:close/>
                <a:moveTo>
                  <a:pt x="4009232" y="4627475"/>
                </a:moveTo>
                <a:lnTo>
                  <a:pt x="4010026" y="4630772"/>
                </a:lnTo>
                <a:lnTo>
                  <a:pt x="3998913" y="4641763"/>
                </a:lnTo>
                <a:lnTo>
                  <a:pt x="4003146" y="4631322"/>
                </a:lnTo>
                <a:lnTo>
                  <a:pt x="4009232" y="4627475"/>
                </a:lnTo>
                <a:close/>
                <a:moveTo>
                  <a:pt x="4362505" y="4624565"/>
                </a:moveTo>
                <a:lnTo>
                  <a:pt x="4368283" y="4633308"/>
                </a:lnTo>
                <a:lnTo>
                  <a:pt x="4368593" y="4632238"/>
                </a:lnTo>
                <a:lnTo>
                  <a:pt x="4373563" y="4633191"/>
                </a:lnTo>
                <a:lnTo>
                  <a:pt x="4369727" y="4635493"/>
                </a:lnTo>
                <a:lnTo>
                  <a:pt x="4372298" y="4639382"/>
                </a:lnTo>
                <a:lnTo>
                  <a:pt x="4368857" y="4645203"/>
                </a:lnTo>
                <a:lnTo>
                  <a:pt x="4377856" y="4643086"/>
                </a:lnTo>
                <a:lnTo>
                  <a:pt x="4378650" y="4645203"/>
                </a:lnTo>
                <a:lnTo>
                  <a:pt x="4379445" y="4647849"/>
                </a:lnTo>
                <a:lnTo>
                  <a:pt x="4379709" y="4650759"/>
                </a:lnTo>
                <a:lnTo>
                  <a:pt x="4379709" y="4653670"/>
                </a:lnTo>
                <a:lnTo>
                  <a:pt x="4378915" y="4660020"/>
                </a:lnTo>
                <a:lnTo>
                  <a:pt x="4378121" y="4665576"/>
                </a:lnTo>
                <a:lnTo>
                  <a:pt x="4377592" y="4669545"/>
                </a:lnTo>
                <a:lnTo>
                  <a:pt x="4377592" y="4670868"/>
                </a:lnTo>
                <a:lnTo>
                  <a:pt x="4377856" y="4671132"/>
                </a:lnTo>
                <a:lnTo>
                  <a:pt x="4378121" y="4671397"/>
                </a:lnTo>
                <a:lnTo>
                  <a:pt x="4378650" y="4671132"/>
                </a:lnTo>
                <a:lnTo>
                  <a:pt x="4379974" y="4669545"/>
                </a:lnTo>
                <a:lnTo>
                  <a:pt x="4383680" y="4663988"/>
                </a:lnTo>
                <a:lnTo>
                  <a:pt x="4392414" y="4668222"/>
                </a:lnTo>
                <a:lnTo>
                  <a:pt x="4389503" y="4675895"/>
                </a:lnTo>
                <a:lnTo>
                  <a:pt x="4387385" y="4683038"/>
                </a:lnTo>
                <a:lnTo>
                  <a:pt x="4382621" y="4698649"/>
                </a:lnTo>
                <a:lnTo>
                  <a:pt x="4374151" y="4729870"/>
                </a:lnTo>
                <a:lnTo>
                  <a:pt x="4376798" y="4725372"/>
                </a:lnTo>
                <a:lnTo>
                  <a:pt x="4379445" y="4720874"/>
                </a:lnTo>
                <a:lnTo>
                  <a:pt x="4381297" y="4716905"/>
                </a:lnTo>
                <a:lnTo>
                  <a:pt x="4383415" y="4712672"/>
                </a:lnTo>
                <a:lnTo>
                  <a:pt x="4386856" y="4704470"/>
                </a:lnTo>
                <a:lnTo>
                  <a:pt x="4390297" y="4697061"/>
                </a:lnTo>
                <a:lnTo>
                  <a:pt x="4391885" y="4693886"/>
                </a:lnTo>
                <a:lnTo>
                  <a:pt x="4393738" y="4690711"/>
                </a:lnTo>
                <a:lnTo>
                  <a:pt x="4395855" y="4688065"/>
                </a:lnTo>
                <a:lnTo>
                  <a:pt x="4398502" y="4685684"/>
                </a:lnTo>
                <a:lnTo>
                  <a:pt x="4401149" y="4683568"/>
                </a:lnTo>
                <a:lnTo>
                  <a:pt x="4404325" y="4682245"/>
                </a:lnTo>
                <a:lnTo>
                  <a:pt x="4407766" y="4680922"/>
                </a:lnTo>
                <a:lnTo>
                  <a:pt x="4412266" y="4680657"/>
                </a:lnTo>
                <a:lnTo>
                  <a:pt x="4398767" y="4698384"/>
                </a:lnTo>
                <a:lnTo>
                  <a:pt x="4407766" y="4696268"/>
                </a:lnTo>
                <a:lnTo>
                  <a:pt x="4410678" y="4692299"/>
                </a:lnTo>
                <a:lnTo>
                  <a:pt x="4413854" y="4688595"/>
                </a:lnTo>
                <a:lnTo>
                  <a:pt x="4417559" y="4685420"/>
                </a:lnTo>
                <a:lnTo>
                  <a:pt x="4421265" y="4682509"/>
                </a:lnTo>
                <a:lnTo>
                  <a:pt x="4425765" y="4680128"/>
                </a:lnTo>
                <a:lnTo>
                  <a:pt x="4430000" y="4678011"/>
                </a:lnTo>
                <a:lnTo>
                  <a:pt x="4435029" y="4676688"/>
                </a:lnTo>
                <a:lnTo>
                  <a:pt x="4440058" y="4675101"/>
                </a:lnTo>
                <a:lnTo>
                  <a:pt x="4445352" y="4674043"/>
                </a:lnTo>
                <a:lnTo>
                  <a:pt x="4450645" y="4673249"/>
                </a:lnTo>
                <a:lnTo>
                  <a:pt x="4456468" y="4672455"/>
                </a:lnTo>
                <a:lnTo>
                  <a:pt x="4462027" y="4672190"/>
                </a:lnTo>
                <a:lnTo>
                  <a:pt x="4474202" y="4671926"/>
                </a:lnTo>
                <a:lnTo>
                  <a:pt x="4486378" y="4671926"/>
                </a:lnTo>
                <a:lnTo>
                  <a:pt x="4511523" y="4673249"/>
                </a:lnTo>
                <a:lnTo>
                  <a:pt x="4523699" y="4673513"/>
                </a:lnTo>
                <a:lnTo>
                  <a:pt x="4535345" y="4673513"/>
                </a:lnTo>
                <a:lnTo>
                  <a:pt x="4541433" y="4673249"/>
                </a:lnTo>
                <a:lnTo>
                  <a:pt x="4546991" y="4672720"/>
                </a:lnTo>
                <a:lnTo>
                  <a:pt x="4552285" y="4672190"/>
                </a:lnTo>
                <a:lnTo>
                  <a:pt x="4557049" y="4671397"/>
                </a:lnTo>
                <a:lnTo>
                  <a:pt x="4562078" y="4670603"/>
                </a:lnTo>
                <a:lnTo>
                  <a:pt x="4566843" y="4669015"/>
                </a:lnTo>
                <a:lnTo>
                  <a:pt x="4571343" y="4667163"/>
                </a:lnTo>
                <a:lnTo>
                  <a:pt x="4575313" y="4665576"/>
                </a:lnTo>
                <a:lnTo>
                  <a:pt x="4580342" y="4662930"/>
                </a:lnTo>
                <a:lnTo>
                  <a:pt x="4585636" y="4660813"/>
                </a:lnTo>
                <a:lnTo>
                  <a:pt x="4590665" y="4658961"/>
                </a:lnTo>
                <a:lnTo>
                  <a:pt x="4595958" y="4657638"/>
                </a:lnTo>
                <a:lnTo>
                  <a:pt x="4600987" y="4656051"/>
                </a:lnTo>
                <a:lnTo>
                  <a:pt x="4606281" y="4655257"/>
                </a:lnTo>
                <a:lnTo>
                  <a:pt x="4611575" y="4654728"/>
                </a:lnTo>
                <a:lnTo>
                  <a:pt x="4616869" y="4654199"/>
                </a:lnTo>
                <a:lnTo>
                  <a:pt x="4622427" y="4653670"/>
                </a:lnTo>
                <a:lnTo>
                  <a:pt x="4627721" y="4653670"/>
                </a:lnTo>
                <a:lnTo>
                  <a:pt x="4633015" y="4654199"/>
                </a:lnTo>
                <a:lnTo>
                  <a:pt x="4638044" y="4654728"/>
                </a:lnTo>
                <a:lnTo>
                  <a:pt x="4643337" y="4655257"/>
                </a:lnTo>
                <a:lnTo>
                  <a:pt x="4648631" y="4656051"/>
                </a:lnTo>
                <a:lnTo>
                  <a:pt x="4653925" y="4657374"/>
                </a:lnTo>
                <a:lnTo>
                  <a:pt x="4659483" y="4658432"/>
                </a:lnTo>
                <a:lnTo>
                  <a:pt x="4664512" y="4660020"/>
                </a:lnTo>
                <a:lnTo>
                  <a:pt x="4669806" y="4661607"/>
                </a:lnTo>
                <a:lnTo>
                  <a:pt x="4680394" y="4665576"/>
                </a:lnTo>
                <a:lnTo>
                  <a:pt x="4690452" y="4669809"/>
                </a:lnTo>
                <a:lnTo>
                  <a:pt x="4700510" y="4674572"/>
                </a:lnTo>
                <a:lnTo>
                  <a:pt x="4710038" y="4680128"/>
                </a:lnTo>
                <a:lnTo>
                  <a:pt x="4719567" y="4685684"/>
                </a:lnTo>
                <a:lnTo>
                  <a:pt x="4728567" y="4692034"/>
                </a:lnTo>
                <a:lnTo>
                  <a:pt x="4737036" y="4698384"/>
                </a:lnTo>
                <a:lnTo>
                  <a:pt x="4741271" y="4701559"/>
                </a:lnTo>
                <a:lnTo>
                  <a:pt x="4745242" y="4704999"/>
                </a:lnTo>
                <a:lnTo>
                  <a:pt x="4753447" y="4712672"/>
                </a:lnTo>
                <a:lnTo>
                  <a:pt x="4761917" y="4720080"/>
                </a:lnTo>
                <a:lnTo>
                  <a:pt x="4766152" y="4723784"/>
                </a:lnTo>
                <a:lnTo>
                  <a:pt x="4770387" y="4727224"/>
                </a:lnTo>
                <a:lnTo>
                  <a:pt x="4775151" y="4730399"/>
                </a:lnTo>
                <a:lnTo>
                  <a:pt x="4779651" y="4733309"/>
                </a:lnTo>
                <a:lnTo>
                  <a:pt x="4784680" y="4735690"/>
                </a:lnTo>
                <a:lnTo>
                  <a:pt x="4789709" y="4737543"/>
                </a:lnTo>
                <a:lnTo>
                  <a:pt x="4795003" y="4738865"/>
                </a:lnTo>
                <a:lnTo>
                  <a:pt x="4800032" y="4739659"/>
                </a:lnTo>
                <a:lnTo>
                  <a:pt x="4806120" y="4739924"/>
                </a:lnTo>
                <a:lnTo>
                  <a:pt x="4809031" y="4739924"/>
                </a:lnTo>
                <a:lnTo>
                  <a:pt x="4811943" y="4739395"/>
                </a:lnTo>
                <a:lnTo>
                  <a:pt x="4817766" y="4738336"/>
                </a:lnTo>
                <a:lnTo>
                  <a:pt x="4825971" y="4736220"/>
                </a:lnTo>
                <a:lnTo>
                  <a:pt x="4835500" y="4734103"/>
                </a:lnTo>
                <a:lnTo>
                  <a:pt x="4840264" y="4733045"/>
                </a:lnTo>
                <a:lnTo>
                  <a:pt x="4845558" y="4732251"/>
                </a:lnTo>
                <a:lnTo>
                  <a:pt x="4850587" y="4731722"/>
                </a:lnTo>
                <a:lnTo>
                  <a:pt x="4855352" y="4731457"/>
                </a:lnTo>
                <a:lnTo>
                  <a:pt x="4860116" y="4731722"/>
                </a:lnTo>
                <a:lnTo>
                  <a:pt x="4864086" y="4732780"/>
                </a:lnTo>
                <a:lnTo>
                  <a:pt x="4865939" y="4733309"/>
                </a:lnTo>
                <a:lnTo>
                  <a:pt x="4867527" y="4733838"/>
                </a:lnTo>
                <a:lnTo>
                  <a:pt x="4869116" y="4734897"/>
                </a:lnTo>
                <a:lnTo>
                  <a:pt x="4870704" y="4735955"/>
                </a:lnTo>
                <a:lnTo>
                  <a:pt x="4871762" y="4737278"/>
                </a:lnTo>
                <a:lnTo>
                  <a:pt x="4872556" y="4738865"/>
                </a:lnTo>
                <a:lnTo>
                  <a:pt x="4873615" y="4740718"/>
                </a:lnTo>
                <a:lnTo>
                  <a:pt x="4874145" y="4742305"/>
                </a:lnTo>
                <a:lnTo>
                  <a:pt x="4894525" y="4836497"/>
                </a:lnTo>
                <a:lnTo>
                  <a:pt x="4899025" y="4828559"/>
                </a:lnTo>
                <a:lnTo>
                  <a:pt x="4898496" y="4853165"/>
                </a:lnTo>
                <a:lnTo>
                  <a:pt x="4892937" y="4861103"/>
                </a:lnTo>
                <a:lnTo>
                  <a:pt x="4896643" y="4865072"/>
                </a:lnTo>
                <a:lnTo>
                  <a:pt x="4896114" y="4873274"/>
                </a:lnTo>
                <a:lnTo>
                  <a:pt x="4895055" y="4881740"/>
                </a:lnTo>
                <a:lnTo>
                  <a:pt x="4893467" y="4890472"/>
                </a:lnTo>
                <a:lnTo>
                  <a:pt x="4891349" y="4899203"/>
                </a:lnTo>
                <a:lnTo>
                  <a:pt x="4888967" y="4908463"/>
                </a:lnTo>
                <a:lnTo>
                  <a:pt x="4886320" y="4917459"/>
                </a:lnTo>
                <a:lnTo>
                  <a:pt x="4883144" y="4926190"/>
                </a:lnTo>
                <a:lnTo>
                  <a:pt x="4879703" y="4934922"/>
                </a:lnTo>
                <a:lnTo>
                  <a:pt x="4875997" y="4943653"/>
                </a:lnTo>
                <a:lnTo>
                  <a:pt x="4871498" y="4951855"/>
                </a:lnTo>
                <a:lnTo>
                  <a:pt x="4866733" y="4959793"/>
                </a:lnTo>
                <a:lnTo>
                  <a:pt x="4861969" y="4966936"/>
                </a:lnTo>
                <a:lnTo>
                  <a:pt x="4856675" y="4973815"/>
                </a:lnTo>
                <a:lnTo>
                  <a:pt x="4853763" y="4976726"/>
                </a:lnTo>
                <a:lnTo>
                  <a:pt x="4850852" y="4979636"/>
                </a:lnTo>
                <a:lnTo>
                  <a:pt x="4847940" y="4982282"/>
                </a:lnTo>
                <a:lnTo>
                  <a:pt x="4845029" y="4984928"/>
                </a:lnTo>
                <a:lnTo>
                  <a:pt x="4842117" y="4987309"/>
                </a:lnTo>
                <a:lnTo>
                  <a:pt x="4838941" y="4989426"/>
                </a:lnTo>
                <a:lnTo>
                  <a:pt x="4839470" y="4992601"/>
                </a:lnTo>
                <a:lnTo>
                  <a:pt x="4839470" y="4995776"/>
                </a:lnTo>
                <a:lnTo>
                  <a:pt x="4839206" y="4998686"/>
                </a:lnTo>
                <a:lnTo>
                  <a:pt x="4838941" y="5001861"/>
                </a:lnTo>
                <a:lnTo>
                  <a:pt x="4837882" y="5005036"/>
                </a:lnTo>
                <a:lnTo>
                  <a:pt x="4836823" y="5008211"/>
                </a:lnTo>
                <a:lnTo>
                  <a:pt x="4835765" y="5011386"/>
                </a:lnTo>
                <a:lnTo>
                  <a:pt x="4833912" y="5014297"/>
                </a:lnTo>
                <a:lnTo>
                  <a:pt x="4832059" y="5017472"/>
                </a:lnTo>
                <a:lnTo>
                  <a:pt x="4830471" y="5020382"/>
                </a:lnTo>
                <a:lnTo>
                  <a:pt x="4825971" y="5026203"/>
                </a:lnTo>
                <a:lnTo>
                  <a:pt x="4820942" y="5032024"/>
                </a:lnTo>
                <a:lnTo>
                  <a:pt x="4815384" y="5038109"/>
                </a:lnTo>
                <a:lnTo>
                  <a:pt x="4809825" y="5043665"/>
                </a:lnTo>
                <a:lnTo>
                  <a:pt x="4804267" y="5048957"/>
                </a:lnTo>
                <a:lnTo>
                  <a:pt x="4793415" y="5058747"/>
                </a:lnTo>
                <a:lnTo>
                  <a:pt x="4788386" y="5063509"/>
                </a:lnTo>
                <a:lnTo>
                  <a:pt x="4783886" y="5068007"/>
                </a:lnTo>
                <a:lnTo>
                  <a:pt x="4780445" y="5071976"/>
                </a:lnTo>
                <a:lnTo>
                  <a:pt x="4777534" y="5075945"/>
                </a:lnTo>
                <a:lnTo>
                  <a:pt x="4769064" y="5080178"/>
                </a:lnTo>
                <a:lnTo>
                  <a:pt x="4768799" y="5079913"/>
                </a:lnTo>
                <a:lnTo>
                  <a:pt x="4771975" y="5089703"/>
                </a:lnTo>
                <a:lnTo>
                  <a:pt x="4763505" y="5094995"/>
                </a:lnTo>
                <a:lnTo>
                  <a:pt x="4763241" y="5098434"/>
                </a:lnTo>
                <a:lnTo>
                  <a:pt x="4762182" y="5101874"/>
                </a:lnTo>
                <a:lnTo>
                  <a:pt x="4760594" y="5109547"/>
                </a:lnTo>
                <a:lnTo>
                  <a:pt x="4758211" y="5117484"/>
                </a:lnTo>
                <a:lnTo>
                  <a:pt x="4755035" y="5125686"/>
                </a:lnTo>
                <a:lnTo>
                  <a:pt x="4751330" y="5133888"/>
                </a:lnTo>
                <a:lnTo>
                  <a:pt x="4747359" y="5142090"/>
                </a:lnTo>
                <a:lnTo>
                  <a:pt x="4742860" y="5150028"/>
                </a:lnTo>
                <a:lnTo>
                  <a:pt x="4738360" y="5157701"/>
                </a:lnTo>
                <a:lnTo>
                  <a:pt x="4733596" y="5164580"/>
                </a:lnTo>
                <a:lnTo>
                  <a:pt x="4728567" y="5171195"/>
                </a:lnTo>
                <a:lnTo>
                  <a:pt x="4723537" y="5177015"/>
                </a:lnTo>
                <a:lnTo>
                  <a:pt x="4718773" y="5181778"/>
                </a:lnTo>
                <a:lnTo>
                  <a:pt x="4716391" y="5183895"/>
                </a:lnTo>
                <a:lnTo>
                  <a:pt x="4714273" y="5185482"/>
                </a:lnTo>
                <a:lnTo>
                  <a:pt x="4712156" y="5187070"/>
                </a:lnTo>
                <a:lnTo>
                  <a:pt x="4710038" y="5187863"/>
                </a:lnTo>
                <a:lnTo>
                  <a:pt x="4707921" y="5188657"/>
                </a:lnTo>
                <a:lnTo>
                  <a:pt x="4706068" y="5188922"/>
                </a:lnTo>
                <a:lnTo>
                  <a:pt x="4704215" y="5189451"/>
                </a:lnTo>
                <a:lnTo>
                  <a:pt x="4702363" y="5188657"/>
                </a:lnTo>
                <a:lnTo>
                  <a:pt x="4692040" y="5184688"/>
                </a:lnTo>
                <a:lnTo>
                  <a:pt x="4685423" y="5192626"/>
                </a:lnTo>
                <a:lnTo>
                  <a:pt x="4688863" y="5201357"/>
                </a:lnTo>
                <a:lnTo>
                  <a:pt x="4686217" y="5205855"/>
                </a:lnTo>
                <a:lnTo>
                  <a:pt x="4683834" y="5210353"/>
                </a:lnTo>
                <a:lnTo>
                  <a:pt x="4681982" y="5214586"/>
                </a:lnTo>
                <a:lnTo>
                  <a:pt x="4680129" y="5219084"/>
                </a:lnTo>
                <a:lnTo>
                  <a:pt x="4678276" y="5223053"/>
                </a:lnTo>
                <a:lnTo>
                  <a:pt x="4677217" y="5226757"/>
                </a:lnTo>
                <a:lnTo>
                  <a:pt x="4676423" y="5230726"/>
                </a:lnTo>
                <a:lnTo>
                  <a:pt x="4675364" y="5234165"/>
                </a:lnTo>
                <a:lnTo>
                  <a:pt x="4674835" y="5237340"/>
                </a:lnTo>
                <a:lnTo>
                  <a:pt x="4674835" y="5240251"/>
                </a:lnTo>
                <a:lnTo>
                  <a:pt x="4674835" y="5242897"/>
                </a:lnTo>
                <a:lnTo>
                  <a:pt x="4675100" y="5245278"/>
                </a:lnTo>
                <a:lnTo>
                  <a:pt x="4675629" y="5247395"/>
                </a:lnTo>
                <a:lnTo>
                  <a:pt x="4676688" y="5248982"/>
                </a:lnTo>
                <a:lnTo>
                  <a:pt x="4677747" y="5250040"/>
                </a:lnTo>
                <a:lnTo>
                  <a:pt x="4679335" y="5250570"/>
                </a:lnTo>
                <a:lnTo>
                  <a:pt x="4678011" y="5259565"/>
                </a:lnTo>
                <a:lnTo>
                  <a:pt x="4676953" y="5268826"/>
                </a:lnTo>
                <a:lnTo>
                  <a:pt x="4674835" y="5289199"/>
                </a:lnTo>
                <a:lnTo>
                  <a:pt x="4671129" y="5333913"/>
                </a:lnTo>
                <a:lnTo>
                  <a:pt x="4669012" y="5357461"/>
                </a:lnTo>
                <a:lnTo>
                  <a:pt x="4666365" y="5381803"/>
                </a:lnTo>
                <a:lnTo>
                  <a:pt x="4664777" y="5393709"/>
                </a:lnTo>
                <a:lnTo>
                  <a:pt x="4663189" y="5405880"/>
                </a:lnTo>
                <a:lnTo>
                  <a:pt x="4661336" y="5417786"/>
                </a:lnTo>
                <a:lnTo>
                  <a:pt x="4658954" y="5429428"/>
                </a:lnTo>
                <a:lnTo>
                  <a:pt x="4656307" y="5441070"/>
                </a:lnTo>
                <a:lnTo>
                  <a:pt x="4653660" y="5452447"/>
                </a:lnTo>
                <a:lnTo>
                  <a:pt x="4650484" y="5463559"/>
                </a:lnTo>
                <a:lnTo>
                  <a:pt x="4647043" y="5474407"/>
                </a:lnTo>
                <a:lnTo>
                  <a:pt x="4642808" y="5484726"/>
                </a:lnTo>
                <a:lnTo>
                  <a:pt x="4638573" y="5494780"/>
                </a:lnTo>
                <a:lnTo>
                  <a:pt x="4633809" y="5504041"/>
                </a:lnTo>
                <a:lnTo>
                  <a:pt x="4631162" y="5508538"/>
                </a:lnTo>
                <a:lnTo>
                  <a:pt x="4628515" y="5512772"/>
                </a:lnTo>
                <a:lnTo>
                  <a:pt x="4625603" y="5517005"/>
                </a:lnTo>
                <a:lnTo>
                  <a:pt x="4622692" y="5520974"/>
                </a:lnTo>
                <a:lnTo>
                  <a:pt x="4619516" y="5525207"/>
                </a:lnTo>
                <a:lnTo>
                  <a:pt x="4616075" y="5528647"/>
                </a:lnTo>
                <a:lnTo>
                  <a:pt x="4612634" y="5532616"/>
                </a:lnTo>
                <a:lnTo>
                  <a:pt x="4609193" y="5535791"/>
                </a:lnTo>
                <a:lnTo>
                  <a:pt x="4605222" y="5538966"/>
                </a:lnTo>
                <a:lnTo>
                  <a:pt x="4601517" y="5541876"/>
                </a:lnTo>
                <a:lnTo>
                  <a:pt x="4597282" y="5544786"/>
                </a:lnTo>
                <a:lnTo>
                  <a:pt x="4593312" y="5547432"/>
                </a:lnTo>
                <a:lnTo>
                  <a:pt x="4588812" y="5549813"/>
                </a:lnTo>
                <a:lnTo>
                  <a:pt x="4584577" y="5552195"/>
                </a:lnTo>
                <a:lnTo>
                  <a:pt x="4579812" y="5554311"/>
                </a:lnTo>
                <a:lnTo>
                  <a:pt x="4574783" y="5555899"/>
                </a:lnTo>
                <a:lnTo>
                  <a:pt x="4569754" y="5557486"/>
                </a:lnTo>
                <a:lnTo>
                  <a:pt x="4564461" y="5558809"/>
                </a:lnTo>
                <a:lnTo>
                  <a:pt x="4517082" y="5569128"/>
                </a:lnTo>
                <a:lnTo>
                  <a:pt x="4469173" y="5579447"/>
                </a:lnTo>
                <a:lnTo>
                  <a:pt x="4421530" y="5589501"/>
                </a:lnTo>
                <a:lnTo>
                  <a:pt x="4373886" y="5599291"/>
                </a:lnTo>
                <a:lnTo>
                  <a:pt x="4325978" y="5609080"/>
                </a:lnTo>
                <a:lnTo>
                  <a:pt x="4278069" y="5618341"/>
                </a:lnTo>
                <a:lnTo>
                  <a:pt x="4182253" y="5636861"/>
                </a:lnTo>
                <a:lnTo>
                  <a:pt x="4086171" y="5654853"/>
                </a:lnTo>
                <a:lnTo>
                  <a:pt x="3990090" y="5671786"/>
                </a:lnTo>
                <a:lnTo>
                  <a:pt x="3894009" y="5688455"/>
                </a:lnTo>
                <a:lnTo>
                  <a:pt x="3797663" y="5704330"/>
                </a:lnTo>
                <a:lnTo>
                  <a:pt x="3742872" y="5713061"/>
                </a:lnTo>
                <a:lnTo>
                  <a:pt x="3687818" y="5721793"/>
                </a:lnTo>
                <a:lnTo>
                  <a:pt x="3633027" y="5730259"/>
                </a:lnTo>
                <a:lnTo>
                  <a:pt x="3578237" y="5738461"/>
                </a:lnTo>
                <a:lnTo>
                  <a:pt x="3523447" y="5746399"/>
                </a:lnTo>
                <a:lnTo>
                  <a:pt x="3468392" y="5754072"/>
                </a:lnTo>
                <a:lnTo>
                  <a:pt x="3413602" y="5761480"/>
                </a:lnTo>
                <a:lnTo>
                  <a:pt x="3358812" y="5768889"/>
                </a:lnTo>
                <a:lnTo>
                  <a:pt x="3347960" y="5771005"/>
                </a:lnTo>
                <a:lnTo>
                  <a:pt x="3336313" y="5773122"/>
                </a:lnTo>
                <a:lnTo>
                  <a:pt x="3312227" y="5778678"/>
                </a:lnTo>
                <a:lnTo>
                  <a:pt x="3300316" y="5781589"/>
                </a:lnTo>
                <a:lnTo>
                  <a:pt x="3288670" y="5783970"/>
                </a:lnTo>
                <a:lnTo>
                  <a:pt x="3276759" y="5785822"/>
                </a:lnTo>
                <a:lnTo>
                  <a:pt x="3271200" y="5786880"/>
                </a:lnTo>
                <a:lnTo>
                  <a:pt x="3265642" y="5787409"/>
                </a:lnTo>
                <a:lnTo>
                  <a:pt x="3260084" y="5787674"/>
                </a:lnTo>
                <a:lnTo>
                  <a:pt x="3254790" y="5787674"/>
                </a:lnTo>
                <a:lnTo>
                  <a:pt x="3249761" y="5787674"/>
                </a:lnTo>
                <a:lnTo>
                  <a:pt x="3244732" y="5787145"/>
                </a:lnTo>
                <a:lnTo>
                  <a:pt x="3240232" y="5786616"/>
                </a:lnTo>
                <a:lnTo>
                  <a:pt x="3235732" y="5785293"/>
                </a:lnTo>
                <a:lnTo>
                  <a:pt x="3231497" y="5783970"/>
                </a:lnTo>
                <a:lnTo>
                  <a:pt x="3227527" y="5781853"/>
                </a:lnTo>
                <a:lnTo>
                  <a:pt x="3224086" y="5779472"/>
                </a:lnTo>
                <a:lnTo>
                  <a:pt x="3220645" y="5776826"/>
                </a:lnTo>
                <a:lnTo>
                  <a:pt x="3217469" y="5773651"/>
                </a:lnTo>
                <a:lnTo>
                  <a:pt x="3214822" y="5769682"/>
                </a:lnTo>
                <a:lnTo>
                  <a:pt x="3212440" y="5765449"/>
                </a:lnTo>
                <a:lnTo>
                  <a:pt x="3210852" y="5760686"/>
                </a:lnTo>
                <a:lnTo>
                  <a:pt x="3208999" y="5755395"/>
                </a:lnTo>
                <a:lnTo>
                  <a:pt x="3207940" y="5749309"/>
                </a:lnTo>
                <a:lnTo>
                  <a:pt x="3184912" y="5590559"/>
                </a:lnTo>
                <a:lnTo>
                  <a:pt x="3157914" y="5399266"/>
                </a:lnTo>
                <a:lnTo>
                  <a:pt x="3131446" y="5207707"/>
                </a:lnTo>
                <a:lnTo>
                  <a:pt x="3105506" y="5016413"/>
                </a:lnTo>
                <a:lnTo>
                  <a:pt x="3079302" y="4824855"/>
                </a:lnTo>
                <a:lnTo>
                  <a:pt x="3142827" y="4816918"/>
                </a:lnTo>
                <a:lnTo>
                  <a:pt x="3206087" y="4808715"/>
                </a:lnTo>
                <a:lnTo>
                  <a:pt x="3269083" y="4800513"/>
                </a:lnTo>
                <a:lnTo>
                  <a:pt x="3332608" y="4791518"/>
                </a:lnTo>
                <a:lnTo>
                  <a:pt x="3395603" y="4782786"/>
                </a:lnTo>
                <a:lnTo>
                  <a:pt x="3459128" y="4773790"/>
                </a:lnTo>
                <a:lnTo>
                  <a:pt x="3522124" y="4764530"/>
                </a:lnTo>
                <a:lnTo>
                  <a:pt x="3585119" y="4755005"/>
                </a:lnTo>
                <a:lnTo>
                  <a:pt x="3604706" y="4752095"/>
                </a:lnTo>
                <a:lnTo>
                  <a:pt x="3625616" y="4748126"/>
                </a:lnTo>
                <a:lnTo>
                  <a:pt x="3671142" y="4739659"/>
                </a:lnTo>
                <a:lnTo>
                  <a:pt x="3719845" y="4730399"/>
                </a:lnTo>
                <a:lnTo>
                  <a:pt x="3769341" y="4720874"/>
                </a:lnTo>
                <a:lnTo>
                  <a:pt x="3793428" y="4716640"/>
                </a:lnTo>
                <a:lnTo>
                  <a:pt x="3816720" y="4712407"/>
                </a:lnTo>
                <a:lnTo>
                  <a:pt x="3838954" y="4708968"/>
                </a:lnTo>
                <a:lnTo>
                  <a:pt x="3860129" y="4705793"/>
                </a:lnTo>
                <a:lnTo>
                  <a:pt x="3879980" y="4703411"/>
                </a:lnTo>
                <a:lnTo>
                  <a:pt x="3897450" y="4701824"/>
                </a:lnTo>
                <a:lnTo>
                  <a:pt x="3905655" y="4701295"/>
                </a:lnTo>
                <a:lnTo>
                  <a:pt x="3913066" y="4701030"/>
                </a:lnTo>
                <a:lnTo>
                  <a:pt x="3919948" y="4701030"/>
                </a:lnTo>
                <a:lnTo>
                  <a:pt x="3926300" y="4701295"/>
                </a:lnTo>
                <a:lnTo>
                  <a:pt x="3923124" y="4702088"/>
                </a:lnTo>
                <a:lnTo>
                  <a:pt x="3919419" y="4703676"/>
                </a:lnTo>
                <a:lnTo>
                  <a:pt x="3915978" y="4705263"/>
                </a:lnTo>
                <a:lnTo>
                  <a:pt x="3912801" y="4707115"/>
                </a:lnTo>
                <a:lnTo>
                  <a:pt x="3909890" y="4709232"/>
                </a:lnTo>
                <a:lnTo>
                  <a:pt x="3906978" y="4711613"/>
                </a:lnTo>
                <a:lnTo>
                  <a:pt x="3904331" y="4713995"/>
                </a:lnTo>
                <a:lnTo>
                  <a:pt x="3901685" y="4716640"/>
                </a:lnTo>
                <a:lnTo>
                  <a:pt x="3899038" y="4719551"/>
                </a:lnTo>
                <a:lnTo>
                  <a:pt x="3904861" y="4717434"/>
                </a:lnTo>
                <a:lnTo>
                  <a:pt x="3911478" y="4714788"/>
                </a:lnTo>
                <a:lnTo>
                  <a:pt x="3928418" y="4707909"/>
                </a:lnTo>
                <a:lnTo>
                  <a:pt x="3937682" y="4704470"/>
                </a:lnTo>
                <a:lnTo>
                  <a:pt x="3945901" y="4701583"/>
                </a:lnTo>
                <a:lnTo>
                  <a:pt x="3944938" y="4696100"/>
                </a:lnTo>
                <a:lnTo>
                  <a:pt x="3962239" y="4693227"/>
                </a:lnTo>
                <a:lnTo>
                  <a:pt x="3961706" y="4693749"/>
                </a:lnTo>
                <a:lnTo>
                  <a:pt x="3953341" y="4699129"/>
                </a:lnTo>
                <a:lnTo>
                  <a:pt x="3957269" y="4697855"/>
                </a:lnTo>
                <a:lnTo>
                  <a:pt x="3967327" y="4694945"/>
                </a:lnTo>
                <a:lnTo>
                  <a:pt x="3977120" y="4692563"/>
                </a:lnTo>
                <a:lnTo>
                  <a:pt x="3981620" y="4691505"/>
                </a:lnTo>
                <a:lnTo>
                  <a:pt x="3986120" y="4690976"/>
                </a:lnTo>
                <a:lnTo>
                  <a:pt x="3990884" y="4690711"/>
                </a:lnTo>
                <a:lnTo>
                  <a:pt x="3994854" y="4690711"/>
                </a:lnTo>
                <a:lnTo>
                  <a:pt x="3999089" y="4690711"/>
                </a:lnTo>
                <a:lnTo>
                  <a:pt x="4002795" y="4691240"/>
                </a:lnTo>
                <a:lnTo>
                  <a:pt x="4006236" y="4692299"/>
                </a:lnTo>
                <a:lnTo>
                  <a:pt x="4009677" y="4693357"/>
                </a:lnTo>
                <a:lnTo>
                  <a:pt x="4012588" y="4694945"/>
                </a:lnTo>
                <a:lnTo>
                  <a:pt x="4014971" y="4696797"/>
                </a:lnTo>
                <a:lnTo>
                  <a:pt x="4017088" y="4699178"/>
                </a:lnTo>
                <a:lnTo>
                  <a:pt x="4018941" y="4702088"/>
                </a:lnTo>
                <a:lnTo>
                  <a:pt x="4020529" y="4705263"/>
                </a:lnTo>
                <a:lnTo>
                  <a:pt x="4021323" y="4709497"/>
                </a:lnTo>
                <a:lnTo>
                  <a:pt x="4040116" y="4715582"/>
                </a:lnTo>
                <a:lnTo>
                  <a:pt x="4045939" y="4712936"/>
                </a:lnTo>
                <a:lnTo>
                  <a:pt x="4051233" y="4710290"/>
                </a:lnTo>
                <a:lnTo>
                  <a:pt x="4055997" y="4708438"/>
                </a:lnTo>
                <a:lnTo>
                  <a:pt x="4058115" y="4707380"/>
                </a:lnTo>
                <a:lnTo>
                  <a:pt x="4059967" y="4706851"/>
                </a:lnTo>
                <a:lnTo>
                  <a:pt x="4061820" y="4706586"/>
                </a:lnTo>
                <a:lnTo>
                  <a:pt x="4063938" y="4706322"/>
                </a:lnTo>
                <a:lnTo>
                  <a:pt x="4065526" y="4706586"/>
                </a:lnTo>
                <a:lnTo>
                  <a:pt x="4067379" y="4707380"/>
                </a:lnTo>
                <a:lnTo>
                  <a:pt x="4069231" y="4708438"/>
                </a:lnTo>
                <a:lnTo>
                  <a:pt x="4070555" y="4709761"/>
                </a:lnTo>
                <a:lnTo>
                  <a:pt x="4072408" y="4711878"/>
                </a:lnTo>
                <a:lnTo>
                  <a:pt x="4074260" y="4714524"/>
                </a:lnTo>
                <a:lnTo>
                  <a:pt x="4077172" y="4710290"/>
                </a:lnTo>
                <a:lnTo>
                  <a:pt x="4080348" y="4706586"/>
                </a:lnTo>
                <a:lnTo>
                  <a:pt x="4084054" y="4703147"/>
                </a:lnTo>
                <a:lnTo>
                  <a:pt x="4088024" y="4700236"/>
                </a:lnTo>
                <a:lnTo>
                  <a:pt x="4091994" y="4697590"/>
                </a:lnTo>
                <a:lnTo>
                  <a:pt x="4096494" y="4694945"/>
                </a:lnTo>
                <a:lnTo>
                  <a:pt x="4101259" y="4692828"/>
                </a:lnTo>
                <a:lnTo>
                  <a:pt x="4106023" y="4691240"/>
                </a:lnTo>
                <a:lnTo>
                  <a:pt x="4103905" y="4697590"/>
                </a:lnTo>
                <a:lnTo>
                  <a:pt x="4101788" y="4703676"/>
                </a:lnTo>
                <a:lnTo>
                  <a:pt x="4100200" y="4709761"/>
                </a:lnTo>
                <a:lnTo>
                  <a:pt x="4098876" y="4716376"/>
                </a:lnTo>
                <a:lnTo>
                  <a:pt x="4097818" y="4722726"/>
                </a:lnTo>
                <a:lnTo>
                  <a:pt x="4097288" y="4729076"/>
                </a:lnTo>
                <a:lnTo>
                  <a:pt x="4097024" y="4735690"/>
                </a:lnTo>
                <a:lnTo>
                  <a:pt x="4097024" y="4742305"/>
                </a:lnTo>
                <a:lnTo>
                  <a:pt x="4102582" y="4729076"/>
                </a:lnTo>
                <a:lnTo>
                  <a:pt x="4105758" y="4722726"/>
                </a:lnTo>
                <a:lnTo>
                  <a:pt x="4108934" y="4716640"/>
                </a:lnTo>
                <a:lnTo>
                  <a:pt x="4112375" y="4710290"/>
                </a:lnTo>
                <a:lnTo>
                  <a:pt x="4115816" y="4704734"/>
                </a:lnTo>
                <a:lnTo>
                  <a:pt x="4119257" y="4699443"/>
                </a:lnTo>
                <a:lnTo>
                  <a:pt x="4123228" y="4694151"/>
                </a:lnTo>
                <a:lnTo>
                  <a:pt x="4126933" y="4689653"/>
                </a:lnTo>
                <a:lnTo>
                  <a:pt x="4131168" y="4685155"/>
                </a:lnTo>
                <a:lnTo>
                  <a:pt x="4135138" y="4680922"/>
                </a:lnTo>
                <a:lnTo>
                  <a:pt x="4139638" y="4677218"/>
                </a:lnTo>
                <a:lnTo>
                  <a:pt x="4144402" y="4674043"/>
                </a:lnTo>
                <a:lnTo>
                  <a:pt x="4149167" y="4671397"/>
                </a:lnTo>
                <a:lnTo>
                  <a:pt x="4154196" y="4669015"/>
                </a:lnTo>
                <a:lnTo>
                  <a:pt x="4159490" y="4666899"/>
                </a:lnTo>
                <a:lnTo>
                  <a:pt x="4170077" y="4663195"/>
                </a:lnTo>
                <a:lnTo>
                  <a:pt x="4151549" y="4667163"/>
                </a:lnTo>
                <a:lnTo>
                  <a:pt x="4154461" y="4658697"/>
                </a:lnTo>
                <a:lnTo>
                  <a:pt x="4196016" y="4651024"/>
                </a:lnTo>
                <a:lnTo>
                  <a:pt x="4237572" y="4643880"/>
                </a:lnTo>
                <a:lnTo>
                  <a:pt x="4258218" y="4639911"/>
                </a:lnTo>
                <a:lnTo>
                  <a:pt x="4278863" y="4635942"/>
                </a:lnTo>
                <a:lnTo>
                  <a:pt x="4299244" y="4631445"/>
                </a:lnTo>
                <a:lnTo>
                  <a:pt x="4319361" y="4627211"/>
                </a:lnTo>
                <a:lnTo>
                  <a:pt x="4325713" y="4628270"/>
                </a:lnTo>
                <a:lnTo>
                  <a:pt x="4340800" y="4638853"/>
                </a:lnTo>
                <a:lnTo>
                  <a:pt x="4347153" y="4630915"/>
                </a:lnTo>
                <a:lnTo>
                  <a:pt x="4356681" y="4631709"/>
                </a:lnTo>
                <a:lnTo>
                  <a:pt x="4362505" y="4624565"/>
                </a:lnTo>
                <a:close/>
                <a:moveTo>
                  <a:pt x="3994327" y="4624300"/>
                </a:moveTo>
                <a:lnTo>
                  <a:pt x="4000501" y="4625669"/>
                </a:lnTo>
                <a:lnTo>
                  <a:pt x="3999883" y="4625942"/>
                </a:lnTo>
                <a:lnTo>
                  <a:pt x="3996796" y="4627585"/>
                </a:lnTo>
                <a:lnTo>
                  <a:pt x="3995870" y="4628406"/>
                </a:lnTo>
                <a:lnTo>
                  <a:pt x="3994944" y="4629774"/>
                </a:lnTo>
                <a:lnTo>
                  <a:pt x="3992783" y="4633333"/>
                </a:lnTo>
                <a:lnTo>
                  <a:pt x="3989388" y="4640175"/>
                </a:lnTo>
                <a:lnTo>
                  <a:pt x="3994327" y="4624300"/>
                </a:lnTo>
                <a:close/>
                <a:moveTo>
                  <a:pt x="4359276" y="4619538"/>
                </a:moveTo>
                <a:lnTo>
                  <a:pt x="4359276" y="4620067"/>
                </a:lnTo>
                <a:lnTo>
                  <a:pt x="4354777" y="4624301"/>
                </a:lnTo>
                <a:lnTo>
                  <a:pt x="4354513" y="4620861"/>
                </a:lnTo>
                <a:lnTo>
                  <a:pt x="4355307" y="4620861"/>
                </a:lnTo>
                <a:lnTo>
                  <a:pt x="4356630" y="4620332"/>
                </a:lnTo>
                <a:lnTo>
                  <a:pt x="4359276" y="4619538"/>
                </a:lnTo>
                <a:close/>
                <a:moveTo>
                  <a:pt x="3985545" y="4617950"/>
                </a:moveTo>
                <a:lnTo>
                  <a:pt x="3987801" y="4622085"/>
                </a:lnTo>
                <a:lnTo>
                  <a:pt x="3973513" y="4640175"/>
                </a:lnTo>
                <a:lnTo>
                  <a:pt x="3985545" y="4617950"/>
                </a:lnTo>
                <a:close/>
                <a:moveTo>
                  <a:pt x="4283892" y="4611865"/>
                </a:moveTo>
                <a:lnTo>
                  <a:pt x="4283892" y="4612924"/>
                </a:lnTo>
                <a:lnTo>
                  <a:pt x="4283363" y="4612924"/>
                </a:lnTo>
                <a:lnTo>
                  <a:pt x="4283892" y="4611865"/>
                </a:lnTo>
                <a:close/>
                <a:moveTo>
                  <a:pt x="4268789" y="4611600"/>
                </a:moveTo>
                <a:lnTo>
                  <a:pt x="4268789" y="4611838"/>
                </a:lnTo>
                <a:lnTo>
                  <a:pt x="4267360" y="4615411"/>
                </a:lnTo>
                <a:lnTo>
                  <a:pt x="4264026" y="4616363"/>
                </a:lnTo>
                <a:lnTo>
                  <a:pt x="4265931" y="4611838"/>
                </a:lnTo>
                <a:lnTo>
                  <a:pt x="4268789" y="4611600"/>
                </a:lnTo>
                <a:close/>
                <a:moveTo>
                  <a:pt x="3511271" y="4609484"/>
                </a:moveTo>
                <a:lnTo>
                  <a:pt x="3508095" y="4610278"/>
                </a:lnTo>
                <a:lnTo>
                  <a:pt x="3509948" y="4610278"/>
                </a:lnTo>
                <a:lnTo>
                  <a:pt x="3511271" y="4609484"/>
                </a:lnTo>
                <a:close/>
                <a:moveTo>
                  <a:pt x="4194176" y="4606838"/>
                </a:moveTo>
                <a:lnTo>
                  <a:pt x="4197351" y="4610694"/>
                </a:lnTo>
                <a:lnTo>
                  <a:pt x="4194464" y="4611601"/>
                </a:lnTo>
                <a:lnTo>
                  <a:pt x="4194176" y="4606838"/>
                </a:lnTo>
                <a:close/>
                <a:moveTo>
                  <a:pt x="4012799" y="4603663"/>
                </a:moveTo>
                <a:lnTo>
                  <a:pt x="4017964" y="4607473"/>
                </a:lnTo>
                <a:lnTo>
                  <a:pt x="4011077" y="4615910"/>
                </a:lnTo>
                <a:lnTo>
                  <a:pt x="4004928" y="4622713"/>
                </a:lnTo>
                <a:lnTo>
                  <a:pt x="4000501" y="4612916"/>
                </a:lnTo>
                <a:lnTo>
                  <a:pt x="4012799" y="4603663"/>
                </a:lnTo>
                <a:close/>
                <a:moveTo>
                  <a:pt x="4210839" y="4601811"/>
                </a:moveTo>
                <a:lnTo>
                  <a:pt x="4214015" y="4602076"/>
                </a:lnTo>
                <a:lnTo>
                  <a:pt x="4216927" y="4602870"/>
                </a:lnTo>
                <a:lnTo>
                  <a:pt x="4219044" y="4603399"/>
                </a:lnTo>
                <a:lnTo>
                  <a:pt x="4220897" y="4603928"/>
                </a:lnTo>
                <a:lnTo>
                  <a:pt x="4221956" y="4604457"/>
                </a:lnTo>
                <a:lnTo>
                  <a:pt x="4223014" y="4604986"/>
                </a:lnTo>
                <a:lnTo>
                  <a:pt x="4224073" y="4606309"/>
                </a:lnTo>
                <a:lnTo>
                  <a:pt x="4224867" y="4607367"/>
                </a:lnTo>
                <a:lnTo>
                  <a:pt x="4225397" y="4607632"/>
                </a:lnTo>
                <a:lnTo>
                  <a:pt x="4225926" y="4607897"/>
                </a:lnTo>
                <a:lnTo>
                  <a:pt x="4226720" y="4607897"/>
                </a:lnTo>
                <a:lnTo>
                  <a:pt x="4227779" y="4607897"/>
                </a:lnTo>
                <a:lnTo>
                  <a:pt x="4231749" y="4607103"/>
                </a:lnTo>
                <a:lnTo>
                  <a:pt x="4234396" y="4612130"/>
                </a:lnTo>
                <a:lnTo>
                  <a:pt x="4238896" y="4608955"/>
                </a:lnTo>
                <a:lnTo>
                  <a:pt x="4239954" y="4613717"/>
                </a:lnTo>
                <a:lnTo>
                  <a:pt x="4246572" y="4605780"/>
                </a:lnTo>
                <a:lnTo>
                  <a:pt x="4252659" y="4614511"/>
                </a:lnTo>
                <a:lnTo>
                  <a:pt x="4260071" y="4609484"/>
                </a:lnTo>
                <a:lnTo>
                  <a:pt x="4260071" y="4611072"/>
                </a:lnTo>
                <a:lnTo>
                  <a:pt x="4255836" y="4618215"/>
                </a:lnTo>
                <a:lnTo>
                  <a:pt x="4260071" y="4617686"/>
                </a:lnTo>
                <a:lnTo>
                  <a:pt x="4248160" y="4620332"/>
                </a:lnTo>
                <a:lnTo>
                  <a:pt x="4234396" y="4623242"/>
                </a:lnTo>
                <a:lnTo>
                  <a:pt x="4220103" y="4626417"/>
                </a:lnTo>
                <a:lnTo>
                  <a:pt x="4205545" y="4629063"/>
                </a:lnTo>
                <a:lnTo>
                  <a:pt x="4198928" y="4630386"/>
                </a:lnTo>
                <a:lnTo>
                  <a:pt x="4192046" y="4631180"/>
                </a:lnTo>
                <a:lnTo>
                  <a:pt x="4185958" y="4631709"/>
                </a:lnTo>
                <a:lnTo>
                  <a:pt x="4180400" y="4631709"/>
                </a:lnTo>
                <a:lnTo>
                  <a:pt x="4175371" y="4631445"/>
                </a:lnTo>
                <a:lnTo>
                  <a:pt x="4171401" y="4630651"/>
                </a:lnTo>
                <a:lnTo>
                  <a:pt x="4169548" y="4630122"/>
                </a:lnTo>
                <a:lnTo>
                  <a:pt x="4167695" y="4629063"/>
                </a:lnTo>
                <a:lnTo>
                  <a:pt x="4166372" y="4628270"/>
                </a:lnTo>
                <a:lnTo>
                  <a:pt x="4165313" y="4627476"/>
                </a:lnTo>
                <a:lnTo>
                  <a:pt x="4171401" y="4621390"/>
                </a:lnTo>
                <a:lnTo>
                  <a:pt x="4177224" y="4620861"/>
                </a:lnTo>
                <a:lnTo>
                  <a:pt x="4190458" y="4611865"/>
                </a:lnTo>
                <a:lnTo>
                  <a:pt x="4195222" y="4615305"/>
                </a:lnTo>
                <a:lnTo>
                  <a:pt x="4205016" y="4612395"/>
                </a:lnTo>
                <a:lnTo>
                  <a:pt x="4213486" y="4612395"/>
                </a:lnTo>
                <a:lnTo>
                  <a:pt x="4210045" y="4603399"/>
                </a:lnTo>
                <a:lnTo>
                  <a:pt x="4210839" y="4601811"/>
                </a:lnTo>
                <a:close/>
                <a:moveTo>
                  <a:pt x="4007024" y="4600488"/>
                </a:moveTo>
                <a:lnTo>
                  <a:pt x="4011614" y="4601055"/>
                </a:lnTo>
                <a:lnTo>
                  <a:pt x="4011131" y="4601339"/>
                </a:lnTo>
                <a:lnTo>
                  <a:pt x="4001467" y="4608426"/>
                </a:lnTo>
                <a:lnTo>
                  <a:pt x="4000501" y="4605591"/>
                </a:lnTo>
                <a:lnTo>
                  <a:pt x="4007024" y="4600488"/>
                </a:lnTo>
                <a:close/>
                <a:moveTo>
                  <a:pt x="4120316" y="4591492"/>
                </a:moveTo>
                <a:lnTo>
                  <a:pt x="4124286" y="4591757"/>
                </a:lnTo>
                <a:lnTo>
                  <a:pt x="4128521" y="4592551"/>
                </a:lnTo>
                <a:lnTo>
                  <a:pt x="4132492" y="4593080"/>
                </a:lnTo>
                <a:lnTo>
                  <a:pt x="4136462" y="4593874"/>
                </a:lnTo>
                <a:lnTo>
                  <a:pt x="4140168" y="4595461"/>
                </a:lnTo>
                <a:lnTo>
                  <a:pt x="4143608" y="4596520"/>
                </a:lnTo>
                <a:lnTo>
                  <a:pt x="4146785" y="4598372"/>
                </a:lnTo>
                <a:lnTo>
                  <a:pt x="4149961" y="4600224"/>
                </a:lnTo>
                <a:lnTo>
                  <a:pt x="4152608" y="4601811"/>
                </a:lnTo>
                <a:lnTo>
                  <a:pt x="4142814" y="4639647"/>
                </a:lnTo>
                <a:lnTo>
                  <a:pt x="4126933" y="4642822"/>
                </a:lnTo>
                <a:lnTo>
                  <a:pt x="4108934" y="4646790"/>
                </a:lnTo>
                <a:lnTo>
                  <a:pt x="4089877" y="4650495"/>
                </a:lnTo>
                <a:lnTo>
                  <a:pt x="4070820" y="4654199"/>
                </a:lnTo>
                <a:lnTo>
                  <a:pt x="4061820" y="4655522"/>
                </a:lnTo>
                <a:lnTo>
                  <a:pt x="4053086" y="4656315"/>
                </a:lnTo>
                <a:lnTo>
                  <a:pt x="4044616" y="4657374"/>
                </a:lnTo>
                <a:lnTo>
                  <a:pt x="4036940" y="4657638"/>
                </a:lnTo>
                <a:lnTo>
                  <a:pt x="4029793" y="4657374"/>
                </a:lnTo>
                <a:lnTo>
                  <a:pt x="4026617" y="4657109"/>
                </a:lnTo>
                <a:lnTo>
                  <a:pt x="4023705" y="4656315"/>
                </a:lnTo>
                <a:lnTo>
                  <a:pt x="4021058" y="4655786"/>
                </a:lnTo>
                <a:lnTo>
                  <a:pt x="4018676" y="4654993"/>
                </a:lnTo>
                <a:lnTo>
                  <a:pt x="4016559" y="4654199"/>
                </a:lnTo>
                <a:lnTo>
                  <a:pt x="4014441" y="4652876"/>
                </a:lnTo>
                <a:lnTo>
                  <a:pt x="4012324" y="4642028"/>
                </a:lnTo>
                <a:lnTo>
                  <a:pt x="4026087" y="4642557"/>
                </a:lnTo>
                <a:lnTo>
                  <a:pt x="4021852" y="4641763"/>
                </a:lnTo>
                <a:lnTo>
                  <a:pt x="4018147" y="4639911"/>
                </a:lnTo>
                <a:lnTo>
                  <a:pt x="4014971" y="4638324"/>
                </a:lnTo>
                <a:lnTo>
                  <a:pt x="4012853" y="4636472"/>
                </a:lnTo>
                <a:lnTo>
                  <a:pt x="4011265" y="4634620"/>
                </a:lnTo>
                <a:lnTo>
                  <a:pt x="4011000" y="4633826"/>
                </a:lnTo>
                <a:lnTo>
                  <a:pt x="4011000" y="4633032"/>
                </a:lnTo>
                <a:lnTo>
                  <a:pt x="4011000" y="4631180"/>
                </a:lnTo>
                <a:lnTo>
                  <a:pt x="4011794" y="4629063"/>
                </a:lnTo>
                <a:lnTo>
                  <a:pt x="4013382" y="4627476"/>
                </a:lnTo>
                <a:lnTo>
                  <a:pt x="4015235" y="4625624"/>
                </a:lnTo>
                <a:lnTo>
                  <a:pt x="4017882" y="4623772"/>
                </a:lnTo>
                <a:lnTo>
                  <a:pt x="4020794" y="4622184"/>
                </a:lnTo>
                <a:lnTo>
                  <a:pt x="4023970" y="4620332"/>
                </a:lnTo>
                <a:lnTo>
                  <a:pt x="4031646" y="4617157"/>
                </a:lnTo>
                <a:lnTo>
                  <a:pt x="4040381" y="4613982"/>
                </a:lnTo>
                <a:lnTo>
                  <a:pt x="4049380" y="4611072"/>
                </a:lnTo>
                <a:lnTo>
                  <a:pt x="4058909" y="4607897"/>
                </a:lnTo>
                <a:lnTo>
                  <a:pt x="4067643" y="4605780"/>
                </a:lnTo>
                <a:lnTo>
                  <a:pt x="4076113" y="4603663"/>
                </a:lnTo>
                <a:lnTo>
                  <a:pt x="4088818" y="4601017"/>
                </a:lnTo>
                <a:lnTo>
                  <a:pt x="4093847" y="4599695"/>
                </a:lnTo>
                <a:lnTo>
                  <a:pt x="4097024" y="4597578"/>
                </a:lnTo>
                <a:lnTo>
                  <a:pt x="4100464" y="4595726"/>
                </a:lnTo>
                <a:lnTo>
                  <a:pt x="4104170" y="4594138"/>
                </a:lnTo>
                <a:lnTo>
                  <a:pt x="4107876" y="4593080"/>
                </a:lnTo>
                <a:lnTo>
                  <a:pt x="4112111" y="4592286"/>
                </a:lnTo>
                <a:lnTo>
                  <a:pt x="4116081" y="4591757"/>
                </a:lnTo>
                <a:lnTo>
                  <a:pt x="4120316" y="4591492"/>
                </a:lnTo>
                <a:close/>
                <a:moveTo>
                  <a:pt x="4020609" y="4590963"/>
                </a:moveTo>
                <a:lnTo>
                  <a:pt x="4027489" y="4599716"/>
                </a:lnTo>
                <a:lnTo>
                  <a:pt x="4019551" y="4600488"/>
                </a:lnTo>
                <a:lnTo>
                  <a:pt x="4020609" y="4590963"/>
                </a:lnTo>
                <a:close/>
                <a:moveTo>
                  <a:pt x="4077303" y="4589375"/>
                </a:moveTo>
                <a:lnTo>
                  <a:pt x="4090989" y="4594890"/>
                </a:lnTo>
                <a:lnTo>
                  <a:pt x="4067176" y="4598900"/>
                </a:lnTo>
                <a:lnTo>
                  <a:pt x="4077303" y="4589375"/>
                </a:lnTo>
                <a:close/>
                <a:moveTo>
                  <a:pt x="3449335" y="4581438"/>
                </a:moveTo>
                <a:lnTo>
                  <a:pt x="3447482" y="4586995"/>
                </a:lnTo>
                <a:lnTo>
                  <a:pt x="3449599" y="4581438"/>
                </a:lnTo>
                <a:lnTo>
                  <a:pt x="3449335" y="4581438"/>
                </a:lnTo>
                <a:close/>
                <a:moveTo>
                  <a:pt x="3195765" y="4580380"/>
                </a:moveTo>
                <a:lnTo>
                  <a:pt x="3180148" y="4580909"/>
                </a:lnTo>
                <a:lnTo>
                  <a:pt x="3190471" y="4580909"/>
                </a:lnTo>
                <a:lnTo>
                  <a:pt x="3195765" y="4580380"/>
                </a:lnTo>
                <a:close/>
                <a:moveTo>
                  <a:pt x="4048126" y="4576675"/>
                </a:moveTo>
                <a:lnTo>
                  <a:pt x="4047828" y="4577242"/>
                </a:lnTo>
                <a:lnTo>
                  <a:pt x="4038601" y="4584613"/>
                </a:lnTo>
                <a:lnTo>
                  <a:pt x="4046935" y="4576959"/>
                </a:lnTo>
                <a:lnTo>
                  <a:pt x="4048126" y="4576675"/>
                </a:lnTo>
                <a:close/>
                <a:moveTo>
                  <a:pt x="4065004" y="4575088"/>
                </a:moveTo>
                <a:lnTo>
                  <a:pt x="4073526" y="4578106"/>
                </a:lnTo>
                <a:lnTo>
                  <a:pt x="4059146" y="4597313"/>
                </a:lnTo>
                <a:lnTo>
                  <a:pt x="4050092" y="4597313"/>
                </a:lnTo>
                <a:lnTo>
                  <a:pt x="4032251" y="4589356"/>
                </a:lnTo>
                <a:lnTo>
                  <a:pt x="4038908" y="4584692"/>
                </a:lnTo>
                <a:lnTo>
                  <a:pt x="4038908" y="4584966"/>
                </a:lnTo>
                <a:lnTo>
                  <a:pt x="4039174" y="4584966"/>
                </a:lnTo>
                <a:lnTo>
                  <a:pt x="4047696" y="4581125"/>
                </a:lnTo>
                <a:lnTo>
                  <a:pt x="4065004" y="4575088"/>
                </a:lnTo>
                <a:close/>
                <a:moveTo>
                  <a:pt x="4027964" y="4565563"/>
                </a:moveTo>
                <a:lnTo>
                  <a:pt x="4032251" y="4575502"/>
                </a:lnTo>
                <a:lnTo>
                  <a:pt x="4027488" y="4590963"/>
                </a:lnTo>
                <a:lnTo>
                  <a:pt x="4027964" y="4565563"/>
                </a:lnTo>
                <a:close/>
                <a:moveTo>
                  <a:pt x="4045340" y="4557625"/>
                </a:moveTo>
                <a:lnTo>
                  <a:pt x="4051301" y="4561155"/>
                </a:lnTo>
                <a:lnTo>
                  <a:pt x="4038601" y="4578263"/>
                </a:lnTo>
                <a:lnTo>
                  <a:pt x="4045340" y="4557625"/>
                </a:lnTo>
                <a:close/>
                <a:moveTo>
                  <a:pt x="3589089" y="4555774"/>
                </a:moveTo>
                <a:lnTo>
                  <a:pt x="3587501" y="4557097"/>
                </a:lnTo>
                <a:lnTo>
                  <a:pt x="3587237" y="4557361"/>
                </a:lnTo>
                <a:lnTo>
                  <a:pt x="3589089" y="4555774"/>
                </a:lnTo>
                <a:close/>
                <a:moveTo>
                  <a:pt x="3644144" y="4544132"/>
                </a:moveTo>
                <a:lnTo>
                  <a:pt x="3644938" y="4544397"/>
                </a:lnTo>
                <a:lnTo>
                  <a:pt x="3645997" y="4544661"/>
                </a:lnTo>
                <a:lnTo>
                  <a:pt x="3645468" y="4544397"/>
                </a:lnTo>
                <a:lnTo>
                  <a:pt x="3644144" y="4544132"/>
                </a:lnTo>
                <a:close/>
                <a:moveTo>
                  <a:pt x="4048126" y="4543338"/>
                </a:moveTo>
                <a:lnTo>
                  <a:pt x="4048126" y="4545333"/>
                </a:lnTo>
                <a:lnTo>
                  <a:pt x="4037013" y="4554451"/>
                </a:lnTo>
                <a:lnTo>
                  <a:pt x="4044951" y="4543908"/>
                </a:lnTo>
                <a:lnTo>
                  <a:pt x="4048126" y="4543338"/>
                </a:lnTo>
                <a:close/>
                <a:moveTo>
                  <a:pt x="4050771" y="4532225"/>
                </a:moveTo>
                <a:lnTo>
                  <a:pt x="4052888" y="4536057"/>
                </a:lnTo>
                <a:lnTo>
                  <a:pt x="4049713" y="4540163"/>
                </a:lnTo>
                <a:lnTo>
                  <a:pt x="4050771" y="4532225"/>
                </a:lnTo>
                <a:close/>
                <a:moveTo>
                  <a:pt x="3128799" y="4495713"/>
                </a:moveTo>
                <a:lnTo>
                  <a:pt x="3129858" y="4496772"/>
                </a:lnTo>
                <a:lnTo>
                  <a:pt x="3135316" y="4500567"/>
                </a:lnTo>
                <a:lnTo>
                  <a:pt x="3142298" y="4505767"/>
                </a:lnTo>
                <a:lnTo>
                  <a:pt x="3142033" y="4505238"/>
                </a:lnTo>
                <a:lnTo>
                  <a:pt x="3135316" y="4500567"/>
                </a:lnTo>
                <a:lnTo>
                  <a:pt x="3128799" y="4495713"/>
                </a:lnTo>
                <a:close/>
                <a:moveTo>
                  <a:pt x="3770061" y="4494718"/>
                </a:moveTo>
                <a:lnTo>
                  <a:pt x="3768547" y="4496507"/>
                </a:lnTo>
                <a:lnTo>
                  <a:pt x="3765371" y="4500211"/>
                </a:lnTo>
                <a:lnTo>
                  <a:pt x="3762195" y="4503651"/>
                </a:lnTo>
                <a:lnTo>
                  <a:pt x="3760607" y="4503651"/>
                </a:lnTo>
                <a:lnTo>
                  <a:pt x="3761971" y="4504052"/>
                </a:lnTo>
                <a:lnTo>
                  <a:pt x="3765562" y="4500690"/>
                </a:lnTo>
                <a:lnTo>
                  <a:pt x="3768742" y="4496703"/>
                </a:lnTo>
                <a:lnTo>
                  <a:pt x="3770061" y="4494718"/>
                </a:lnTo>
                <a:close/>
                <a:moveTo>
                  <a:pt x="3841347" y="4491919"/>
                </a:moveTo>
                <a:lnTo>
                  <a:pt x="3825183" y="4495374"/>
                </a:lnTo>
                <a:lnTo>
                  <a:pt x="3811404" y="4493779"/>
                </a:lnTo>
                <a:lnTo>
                  <a:pt x="3787821" y="4511588"/>
                </a:lnTo>
                <a:lnTo>
                  <a:pt x="3787291" y="4511588"/>
                </a:lnTo>
                <a:lnTo>
                  <a:pt x="3770137" y="4507091"/>
                </a:lnTo>
                <a:lnTo>
                  <a:pt x="3774900" y="4508942"/>
                </a:lnTo>
                <a:lnTo>
                  <a:pt x="3779399" y="4510001"/>
                </a:lnTo>
                <a:lnTo>
                  <a:pt x="3784164" y="4511324"/>
                </a:lnTo>
                <a:lnTo>
                  <a:pt x="3788663" y="4512382"/>
                </a:lnTo>
                <a:lnTo>
                  <a:pt x="3792898" y="4512911"/>
                </a:lnTo>
                <a:lnTo>
                  <a:pt x="3797398" y="4513705"/>
                </a:lnTo>
                <a:lnTo>
                  <a:pt x="3801898" y="4513970"/>
                </a:lnTo>
                <a:lnTo>
                  <a:pt x="3805868" y="4513970"/>
                </a:lnTo>
                <a:lnTo>
                  <a:pt x="3809838" y="4513705"/>
                </a:lnTo>
                <a:lnTo>
                  <a:pt x="3813809" y="4513176"/>
                </a:lnTo>
                <a:lnTo>
                  <a:pt x="3817779" y="4512647"/>
                </a:lnTo>
                <a:lnTo>
                  <a:pt x="3821484" y="4512117"/>
                </a:lnTo>
                <a:lnTo>
                  <a:pt x="3825190" y="4511059"/>
                </a:lnTo>
                <a:lnTo>
                  <a:pt x="3828896" y="4509736"/>
                </a:lnTo>
                <a:lnTo>
                  <a:pt x="3832337" y="4508678"/>
                </a:lnTo>
                <a:lnTo>
                  <a:pt x="3835778" y="4507090"/>
                </a:lnTo>
                <a:lnTo>
                  <a:pt x="3838954" y="4505238"/>
                </a:lnTo>
                <a:lnTo>
                  <a:pt x="3845836" y="4501799"/>
                </a:lnTo>
                <a:lnTo>
                  <a:pt x="3851923" y="4497565"/>
                </a:lnTo>
                <a:lnTo>
                  <a:pt x="3854797" y="4495085"/>
                </a:lnTo>
                <a:lnTo>
                  <a:pt x="3845587" y="4496171"/>
                </a:lnTo>
                <a:lnTo>
                  <a:pt x="3841347" y="4491919"/>
                </a:lnTo>
                <a:close/>
                <a:moveTo>
                  <a:pt x="4016376" y="4467138"/>
                </a:moveTo>
                <a:lnTo>
                  <a:pt x="4019551" y="4467138"/>
                </a:lnTo>
                <a:lnTo>
                  <a:pt x="4016376" y="4471901"/>
                </a:lnTo>
                <a:lnTo>
                  <a:pt x="4016376" y="4467138"/>
                </a:lnTo>
                <a:close/>
                <a:moveTo>
                  <a:pt x="3405132" y="4416074"/>
                </a:moveTo>
                <a:lnTo>
                  <a:pt x="3404867" y="4416867"/>
                </a:lnTo>
                <a:lnTo>
                  <a:pt x="3405132" y="4418190"/>
                </a:lnTo>
                <a:lnTo>
                  <a:pt x="3405132" y="4416074"/>
                </a:lnTo>
                <a:close/>
                <a:moveTo>
                  <a:pt x="2878670" y="4382472"/>
                </a:moveTo>
                <a:lnTo>
                  <a:pt x="2877611" y="4382736"/>
                </a:lnTo>
                <a:lnTo>
                  <a:pt x="2877049" y="4382893"/>
                </a:lnTo>
                <a:lnTo>
                  <a:pt x="2865435" y="4385911"/>
                </a:lnTo>
                <a:lnTo>
                  <a:pt x="2866229" y="4385911"/>
                </a:lnTo>
                <a:lnTo>
                  <a:pt x="2877049" y="4382893"/>
                </a:lnTo>
                <a:lnTo>
                  <a:pt x="2878670" y="4382472"/>
                </a:lnTo>
                <a:close/>
                <a:moveTo>
                  <a:pt x="2109204" y="4365537"/>
                </a:moveTo>
                <a:lnTo>
                  <a:pt x="2109789" y="4365537"/>
                </a:lnTo>
                <a:lnTo>
                  <a:pt x="2098676" y="4373475"/>
                </a:lnTo>
                <a:lnTo>
                  <a:pt x="2109204" y="4365537"/>
                </a:lnTo>
                <a:close/>
                <a:moveTo>
                  <a:pt x="2068777" y="4363950"/>
                </a:moveTo>
                <a:lnTo>
                  <a:pt x="2074863" y="4381132"/>
                </a:lnTo>
                <a:lnTo>
                  <a:pt x="2074598" y="4381413"/>
                </a:lnTo>
                <a:lnTo>
                  <a:pt x="2062163" y="4372963"/>
                </a:lnTo>
                <a:lnTo>
                  <a:pt x="2068777" y="4363950"/>
                </a:lnTo>
                <a:close/>
                <a:moveTo>
                  <a:pt x="2782853" y="4357336"/>
                </a:moveTo>
                <a:lnTo>
                  <a:pt x="2797940" y="4374270"/>
                </a:lnTo>
                <a:lnTo>
                  <a:pt x="2800852" y="4377709"/>
                </a:lnTo>
                <a:lnTo>
                  <a:pt x="2800587" y="4377180"/>
                </a:lnTo>
                <a:lnTo>
                  <a:pt x="2782853" y="4357336"/>
                </a:lnTo>
                <a:close/>
                <a:moveTo>
                  <a:pt x="2317670" y="4348197"/>
                </a:moveTo>
                <a:lnTo>
                  <a:pt x="2313478" y="4351831"/>
                </a:lnTo>
                <a:lnTo>
                  <a:pt x="2313563" y="4352045"/>
                </a:lnTo>
                <a:lnTo>
                  <a:pt x="2317670" y="4348197"/>
                </a:lnTo>
                <a:close/>
                <a:moveTo>
                  <a:pt x="2772266" y="4346753"/>
                </a:moveTo>
                <a:lnTo>
                  <a:pt x="2778353" y="4352045"/>
                </a:lnTo>
                <a:lnTo>
                  <a:pt x="2778883" y="4352309"/>
                </a:lnTo>
                <a:lnTo>
                  <a:pt x="2778618" y="4352045"/>
                </a:lnTo>
                <a:lnTo>
                  <a:pt x="2772266" y="4346753"/>
                </a:lnTo>
                <a:close/>
                <a:moveTo>
                  <a:pt x="2749238" y="4345165"/>
                </a:moveTo>
                <a:lnTo>
                  <a:pt x="2755061" y="4347017"/>
                </a:lnTo>
                <a:lnTo>
                  <a:pt x="2755326" y="4346753"/>
                </a:lnTo>
                <a:lnTo>
                  <a:pt x="2749238" y="4345165"/>
                </a:lnTo>
                <a:close/>
                <a:moveTo>
                  <a:pt x="1998695" y="4340484"/>
                </a:moveTo>
                <a:lnTo>
                  <a:pt x="1999457" y="4343038"/>
                </a:lnTo>
                <a:lnTo>
                  <a:pt x="1999721" y="4344900"/>
                </a:lnTo>
                <a:lnTo>
                  <a:pt x="1998695" y="4340484"/>
                </a:lnTo>
                <a:close/>
                <a:moveTo>
                  <a:pt x="3931594" y="4339874"/>
                </a:moveTo>
                <a:lnTo>
                  <a:pt x="3933976" y="4344372"/>
                </a:lnTo>
                <a:lnTo>
                  <a:pt x="3933447" y="4344372"/>
                </a:lnTo>
                <a:lnTo>
                  <a:pt x="3931594" y="4339874"/>
                </a:lnTo>
                <a:close/>
                <a:moveTo>
                  <a:pt x="2030413" y="4327437"/>
                </a:moveTo>
                <a:lnTo>
                  <a:pt x="2030413" y="4328072"/>
                </a:lnTo>
                <a:lnTo>
                  <a:pt x="2027465" y="4330612"/>
                </a:lnTo>
                <a:lnTo>
                  <a:pt x="2027238" y="4328390"/>
                </a:lnTo>
                <a:lnTo>
                  <a:pt x="2030413" y="4327437"/>
                </a:lnTo>
                <a:close/>
                <a:moveTo>
                  <a:pt x="2001134" y="4311256"/>
                </a:moveTo>
                <a:lnTo>
                  <a:pt x="1995699" y="4322841"/>
                </a:lnTo>
                <a:lnTo>
                  <a:pt x="2001552" y="4313292"/>
                </a:lnTo>
                <a:lnTo>
                  <a:pt x="2001134" y="4311256"/>
                </a:lnTo>
                <a:close/>
                <a:moveTo>
                  <a:pt x="2233772" y="4298862"/>
                </a:moveTo>
                <a:lnTo>
                  <a:pt x="2235201" y="4305501"/>
                </a:lnTo>
                <a:lnTo>
                  <a:pt x="2230438" y="4311562"/>
                </a:lnTo>
                <a:lnTo>
                  <a:pt x="2233772" y="4298862"/>
                </a:lnTo>
                <a:close/>
                <a:moveTo>
                  <a:pt x="2004247" y="4286501"/>
                </a:moveTo>
                <a:lnTo>
                  <a:pt x="1998663" y="4292764"/>
                </a:lnTo>
                <a:lnTo>
                  <a:pt x="1997604" y="4295956"/>
                </a:lnTo>
                <a:lnTo>
                  <a:pt x="1999126" y="4301464"/>
                </a:lnTo>
                <a:lnTo>
                  <a:pt x="1997856" y="4295271"/>
                </a:lnTo>
                <a:lnTo>
                  <a:pt x="2004247" y="4286501"/>
                </a:lnTo>
                <a:close/>
                <a:moveTo>
                  <a:pt x="2001533" y="4280229"/>
                </a:moveTo>
                <a:lnTo>
                  <a:pt x="2005416" y="4284898"/>
                </a:lnTo>
                <a:lnTo>
                  <a:pt x="2005775" y="4284405"/>
                </a:lnTo>
                <a:lnTo>
                  <a:pt x="2001533" y="4280229"/>
                </a:lnTo>
                <a:close/>
                <a:moveTo>
                  <a:pt x="3379193" y="4261822"/>
                </a:moveTo>
                <a:lnTo>
                  <a:pt x="3378399" y="4263938"/>
                </a:lnTo>
                <a:lnTo>
                  <a:pt x="3378928" y="4263145"/>
                </a:lnTo>
                <a:lnTo>
                  <a:pt x="3379193" y="4261822"/>
                </a:lnTo>
                <a:close/>
                <a:moveTo>
                  <a:pt x="1992313" y="4245681"/>
                </a:moveTo>
                <a:lnTo>
                  <a:pt x="1992048" y="4268823"/>
                </a:lnTo>
                <a:lnTo>
                  <a:pt x="1992353" y="4269189"/>
                </a:lnTo>
                <a:lnTo>
                  <a:pt x="1992831" y="4245681"/>
                </a:lnTo>
                <a:lnTo>
                  <a:pt x="1992313" y="4245681"/>
                </a:lnTo>
                <a:close/>
                <a:moveTo>
                  <a:pt x="6392022" y="4233153"/>
                </a:moveTo>
                <a:lnTo>
                  <a:pt x="6390963" y="4235005"/>
                </a:lnTo>
                <a:lnTo>
                  <a:pt x="6390963" y="4235270"/>
                </a:lnTo>
                <a:lnTo>
                  <a:pt x="6392022" y="4233153"/>
                </a:lnTo>
                <a:close/>
                <a:moveTo>
                  <a:pt x="6392816" y="4230507"/>
                </a:moveTo>
                <a:lnTo>
                  <a:pt x="6392022" y="4232889"/>
                </a:lnTo>
                <a:lnTo>
                  <a:pt x="6393080" y="4230507"/>
                </a:lnTo>
                <a:lnTo>
                  <a:pt x="6392816" y="4230507"/>
                </a:lnTo>
                <a:close/>
                <a:moveTo>
                  <a:pt x="2587514" y="4222399"/>
                </a:moveTo>
                <a:lnTo>
                  <a:pt x="2596778" y="4227955"/>
                </a:lnTo>
                <a:lnTo>
                  <a:pt x="2596514" y="4227690"/>
                </a:lnTo>
                <a:lnTo>
                  <a:pt x="2587514" y="4222399"/>
                </a:lnTo>
                <a:close/>
                <a:moveTo>
                  <a:pt x="3327401" y="4167100"/>
                </a:moveTo>
                <a:lnTo>
                  <a:pt x="3320375" y="4175038"/>
                </a:lnTo>
                <a:lnTo>
                  <a:pt x="3314701" y="4170941"/>
                </a:lnTo>
                <a:lnTo>
                  <a:pt x="3327401" y="4167100"/>
                </a:lnTo>
                <a:close/>
                <a:moveTo>
                  <a:pt x="3333543" y="4162338"/>
                </a:moveTo>
                <a:lnTo>
                  <a:pt x="3338513" y="4162973"/>
                </a:lnTo>
                <a:lnTo>
                  <a:pt x="3332163" y="4165513"/>
                </a:lnTo>
                <a:lnTo>
                  <a:pt x="3333543" y="4162338"/>
                </a:lnTo>
                <a:close/>
                <a:moveTo>
                  <a:pt x="3325092" y="4160750"/>
                </a:moveTo>
                <a:lnTo>
                  <a:pt x="3330576" y="4160750"/>
                </a:lnTo>
                <a:lnTo>
                  <a:pt x="3324514" y="4165513"/>
                </a:lnTo>
                <a:lnTo>
                  <a:pt x="3317876" y="4163832"/>
                </a:lnTo>
                <a:lnTo>
                  <a:pt x="3325092" y="4160750"/>
                </a:lnTo>
                <a:close/>
                <a:moveTo>
                  <a:pt x="1942571" y="4159762"/>
                </a:moveTo>
                <a:lnTo>
                  <a:pt x="1943629" y="4161890"/>
                </a:lnTo>
                <a:lnTo>
                  <a:pt x="1943629" y="4162450"/>
                </a:lnTo>
                <a:lnTo>
                  <a:pt x="1942571" y="4159762"/>
                </a:lnTo>
                <a:close/>
                <a:moveTo>
                  <a:pt x="3327929" y="4152813"/>
                </a:moveTo>
                <a:lnTo>
                  <a:pt x="3332163" y="4152813"/>
                </a:lnTo>
                <a:lnTo>
                  <a:pt x="3331898" y="4153647"/>
                </a:lnTo>
                <a:lnTo>
                  <a:pt x="3327929" y="4159203"/>
                </a:lnTo>
                <a:lnTo>
                  <a:pt x="3316288" y="4163926"/>
                </a:lnTo>
                <a:lnTo>
                  <a:pt x="3327929" y="4152813"/>
                </a:lnTo>
                <a:close/>
                <a:moveTo>
                  <a:pt x="1844832" y="4147094"/>
                </a:moveTo>
                <a:lnTo>
                  <a:pt x="1851533" y="4147262"/>
                </a:lnTo>
                <a:lnTo>
                  <a:pt x="1862647" y="4148320"/>
                </a:lnTo>
                <a:lnTo>
                  <a:pt x="1868469" y="4148849"/>
                </a:lnTo>
                <a:lnTo>
                  <a:pt x="1871308" y="4149365"/>
                </a:lnTo>
                <a:lnTo>
                  <a:pt x="1863177" y="4153346"/>
                </a:lnTo>
                <a:lnTo>
                  <a:pt x="1844832" y="4147094"/>
                </a:lnTo>
                <a:close/>
                <a:moveTo>
                  <a:pt x="3332763" y="4141700"/>
                </a:moveTo>
                <a:lnTo>
                  <a:pt x="3335338" y="4141700"/>
                </a:lnTo>
                <a:lnTo>
                  <a:pt x="3331991" y="4148686"/>
                </a:lnTo>
                <a:lnTo>
                  <a:pt x="3325813" y="4149638"/>
                </a:lnTo>
                <a:lnTo>
                  <a:pt x="3332763" y="4141700"/>
                </a:lnTo>
                <a:close/>
                <a:moveTo>
                  <a:pt x="1812368" y="4090128"/>
                </a:moveTo>
                <a:lnTo>
                  <a:pt x="1812368" y="4111818"/>
                </a:lnTo>
                <a:lnTo>
                  <a:pt x="1812897" y="4115785"/>
                </a:lnTo>
                <a:lnTo>
                  <a:pt x="1828246" y="4141443"/>
                </a:lnTo>
                <a:lnTo>
                  <a:pt x="1844832" y="4147094"/>
                </a:lnTo>
                <a:lnTo>
                  <a:pt x="1840948" y="4146997"/>
                </a:lnTo>
                <a:lnTo>
                  <a:pt x="1833652" y="4147206"/>
                </a:lnTo>
                <a:lnTo>
                  <a:pt x="1860550" y="4156304"/>
                </a:lnTo>
                <a:lnTo>
                  <a:pt x="1872457" y="4157368"/>
                </a:lnTo>
                <a:lnTo>
                  <a:pt x="1884080" y="4152287"/>
                </a:lnTo>
                <a:lnTo>
                  <a:pt x="1879848" y="4151230"/>
                </a:lnTo>
                <a:lnTo>
                  <a:pt x="1874291" y="4149907"/>
                </a:lnTo>
                <a:lnTo>
                  <a:pt x="1871308" y="4149365"/>
                </a:lnTo>
                <a:lnTo>
                  <a:pt x="1876143" y="4146997"/>
                </a:lnTo>
                <a:lnTo>
                  <a:pt x="1875879" y="4143030"/>
                </a:lnTo>
                <a:lnTo>
                  <a:pt x="1875349" y="4139327"/>
                </a:lnTo>
                <a:lnTo>
                  <a:pt x="1874026" y="4135888"/>
                </a:lnTo>
                <a:lnTo>
                  <a:pt x="1872439" y="4131920"/>
                </a:lnTo>
                <a:lnTo>
                  <a:pt x="1870057" y="4128482"/>
                </a:lnTo>
                <a:lnTo>
                  <a:pt x="1867675" y="4125043"/>
                </a:lnTo>
                <a:lnTo>
                  <a:pt x="1865029" y="4121340"/>
                </a:lnTo>
                <a:lnTo>
                  <a:pt x="1861853" y="4118166"/>
                </a:lnTo>
                <a:lnTo>
                  <a:pt x="1858678" y="4114992"/>
                </a:lnTo>
                <a:lnTo>
                  <a:pt x="1855502" y="4112082"/>
                </a:lnTo>
                <a:lnTo>
                  <a:pt x="1848622" y="4106528"/>
                </a:lnTo>
                <a:lnTo>
                  <a:pt x="1841742" y="4101766"/>
                </a:lnTo>
                <a:lnTo>
                  <a:pt x="1835391" y="4098063"/>
                </a:lnTo>
                <a:lnTo>
                  <a:pt x="1830627" y="4092773"/>
                </a:lnTo>
                <a:lnTo>
                  <a:pt x="1812368" y="4090128"/>
                </a:lnTo>
                <a:close/>
                <a:moveTo>
                  <a:pt x="6397626" y="4076688"/>
                </a:moveTo>
                <a:lnTo>
                  <a:pt x="6397626" y="4080546"/>
                </a:lnTo>
                <a:lnTo>
                  <a:pt x="6392613" y="4095846"/>
                </a:lnTo>
                <a:lnTo>
                  <a:pt x="6390106" y="4105343"/>
                </a:lnTo>
                <a:lnTo>
                  <a:pt x="6388101" y="4113257"/>
                </a:lnTo>
                <a:lnTo>
                  <a:pt x="6386848" y="4123545"/>
                </a:lnTo>
                <a:lnTo>
                  <a:pt x="6381872" y="4145576"/>
                </a:lnTo>
                <a:lnTo>
                  <a:pt x="6383021" y="4142129"/>
                </a:lnTo>
                <a:lnTo>
                  <a:pt x="6387786" y="4131015"/>
                </a:lnTo>
                <a:lnTo>
                  <a:pt x="6392286" y="4119373"/>
                </a:lnTo>
                <a:lnTo>
                  <a:pt x="6393875" y="4113816"/>
                </a:lnTo>
                <a:lnTo>
                  <a:pt x="6395727" y="4108259"/>
                </a:lnTo>
                <a:lnTo>
                  <a:pt x="6397316" y="4102438"/>
                </a:lnTo>
                <a:lnTo>
                  <a:pt x="6398375" y="4096616"/>
                </a:lnTo>
                <a:lnTo>
                  <a:pt x="6398639" y="4090795"/>
                </a:lnTo>
                <a:lnTo>
                  <a:pt x="6398639" y="4084709"/>
                </a:lnTo>
                <a:lnTo>
                  <a:pt x="6398110" y="4078623"/>
                </a:lnTo>
                <a:lnTo>
                  <a:pt x="6397626" y="4076688"/>
                </a:lnTo>
                <a:close/>
                <a:moveTo>
                  <a:pt x="6409492" y="4074919"/>
                </a:moveTo>
                <a:lnTo>
                  <a:pt x="6408169" y="4078359"/>
                </a:lnTo>
                <a:lnTo>
                  <a:pt x="6409757" y="4074919"/>
                </a:lnTo>
                <a:lnTo>
                  <a:pt x="6409492" y="4074919"/>
                </a:lnTo>
                <a:close/>
                <a:moveTo>
                  <a:pt x="6396522" y="4072273"/>
                </a:moveTo>
                <a:lnTo>
                  <a:pt x="6396490" y="4072434"/>
                </a:lnTo>
                <a:lnTo>
                  <a:pt x="6396529" y="4072302"/>
                </a:lnTo>
                <a:lnTo>
                  <a:pt x="6396522" y="4072273"/>
                </a:lnTo>
                <a:close/>
                <a:moveTo>
                  <a:pt x="3208338" y="4060738"/>
                </a:moveTo>
                <a:lnTo>
                  <a:pt x="3216276" y="4070263"/>
                </a:lnTo>
                <a:lnTo>
                  <a:pt x="3216035" y="4070012"/>
                </a:lnTo>
                <a:lnTo>
                  <a:pt x="3208338" y="4060738"/>
                </a:lnTo>
                <a:close/>
                <a:moveTo>
                  <a:pt x="6411610" y="4055603"/>
                </a:moveTo>
                <a:lnTo>
                  <a:pt x="6411080" y="4058249"/>
                </a:lnTo>
                <a:lnTo>
                  <a:pt x="6411080" y="4059042"/>
                </a:lnTo>
                <a:lnTo>
                  <a:pt x="6411610" y="4055603"/>
                </a:lnTo>
                <a:close/>
                <a:moveTo>
                  <a:pt x="6410022" y="4053486"/>
                </a:moveTo>
                <a:lnTo>
                  <a:pt x="6409757" y="4053750"/>
                </a:lnTo>
                <a:lnTo>
                  <a:pt x="6407375" y="4059307"/>
                </a:lnTo>
                <a:lnTo>
                  <a:pt x="6407639" y="4059307"/>
                </a:lnTo>
                <a:lnTo>
                  <a:pt x="6410022" y="4053486"/>
                </a:lnTo>
                <a:close/>
                <a:moveTo>
                  <a:pt x="3048712" y="4048038"/>
                </a:moveTo>
                <a:lnTo>
                  <a:pt x="3051176" y="4051627"/>
                </a:lnTo>
                <a:lnTo>
                  <a:pt x="3049533" y="4054388"/>
                </a:lnTo>
                <a:lnTo>
                  <a:pt x="3043238" y="4053284"/>
                </a:lnTo>
                <a:lnTo>
                  <a:pt x="3048712" y="4048038"/>
                </a:lnTo>
                <a:close/>
                <a:moveTo>
                  <a:pt x="6412933" y="4044754"/>
                </a:moveTo>
                <a:lnTo>
                  <a:pt x="6412669" y="4045283"/>
                </a:lnTo>
                <a:lnTo>
                  <a:pt x="6412933" y="4045283"/>
                </a:lnTo>
                <a:lnTo>
                  <a:pt x="6412933" y="4044754"/>
                </a:lnTo>
                <a:close/>
                <a:moveTo>
                  <a:pt x="3263901" y="4035337"/>
                </a:moveTo>
                <a:lnTo>
                  <a:pt x="3263621" y="4035595"/>
                </a:lnTo>
                <a:lnTo>
                  <a:pt x="3249613" y="4044862"/>
                </a:lnTo>
                <a:lnTo>
                  <a:pt x="3249613" y="4040470"/>
                </a:lnTo>
                <a:lnTo>
                  <a:pt x="3247643" y="4045392"/>
                </a:lnTo>
                <a:lnTo>
                  <a:pt x="3234938" y="4049626"/>
                </a:lnTo>
                <a:lnTo>
                  <a:pt x="3221704" y="4053594"/>
                </a:lnTo>
                <a:lnTo>
                  <a:pt x="3215881" y="4055976"/>
                </a:lnTo>
                <a:lnTo>
                  <a:pt x="3210587" y="4058357"/>
                </a:lnTo>
                <a:lnTo>
                  <a:pt x="3208470" y="4059151"/>
                </a:lnTo>
                <a:lnTo>
                  <a:pt x="3206617" y="4060474"/>
                </a:lnTo>
                <a:lnTo>
                  <a:pt x="3205293" y="4061532"/>
                </a:lnTo>
                <a:lnTo>
                  <a:pt x="3203970" y="4062855"/>
                </a:lnTo>
                <a:lnTo>
                  <a:pt x="3200794" y="4063913"/>
                </a:lnTo>
                <a:lnTo>
                  <a:pt x="3198412" y="4069734"/>
                </a:lnTo>
                <a:lnTo>
                  <a:pt x="3204235" y="4067882"/>
                </a:lnTo>
                <a:lnTo>
                  <a:pt x="3207940" y="4068411"/>
                </a:lnTo>
                <a:lnTo>
                  <a:pt x="3210852" y="4069469"/>
                </a:lnTo>
                <a:lnTo>
                  <a:pt x="3211911" y="4070263"/>
                </a:lnTo>
                <a:lnTo>
                  <a:pt x="3213234" y="4071057"/>
                </a:lnTo>
                <a:lnTo>
                  <a:pt x="3214028" y="4072115"/>
                </a:lnTo>
                <a:lnTo>
                  <a:pt x="3214557" y="4072909"/>
                </a:lnTo>
                <a:lnTo>
                  <a:pt x="3215087" y="4074496"/>
                </a:lnTo>
                <a:lnTo>
                  <a:pt x="3215351" y="4075555"/>
                </a:lnTo>
                <a:lnTo>
                  <a:pt x="3215881" y="4078730"/>
                </a:lnTo>
                <a:lnTo>
                  <a:pt x="3215351" y="4082169"/>
                </a:lnTo>
                <a:lnTo>
                  <a:pt x="3214557" y="4085874"/>
                </a:lnTo>
                <a:lnTo>
                  <a:pt x="3208734" y="4087726"/>
                </a:lnTo>
                <a:lnTo>
                  <a:pt x="3200529" y="4089842"/>
                </a:lnTo>
                <a:lnTo>
                  <a:pt x="3197353" y="4090901"/>
                </a:lnTo>
                <a:lnTo>
                  <a:pt x="3195500" y="4091430"/>
                </a:lnTo>
                <a:lnTo>
                  <a:pt x="3195500" y="4091694"/>
                </a:lnTo>
                <a:lnTo>
                  <a:pt x="3195765" y="4091694"/>
                </a:lnTo>
                <a:lnTo>
                  <a:pt x="3198676" y="4091430"/>
                </a:lnTo>
                <a:lnTo>
                  <a:pt x="3202911" y="4091694"/>
                </a:lnTo>
                <a:lnTo>
                  <a:pt x="3204499" y="4091694"/>
                </a:lnTo>
                <a:lnTo>
                  <a:pt x="3206352" y="4091430"/>
                </a:lnTo>
                <a:lnTo>
                  <a:pt x="3208205" y="4091165"/>
                </a:lnTo>
                <a:lnTo>
                  <a:pt x="3209528" y="4090636"/>
                </a:lnTo>
                <a:lnTo>
                  <a:pt x="3211116" y="4089842"/>
                </a:lnTo>
                <a:lnTo>
                  <a:pt x="3212440" y="4088784"/>
                </a:lnTo>
                <a:lnTo>
                  <a:pt x="3213763" y="4087726"/>
                </a:lnTo>
                <a:lnTo>
                  <a:pt x="3214822" y="4086403"/>
                </a:lnTo>
                <a:lnTo>
                  <a:pt x="3215881" y="4085080"/>
                </a:lnTo>
                <a:lnTo>
                  <a:pt x="3216675" y="4083492"/>
                </a:lnTo>
                <a:lnTo>
                  <a:pt x="3217998" y="4079788"/>
                </a:lnTo>
                <a:lnTo>
                  <a:pt x="3219322" y="4075290"/>
                </a:lnTo>
                <a:lnTo>
                  <a:pt x="3225674" y="4081640"/>
                </a:lnTo>
                <a:lnTo>
                  <a:pt x="3232027" y="4088255"/>
                </a:lnTo>
                <a:lnTo>
                  <a:pt x="3237585" y="4095399"/>
                </a:lnTo>
                <a:lnTo>
                  <a:pt x="3242350" y="4103071"/>
                </a:lnTo>
                <a:lnTo>
                  <a:pt x="3242350" y="4089049"/>
                </a:lnTo>
                <a:lnTo>
                  <a:pt x="3249761" y="4106511"/>
                </a:lnTo>
                <a:lnTo>
                  <a:pt x="3251614" y="4092753"/>
                </a:lnTo>
                <a:lnTo>
                  <a:pt x="3257437" y="4093811"/>
                </a:lnTo>
                <a:lnTo>
                  <a:pt x="3247643" y="4086138"/>
                </a:lnTo>
                <a:lnTo>
                  <a:pt x="3251614" y="4087196"/>
                </a:lnTo>
                <a:lnTo>
                  <a:pt x="3254790" y="4088519"/>
                </a:lnTo>
                <a:lnTo>
                  <a:pt x="3257701" y="4090107"/>
                </a:lnTo>
                <a:lnTo>
                  <a:pt x="3260084" y="4091694"/>
                </a:lnTo>
                <a:lnTo>
                  <a:pt x="3262201" y="4093811"/>
                </a:lnTo>
                <a:lnTo>
                  <a:pt x="3263789" y="4095928"/>
                </a:lnTo>
                <a:lnTo>
                  <a:pt x="3267230" y="4099632"/>
                </a:lnTo>
                <a:lnTo>
                  <a:pt x="3269083" y="4102278"/>
                </a:lnTo>
                <a:lnTo>
                  <a:pt x="3270406" y="4103071"/>
                </a:lnTo>
                <a:lnTo>
                  <a:pt x="3271200" y="4103336"/>
                </a:lnTo>
                <a:lnTo>
                  <a:pt x="3271995" y="4102542"/>
                </a:lnTo>
                <a:lnTo>
                  <a:pt x="3273053" y="4101484"/>
                </a:lnTo>
                <a:lnTo>
                  <a:pt x="3274112" y="4099367"/>
                </a:lnTo>
                <a:lnTo>
                  <a:pt x="3275435" y="4096192"/>
                </a:lnTo>
                <a:lnTo>
                  <a:pt x="3285229" y="4091165"/>
                </a:lnTo>
                <a:lnTo>
                  <a:pt x="3297404" y="4096986"/>
                </a:lnTo>
                <a:lnTo>
                  <a:pt x="3308521" y="4103071"/>
                </a:lnTo>
                <a:lnTo>
                  <a:pt x="3313550" y="4105982"/>
                </a:lnTo>
                <a:lnTo>
                  <a:pt x="3318315" y="4108892"/>
                </a:lnTo>
                <a:lnTo>
                  <a:pt x="3322285" y="4111803"/>
                </a:lnTo>
                <a:lnTo>
                  <a:pt x="3325726" y="4114449"/>
                </a:lnTo>
                <a:lnTo>
                  <a:pt x="3328373" y="4117359"/>
                </a:lnTo>
                <a:lnTo>
                  <a:pt x="3330755" y="4120005"/>
                </a:lnTo>
                <a:lnTo>
                  <a:pt x="3332078" y="4122651"/>
                </a:lnTo>
                <a:lnTo>
                  <a:pt x="3332608" y="4123709"/>
                </a:lnTo>
                <a:lnTo>
                  <a:pt x="3332608" y="4125296"/>
                </a:lnTo>
                <a:lnTo>
                  <a:pt x="3332608" y="4126355"/>
                </a:lnTo>
                <a:lnTo>
                  <a:pt x="3332343" y="4127678"/>
                </a:lnTo>
                <a:lnTo>
                  <a:pt x="3332032" y="4128455"/>
                </a:lnTo>
                <a:lnTo>
                  <a:pt x="3333751" y="4127413"/>
                </a:lnTo>
                <a:lnTo>
                  <a:pt x="3332428" y="4133763"/>
                </a:lnTo>
                <a:lnTo>
                  <a:pt x="3330005" y="4131323"/>
                </a:lnTo>
                <a:lnTo>
                  <a:pt x="3329961" y="4131382"/>
                </a:lnTo>
                <a:lnTo>
                  <a:pt x="3328638" y="4132705"/>
                </a:lnTo>
                <a:lnTo>
                  <a:pt x="3325197" y="4134821"/>
                </a:lnTo>
                <a:lnTo>
                  <a:pt x="3324932" y="4139319"/>
                </a:lnTo>
                <a:lnTo>
                  <a:pt x="3324588" y="4142247"/>
                </a:lnTo>
                <a:lnTo>
                  <a:pt x="3325235" y="4140846"/>
                </a:lnTo>
                <a:lnTo>
                  <a:pt x="3335338" y="4136938"/>
                </a:lnTo>
                <a:lnTo>
                  <a:pt x="3334760" y="4137182"/>
                </a:lnTo>
                <a:lnTo>
                  <a:pt x="3323969" y="4145444"/>
                </a:lnTo>
                <a:lnTo>
                  <a:pt x="3323344" y="4147786"/>
                </a:lnTo>
                <a:lnTo>
                  <a:pt x="3322550" y="4151755"/>
                </a:lnTo>
                <a:lnTo>
                  <a:pt x="3321491" y="4155194"/>
                </a:lnTo>
                <a:lnTo>
                  <a:pt x="3319903" y="4158369"/>
                </a:lnTo>
                <a:lnTo>
                  <a:pt x="3318315" y="4161280"/>
                </a:lnTo>
                <a:lnTo>
                  <a:pt x="3316197" y="4163926"/>
                </a:lnTo>
                <a:lnTo>
                  <a:pt x="3314080" y="4166307"/>
                </a:lnTo>
                <a:lnTo>
                  <a:pt x="3311433" y="4168424"/>
                </a:lnTo>
                <a:lnTo>
                  <a:pt x="3308521" y="4170540"/>
                </a:lnTo>
                <a:lnTo>
                  <a:pt x="3305345" y="4171863"/>
                </a:lnTo>
                <a:lnTo>
                  <a:pt x="3301639" y="4172921"/>
                </a:lnTo>
                <a:lnTo>
                  <a:pt x="3298199" y="4173980"/>
                </a:lnTo>
                <a:lnTo>
                  <a:pt x="3293964" y="4174509"/>
                </a:lnTo>
                <a:lnTo>
                  <a:pt x="3289464" y="4174774"/>
                </a:lnTo>
                <a:lnTo>
                  <a:pt x="3295134" y="4176320"/>
                </a:lnTo>
                <a:lnTo>
                  <a:pt x="3303027" y="4173450"/>
                </a:lnTo>
                <a:lnTo>
                  <a:pt x="3313113" y="4178213"/>
                </a:lnTo>
                <a:lnTo>
                  <a:pt x="3312272" y="4178213"/>
                </a:lnTo>
                <a:lnTo>
                  <a:pt x="3297590" y="4177000"/>
                </a:lnTo>
                <a:lnTo>
                  <a:pt x="3300051" y="4177684"/>
                </a:lnTo>
                <a:lnTo>
                  <a:pt x="3304022" y="4179271"/>
                </a:lnTo>
                <a:lnTo>
                  <a:pt x="3307992" y="4180330"/>
                </a:lnTo>
                <a:lnTo>
                  <a:pt x="3311698" y="4180859"/>
                </a:lnTo>
                <a:lnTo>
                  <a:pt x="3313550" y="4180859"/>
                </a:lnTo>
                <a:lnTo>
                  <a:pt x="3315668" y="4180859"/>
                </a:lnTo>
                <a:lnTo>
                  <a:pt x="3317785" y="4180594"/>
                </a:lnTo>
                <a:lnTo>
                  <a:pt x="3320168" y="4180065"/>
                </a:lnTo>
                <a:lnTo>
                  <a:pt x="3322814" y="4179271"/>
                </a:lnTo>
                <a:lnTo>
                  <a:pt x="3325726" y="4177949"/>
                </a:lnTo>
                <a:lnTo>
                  <a:pt x="3328373" y="4174774"/>
                </a:lnTo>
                <a:lnTo>
                  <a:pt x="3331284" y="4171863"/>
                </a:lnTo>
                <a:lnTo>
                  <a:pt x="3334461" y="4169482"/>
                </a:lnTo>
                <a:lnTo>
                  <a:pt x="3337372" y="4167101"/>
                </a:lnTo>
                <a:lnTo>
                  <a:pt x="3340284" y="4165513"/>
                </a:lnTo>
                <a:lnTo>
                  <a:pt x="3343460" y="4163661"/>
                </a:lnTo>
                <a:lnTo>
                  <a:pt x="3346636" y="4162603"/>
                </a:lnTo>
                <a:lnTo>
                  <a:pt x="3349812" y="4161280"/>
                </a:lnTo>
                <a:lnTo>
                  <a:pt x="3352989" y="4160751"/>
                </a:lnTo>
                <a:lnTo>
                  <a:pt x="3356430" y="4160221"/>
                </a:lnTo>
                <a:lnTo>
                  <a:pt x="3359871" y="4159957"/>
                </a:lnTo>
                <a:lnTo>
                  <a:pt x="3363047" y="4159957"/>
                </a:lnTo>
                <a:lnTo>
                  <a:pt x="3366488" y="4159957"/>
                </a:lnTo>
                <a:lnTo>
                  <a:pt x="3370193" y="4160221"/>
                </a:lnTo>
                <a:lnTo>
                  <a:pt x="3376811" y="4161280"/>
                </a:lnTo>
                <a:lnTo>
                  <a:pt x="3383957" y="4163132"/>
                </a:lnTo>
                <a:lnTo>
                  <a:pt x="3390839" y="4165513"/>
                </a:lnTo>
                <a:lnTo>
                  <a:pt x="3397721" y="4168159"/>
                </a:lnTo>
                <a:lnTo>
                  <a:pt x="3404338" y="4171069"/>
                </a:lnTo>
                <a:lnTo>
                  <a:pt x="3410955" y="4173980"/>
                </a:lnTo>
                <a:lnTo>
                  <a:pt x="3417043" y="4177155"/>
                </a:lnTo>
                <a:lnTo>
                  <a:pt x="3429219" y="4183240"/>
                </a:lnTo>
                <a:lnTo>
                  <a:pt x="3405926" y="4168953"/>
                </a:lnTo>
                <a:lnTo>
                  <a:pt x="3414131" y="4171334"/>
                </a:lnTo>
                <a:lnTo>
                  <a:pt x="3421807" y="4173715"/>
                </a:lnTo>
                <a:lnTo>
                  <a:pt x="3428954" y="4176096"/>
                </a:lnTo>
                <a:lnTo>
                  <a:pt x="3435042" y="4178742"/>
                </a:lnTo>
                <a:lnTo>
                  <a:pt x="3440865" y="4180859"/>
                </a:lnTo>
                <a:lnTo>
                  <a:pt x="3446158" y="4183505"/>
                </a:lnTo>
                <a:lnTo>
                  <a:pt x="3451188" y="4185886"/>
                </a:lnTo>
                <a:lnTo>
                  <a:pt x="3455158" y="4188532"/>
                </a:lnTo>
                <a:lnTo>
                  <a:pt x="3459128" y="4191442"/>
                </a:lnTo>
                <a:lnTo>
                  <a:pt x="3462569" y="4194088"/>
                </a:lnTo>
                <a:lnTo>
                  <a:pt x="3465481" y="4196999"/>
                </a:lnTo>
                <a:lnTo>
                  <a:pt x="3468392" y="4199909"/>
                </a:lnTo>
                <a:lnTo>
                  <a:pt x="3470774" y="4203084"/>
                </a:lnTo>
                <a:lnTo>
                  <a:pt x="3472892" y="4206259"/>
                </a:lnTo>
                <a:lnTo>
                  <a:pt x="3474480" y="4209434"/>
                </a:lnTo>
                <a:lnTo>
                  <a:pt x="3476068" y="4212874"/>
                </a:lnTo>
                <a:lnTo>
                  <a:pt x="3477127" y="4216578"/>
                </a:lnTo>
                <a:lnTo>
                  <a:pt x="3478450" y="4220017"/>
                </a:lnTo>
                <a:lnTo>
                  <a:pt x="3480303" y="4227690"/>
                </a:lnTo>
                <a:lnTo>
                  <a:pt x="3481362" y="4235892"/>
                </a:lnTo>
                <a:lnTo>
                  <a:pt x="3482421" y="4244624"/>
                </a:lnTo>
                <a:lnTo>
                  <a:pt x="3483479" y="4253884"/>
                </a:lnTo>
                <a:lnTo>
                  <a:pt x="3484803" y="4264203"/>
                </a:lnTo>
                <a:lnTo>
                  <a:pt x="3486391" y="4275315"/>
                </a:lnTo>
                <a:lnTo>
                  <a:pt x="3489038" y="4287222"/>
                </a:lnTo>
                <a:lnTo>
                  <a:pt x="3494067" y="4266584"/>
                </a:lnTo>
                <a:lnTo>
                  <a:pt x="3495126" y="4263409"/>
                </a:lnTo>
                <a:lnTo>
                  <a:pt x="3496978" y="4260763"/>
                </a:lnTo>
                <a:lnTo>
                  <a:pt x="3498566" y="4258647"/>
                </a:lnTo>
                <a:lnTo>
                  <a:pt x="3500949" y="4257324"/>
                </a:lnTo>
                <a:lnTo>
                  <a:pt x="3503596" y="4256001"/>
                </a:lnTo>
                <a:lnTo>
                  <a:pt x="3506242" y="4255472"/>
                </a:lnTo>
                <a:lnTo>
                  <a:pt x="3509154" y="4255207"/>
                </a:lnTo>
                <a:lnTo>
                  <a:pt x="3512330" y="4255472"/>
                </a:lnTo>
                <a:lnTo>
                  <a:pt x="3516036" y="4256001"/>
                </a:lnTo>
                <a:lnTo>
                  <a:pt x="3519477" y="4257059"/>
                </a:lnTo>
                <a:lnTo>
                  <a:pt x="3523447" y="4258117"/>
                </a:lnTo>
                <a:lnTo>
                  <a:pt x="3526888" y="4259970"/>
                </a:lnTo>
                <a:lnTo>
                  <a:pt x="3530858" y="4261557"/>
                </a:lnTo>
                <a:lnTo>
                  <a:pt x="3534829" y="4263674"/>
                </a:lnTo>
                <a:lnTo>
                  <a:pt x="3542769" y="4268436"/>
                </a:lnTo>
                <a:lnTo>
                  <a:pt x="3550445" y="4273992"/>
                </a:lnTo>
                <a:lnTo>
                  <a:pt x="3557856" y="4279813"/>
                </a:lnTo>
                <a:lnTo>
                  <a:pt x="3565003" y="4285899"/>
                </a:lnTo>
                <a:lnTo>
                  <a:pt x="3571091" y="4292513"/>
                </a:lnTo>
                <a:lnTo>
                  <a:pt x="3576384" y="4298599"/>
                </a:lnTo>
                <a:lnTo>
                  <a:pt x="3578767" y="4301509"/>
                </a:lnTo>
                <a:lnTo>
                  <a:pt x="3580884" y="4304155"/>
                </a:lnTo>
                <a:lnTo>
                  <a:pt x="3582208" y="4307065"/>
                </a:lnTo>
                <a:lnTo>
                  <a:pt x="3583796" y="4309447"/>
                </a:lnTo>
                <a:lnTo>
                  <a:pt x="3584590" y="4311828"/>
                </a:lnTo>
                <a:lnTo>
                  <a:pt x="3585119" y="4314209"/>
                </a:lnTo>
                <a:lnTo>
                  <a:pt x="3586178" y="4311828"/>
                </a:lnTo>
                <a:lnTo>
                  <a:pt x="3587501" y="4309711"/>
                </a:lnTo>
                <a:lnTo>
                  <a:pt x="3589089" y="4307859"/>
                </a:lnTo>
                <a:lnTo>
                  <a:pt x="3590942" y="4306007"/>
                </a:lnTo>
                <a:lnTo>
                  <a:pt x="3592530" y="4304420"/>
                </a:lnTo>
                <a:lnTo>
                  <a:pt x="3594648" y="4302567"/>
                </a:lnTo>
                <a:lnTo>
                  <a:pt x="3597030" y="4301509"/>
                </a:lnTo>
                <a:lnTo>
                  <a:pt x="3599412" y="4299922"/>
                </a:lnTo>
                <a:lnTo>
                  <a:pt x="3604706" y="4298070"/>
                </a:lnTo>
                <a:lnTo>
                  <a:pt x="3610264" y="4296217"/>
                </a:lnTo>
                <a:lnTo>
                  <a:pt x="3616352" y="4295159"/>
                </a:lnTo>
                <a:lnTo>
                  <a:pt x="3622440" y="4294365"/>
                </a:lnTo>
                <a:lnTo>
                  <a:pt x="3628792" y="4294101"/>
                </a:lnTo>
                <a:lnTo>
                  <a:pt x="3634880" y="4294895"/>
                </a:lnTo>
                <a:lnTo>
                  <a:pt x="3640703" y="4295688"/>
                </a:lnTo>
                <a:lnTo>
                  <a:pt x="3646262" y="4296747"/>
                </a:lnTo>
                <a:lnTo>
                  <a:pt x="3651556" y="4298863"/>
                </a:lnTo>
                <a:lnTo>
                  <a:pt x="3653938" y="4299922"/>
                </a:lnTo>
                <a:lnTo>
                  <a:pt x="3656320" y="4301245"/>
                </a:lnTo>
                <a:lnTo>
                  <a:pt x="3658437" y="4302567"/>
                </a:lnTo>
                <a:lnTo>
                  <a:pt x="3660025" y="4304155"/>
                </a:lnTo>
                <a:lnTo>
                  <a:pt x="3661878" y="4305742"/>
                </a:lnTo>
                <a:lnTo>
                  <a:pt x="3663202" y="4307330"/>
                </a:lnTo>
                <a:lnTo>
                  <a:pt x="3665584" y="4290926"/>
                </a:lnTo>
                <a:lnTo>
                  <a:pt x="3676965" y="4285899"/>
                </a:lnTo>
                <a:lnTo>
                  <a:pt x="3677495" y="4285899"/>
                </a:lnTo>
                <a:lnTo>
                  <a:pt x="3677760" y="4285899"/>
                </a:lnTo>
                <a:lnTo>
                  <a:pt x="3678024" y="4285899"/>
                </a:lnTo>
                <a:lnTo>
                  <a:pt x="3683053" y="4285105"/>
                </a:lnTo>
                <a:lnTo>
                  <a:pt x="3685700" y="4285105"/>
                </a:lnTo>
                <a:lnTo>
                  <a:pt x="3689141" y="4285105"/>
                </a:lnTo>
                <a:lnTo>
                  <a:pt x="3696552" y="4285899"/>
                </a:lnTo>
                <a:lnTo>
                  <a:pt x="3703964" y="4286957"/>
                </a:lnTo>
                <a:lnTo>
                  <a:pt x="3711110" y="4288015"/>
                </a:lnTo>
                <a:lnTo>
                  <a:pt x="3714022" y="4288015"/>
                </a:lnTo>
                <a:lnTo>
                  <a:pt x="3716404" y="4288015"/>
                </a:lnTo>
                <a:lnTo>
                  <a:pt x="3718521" y="4287751"/>
                </a:lnTo>
                <a:lnTo>
                  <a:pt x="3719051" y="4287222"/>
                </a:lnTo>
                <a:lnTo>
                  <a:pt x="3719315" y="4286957"/>
                </a:lnTo>
                <a:lnTo>
                  <a:pt x="3719580" y="4286163"/>
                </a:lnTo>
                <a:lnTo>
                  <a:pt x="3719580" y="4285370"/>
                </a:lnTo>
                <a:lnTo>
                  <a:pt x="3719580" y="4284840"/>
                </a:lnTo>
                <a:lnTo>
                  <a:pt x="3719051" y="4283517"/>
                </a:lnTo>
                <a:lnTo>
                  <a:pt x="3717198" y="4281401"/>
                </a:lnTo>
                <a:lnTo>
                  <a:pt x="3714286" y="4277961"/>
                </a:lnTo>
                <a:lnTo>
                  <a:pt x="3724080" y="4275315"/>
                </a:lnTo>
                <a:lnTo>
                  <a:pt x="3732550" y="4273463"/>
                </a:lnTo>
                <a:lnTo>
                  <a:pt x="3739961" y="4272140"/>
                </a:lnTo>
                <a:lnTo>
                  <a:pt x="3746578" y="4271347"/>
                </a:lnTo>
                <a:lnTo>
                  <a:pt x="3752137" y="4271347"/>
                </a:lnTo>
                <a:lnTo>
                  <a:pt x="3757166" y="4271876"/>
                </a:lnTo>
                <a:lnTo>
                  <a:pt x="3761401" y="4272670"/>
                </a:lnTo>
                <a:lnTo>
                  <a:pt x="3762989" y="4273463"/>
                </a:lnTo>
                <a:lnTo>
                  <a:pt x="3764577" y="4274257"/>
                </a:lnTo>
                <a:lnTo>
                  <a:pt x="3765900" y="4275315"/>
                </a:lnTo>
                <a:lnTo>
                  <a:pt x="3767224" y="4276374"/>
                </a:lnTo>
                <a:lnTo>
                  <a:pt x="3768282" y="4277432"/>
                </a:lnTo>
                <a:lnTo>
                  <a:pt x="3769341" y="4278755"/>
                </a:lnTo>
                <a:lnTo>
                  <a:pt x="3770665" y="4281665"/>
                </a:lnTo>
                <a:lnTo>
                  <a:pt x="3771988" y="4284840"/>
                </a:lnTo>
                <a:lnTo>
                  <a:pt x="3772517" y="4288280"/>
                </a:lnTo>
                <a:lnTo>
                  <a:pt x="3772517" y="4292513"/>
                </a:lnTo>
                <a:lnTo>
                  <a:pt x="3772517" y="4296482"/>
                </a:lnTo>
                <a:lnTo>
                  <a:pt x="3771988" y="4300980"/>
                </a:lnTo>
                <a:lnTo>
                  <a:pt x="3770400" y="4310240"/>
                </a:lnTo>
                <a:lnTo>
                  <a:pt x="3768708" y="4317569"/>
                </a:lnTo>
                <a:lnTo>
                  <a:pt x="3776426" y="4308247"/>
                </a:lnTo>
                <a:lnTo>
                  <a:pt x="3784376" y="4285387"/>
                </a:lnTo>
                <a:lnTo>
                  <a:pt x="3791000" y="4281400"/>
                </a:lnTo>
                <a:lnTo>
                  <a:pt x="3794445" y="4281666"/>
                </a:lnTo>
                <a:lnTo>
                  <a:pt x="3798155" y="4281932"/>
                </a:lnTo>
                <a:lnTo>
                  <a:pt x="3805045" y="4283527"/>
                </a:lnTo>
                <a:lnTo>
                  <a:pt x="3811934" y="4285122"/>
                </a:lnTo>
                <a:lnTo>
                  <a:pt x="3818559" y="4287514"/>
                </a:lnTo>
                <a:lnTo>
                  <a:pt x="3825448" y="4290172"/>
                </a:lnTo>
                <a:lnTo>
                  <a:pt x="3831808" y="4293096"/>
                </a:lnTo>
                <a:lnTo>
                  <a:pt x="3844792" y="4300007"/>
                </a:lnTo>
                <a:lnTo>
                  <a:pt x="3857511" y="4306386"/>
                </a:lnTo>
                <a:lnTo>
                  <a:pt x="3863606" y="4309576"/>
                </a:lnTo>
                <a:lnTo>
                  <a:pt x="3869700" y="4312234"/>
                </a:lnTo>
                <a:lnTo>
                  <a:pt x="3875530" y="4314626"/>
                </a:lnTo>
                <a:lnTo>
                  <a:pt x="3881889" y="4316487"/>
                </a:lnTo>
                <a:lnTo>
                  <a:pt x="3887984" y="4317816"/>
                </a:lnTo>
                <a:lnTo>
                  <a:pt x="3890899" y="4318081"/>
                </a:lnTo>
                <a:lnTo>
                  <a:pt x="3893813" y="4318347"/>
                </a:lnTo>
                <a:lnTo>
                  <a:pt x="3892489" y="4321803"/>
                </a:lnTo>
                <a:lnTo>
                  <a:pt x="3891429" y="4323929"/>
                </a:lnTo>
                <a:lnTo>
                  <a:pt x="3890899" y="4325790"/>
                </a:lnTo>
                <a:lnTo>
                  <a:pt x="3890899" y="4326587"/>
                </a:lnTo>
                <a:lnTo>
                  <a:pt x="3891429" y="4327385"/>
                </a:lnTo>
                <a:lnTo>
                  <a:pt x="3892489" y="4327650"/>
                </a:lnTo>
                <a:lnTo>
                  <a:pt x="3895403" y="4327119"/>
                </a:lnTo>
                <a:lnTo>
                  <a:pt x="3899113" y="4326321"/>
                </a:lnTo>
                <a:lnTo>
                  <a:pt x="3901233" y="4326056"/>
                </a:lnTo>
                <a:lnTo>
                  <a:pt x="3903618" y="4326321"/>
                </a:lnTo>
                <a:lnTo>
                  <a:pt x="3906003" y="4327119"/>
                </a:lnTo>
                <a:lnTo>
                  <a:pt x="3908123" y="4327916"/>
                </a:lnTo>
                <a:lnTo>
                  <a:pt x="3910507" y="4329777"/>
                </a:lnTo>
                <a:lnTo>
                  <a:pt x="3912892" y="4331903"/>
                </a:lnTo>
                <a:lnTo>
                  <a:pt x="3911567" y="4350776"/>
                </a:lnTo>
                <a:lnTo>
                  <a:pt x="3922961" y="4330574"/>
                </a:lnTo>
                <a:lnTo>
                  <a:pt x="3925611" y="4333232"/>
                </a:lnTo>
                <a:lnTo>
                  <a:pt x="3927996" y="4335890"/>
                </a:lnTo>
                <a:lnTo>
                  <a:pt x="3929851" y="4338549"/>
                </a:lnTo>
                <a:lnTo>
                  <a:pt x="3931441" y="4341738"/>
                </a:lnTo>
                <a:lnTo>
                  <a:pt x="3932501" y="4344928"/>
                </a:lnTo>
                <a:lnTo>
                  <a:pt x="3933296" y="4348118"/>
                </a:lnTo>
                <a:lnTo>
                  <a:pt x="3933783" y="4351786"/>
                </a:lnTo>
                <a:lnTo>
                  <a:pt x="3935565" y="4347547"/>
                </a:lnTo>
                <a:lnTo>
                  <a:pt x="3939270" y="4352574"/>
                </a:lnTo>
                <a:lnTo>
                  <a:pt x="3942711" y="4357336"/>
                </a:lnTo>
                <a:lnTo>
                  <a:pt x="3946417" y="4361834"/>
                </a:lnTo>
                <a:lnTo>
                  <a:pt x="3947864" y="4363372"/>
                </a:lnTo>
                <a:lnTo>
                  <a:pt x="3948270" y="4363951"/>
                </a:lnTo>
                <a:lnTo>
                  <a:pt x="3950652" y="4366332"/>
                </a:lnTo>
                <a:lnTo>
                  <a:pt x="3947864" y="4363372"/>
                </a:lnTo>
                <a:lnTo>
                  <a:pt x="3946417" y="4361305"/>
                </a:lnTo>
                <a:lnTo>
                  <a:pt x="3945358" y="4358924"/>
                </a:lnTo>
                <a:lnTo>
                  <a:pt x="3944299" y="4356278"/>
                </a:lnTo>
                <a:lnTo>
                  <a:pt x="3944035" y="4353632"/>
                </a:lnTo>
                <a:lnTo>
                  <a:pt x="3944035" y="4350722"/>
                </a:lnTo>
                <a:lnTo>
                  <a:pt x="3944829" y="4348076"/>
                </a:lnTo>
                <a:lnTo>
                  <a:pt x="3945887" y="4345165"/>
                </a:lnTo>
                <a:lnTo>
                  <a:pt x="3948534" y="4346488"/>
                </a:lnTo>
                <a:lnTo>
                  <a:pt x="3951181" y="4347811"/>
                </a:lnTo>
                <a:lnTo>
                  <a:pt x="3953563" y="4349399"/>
                </a:lnTo>
                <a:lnTo>
                  <a:pt x="3955945" y="4350986"/>
                </a:lnTo>
                <a:lnTo>
                  <a:pt x="3957798" y="4352838"/>
                </a:lnTo>
                <a:lnTo>
                  <a:pt x="3959916" y="4354955"/>
                </a:lnTo>
                <a:lnTo>
                  <a:pt x="3961504" y="4357072"/>
                </a:lnTo>
                <a:lnTo>
                  <a:pt x="3962827" y="4358924"/>
                </a:lnTo>
                <a:lnTo>
                  <a:pt x="3964415" y="4361305"/>
                </a:lnTo>
                <a:lnTo>
                  <a:pt x="3965474" y="4363686"/>
                </a:lnTo>
                <a:lnTo>
                  <a:pt x="3966533" y="4366332"/>
                </a:lnTo>
                <a:lnTo>
                  <a:pt x="3967327" y="4368978"/>
                </a:lnTo>
                <a:lnTo>
                  <a:pt x="3967592" y="4371624"/>
                </a:lnTo>
                <a:lnTo>
                  <a:pt x="3968121" y="4374534"/>
                </a:lnTo>
                <a:lnTo>
                  <a:pt x="3968121" y="4377445"/>
                </a:lnTo>
                <a:lnTo>
                  <a:pt x="3968121" y="4380620"/>
                </a:lnTo>
                <a:lnTo>
                  <a:pt x="3973150" y="4369242"/>
                </a:lnTo>
                <a:lnTo>
                  <a:pt x="3973944" y="4375592"/>
                </a:lnTo>
                <a:lnTo>
                  <a:pt x="3975268" y="4382207"/>
                </a:lnTo>
                <a:lnTo>
                  <a:pt x="3977120" y="4389086"/>
                </a:lnTo>
                <a:lnTo>
                  <a:pt x="3978973" y="4396230"/>
                </a:lnTo>
                <a:lnTo>
                  <a:pt x="3981091" y="4403638"/>
                </a:lnTo>
                <a:lnTo>
                  <a:pt x="3983738" y="4410517"/>
                </a:lnTo>
                <a:lnTo>
                  <a:pt x="3989296" y="4425334"/>
                </a:lnTo>
                <a:lnTo>
                  <a:pt x="4000413" y="4452851"/>
                </a:lnTo>
                <a:lnTo>
                  <a:pt x="4004913" y="4464757"/>
                </a:lnTo>
                <a:lnTo>
                  <a:pt x="4006765" y="4470578"/>
                </a:lnTo>
                <a:lnTo>
                  <a:pt x="4008089" y="4475076"/>
                </a:lnTo>
                <a:lnTo>
                  <a:pt x="4009412" y="4476399"/>
                </a:lnTo>
                <a:lnTo>
                  <a:pt x="4011000" y="4477457"/>
                </a:lnTo>
                <a:lnTo>
                  <a:pt x="4014177" y="4479574"/>
                </a:lnTo>
                <a:lnTo>
                  <a:pt x="4018412" y="4481426"/>
                </a:lnTo>
                <a:lnTo>
                  <a:pt x="4022265" y="4482710"/>
                </a:lnTo>
                <a:lnTo>
                  <a:pt x="4021138" y="4470313"/>
                </a:lnTo>
                <a:lnTo>
                  <a:pt x="4027488" y="4479731"/>
                </a:lnTo>
                <a:lnTo>
                  <a:pt x="4024723" y="4483368"/>
                </a:lnTo>
                <a:lnTo>
                  <a:pt x="4031381" y="4485130"/>
                </a:lnTo>
                <a:lnTo>
                  <a:pt x="4040116" y="4487511"/>
                </a:lnTo>
                <a:lnTo>
                  <a:pt x="4044086" y="4488834"/>
                </a:lnTo>
                <a:lnTo>
                  <a:pt x="4048056" y="4490422"/>
                </a:lnTo>
                <a:lnTo>
                  <a:pt x="4050968" y="4492538"/>
                </a:lnTo>
                <a:lnTo>
                  <a:pt x="4052291" y="4493332"/>
                </a:lnTo>
                <a:lnTo>
                  <a:pt x="4053615" y="4494390"/>
                </a:lnTo>
                <a:lnTo>
                  <a:pt x="4054674" y="4495978"/>
                </a:lnTo>
                <a:lnTo>
                  <a:pt x="4055732" y="4497565"/>
                </a:lnTo>
                <a:lnTo>
                  <a:pt x="4056262" y="4498888"/>
                </a:lnTo>
                <a:lnTo>
                  <a:pt x="4056526" y="4500740"/>
                </a:lnTo>
                <a:lnTo>
                  <a:pt x="4056791" y="4502328"/>
                </a:lnTo>
                <a:lnTo>
                  <a:pt x="4056526" y="4504445"/>
                </a:lnTo>
                <a:lnTo>
                  <a:pt x="4056262" y="4506826"/>
                </a:lnTo>
                <a:lnTo>
                  <a:pt x="4055732" y="4509207"/>
                </a:lnTo>
                <a:lnTo>
                  <a:pt x="4045410" y="4522965"/>
                </a:lnTo>
                <a:lnTo>
                  <a:pt x="4050968" y="4522172"/>
                </a:lnTo>
                <a:lnTo>
                  <a:pt x="4053615" y="4527199"/>
                </a:lnTo>
                <a:lnTo>
                  <a:pt x="4048321" y="4531961"/>
                </a:lnTo>
                <a:lnTo>
                  <a:pt x="4043292" y="4537253"/>
                </a:lnTo>
                <a:lnTo>
                  <a:pt x="4033234" y="4548101"/>
                </a:lnTo>
                <a:lnTo>
                  <a:pt x="4023705" y="4559742"/>
                </a:lnTo>
                <a:lnTo>
                  <a:pt x="4014177" y="4571649"/>
                </a:lnTo>
                <a:lnTo>
                  <a:pt x="4005177" y="4583555"/>
                </a:lnTo>
                <a:lnTo>
                  <a:pt x="3996707" y="4595990"/>
                </a:lnTo>
                <a:lnTo>
                  <a:pt x="3988237" y="4607897"/>
                </a:lnTo>
                <a:lnTo>
                  <a:pt x="3980032" y="4620067"/>
                </a:lnTo>
                <a:lnTo>
                  <a:pt x="3967062" y="4639382"/>
                </a:lnTo>
                <a:lnTo>
                  <a:pt x="3961504" y="4647320"/>
                </a:lnTo>
                <a:lnTo>
                  <a:pt x="3956475" y="4653670"/>
                </a:lnTo>
                <a:lnTo>
                  <a:pt x="3951446" y="4659755"/>
                </a:lnTo>
                <a:lnTo>
                  <a:pt x="3946417" y="4664253"/>
                </a:lnTo>
                <a:lnTo>
                  <a:pt x="3941388" y="4668486"/>
                </a:lnTo>
                <a:lnTo>
                  <a:pt x="3938741" y="4670074"/>
                </a:lnTo>
                <a:lnTo>
                  <a:pt x="3936094" y="4671926"/>
                </a:lnTo>
                <a:lnTo>
                  <a:pt x="3930271" y="4674836"/>
                </a:lnTo>
                <a:lnTo>
                  <a:pt x="3923918" y="4677218"/>
                </a:lnTo>
                <a:lnTo>
                  <a:pt x="3916507" y="4679334"/>
                </a:lnTo>
                <a:lnTo>
                  <a:pt x="3908302" y="4681451"/>
                </a:lnTo>
                <a:lnTo>
                  <a:pt x="3899038" y="4683303"/>
                </a:lnTo>
                <a:lnTo>
                  <a:pt x="3888186" y="4685155"/>
                </a:lnTo>
                <a:lnTo>
                  <a:pt x="3861452" y="4689918"/>
                </a:lnTo>
                <a:lnTo>
                  <a:pt x="3797927" y="4700501"/>
                </a:lnTo>
                <a:lnTo>
                  <a:pt x="3734403" y="4710555"/>
                </a:lnTo>
                <a:lnTo>
                  <a:pt x="3670613" y="4720874"/>
                </a:lnTo>
                <a:lnTo>
                  <a:pt x="3606823" y="4730928"/>
                </a:lnTo>
                <a:lnTo>
                  <a:pt x="3543299" y="4740718"/>
                </a:lnTo>
                <a:lnTo>
                  <a:pt x="3479509" y="4749978"/>
                </a:lnTo>
                <a:lnTo>
                  <a:pt x="3415984" y="4758974"/>
                </a:lnTo>
                <a:lnTo>
                  <a:pt x="3352195" y="4768234"/>
                </a:lnTo>
                <a:lnTo>
                  <a:pt x="3283376" y="4777495"/>
                </a:lnTo>
                <a:lnTo>
                  <a:pt x="3214557" y="4786755"/>
                </a:lnTo>
                <a:lnTo>
                  <a:pt x="3145739" y="4795751"/>
                </a:lnTo>
                <a:lnTo>
                  <a:pt x="3076656" y="4804218"/>
                </a:lnTo>
                <a:lnTo>
                  <a:pt x="3062098" y="4695474"/>
                </a:lnTo>
                <a:lnTo>
                  <a:pt x="3047805" y="4586201"/>
                </a:lnTo>
                <a:lnTo>
                  <a:pt x="3031394" y="4459730"/>
                </a:lnTo>
                <a:lnTo>
                  <a:pt x="3015248" y="4332995"/>
                </a:lnTo>
                <a:lnTo>
                  <a:pt x="2999896" y="4206259"/>
                </a:lnTo>
                <a:lnTo>
                  <a:pt x="2984809" y="4079259"/>
                </a:lnTo>
                <a:lnTo>
                  <a:pt x="2988250" y="4079788"/>
                </a:lnTo>
                <a:lnTo>
                  <a:pt x="2991956" y="4080582"/>
                </a:lnTo>
                <a:lnTo>
                  <a:pt x="2998573" y="4082963"/>
                </a:lnTo>
                <a:lnTo>
                  <a:pt x="3005719" y="4085609"/>
                </a:lnTo>
                <a:lnTo>
                  <a:pt x="3012337" y="4088519"/>
                </a:lnTo>
                <a:lnTo>
                  <a:pt x="3025836" y="4095134"/>
                </a:lnTo>
                <a:lnTo>
                  <a:pt x="3032718" y="4098309"/>
                </a:lnTo>
                <a:lnTo>
                  <a:pt x="3039335" y="4101219"/>
                </a:lnTo>
                <a:lnTo>
                  <a:pt x="3046217" y="4103865"/>
                </a:lnTo>
                <a:lnTo>
                  <a:pt x="3052834" y="4105717"/>
                </a:lnTo>
                <a:lnTo>
                  <a:pt x="3056539" y="4106511"/>
                </a:lnTo>
                <a:lnTo>
                  <a:pt x="3059980" y="4107040"/>
                </a:lnTo>
                <a:lnTo>
                  <a:pt x="3063157" y="4107305"/>
                </a:lnTo>
                <a:lnTo>
                  <a:pt x="3066597" y="4107305"/>
                </a:lnTo>
                <a:lnTo>
                  <a:pt x="3070303" y="4107305"/>
                </a:lnTo>
                <a:lnTo>
                  <a:pt x="3073744" y="4106776"/>
                </a:lnTo>
                <a:lnTo>
                  <a:pt x="3077185" y="4106246"/>
                </a:lnTo>
                <a:lnTo>
                  <a:pt x="3080891" y="4105188"/>
                </a:lnTo>
                <a:lnTo>
                  <a:pt x="3084331" y="4103865"/>
                </a:lnTo>
                <a:lnTo>
                  <a:pt x="3088037" y="4102278"/>
                </a:lnTo>
                <a:lnTo>
                  <a:pt x="3091743" y="4100426"/>
                </a:lnTo>
                <a:lnTo>
                  <a:pt x="3095448" y="4098044"/>
                </a:lnTo>
                <a:lnTo>
                  <a:pt x="3107359" y="4089578"/>
                </a:lnTo>
                <a:lnTo>
                  <a:pt x="3120064" y="4080846"/>
                </a:lnTo>
                <a:lnTo>
                  <a:pt x="3133034" y="4072909"/>
                </a:lnTo>
                <a:lnTo>
                  <a:pt x="3139122" y="4069469"/>
                </a:lnTo>
                <a:lnTo>
                  <a:pt x="3145209" y="4066294"/>
                </a:lnTo>
                <a:lnTo>
                  <a:pt x="3140974" y="4066559"/>
                </a:lnTo>
                <a:lnTo>
                  <a:pt x="3136475" y="4066824"/>
                </a:lnTo>
                <a:lnTo>
                  <a:pt x="3132504" y="4066559"/>
                </a:lnTo>
                <a:lnTo>
                  <a:pt x="3128269" y="4066294"/>
                </a:lnTo>
                <a:lnTo>
                  <a:pt x="3124299" y="4065765"/>
                </a:lnTo>
                <a:lnTo>
                  <a:pt x="3120064" y="4064707"/>
                </a:lnTo>
                <a:lnTo>
                  <a:pt x="3116094" y="4063649"/>
                </a:lnTo>
                <a:lnTo>
                  <a:pt x="3112124" y="4062590"/>
                </a:lnTo>
                <a:lnTo>
                  <a:pt x="3132240" y="4058886"/>
                </a:lnTo>
                <a:lnTo>
                  <a:pt x="3151562" y="4055182"/>
                </a:lnTo>
                <a:lnTo>
                  <a:pt x="3170884" y="4051742"/>
                </a:lnTo>
                <a:lnTo>
                  <a:pt x="3190206" y="4048038"/>
                </a:lnTo>
                <a:lnTo>
                  <a:pt x="3209793" y="4045128"/>
                </a:lnTo>
                <a:lnTo>
                  <a:pt x="3210587" y="4044863"/>
                </a:lnTo>
                <a:lnTo>
                  <a:pt x="3211646" y="4044863"/>
                </a:lnTo>
                <a:lnTo>
                  <a:pt x="3212440" y="4044863"/>
                </a:lnTo>
                <a:lnTo>
                  <a:pt x="3213499" y="4044599"/>
                </a:lnTo>
                <a:lnTo>
                  <a:pt x="3214028" y="4044599"/>
                </a:lnTo>
                <a:lnTo>
                  <a:pt x="3215087" y="4044334"/>
                </a:lnTo>
                <a:lnTo>
                  <a:pt x="3220116" y="4043805"/>
                </a:lnTo>
                <a:lnTo>
                  <a:pt x="3245791" y="4039571"/>
                </a:lnTo>
                <a:lnTo>
                  <a:pt x="3249613" y="4040081"/>
                </a:lnTo>
                <a:lnTo>
                  <a:pt x="3249613" y="4039199"/>
                </a:lnTo>
                <a:lnTo>
                  <a:pt x="3263901" y="4035337"/>
                </a:lnTo>
                <a:close/>
                <a:moveTo>
                  <a:pt x="3136802" y="4024225"/>
                </a:moveTo>
                <a:lnTo>
                  <a:pt x="3140076" y="4034945"/>
                </a:lnTo>
                <a:lnTo>
                  <a:pt x="3139803" y="4035730"/>
                </a:lnTo>
                <a:lnTo>
                  <a:pt x="3139803" y="4036776"/>
                </a:lnTo>
                <a:lnTo>
                  <a:pt x="3139257" y="4037560"/>
                </a:lnTo>
                <a:lnTo>
                  <a:pt x="3138166" y="4038345"/>
                </a:lnTo>
                <a:lnTo>
                  <a:pt x="3134073" y="4041221"/>
                </a:lnTo>
                <a:lnTo>
                  <a:pt x="3126160" y="4046450"/>
                </a:lnTo>
                <a:lnTo>
                  <a:pt x="3116065" y="4042528"/>
                </a:lnTo>
                <a:lnTo>
                  <a:pt x="3105151" y="4037822"/>
                </a:lnTo>
                <a:lnTo>
                  <a:pt x="3113336" y="4033900"/>
                </a:lnTo>
                <a:lnTo>
                  <a:pt x="3122068" y="4037560"/>
                </a:lnTo>
                <a:lnTo>
                  <a:pt x="3122340" y="4037560"/>
                </a:lnTo>
                <a:lnTo>
                  <a:pt x="3127252" y="4035207"/>
                </a:lnTo>
                <a:lnTo>
                  <a:pt x="3136802" y="4024225"/>
                </a:lnTo>
                <a:close/>
                <a:moveTo>
                  <a:pt x="3311790" y="4022637"/>
                </a:moveTo>
                <a:lnTo>
                  <a:pt x="3319463" y="4026014"/>
                </a:lnTo>
                <a:lnTo>
                  <a:pt x="3317611" y="4032508"/>
                </a:lnTo>
                <a:lnTo>
                  <a:pt x="3316817" y="4048355"/>
                </a:lnTo>
                <a:lnTo>
                  <a:pt x="3318404" y="4066798"/>
                </a:lnTo>
                <a:lnTo>
                  <a:pt x="3312319" y="4068877"/>
                </a:lnTo>
                <a:lnTo>
                  <a:pt x="3305704" y="4070435"/>
                </a:lnTo>
                <a:lnTo>
                  <a:pt x="3299354" y="4071994"/>
                </a:lnTo>
                <a:lnTo>
                  <a:pt x="3292475" y="4073553"/>
                </a:lnTo>
                <a:lnTo>
                  <a:pt x="3279775" y="4076150"/>
                </a:lnTo>
                <a:lnTo>
                  <a:pt x="3273425" y="4077709"/>
                </a:lnTo>
                <a:lnTo>
                  <a:pt x="3267340" y="4079787"/>
                </a:lnTo>
                <a:lnTo>
                  <a:pt x="3266600" y="4079164"/>
                </a:lnTo>
                <a:lnTo>
                  <a:pt x="3267075" y="4079666"/>
                </a:lnTo>
                <a:lnTo>
                  <a:pt x="3263900" y="4081375"/>
                </a:lnTo>
                <a:lnTo>
                  <a:pt x="3265611" y="4078332"/>
                </a:lnTo>
                <a:lnTo>
                  <a:pt x="3265488" y="4078228"/>
                </a:lnTo>
                <a:lnTo>
                  <a:pt x="3276071" y="4071215"/>
                </a:lnTo>
                <a:lnTo>
                  <a:pt x="3277923" y="4069916"/>
                </a:lnTo>
                <a:lnTo>
                  <a:pt x="3280040" y="4068357"/>
                </a:lnTo>
                <a:lnTo>
                  <a:pt x="3281892" y="4066279"/>
                </a:lnTo>
                <a:lnTo>
                  <a:pt x="3284009" y="4063941"/>
                </a:lnTo>
                <a:lnTo>
                  <a:pt x="3285861" y="4061083"/>
                </a:lnTo>
                <a:lnTo>
                  <a:pt x="3287977" y="4058486"/>
                </a:lnTo>
                <a:lnTo>
                  <a:pt x="3289300" y="4055628"/>
                </a:lnTo>
                <a:lnTo>
                  <a:pt x="3290623" y="4052771"/>
                </a:lnTo>
                <a:lnTo>
                  <a:pt x="3291417" y="4049913"/>
                </a:lnTo>
                <a:lnTo>
                  <a:pt x="3291682" y="4047056"/>
                </a:lnTo>
                <a:lnTo>
                  <a:pt x="3291417" y="4044458"/>
                </a:lnTo>
                <a:lnTo>
                  <a:pt x="3291152" y="4043159"/>
                </a:lnTo>
                <a:lnTo>
                  <a:pt x="3290623" y="4042380"/>
                </a:lnTo>
                <a:lnTo>
                  <a:pt x="3289565" y="4041081"/>
                </a:lnTo>
                <a:lnTo>
                  <a:pt x="3288771" y="4040302"/>
                </a:lnTo>
                <a:lnTo>
                  <a:pt x="3287448" y="4039522"/>
                </a:lnTo>
                <a:lnTo>
                  <a:pt x="3286125" y="4039003"/>
                </a:lnTo>
                <a:lnTo>
                  <a:pt x="3284273" y="4038223"/>
                </a:lnTo>
                <a:lnTo>
                  <a:pt x="3282686" y="4037704"/>
                </a:lnTo>
                <a:lnTo>
                  <a:pt x="3280304" y="4037444"/>
                </a:lnTo>
                <a:lnTo>
                  <a:pt x="3277923" y="4037444"/>
                </a:lnTo>
                <a:lnTo>
                  <a:pt x="3277659" y="4037444"/>
                </a:lnTo>
                <a:lnTo>
                  <a:pt x="3311790" y="4022637"/>
                </a:lnTo>
                <a:close/>
                <a:moveTo>
                  <a:pt x="3341688" y="3984537"/>
                </a:moveTo>
                <a:lnTo>
                  <a:pt x="3341688" y="3985813"/>
                </a:lnTo>
                <a:lnTo>
                  <a:pt x="3339096" y="3990916"/>
                </a:lnTo>
                <a:lnTo>
                  <a:pt x="3328988" y="3998825"/>
                </a:lnTo>
                <a:lnTo>
                  <a:pt x="3341688" y="3984537"/>
                </a:lnTo>
                <a:close/>
                <a:moveTo>
                  <a:pt x="2805113" y="3984537"/>
                </a:moveTo>
                <a:lnTo>
                  <a:pt x="2832101" y="4003587"/>
                </a:lnTo>
                <a:lnTo>
                  <a:pt x="2831291" y="4003323"/>
                </a:lnTo>
                <a:lnTo>
                  <a:pt x="2826973" y="4002264"/>
                </a:lnTo>
                <a:lnTo>
                  <a:pt x="2823195" y="4001206"/>
                </a:lnTo>
                <a:lnTo>
                  <a:pt x="2818877" y="3999354"/>
                </a:lnTo>
                <a:lnTo>
                  <a:pt x="2816718" y="3998295"/>
                </a:lnTo>
                <a:lnTo>
                  <a:pt x="2814559" y="3996708"/>
                </a:lnTo>
                <a:lnTo>
                  <a:pt x="2812130" y="3995385"/>
                </a:lnTo>
                <a:lnTo>
                  <a:pt x="2810240" y="3993533"/>
                </a:lnTo>
                <a:lnTo>
                  <a:pt x="2808621" y="3991945"/>
                </a:lnTo>
                <a:lnTo>
                  <a:pt x="2807002" y="3989564"/>
                </a:lnTo>
                <a:lnTo>
                  <a:pt x="2805922" y="3987183"/>
                </a:lnTo>
                <a:lnTo>
                  <a:pt x="2805113" y="3984537"/>
                </a:lnTo>
                <a:close/>
                <a:moveTo>
                  <a:pt x="2855082" y="3981362"/>
                </a:moveTo>
                <a:lnTo>
                  <a:pt x="2855840" y="3981645"/>
                </a:lnTo>
                <a:lnTo>
                  <a:pt x="2857861" y="3983058"/>
                </a:lnTo>
                <a:lnTo>
                  <a:pt x="2860386" y="3985603"/>
                </a:lnTo>
                <a:lnTo>
                  <a:pt x="2862660" y="3988713"/>
                </a:lnTo>
                <a:lnTo>
                  <a:pt x="2864427" y="3991540"/>
                </a:lnTo>
                <a:lnTo>
                  <a:pt x="2865185" y="3993236"/>
                </a:lnTo>
                <a:lnTo>
                  <a:pt x="2865438" y="3994084"/>
                </a:lnTo>
                <a:lnTo>
                  <a:pt x="2862154" y="4002000"/>
                </a:lnTo>
                <a:lnTo>
                  <a:pt x="2861144" y="3997477"/>
                </a:lnTo>
                <a:lnTo>
                  <a:pt x="2857356" y="3988430"/>
                </a:lnTo>
                <a:lnTo>
                  <a:pt x="2855840" y="3985603"/>
                </a:lnTo>
                <a:lnTo>
                  <a:pt x="2855082" y="3983907"/>
                </a:lnTo>
                <a:lnTo>
                  <a:pt x="2854325" y="3982210"/>
                </a:lnTo>
                <a:lnTo>
                  <a:pt x="2854830" y="3981645"/>
                </a:lnTo>
                <a:lnTo>
                  <a:pt x="2855082" y="3981362"/>
                </a:lnTo>
                <a:close/>
                <a:moveTo>
                  <a:pt x="1784318" y="3977712"/>
                </a:moveTo>
                <a:lnTo>
                  <a:pt x="1776908" y="3980357"/>
                </a:lnTo>
                <a:lnTo>
                  <a:pt x="1777702" y="3980621"/>
                </a:lnTo>
                <a:lnTo>
                  <a:pt x="1778760" y="3980621"/>
                </a:lnTo>
                <a:lnTo>
                  <a:pt x="1784318" y="3977976"/>
                </a:lnTo>
                <a:lnTo>
                  <a:pt x="1784318" y="3977712"/>
                </a:lnTo>
                <a:close/>
                <a:moveTo>
                  <a:pt x="1690375" y="3977447"/>
                </a:moveTo>
                <a:lnTo>
                  <a:pt x="1690640" y="3977712"/>
                </a:lnTo>
                <a:lnTo>
                  <a:pt x="1690904" y="3977712"/>
                </a:lnTo>
                <a:lnTo>
                  <a:pt x="1690375" y="3977447"/>
                </a:lnTo>
                <a:close/>
                <a:moveTo>
                  <a:pt x="2751718" y="3976600"/>
                </a:moveTo>
                <a:lnTo>
                  <a:pt x="2760663" y="3985853"/>
                </a:lnTo>
                <a:lnTo>
                  <a:pt x="2760121" y="3986125"/>
                </a:lnTo>
                <a:lnTo>
                  <a:pt x="2749550" y="3977417"/>
                </a:lnTo>
                <a:lnTo>
                  <a:pt x="2751718" y="3976600"/>
                </a:lnTo>
                <a:close/>
                <a:moveTo>
                  <a:pt x="1696461" y="3975331"/>
                </a:moveTo>
                <a:lnTo>
                  <a:pt x="1696726" y="3975596"/>
                </a:lnTo>
                <a:lnTo>
                  <a:pt x="1697520" y="3975596"/>
                </a:lnTo>
                <a:lnTo>
                  <a:pt x="1696461" y="3975331"/>
                </a:lnTo>
                <a:close/>
                <a:moveTo>
                  <a:pt x="1680848" y="3972422"/>
                </a:moveTo>
                <a:lnTo>
                  <a:pt x="1688523" y="3974009"/>
                </a:lnTo>
                <a:lnTo>
                  <a:pt x="1688787" y="3974273"/>
                </a:lnTo>
                <a:lnTo>
                  <a:pt x="1688523" y="3973744"/>
                </a:lnTo>
                <a:lnTo>
                  <a:pt x="1680848" y="3972422"/>
                </a:lnTo>
                <a:close/>
                <a:moveTo>
                  <a:pt x="1797020" y="3963164"/>
                </a:moveTo>
                <a:lnTo>
                  <a:pt x="1789610" y="3970041"/>
                </a:lnTo>
                <a:lnTo>
                  <a:pt x="1797284" y="3963164"/>
                </a:lnTo>
                <a:lnTo>
                  <a:pt x="1797020" y="3963164"/>
                </a:lnTo>
                <a:close/>
                <a:moveTo>
                  <a:pt x="1600137" y="3961312"/>
                </a:moveTo>
                <a:lnTo>
                  <a:pt x="1599872" y="3961577"/>
                </a:lnTo>
                <a:lnTo>
                  <a:pt x="1598549" y="3963164"/>
                </a:lnTo>
                <a:lnTo>
                  <a:pt x="1600137" y="3961312"/>
                </a:lnTo>
                <a:close/>
                <a:moveTo>
                  <a:pt x="1646711" y="3961048"/>
                </a:moveTo>
                <a:lnTo>
                  <a:pt x="1650945" y="3968189"/>
                </a:lnTo>
                <a:lnTo>
                  <a:pt x="1654386" y="3973215"/>
                </a:lnTo>
                <a:lnTo>
                  <a:pt x="1657296" y="3977447"/>
                </a:lnTo>
                <a:lnTo>
                  <a:pt x="1659678" y="3980357"/>
                </a:lnTo>
                <a:lnTo>
                  <a:pt x="1661001" y="3981150"/>
                </a:lnTo>
                <a:lnTo>
                  <a:pt x="1661531" y="3981415"/>
                </a:lnTo>
                <a:lnTo>
                  <a:pt x="1662324" y="3981944"/>
                </a:lnTo>
                <a:lnTo>
                  <a:pt x="1662854" y="3981944"/>
                </a:lnTo>
                <a:lnTo>
                  <a:pt x="1663383" y="3981150"/>
                </a:lnTo>
                <a:lnTo>
                  <a:pt x="1663648" y="3980357"/>
                </a:lnTo>
                <a:lnTo>
                  <a:pt x="1663912" y="3977712"/>
                </a:lnTo>
                <a:lnTo>
                  <a:pt x="1646711" y="3961048"/>
                </a:lnTo>
                <a:close/>
                <a:moveTo>
                  <a:pt x="1618132" y="3939623"/>
                </a:moveTo>
                <a:lnTo>
                  <a:pt x="1608605" y="3945706"/>
                </a:lnTo>
                <a:lnTo>
                  <a:pt x="1618926" y="3945971"/>
                </a:lnTo>
                <a:lnTo>
                  <a:pt x="1619455" y="3945971"/>
                </a:lnTo>
                <a:lnTo>
                  <a:pt x="1616279" y="3944119"/>
                </a:lnTo>
                <a:lnTo>
                  <a:pt x="1618132" y="3939623"/>
                </a:lnTo>
                <a:close/>
                <a:moveTo>
                  <a:pt x="6379580" y="3922241"/>
                </a:moveTo>
                <a:lnTo>
                  <a:pt x="6379580" y="3922506"/>
                </a:lnTo>
                <a:lnTo>
                  <a:pt x="6377992" y="3926210"/>
                </a:lnTo>
                <a:lnTo>
                  <a:pt x="6377198" y="3924358"/>
                </a:lnTo>
                <a:lnTo>
                  <a:pt x="6379580" y="3922241"/>
                </a:lnTo>
                <a:close/>
                <a:moveTo>
                  <a:pt x="1881436" y="3913172"/>
                </a:moveTo>
                <a:lnTo>
                  <a:pt x="1882230" y="3913436"/>
                </a:lnTo>
                <a:lnTo>
                  <a:pt x="1881965" y="3913172"/>
                </a:lnTo>
                <a:lnTo>
                  <a:pt x="1881436" y="3913172"/>
                </a:lnTo>
                <a:close/>
                <a:moveTo>
                  <a:pt x="1939389" y="3895714"/>
                </a:moveTo>
                <a:lnTo>
                  <a:pt x="1937008" y="3897037"/>
                </a:lnTo>
                <a:lnTo>
                  <a:pt x="1937802" y="3896772"/>
                </a:lnTo>
                <a:lnTo>
                  <a:pt x="1939389" y="3895714"/>
                </a:lnTo>
                <a:close/>
                <a:moveTo>
                  <a:pt x="6377992" y="3889165"/>
                </a:moveTo>
                <a:lnTo>
                  <a:pt x="6379073" y="3890894"/>
                </a:lnTo>
                <a:lnTo>
                  <a:pt x="6377992" y="3896839"/>
                </a:lnTo>
                <a:lnTo>
                  <a:pt x="6377992" y="3889165"/>
                </a:lnTo>
                <a:close/>
                <a:moveTo>
                  <a:pt x="6449728" y="3869320"/>
                </a:moveTo>
                <a:lnTo>
                  <a:pt x="6448139" y="3878052"/>
                </a:lnTo>
                <a:lnTo>
                  <a:pt x="6449728" y="3869849"/>
                </a:lnTo>
                <a:lnTo>
                  <a:pt x="6449728" y="3869320"/>
                </a:lnTo>
                <a:close/>
                <a:moveTo>
                  <a:pt x="6436757" y="3867203"/>
                </a:moveTo>
                <a:lnTo>
                  <a:pt x="6435698" y="3874612"/>
                </a:lnTo>
                <a:lnTo>
                  <a:pt x="6436757" y="3867732"/>
                </a:lnTo>
                <a:lnTo>
                  <a:pt x="6436757" y="3867203"/>
                </a:lnTo>
                <a:close/>
                <a:moveTo>
                  <a:pt x="6347566" y="3846425"/>
                </a:moveTo>
                <a:lnTo>
                  <a:pt x="6347778" y="3846425"/>
                </a:lnTo>
                <a:lnTo>
                  <a:pt x="6348413" y="3854363"/>
                </a:lnTo>
                <a:lnTo>
                  <a:pt x="6348246" y="3855610"/>
                </a:lnTo>
                <a:lnTo>
                  <a:pt x="6348413" y="3855665"/>
                </a:lnTo>
                <a:lnTo>
                  <a:pt x="6348413" y="3855926"/>
                </a:lnTo>
                <a:lnTo>
                  <a:pt x="6343650" y="3871825"/>
                </a:lnTo>
                <a:lnTo>
                  <a:pt x="6344491" y="3854362"/>
                </a:lnTo>
                <a:lnTo>
                  <a:pt x="6345242" y="3854612"/>
                </a:lnTo>
                <a:lnTo>
                  <a:pt x="6347566" y="3846425"/>
                </a:lnTo>
                <a:close/>
                <a:moveTo>
                  <a:pt x="1488464" y="3840696"/>
                </a:moveTo>
                <a:lnTo>
                  <a:pt x="1488200" y="3841754"/>
                </a:lnTo>
                <a:lnTo>
                  <a:pt x="1489523" y="3840696"/>
                </a:lnTo>
                <a:lnTo>
                  <a:pt x="1488464" y="3840696"/>
                </a:lnTo>
                <a:close/>
                <a:moveTo>
                  <a:pt x="1790701" y="3803562"/>
                </a:moveTo>
                <a:lnTo>
                  <a:pt x="1770063" y="3816262"/>
                </a:lnTo>
                <a:lnTo>
                  <a:pt x="1789886" y="3803851"/>
                </a:lnTo>
                <a:lnTo>
                  <a:pt x="1790701" y="3803562"/>
                </a:lnTo>
                <a:close/>
                <a:moveTo>
                  <a:pt x="6470316" y="3787248"/>
                </a:moveTo>
                <a:lnTo>
                  <a:pt x="6440728" y="4007709"/>
                </a:lnTo>
                <a:lnTo>
                  <a:pt x="6436757" y="4032053"/>
                </a:lnTo>
                <a:lnTo>
                  <a:pt x="6432522" y="4056661"/>
                </a:lnTo>
                <a:lnTo>
                  <a:pt x="6428022" y="4081005"/>
                </a:lnTo>
                <a:lnTo>
                  <a:pt x="6422992" y="4105348"/>
                </a:lnTo>
                <a:lnTo>
                  <a:pt x="6417963" y="4129692"/>
                </a:lnTo>
                <a:lnTo>
                  <a:pt x="6412669" y="4153771"/>
                </a:lnTo>
                <a:lnTo>
                  <a:pt x="6407110" y="4177851"/>
                </a:lnTo>
                <a:lnTo>
                  <a:pt x="6401286" y="4201930"/>
                </a:lnTo>
                <a:lnTo>
                  <a:pt x="6395463" y="4226009"/>
                </a:lnTo>
                <a:lnTo>
                  <a:pt x="6389374" y="4250088"/>
                </a:lnTo>
                <a:lnTo>
                  <a:pt x="6376669" y="4297717"/>
                </a:lnTo>
                <a:lnTo>
                  <a:pt x="6363168" y="4345611"/>
                </a:lnTo>
                <a:lnTo>
                  <a:pt x="6349139" y="4393504"/>
                </a:lnTo>
                <a:lnTo>
                  <a:pt x="6337492" y="4431872"/>
                </a:lnTo>
                <a:lnTo>
                  <a:pt x="6325845" y="4469976"/>
                </a:lnTo>
                <a:lnTo>
                  <a:pt x="6313933" y="4508079"/>
                </a:lnTo>
                <a:lnTo>
                  <a:pt x="6301227" y="4545917"/>
                </a:lnTo>
                <a:lnTo>
                  <a:pt x="6288256" y="4583492"/>
                </a:lnTo>
                <a:lnTo>
                  <a:pt x="6274756" y="4621066"/>
                </a:lnTo>
                <a:lnTo>
                  <a:pt x="6260727" y="4658640"/>
                </a:lnTo>
                <a:lnTo>
                  <a:pt x="6245638" y="4695949"/>
                </a:lnTo>
                <a:lnTo>
                  <a:pt x="6239285" y="4712355"/>
                </a:lnTo>
                <a:lnTo>
                  <a:pt x="6233197" y="4729025"/>
                </a:lnTo>
                <a:lnTo>
                  <a:pt x="6220227" y="4763953"/>
                </a:lnTo>
                <a:lnTo>
                  <a:pt x="6207256" y="4799410"/>
                </a:lnTo>
                <a:lnTo>
                  <a:pt x="6200638" y="4816874"/>
                </a:lnTo>
                <a:lnTo>
                  <a:pt x="6193491" y="4834867"/>
                </a:lnTo>
                <a:lnTo>
                  <a:pt x="6186609" y="4852596"/>
                </a:lnTo>
                <a:lnTo>
                  <a:pt x="6178932" y="4869795"/>
                </a:lnTo>
                <a:lnTo>
                  <a:pt x="6170726" y="4886730"/>
                </a:lnTo>
                <a:lnTo>
                  <a:pt x="6161991" y="4903400"/>
                </a:lnTo>
                <a:lnTo>
                  <a:pt x="6157756" y="4911338"/>
                </a:lnTo>
                <a:lnTo>
                  <a:pt x="6153256" y="4919277"/>
                </a:lnTo>
                <a:lnTo>
                  <a:pt x="6148491" y="4927215"/>
                </a:lnTo>
                <a:lnTo>
                  <a:pt x="6143726" y="4934888"/>
                </a:lnTo>
                <a:lnTo>
                  <a:pt x="6138697" y="4942562"/>
                </a:lnTo>
                <a:lnTo>
                  <a:pt x="6133403" y="4949442"/>
                </a:lnTo>
                <a:lnTo>
                  <a:pt x="6128108" y="4956851"/>
                </a:lnTo>
                <a:lnTo>
                  <a:pt x="6122550" y="4963730"/>
                </a:lnTo>
                <a:lnTo>
                  <a:pt x="6137108" y="4929067"/>
                </a:lnTo>
                <a:lnTo>
                  <a:pt x="6151667" y="4894404"/>
                </a:lnTo>
                <a:lnTo>
                  <a:pt x="6179726" y="4824548"/>
                </a:lnTo>
                <a:lnTo>
                  <a:pt x="6207785" y="4754692"/>
                </a:lnTo>
                <a:lnTo>
                  <a:pt x="6235580" y="4685100"/>
                </a:lnTo>
                <a:lnTo>
                  <a:pt x="6250668" y="4646732"/>
                </a:lnTo>
                <a:lnTo>
                  <a:pt x="6268668" y="4601749"/>
                </a:lnTo>
                <a:lnTo>
                  <a:pt x="6277933" y="4577406"/>
                </a:lnTo>
                <a:lnTo>
                  <a:pt x="6287462" y="4552533"/>
                </a:lnTo>
                <a:lnTo>
                  <a:pt x="6296727" y="4527130"/>
                </a:lnTo>
                <a:lnTo>
                  <a:pt x="6305992" y="4502257"/>
                </a:lnTo>
                <a:lnTo>
                  <a:pt x="6314462" y="4477649"/>
                </a:lnTo>
                <a:lnTo>
                  <a:pt x="6322404" y="4453835"/>
                </a:lnTo>
                <a:lnTo>
                  <a:pt x="6329021" y="4431343"/>
                </a:lnTo>
                <a:lnTo>
                  <a:pt x="6332462" y="4420494"/>
                </a:lnTo>
                <a:lnTo>
                  <a:pt x="6335109" y="4410175"/>
                </a:lnTo>
                <a:lnTo>
                  <a:pt x="6337227" y="4400384"/>
                </a:lnTo>
                <a:lnTo>
                  <a:pt x="6339345" y="4391123"/>
                </a:lnTo>
                <a:lnTo>
                  <a:pt x="6340933" y="4382391"/>
                </a:lnTo>
                <a:lnTo>
                  <a:pt x="6342257" y="4374453"/>
                </a:lnTo>
                <a:lnTo>
                  <a:pt x="6342786" y="4366779"/>
                </a:lnTo>
                <a:lnTo>
                  <a:pt x="6343580" y="4359899"/>
                </a:lnTo>
                <a:lnTo>
                  <a:pt x="6343315" y="4354078"/>
                </a:lnTo>
                <a:lnTo>
                  <a:pt x="6342521" y="4348786"/>
                </a:lnTo>
                <a:lnTo>
                  <a:pt x="6345433" y="4339260"/>
                </a:lnTo>
                <a:lnTo>
                  <a:pt x="6348874" y="4327617"/>
                </a:lnTo>
                <a:lnTo>
                  <a:pt x="6352051" y="4314387"/>
                </a:lnTo>
                <a:lnTo>
                  <a:pt x="6355227" y="4300363"/>
                </a:lnTo>
                <a:lnTo>
                  <a:pt x="6362110" y="4270198"/>
                </a:lnTo>
                <a:lnTo>
                  <a:pt x="6368463" y="4239768"/>
                </a:lnTo>
                <a:lnTo>
                  <a:pt x="6371110" y="4224950"/>
                </a:lnTo>
                <a:lnTo>
                  <a:pt x="6373492" y="4210926"/>
                </a:lnTo>
                <a:lnTo>
                  <a:pt x="6375610" y="4198225"/>
                </a:lnTo>
                <a:lnTo>
                  <a:pt x="6376933" y="4187376"/>
                </a:lnTo>
                <a:lnTo>
                  <a:pt x="6377727" y="4178115"/>
                </a:lnTo>
                <a:lnTo>
                  <a:pt x="6378521" y="4170971"/>
                </a:lnTo>
                <a:lnTo>
                  <a:pt x="6377992" y="4168854"/>
                </a:lnTo>
                <a:lnTo>
                  <a:pt x="6377727" y="4166737"/>
                </a:lnTo>
                <a:lnTo>
                  <a:pt x="6377463" y="4165414"/>
                </a:lnTo>
                <a:lnTo>
                  <a:pt x="6377198" y="4165149"/>
                </a:lnTo>
                <a:lnTo>
                  <a:pt x="6376669" y="4165149"/>
                </a:lnTo>
                <a:lnTo>
                  <a:pt x="6377727" y="4159328"/>
                </a:lnTo>
                <a:lnTo>
                  <a:pt x="6378576" y="4156218"/>
                </a:lnTo>
                <a:lnTo>
                  <a:pt x="6378576" y="4153354"/>
                </a:lnTo>
                <a:lnTo>
                  <a:pt x="6385093" y="4112993"/>
                </a:lnTo>
                <a:lnTo>
                  <a:pt x="6383840" y="4115104"/>
                </a:lnTo>
                <a:lnTo>
                  <a:pt x="6388003" y="4100825"/>
                </a:lnTo>
                <a:lnTo>
                  <a:pt x="6387521" y="4101909"/>
                </a:lnTo>
                <a:lnTo>
                  <a:pt x="6385404" y="4106672"/>
                </a:lnTo>
                <a:lnTo>
                  <a:pt x="6383021" y="4111170"/>
                </a:lnTo>
                <a:lnTo>
                  <a:pt x="6383816" y="4103232"/>
                </a:lnTo>
                <a:lnTo>
                  <a:pt x="6384080" y="4095823"/>
                </a:lnTo>
                <a:lnTo>
                  <a:pt x="6384080" y="4087884"/>
                </a:lnTo>
                <a:lnTo>
                  <a:pt x="6383816" y="4079946"/>
                </a:lnTo>
                <a:lnTo>
                  <a:pt x="6382492" y="4064070"/>
                </a:lnTo>
                <a:lnTo>
                  <a:pt x="6381433" y="4048458"/>
                </a:lnTo>
                <a:lnTo>
                  <a:pt x="6379845" y="4032582"/>
                </a:lnTo>
                <a:lnTo>
                  <a:pt x="6379051" y="4016970"/>
                </a:lnTo>
                <a:lnTo>
                  <a:pt x="6379051" y="4009561"/>
                </a:lnTo>
                <a:lnTo>
                  <a:pt x="6379051" y="4001888"/>
                </a:lnTo>
                <a:lnTo>
                  <a:pt x="6379316" y="3994214"/>
                </a:lnTo>
                <a:lnTo>
                  <a:pt x="6380110" y="3986540"/>
                </a:lnTo>
                <a:lnTo>
                  <a:pt x="6379051" y="3983894"/>
                </a:lnTo>
                <a:lnTo>
                  <a:pt x="6377727" y="3980719"/>
                </a:lnTo>
                <a:lnTo>
                  <a:pt x="6377198" y="3977279"/>
                </a:lnTo>
                <a:lnTo>
                  <a:pt x="6376404" y="3973310"/>
                </a:lnTo>
                <a:lnTo>
                  <a:pt x="6375610" y="3965107"/>
                </a:lnTo>
                <a:lnTo>
                  <a:pt x="6374816" y="3956111"/>
                </a:lnTo>
                <a:lnTo>
                  <a:pt x="6374816" y="3947379"/>
                </a:lnTo>
                <a:lnTo>
                  <a:pt x="6375080" y="3938647"/>
                </a:lnTo>
                <a:lnTo>
                  <a:pt x="6375610" y="3931502"/>
                </a:lnTo>
                <a:lnTo>
                  <a:pt x="6376404" y="3925152"/>
                </a:lnTo>
                <a:lnTo>
                  <a:pt x="6377992" y="3939970"/>
                </a:lnTo>
                <a:lnTo>
                  <a:pt x="6380639" y="3929121"/>
                </a:lnTo>
                <a:lnTo>
                  <a:pt x="6377992" y="3934942"/>
                </a:lnTo>
                <a:lnTo>
                  <a:pt x="6380110" y="3921712"/>
                </a:lnTo>
                <a:lnTo>
                  <a:pt x="6388051" y="3914038"/>
                </a:lnTo>
                <a:lnTo>
                  <a:pt x="6395992" y="3906365"/>
                </a:lnTo>
                <a:lnTo>
                  <a:pt x="6403933" y="3898691"/>
                </a:lnTo>
                <a:lnTo>
                  <a:pt x="6411610" y="3890488"/>
                </a:lnTo>
                <a:lnTo>
                  <a:pt x="6419022" y="3882021"/>
                </a:lnTo>
                <a:lnTo>
                  <a:pt x="6426169" y="3873289"/>
                </a:lnTo>
                <a:lnTo>
                  <a:pt x="6433316" y="3864557"/>
                </a:lnTo>
                <a:lnTo>
                  <a:pt x="6439669" y="3855031"/>
                </a:lnTo>
                <a:lnTo>
                  <a:pt x="6446022" y="3845770"/>
                </a:lnTo>
                <a:lnTo>
                  <a:pt x="6451845" y="3835980"/>
                </a:lnTo>
                <a:lnTo>
                  <a:pt x="6456875" y="3826189"/>
                </a:lnTo>
                <a:lnTo>
                  <a:pt x="6461375" y="3816134"/>
                </a:lnTo>
                <a:lnTo>
                  <a:pt x="6463493" y="3810842"/>
                </a:lnTo>
                <a:lnTo>
                  <a:pt x="6465345" y="3805550"/>
                </a:lnTo>
                <a:lnTo>
                  <a:pt x="6466934" y="3800258"/>
                </a:lnTo>
                <a:lnTo>
                  <a:pt x="6468522" y="3794966"/>
                </a:lnTo>
                <a:lnTo>
                  <a:pt x="6469581" y="3789674"/>
                </a:lnTo>
                <a:lnTo>
                  <a:pt x="6470071" y="3787616"/>
                </a:lnTo>
                <a:lnTo>
                  <a:pt x="6470316" y="3787248"/>
                </a:lnTo>
                <a:close/>
                <a:moveTo>
                  <a:pt x="1654326" y="3751440"/>
                </a:moveTo>
                <a:lnTo>
                  <a:pt x="1659070" y="3751440"/>
                </a:lnTo>
                <a:lnTo>
                  <a:pt x="1664077" y="3751705"/>
                </a:lnTo>
                <a:lnTo>
                  <a:pt x="1669348" y="3752763"/>
                </a:lnTo>
                <a:lnTo>
                  <a:pt x="1675409" y="3753821"/>
                </a:lnTo>
                <a:lnTo>
                  <a:pt x="1681734" y="3755938"/>
                </a:lnTo>
                <a:lnTo>
                  <a:pt x="1682788" y="3778692"/>
                </a:lnTo>
                <a:lnTo>
                  <a:pt x="1675146" y="3803828"/>
                </a:lnTo>
                <a:lnTo>
                  <a:pt x="1675673" y="3797742"/>
                </a:lnTo>
                <a:lnTo>
                  <a:pt x="1668821" y="3812294"/>
                </a:lnTo>
                <a:lnTo>
                  <a:pt x="1651955" y="3827376"/>
                </a:lnTo>
                <a:lnTo>
                  <a:pt x="1649319" y="3831344"/>
                </a:lnTo>
                <a:lnTo>
                  <a:pt x="1643258" y="3847484"/>
                </a:lnTo>
                <a:lnTo>
                  <a:pt x="1634167" y="3847783"/>
                </a:lnTo>
                <a:lnTo>
                  <a:pt x="1635597" y="3849690"/>
                </a:lnTo>
                <a:lnTo>
                  <a:pt x="1637714" y="3851277"/>
                </a:lnTo>
                <a:lnTo>
                  <a:pt x="1639831" y="3852864"/>
                </a:lnTo>
                <a:lnTo>
                  <a:pt x="1642477" y="3853657"/>
                </a:lnTo>
                <a:lnTo>
                  <a:pt x="1645388" y="3853922"/>
                </a:lnTo>
                <a:lnTo>
                  <a:pt x="1648564" y="3854186"/>
                </a:lnTo>
                <a:lnTo>
                  <a:pt x="1652004" y="3853657"/>
                </a:lnTo>
                <a:lnTo>
                  <a:pt x="1655973" y="3852864"/>
                </a:lnTo>
                <a:lnTo>
                  <a:pt x="1659943" y="3851277"/>
                </a:lnTo>
                <a:lnTo>
                  <a:pt x="1664706" y="3849425"/>
                </a:lnTo>
                <a:lnTo>
                  <a:pt x="1660207" y="3844399"/>
                </a:lnTo>
                <a:lnTo>
                  <a:pt x="1680319" y="3856302"/>
                </a:lnTo>
                <a:lnTo>
                  <a:pt x="1667882" y="3865560"/>
                </a:lnTo>
                <a:lnTo>
                  <a:pt x="1681378" y="3857625"/>
                </a:lnTo>
                <a:lnTo>
                  <a:pt x="1681642" y="3857625"/>
                </a:lnTo>
                <a:lnTo>
                  <a:pt x="1682171" y="3857625"/>
                </a:lnTo>
                <a:lnTo>
                  <a:pt x="1682436" y="3857625"/>
                </a:lnTo>
                <a:lnTo>
                  <a:pt x="1682701" y="3857625"/>
                </a:lnTo>
                <a:lnTo>
                  <a:pt x="1682965" y="3857625"/>
                </a:lnTo>
                <a:lnTo>
                  <a:pt x="1683230" y="3857625"/>
                </a:lnTo>
                <a:lnTo>
                  <a:pt x="1687729" y="3856038"/>
                </a:lnTo>
                <a:lnTo>
                  <a:pt x="1688523" y="3855244"/>
                </a:lnTo>
                <a:lnTo>
                  <a:pt x="1689581" y="3854186"/>
                </a:lnTo>
                <a:lnTo>
                  <a:pt x="1693021" y="3852864"/>
                </a:lnTo>
                <a:lnTo>
                  <a:pt x="1697255" y="3851541"/>
                </a:lnTo>
                <a:lnTo>
                  <a:pt x="1702283" y="3850748"/>
                </a:lnTo>
                <a:lnTo>
                  <a:pt x="1707840" y="3849954"/>
                </a:lnTo>
                <a:lnTo>
                  <a:pt x="1713927" y="3849425"/>
                </a:lnTo>
                <a:lnTo>
                  <a:pt x="1727158" y="3848631"/>
                </a:lnTo>
                <a:lnTo>
                  <a:pt x="1740125" y="3848631"/>
                </a:lnTo>
                <a:lnTo>
                  <a:pt x="1751504" y="3848896"/>
                </a:lnTo>
                <a:lnTo>
                  <a:pt x="1765529" y="3849425"/>
                </a:lnTo>
                <a:lnTo>
                  <a:pt x="1766058" y="3849425"/>
                </a:lnTo>
                <a:lnTo>
                  <a:pt x="1766323" y="3849425"/>
                </a:lnTo>
                <a:lnTo>
                  <a:pt x="1766588" y="3849425"/>
                </a:lnTo>
                <a:lnTo>
                  <a:pt x="1766852" y="3849425"/>
                </a:lnTo>
                <a:lnTo>
                  <a:pt x="1767381" y="3848896"/>
                </a:lnTo>
                <a:lnTo>
                  <a:pt x="1773468" y="3848102"/>
                </a:lnTo>
                <a:lnTo>
                  <a:pt x="1780084" y="3847044"/>
                </a:lnTo>
                <a:lnTo>
                  <a:pt x="1785905" y="3845193"/>
                </a:lnTo>
                <a:lnTo>
                  <a:pt x="1791463" y="3842812"/>
                </a:lnTo>
                <a:lnTo>
                  <a:pt x="1796226" y="3840167"/>
                </a:lnTo>
                <a:lnTo>
                  <a:pt x="1798343" y="3838845"/>
                </a:lnTo>
                <a:lnTo>
                  <a:pt x="1800195" y="3836993"/>
                </a:lnTo>
                <a:lnTo>
                  <a:pt x="1801783" y="3835406"/>
                </a:lnTo>
                <a:lnTo>
                  <a:pt x="1803106" y="3833819"/>
                </a:lnTo>
                <a:lnTo>
                  <a:pt x="1804429" y="3832232"/>
                </a:lnTo>
                <a:lnTo>
                  <a:pt x="1804959" y="3830645"/>
                </a:lnTo>
                <a:lnTo>
                  <a:pt x="1809722" y="3830645"/>
                </a:lnTo>
                <a:lnTo>
                  <a:pt x="1818190" y="3831703"/>
                </a:lnTo>
                <a:lnTo>
                  <a:pt x="1826658" y="3832496"/>
                </a:lnTo>
                <a:lnTo>
                  <a:pt x="1834861" y="3833290"/>
                </a:lnTo>
                <a:lnTo>
                  <a:pt x="1843065" y="3833554"/>
                </a:lnTo>
                <a:lnTo>
                  <a:pt x="1858943" y="3834084"/>
                </a:lnTo>
                <a:lnTo>
                  <a:pt x="1866881" y="3834348"/>
                </a:lnTo>
                <a:lnTo>
                  <a:pt x="1874556" y="3834877"/>
                </a:lnTo>
                <a:lnTo>
                  <a:pt x="1881965" y="3836200"/>
                </a:lnTo>
                <a:lnTo>
                  <a:pt x="1889110" y="3837522"/>
                </a:lnTo>
                <a:lnTo>
                  <a:pt x="1896520" y="3839638"/>
                </a:lnTo>
                <a:lnTo>
                  <a:pt x="1899960" y="3840696"/>
                </a:lnTo>
                <a:lnTo>
                  <a:pt x="1903665" y="3842548"/>
                </a:lnTo>
                <a:lnTo>
                  <a:pt x="1907105" y="3844135"/>
                </a:lnTo>
                <a:lnTo>
                  <a:pt x="1910545" y="3845986"/>
                </a:lnTo>
                <a:lnTo>
                  <a:pt x="1913720" y="3848367"/>
                </a:lnTo>
                <a:lnTo>
                  <a:pt x="1917425" y="3850748"/>
                </a:lnTo>
                <a:lnTo>
                  <a:pt x="1920601" y="3853393"/>
                </a:lnTo>
                <a:lnTo>
                  <a:pt x="1924041" y="3856567"/>
                </a:lnTo>
                <a:lnTo>
                  <a:pt x="1927216" y="3859741"/>
                </a:lnTo>
                <a:lnTo>
                  <a:pt x="1930657" y="3863444"/>
                </a:lnTo>
                <a:lnTo>
                  <a:pt x="1928275" y="3861328"/>
                </a:lnTo>
                <a:lnTo>
                  <a:pt x="1925893" y="3859476"/>
                </a:lnTo>
                <a:lnTo>
                  <a:pt x="1923247" y="3858418"/>
                </a:lnTo>
                <a:lnTo>
                  <a:pt x="1920601" y="3857625"/>
                </a:lnTo>
                <a:lnTo>
                  <a:pt x="1917954" y="3856831"/>
                </a:lnTo>
                <a:lnTo>
                  <a:pt x="1915044" y="3856831"/>
                </a:lnTo>
                <a:lnTo>
                  <a:pt x="1912133" y="3857096"/>
                </a:lnTo>
                <a:lnTo>
                  <a:pt x="1909222" y="3857889"/>
                </a:lnTo>
                <a:lnTo>
                  <a:pt x="1922718" y="3874289"/>
                </a:lnTo>
                <a:lnTo>
                  <a:pt x="1918484" y="3865031"/>
                </a:lnTo>
                <a:lnTo>
                  <a:pt x="1942300" y="3872437"/>
                </a:lnTo>
                <a:lnTo>
                  <a:pt x="1944946" y="3877198"/>
                </a:lnTo>
                <a:lnTo>
                  <a:pt x="1944946" y="3871908"/>
                </a:lnTo>
                <a:lnTo>
                  <a:pt x="1936214" y="3866618"/>
                </a:lnTo>
                <a:lnTo>
                  <a:pt x="1937537" y="3866883"/>
                </a:lnTo>
                <a:lnTo>
                  <a:pt x="1939389" y="3867676"/>
                </a:lnTo>
                <a:lnTo>
                  <a:pt x="1943094" y="3869792"/>
                </a:lnTo>
                <a:lnTo>
                  <a:pt x="1947593" y="3872702"/>
                </a:lnTo>
                <a:lnTo>
                  <a:pt x="1952621" y="3876405"/>
                </a:lnTo>
                <a:lnTo>
                  <a:pt x="1961089" y="3883018"/>
                </a:lnTo>
                <a:lnTo>
                  <a:pt x="1966646" y="3888043"/>
                </a:lnTo>
                <a:lnTo>
                  <a:pt x="1952621" y="3899946"/>
                </a:lnTo>
                <a:lnTo>
                  <a:pt x="1953679" y="3909469"/>
                </a:lnTo>
                <a:lnTo>
                  <a:pt x="1954473" y="3918726"/>
                </a:lnTo>
                <a:lnTo>
                  <a:pt x="1955267" y="3928778"/>
                </a:lnTo>
                <a:lnTo>
                  <a:pt x="1955532" y="3939094"/>
                </a:lnTo>
                <a:lnTo>
                  <a:pt x="1955532" y="3949674"/>
                </a:lnTo>
                <a:lnTo>
                  <a:pt x="1955267" y="3960254"/>
                </a:lnTo>
                <a:lnTo>
                  <a:pt x="1955002" y="3970570"/>
                </a:lnTo>
                <a:lnTo>
                  <a:pt x="1953944" y="3981415"/>
                </a:lnTo>
                <a:lnTo>
                  <a:pt x="1953150" y="3992524"/>
                </a:lnTo>
                <a:lnTo>
                  <a:pt x="1952356" y="4002840"/>
                </a:lnTo>
                <a:lnTo>
                  <a:pt x="1950768" y="4013420"/>
                </a:lnTo>
                <a:lnTo>
                  <a:pt x="1949445" y="4024001"/>
                </a:lnTo>
                <a:lnTo>
                  <a:pt x="1947593" y="4034052"/>
                </a:lnTo>
                <a:lnTo>
                  <a:pt x="1945740" y="4044103"/>
                </a:lnTo>
                <a:lnTo>
                  <a:pt x="1943623" y="4053361"/>
                </a:lnTo>
                <a:lnTo>
                  <a:pt x="1941506" y="4062090"/>
                </a:lnTo>
                <a:lnTo>
                  <a:pt x="1943359" y="4041194"/>
                </a:lnTo>
                <a:lnTo>
                  <a:pt x="1939654" y="4036697"/>
                </a:lnTo>
                <a:lnTo>
                  <a:pt x="1931450" y="4052832"/>
                </a:lnTo>
                <a:lnTo>
                  <a:pt x="1933832" y="4056800"/>
                </a:lnTo>
                <a:lnTo>
                  <a:pt x="1936214" y="4063148"/>
                </a:lnTo>
                <a:lnTo>
                  <a:pt x="1938860" y="4070025"/>
                </a:lnTo>
                <a:lnTo>
                  <a:pt x="1940712" y="4076903"/>
                </a:lnTo>
                <a:lnTo>
                  <a:pt x="1941506" y="4079812"/>
                </a:lnTo>
                <a:lnTo>
                  <a:pt x="1941771" y="4082193"/>
                </a:lnTo>
                <a:lnTo>
                  <a:pt x="1942036" y="4083780"/>
                </a:lnTo>
                <a:lnTo>
                  <a:pt x="1941771" y="4084838"/>
                </a:lnTo>
                <a:lnTo>
                  <a:pt x="1941506" y="4085102"/>
                </a:lnTo>
                <a:lnTo>
                  <a:pt x="1940712" y="4085102"/>
                </a:lnTo>
                <a:lnTo>
                  <a:pt x="1939654" y="4084044"/>
                </a:lnTo>
                <a:lnTo>
                  <a:pt x="1937802" y="4082193"/>
                </a:lnTo>
                <a:lnTo>
                  <a:pt x="1935420" y="4079019"/>
                </a:lnTo>
                <a:lnTo>
                  <a:pt x="1934891" y="4081664"/>
                </a:lnTo>
                <a:lnTo>
                  <a:pt x="1934891" y="4084838"/>
                </a:lnTo>
                <a:lnTo>
                  <a:pt x="1934891" y="4091451"/>
                </a:lnTo>
                <a:lnTo>
                  <a:pt x="1935949" y="4099121"/>
                </a:lnTo>
                <a:lnTo>
                  <a:pt x="1936743" y="4106792"/>
                </a:lnTo>
                <a:lnTo>
                  <a:pt x="1939389" y="4123192"/>
                </a:lnTo>
                <a:lnTo>
                  <a:pt x="1940183" y="4131127"/>
                </a:lnTo>
                <a:lnTo>
                  <a:pt x="1940977" y="4139062"/>
                </a:lnTo>
                <a:lnTo>
                  <a:pt x="1940977" y="4145939"/>
                </a:lnTo>
                <a:lnTo>
                  <a:pt x="1940977" y="4149642"/>
                </a:lnTo>
                <a:lnTo>
                  <a:pt x="1940712" y="4152817"/>
                </a:lnTo>
                <a:lnTo>
                  <a:pt x="1940183" y="4155726"/>
                </a:lnTo>
                <a:lnTo>
                  <a:pt x="1939389" y="4158371"/>
                </a:lnTo>
                <a:lnTo>
                  <a:pt x="1938066" y="4160752"/>
                </a:lnTo>
                <a:lnTo>
                  <a:pt x="1936743" y="4163132"/>
                </a:lnTo>
                <a:lnTo>
                  <a:pt x="1934891" y="4164719"/>
                </a:lnTo>
                <a:lnTo>
                  <a:pt x="1932774" y="4166307"/>
                </a:lnTo>
                <a:lnTo>
                  <a:pt x="1930657" y="4167365"/>
                </a:lnTo>
                <a:lnTo>
                  <a:pt x="1927481" y="4168423"/>
                </a:lnTo>
                <a:lnTo>
                  <a:pt x="1924811" y="4168645"/>
                </a:lnTo>
                <a:lnTo>
                  <a:pt x="1927225" y="4169338"/>
                </a:lnTo>
                <a:lnTo>
                  <a:pt x="1930665" y="4169870"/>
                </a:lnTo>
                <a:lnTo>
                  <a:pt x="1934104" y="4170402"/>
                </a:lnTo>
                <a:lnTo>
                  <a:pt x="1937015" y="4170402"/>
                </a:lnTo>
                <a:lnTo>
                  <a:pt x="1939661" y="4169604"/>
                </a:lnTo>
                <a:lnTo>
                  <a:pt x="1940719" y="4169072"/>
                </a:lnTo>
                <a:lnTo>
                  <a:pt x="1941513" y="4168540"/>
                </a:lnTo>
                <a:lnTo>
                  <a:pt x="1942571" y="4168008"/>
                </a:lnTo>
                <a:lnTo>
                  <a:pt x="1943100" y="4166944"/>
                </a:lnTo>
                <a:lnTo>
                  <a:pt x="1943365" y="4165880"/>
                </a:lnTo>
                <a:lnTo>
                  <a:pt x="1943629" y="4164550"/>
                </a:lnTo>
                <a:lnTo>
                  <a:pt x="1943629" y="4163486"/>
                </a:lnTo>
                <a:lnTo>
                  <a:pt x="1943629" y="4162450"/>
                </a:lnTo>
                <a:lnTo>
                  <a:pt x="1947598" y="4172530"/>
                </a:lnTo>
                <a:lnTo>
                  <a:pt x="1957123" y="4187959"/>
                </a:lnTo>
                <a:lnTo>
                  <a:pt x="1967177" y="4203653"/>
                </a:lnTo>
                <a:lnTo>
                  <a:pt x="1975644" y="4214027"/>
                </a:lnTo>
                <a:lnTo>
                  <a:pt x="1980671" y="4219347"/>
                </a:lnTo>
                <a:lnTo>
                  <a:pt x="1985698" y="4224401"/>
                </a:lnTo>
                <a:lnTo>
                  <a:pt x="1990990" y="4229455"/>
                </a:lnTo>
                <a:lnTo>
                  <a:pt x="1996282" y="4233977"/>
                </a:lnTo>
                <a:lnTo>
                  <a:pt x="2001838" y="4237701"/>
                </a:lnTo>
                <a:lnTo>
                  <a:pt x="2004484" y="4239563"/>
                </a:lnTo>
                <a:lnTo>
                  <a:pt x="2007394" y="4241159"/>
                </a:lnTo>
                <a:lnTo>
                  <a:pt x="2011363" y="4245681"/>
                </a:lnTo>
                <a:lnTo>
                  <a:pt x="1998645" y="4245681"/>
                </a:lnTo>
                <a:lnTo>
                  <a:pt x="2011319" y="4246772"/>
                </a:lnTo>
                <a:lnTo>
                  <a:pt x="2012902" y="4246242"/>
                </a:lnTo>
                <a:lnTo>
                  <a:pt x="2014222" y="4246242"/>
                </a:lnTo>
                <a:lnTo>
                  <a:pt x="2015542" y="4246507"/>
                </a:lnTo>
                <a:lnTo>
                  <a:pt x="2016862" y="4246772"/>
                </a:lnTo>
                <a:lnTo>
                  <a:pt x="2018182" y="4247302"/>
                </a:lnTo>
                <a:lnTo>
                  <a:pt x="2019238" y="4248097"/>
                </a:lnTo>
                <a:lnTo>
                  <a:pt x="2020294" y="4249157"/>
                </a:lnTo>
                <a:lnTo>
                  <a:pt x="2021349" y="4250217"/>
                </a:lnTo>
                <a:lnTo>
                  <a:pt x="2022669" y="4253132"/>
                </a:lnTo>
                <a:lnTo>
                  <a:pt x="2024253" y="4256843"/>
                </a:lnTo>
                <a:lnTo>
                  <a:pt x="2025045" y="4260818"/>
                </a:lnTo>
                <a:lnTo>
                  <a:pt x="2025309" y="4265323"/>
                </a:lnTo>
                <a:lnTo>
                  <a:pt x="2027421" y="4268239"/>
                </a:lnTo>
                <a:lnTo>
                  <a:pt x="2029532" y="4271154"/>
                </a:lnTo>
                <a:lnTo>
                  <a:pt x="2032172" y="4273804"/>
                </a:lnTo>
                <a:lnTo>
                  <a:pt x="2034812" y="4276189"/>
                </a:lnTo>
                <a:lnTo>
                  <a:pt x="2037980" y="4278044"/>
                </a:lnTo>
                <a:lnTo>
                  <a:pt x="2041411" y="4279634"/>
                </a:lnTo>
                <a:lnTo>
                  <a:pt x="2043523" y="4280165"/>
                </a:lnTo>
                <a:lnTo>
                  <a:pt x="2045635" y="4280430"/>
                </a:lnTo>
                <a:lnTo>
                  <a:pt x="2047746" y="4280430"/>
                </a:lnTo>
                <a:lnTo>
                  <a:pt x="2049594" y="4280430"/>
                </a:lnTo>
                <a:lnTo>
                  <a:pt x="2050122" y="4280430"/>
                </a:lnTo>
                <a:lnTo>
                  <a:pt x="2050386" y="4280430"/>
                </a:lnTo>
                <a:lnTo>
                  <a:pt x="2050386" y="4280165"/>
                </a:lnTo>
                <a:lnTo>
                  <a:pt x="2050650" y="4280165"/>
                </a:lnTo>
                <a:lnTo>
                  <a:pt x="2060153" y="4280165"/>
                </a:lnTo>
                <a:lnTo>
                  <a:pt x="2056721" y="4276189"/>
                </a:lnTo>
                <a:lnTo>
                  <a:pt x="2054610" y="4273539"/>
                </a:lnTo>
                <a:lnTo>
                  <a:pt x="2053818" y="4271949"/>
                </a:lnTo>
                <a:lnTo>
                  <a:pt x="2053818" y="4271684"/>
                </a:lnTo>
                <a:lnTo>
                  <a:pt x="2054082" y="4271419"/>
                </a:lnTo>
                <a:lnTo>
                  <a:pt x="2055402" y="4271684"/>
                </a:lnTo>
                <a:lnTo>
                  <a:pt x="2057513" y="4273009"/>
                </a:lnTo>
                <a:lnTo>
                  <a:pt x="2064113" y="4276454"/>
                </a:lnTo>
                <a:lnTo>
                  <a:pt x="2072032" y="4281225"/>
                </a:lnTo>
                <a:lnTo>
                  <a:pt x="2076255" y="4283080"/>
                </a:lnTo>
                <a:lnTo>
                  <a:pt x="2080479" y="4285200"/>
                </a:lnTo>
                <a:lnTo>
                  <a:pt x="2084438" y="4287055"/>
                </a:lnTo>
                <a:lnTo>
                  <a:pt x="2088398" y="4288115"/>
                </a:lnTo>
                <a:lnTo>
                  <a:pt x="2089982" y="4288380"/>
                </a:lnTo>
                <a:lnTo>
                  <a:pt x="2091565" y="4288380"/>
                </a:lnTo>
                <a:lnTo>
                  <a:pt x="2093149" y="4288380"/>
                </a:lnTo>
                <a:lnTo>
                  <a:pt x="2094205" y="4288115"/>
                </a:lnTo>
                <a:lnTo>
                  <a:pt x="2100012" y="4285730"/>
                </a:lnTo>
                <a:lnTo>
                  <a:pt x="2105820" y="4282550"/>
                </a:lnTo>
                <a:lnTo>
                  <a:pt x="2111891" y="4278839"/>
                </a:lnTo>
                <a:lnTo>
                  <a:pt x="2117962" y="4274599"/>
                </a:lnTo>
                <a:lnTo>
                  <a:pt x="2124034" y="4269829"/>
                </a:lnTo>
                <a:lnTo>
                  <a:pt x="2130369" y="4265323"/>
                </a:lnTo>
                <a:lnTo>
                  <a:pt x="2143040" y="4255253"/>
                </a:lnTo>
                <a:lnTo>
                  <a:pt x="2155710" y="4245447"/>
                </a:lnTo>
                <a:lnTo>
                  <a:pt x="2161781" y="4241206"/>
                </a:lnTo>
                <a:lnTo>
                  <a:pt x="2167853" y="4237231"/>
                </a:lnTo>
                <a:lnTo>
                  <a:pt x="2173924" y="4233786"/>
                </a:lnTo>
                <a:lnTo>
                  <a:pt x="2179731" y="4230871"/>
                </a:lnTo>
                <a:lnTo>
                  <a:pt x="2185275" y="4228750"/>
                </a:lnTo>
                <a:lnTo>
                  <a:pt x="2187914" y="4227955"/>
                </a:lnTo>
                <a:lnTo>
                  <a:pt x="2190554" y="4227425"/>
                </a:lnTo>
                <a:lnTo>
                  <a:pt x="2221175" y="4228220"/>
                </a:lnTo>
                <a:lnTo>
                  <a:pt x="2233053" y="4231401"/>
                </a:lnTo>
                <a:lnTo>
                  <a:pt x="2240444" y="4233786"/>
                </a:lnTo>
                <a:lnTo>
                  <a:pt x="2249155" y="4236966"/>
                </a:lnTo>
                <a:lnTo>
                  <a:pt x="2258130" y="4240676"/>
                </a:lnTo>
                <a:lnTo>
                  <a:pt x="2267633" y="4244652"/>
                </a:lnTo>
                <a:lnTo>
                  <a:pt x="2277400" y="4249422"/>
                </a:lnTo>
                <a:lnTo>
                  <a:pt x="2287167" y="4254722"/>
                </a:lnTo>
                <a:lnTo>
                  <a:pt x="2291655" y="4257638"/>
                </a:lnTo>
                <a:lnTo>
                  <a:pt x="2296406" y="4260553"/>
                </a:lnTo>
                <a:lnTo>
                  <a:pt x="2300894" y="4263733"/>
                </a:lnTo>
                <a:lnTo>
                  <a:pt x="2305117" y="4267178"/>
                </a:lnTo>
                <a:lnTo>
                  <a:pt x="2309341" y="4270889"/>
                </a:lnTo>
                <a:lnTo>
                  <a:pt x="2313036" y="4274599"/>
                </a:lnTo>
                <a:lnTo>
                  <a:pt x="2316996" y="4278574"/>
                </a:lnTo>
                <a:lnTo>
                  <a:pt x="2319404" y="4281395"/>
                </a:lnTo>
                <a:lnTo>
                  <a:pt x="2323621" y="4280078"/>
                </a:lnTo>
                <a:lnTo>
                  <a:pt x="2328915" y="4285370"/>
                </a:lnTo>
                <a:lnTo>
                  <a:pt x="2333679" y="4290132"/>
                </a:lnTo>
                <a:lnTo>
                  <a:pt x="2338444" y="4294895"/>
                </a:lnTo>
                <a:lnTo>
                  <a:pt x="2342679" y="4299392"/>
                </a:lnTo>
                <a:lnTo>
                  <a:pt x="2344532" y="4301774"/>
                </a:lnTo>
                <a:lnTo>
                  <a:pt x="2346384" y="4304155"/>
                </a:lnTo>
                <a:lnTo>
                  <a:pt x="2347708" y="4306536"/>
                </a:lnTo>
                <a:lnTo>
                  <a:pt x="2349296" y="4309182"/>
                </a:lnTo>
                <a:lnTo>
                  <a:pt x="2350090" y="4312092"/>
                </a:lnTo>
                <a:lnTo>
                  <a:pt x="2350884" y="4315003"/>
                </a:lnTo>
                <a:lnTo>
                  <a:pt x="2351943" y="4318178"/>
                </a:lnTo>
                <a:lnTo>
                  <a:pt x="2352208" y="4321882"/>
                </a:lnTo>
                <a:lnTo>
                  <a:pt x="2356707" y="4323734"/>
                </a:lnTo>
                <a:lnTo>
                  <a:pt x="2358031" y="4321353"/>
                </a:lnTo>
                <a:lnTo>
                  <a:pt x="2358825" y="4319236"/>
                </a:lnTo>
                <a:lnTo>
                  <a:pt x="2360413" y="4314474"/>
                </a:lnTo>
                <a:lnTo>
                  <a:pt x="2360677" y="4309976"/>
                </a:lnTo>
                <a:lnTo>
                  <a:pt x="2360677" y="4306007"/>
                </a:lnTo>
                <a:lnTo>
                  <a:pt x="2360413" y="4302303"/>
                </a:lnTo>
                <a:lnTo>
                  <a:pt x="2359354" y="4298599"/>
                </a:lnTo>
                <a:lnTo>
                  <a:pt x="2358031" y="4291720"/>
                </a:lnTo>
                <a:lnTo>
                  <a:pt x="2357501" y="4288280"/>
                </a:lnTo>
                <a:lnTo>
                  <a:pt x="2357237" y="4285105"/>
                </a:lnTo>
                <a:lnTo>
                  <a:pt x="2357501" y="4281665"/>
                </a:lnTo>
                <a:lnTo>
                  <a:pt x="2358560" y="4277961"/>
                </a:lnTo>
                <a:lnTo>
                  <a:pt x="2359089" y="4276374"/>
                </a:lnTo>
                <a:lnTo>
                  <a:pt x="2360148" y="4274522"/>
                </a:lnTo>
                <a:lnTo>
                  <a:pt x="2361472" y="4272405"/>
                </a:lnTo>
                <a:lnTo>
                  <a:pt x="2363060" y="4270553"/>
                </a:lnTo>
                <a:lnTo>
                  <a:pt x="2366765" y="4266584"/>
                </a:lnTo>
                <a:lnTo>
                  <a:pt x="2371794" y="4262086"/>
                </a:lnTo>
                <a:lnTo>
                  <a:pt x="2373912" y="4258911"/>
                </a:lnTo>
                <a:lnTo>
                  <a:pt x="2376559" y="4255736"/>
                </a:lnTo>
                <a:lnTo>
                  <a:pt x="2379206" y="4252561"/>
                </a:lnTo>
                <a:lnTo>
                  <a:pt x="2382117" y="4249651"/>
                </a:lnTo>
                <a:lnTo>
                  <a:pt x="2388470" y="4243565"/>
                </a:lnTo>
                <a:lnTo>
                  <a:pt x="2395351" y="4237745"/>
                </a:lnTo>
                <a:lnTo>
                  <a:pt x="2409115" y="4226367"/>
                </a:lnTo>
                <a:lnTo>
                  <a:pt x="2415732" y="4221076"/>
                </a:lnTo>
                <a:lnTo>
                  <a:pt x="2422085" y="4215784"/>
                </a:lnTo>
                <a:lnTo>
                  <a:pt x="2423144" y="4213403"/>
                </a:lnTo>
                <a:lnTo>
                  <a:pt x="2423938" y="4210492"/>
                </a:lnTo>
                <a:lnTo>
                  <a:pt x="2424996" y="4207582"/>
                </a:lnTo>
                <a:lnTo>
                  <a:pt x="2425261" y="4204407"/>
                </a:lnTo>
                <a:lnTo>
                  <a:pt x="2425526" y="4200967"/>
                </a:lnTo>
                <a:lnTo>
                  <a:pt x="2425526" y="4197263"/>
                </a:lnTo>
                <a:lnTo>
                  <a:pt x="2425261" y="4190119"/>
                </a:lnTo>
                <a:lnTo>
                  <a:pt x="2423938" y="4182711"/>
                </a:lnTo>
                <a:lnTo>
                  <a:pt x="2422614" y="4176096"/>
                </a:lnTo>
                <a:lnTo>
                  <a:pt x="2421026" y="4170540"/>
                </a:lnTo>
                <a:lnTo>
                  <a:pt x="2419438" y="4166042"/>
                </a:lnTo>
                <a:lnTo>
                  <a:pt x="2422614" y="4163132"/>
                </a:lnTo>
                <a:lnTo>
                  <a:pt x="2425790" y="4160486"/>
                </a:lnTo>
                <a:lnTo>
                  <a:pt x="2428437" y="4157576"/>
                </a:lnTo>
                <a:lnTo>
                  <a:pt x="2430820" y="4154930"/>
                </a:lnTo>
                <a:lnTo>
                  <a:pt x="2432937" y="4152019"/>
                </a:lnTo>
                <a:lnTo>
                  <a:pt x="2434790" y="4149374"/>
                </a:lnTo>
                <a:lnTo>
                  <a:pt x="2438231" y="4143817"/>
                </a:lnTo>
                <a:lnTo>
                  <a:pt x="2440878" y="4138526"/>
                </a:lnTo>
                <a:lnTo>
                  <a:pt x="2442730" y="4133499"/>
                </a:lnTo>
                <a:lnTo>
                  <a:pt x="2444848" y="4128736"/>
                </a:lnTo>
                <a:lnTo>
                  <a:pt x="2446965" y="4124238"/>
                </a:lnTo>
                <a:lnTo>
                  <a:pt x="2449083" y="4120269"/>
                </a:lnTo>
                <a:lnTo>
                  <a:pt x="2450406" y="4118417"/>
                </a:lnTo>
                <a:lnTo>
                  <a:pt x="2451994" y="4116830"/>
                </a:lnTo>
                <a:lnTo>
                  <a:pt x="2453318" y="4115242"/>
                </a:lnTo>
                <a:lnTo>
                  <a:pt x="2455171" y="4113919"/>
                </a:lnTo>
                <a:lnTo>
                  <a:pt x="2457288" y="4112596"/>
                </a:lnTo>
                <a:lnTo>
                  <a:pt x="2459406" y="4111538"/>
                </a:lnTo>
                <a:lnTo>
                  <a:pt x="2462053" y="4110480"/>
                </a:lnTo>
                <a:lnTo>
                  <a:pt x="2465229" y="4109951"/>
                </a:lnTo>
                <a:lnTo>
                  <a:pt x="2468405" y="4109421"/>
                </a:lnTo>
                <a:lnTo>
                  <a:pt x="2472111" y="4109157"/>
                </a:lnTo>
                <a:lnTo>
                  <a:pt x="2476346" y="4108892"/>
                </a:lnTo>
                <a:lnTo>
                  <a:pt x="2480581" y="4108892"/>
                </a:lnTo>
                <a:lnTo>
                  <a:pt x="2485345" y="4109157"/>
                </a:lnTo>
                <a:lnTo>
                  <a:pt x="2490903" y="4109686"/>
                </a:lnTo>
                <a:lnTo>
                  <a:pt x="2477934" y="4119211"/>
                </a:lnTo>
                <a:lnTo>
                  <a:pt x="2484816" y="4125826"/>
                </a:lnTo>
                <a:lnTo>
                  <a:pt x="2488521" y="4122651"/>
                </a:lnTo>
                <a:lnTo>
                  <a:pt x="2491698" y="4119476"/>
                </a:lnTo>
                <a:lnTo>
                  <a:pt x="2494344" y="4115771"/>
                </a:lnTo>
                <a:lnTo>
                  <a:pt x="2496727" y="4112596"/>
                </a:lnTo>
                <a:lnTo>
                  <a:pt x="2498579" y="4109157"/>
                </a:lnTo>
                <a:lnTo>
                  <a:pt x="2499903" y="4105717"/>
                </a:lnTo>
                <a:lnTo>
                  <a:pt x="2503079" y="4099367"/>
                </a:lnTo>
                <a:lnTo>
                  <a:pt x="2504402" y="4096457"/>
                </a:lnTo>
                <a:lnTo>
                  <a:pt x="2506255" y="4093811"/>
                </a:lnTo>
                <a:lnTo>
                  <a:pt x="2508637" y="4091165"/>
                </a:lnTo>
                <a:lnTo>
                  <a:pt x="2511284" y="4089049"/>
                </a:lnTo>
                <a:lnTo>
                  <a:pt x="2514725" y="4087461"/>
                </a:lnTo>
                <a:lnTo>
                  <a:pt x="2518696" y="4086138"/>
                </a:lnTo>
                <a:lnTo>
                  <a:pt x="2523725" y="4085344"/>
                </a:lnTo>
                <a:lnTo>
                  <a:pt x="2530077" y="4084815"/>
                </a:lnTo>
                <a:lnTo>
                  <a:pt x="2534047" y="4085080"/>
                </a:lnTo>
                <a:lnTo>
                  <a:pt x="2538282" y="4084815"/>
                </a:lnTo>
                <a:lnTo>
                  <a:pt x="2542253" y="4084286"/>
                </a:lnTo>
                <a:lnTo>
                  <a:pt x="2546488" y="4083228"/>
                </a:lnTo>
                <a:lnTo>
                  <a:pt x="2550193" y="4082434"/>
                </a:lnTo>
                <a:lnTo>
                  <a:pt x="2554428" y="4080846"/>
                </a:lnTo>
                <a:lnTo>
                  <a:pt x="2558134" y="4079524"/>
                </a:lnTo>
                <a:lnTo>
                  <a:pt x="2562369" y="4077671"/>
                </a:lnTo>
                <a:lnTo>
                  <a:pt x="2566075" y="4075555"/>
                </a:lnTo>
                <a:lnTo>
                  <a:pt x="2569780" y="4073703"/>
                </a:lnTo>
                <a:lnTo>
                  <a:pt x="2577191" y="4068940"/>
                </a:lnTo>
                <a:lnTo>
                  <a:pt x="2584603" y="4063649"/>
                </a:lnTo>
                <a:lnTo>
                  <a:pt x="2591220" y="4058092"/>
                </a:lnTo>
                <a:lnTo>
                  <a:pt x="2598102" y="4052007"/>
                </a:lnTo>
                <a:lnTo>
                  <a:pt x="2604189" y="4045657"/>
                </a:lnTo>
                <a:lnTo>
                  <a:pt x="2610277" y="4039571"/>
                </a:lnTo>
                <a:lnTo>
                  <a:pt x="2615571" y="4033486"/>
                </a:lnTo>
                <a:lnTo>
                  <a:pt x="2625364" y="4022109"/>
                </a:lnTo>
                <a:lnTo>
                  <a:pt x="2633305" y="4012319"/>
                </a:lnTo>
                <a:lnTo>
                  <a:pt x="2631717" y="4017346"/>
                </a:lnTo>
                <a:lnTo>
                  <a:pt x="2655009" y="3997767"/>
                </a:lnTo>
                <a:lnTo>
                  <a:pt x="2661097" y="3997238"/>
                </a:lnTo>
                <a:lnTo>
                  <a:pt x="2666126" y="3997238"/>
                </a:lnTo>
                <a:lnTo>
                  <a:pt x="2670626" y="3997767"/>
                </a:lnTo>
                <a:lnTo>
                  <a:pt x="2673802" y="3998561"/>
                </a:lnTo>
                <a:lnTo>
                  <a:pt x="2676184" y="3999619"/>
                </a:lnTo>
                <a:lnTo>
                  <a:pt x="2676978" y="4000413"/>
                </a:lnTo>
                <a:lnTo>
                  <a:pt x="2677772" y="4001207"/>
                </a:lnTo>
                <a:lnTo>
                  <a:pt x="2678566" y="4002001"/>
                </a:lnTo>
                <a:lnTo>
                  <a:pt x="2678831" y="4003059"/>
                </a:lnTo>
                <a:lnTo>
                  <a:pt x="2679096" y="4004911"/>
                </a:lnTo>
                <a:lnTo>
                  <a:pt x="2678831" y="4007292"/>
                </a:lnTo>
                <a:lnTo>
                  <a:pt x="2678037" y="4009938"/>
                </a:lnTo>
                <a:lnTo>
                  <a:pt x="2676714" y="4012849"/>
                </a:lnTo>
                <a:lnTo>
                  <a:pt x="2675126" y="4015759"/>
                </a:lnTo>
                <a:lnTo>
                  <a:pt x="2670891" y="4022638"/>
                </a:lnTo>
                <a:lnTo>
                  <a:pt x="2665861" y="4030046"/>
                </a:lnTo>
                <a:lnTo>
                  <a:pt x="2660568" y="4037455"/>
                </a:lnTo>
                <a:lnTo>
                  <a:pt x="2655274" y="4045392"/>
                </a:lnTo>
                <a:lnTo>
                  <a:pt x="2652892" y="4049626"/>
                </a:lnTo>
                <a:lnTo>
                  <a:pt x="2650510" y="4053330"/>
                </a:lnTo>
                <a:lnTo>
                  <a:pt x="2648922" y="4057563"/>
                </a:lnTo>
                <a:lnTo>
                  <a:pt x="2647333" y="4061532"/>
                </a:lnTo>
                <a:lnTo>
                  <a:pt x="2646275" y="4065501"/>
                </a:lnTo>
                <a:lnTo>
                  <a:pt x="2645481" y="4069205"/>
                </a:lnTo>
                <a:lnTo>
                  <a:pt x="2645481" y="4072909"/>
                </a:lnTo>
                <a:lnTo>
                  <a:pt x="2646275" y="4076613"/>
                </a:lnTo>
                <a:lnTo>
                  <a:pt x="2646804" y="4078201"/>
                </a:lnTo>
                <a:lnTo>
                  <a:pt x="2647333" y="4080053"/>
                </a:lnTo>
                <a:lnTo>
                  <a:pt x="2648127" y="4081640"/>
                </a:lnTo>
                <a:lnTo>
                  <a:pt x="2649451" y="4083228"/>
                </a:lnTo>
                <a:lnTo>
                  <a:pt x="2650510" y="4084815"/>
                </a:lnTo>
                <a:lnTo>
                  <a:pt x="2652098" y="4086138"/>
                </a:lnTo>
                <a:lnTo>
                  <a:pt x="2653686" y="4087726"/>
                </a:lnTo>
                <a:lnTo>
                  <a:pt x="2655803" y="4089049"/>
                </a:lnTo>
                <a:lnTo>
                  <a:pt x="2655539" y="4089049"/>
                </a:lnTo>
                <a:lnTo>
                  <a:pt x="2652098" y="4093017"/>
                </a:lnTo>
                <a:lnTo>
                  <a:pt x="2652892" y="4097251"/>
                </a:lnTo>
                <a:lnTo>
                  <a:pt x="2653421" y="4101749"/>
                </a:lnTo>
                <a:lnTo>
                  <a:pt x="2653421" y="4105982"/>
                </a:lnTo>
                <a:lnTo>
                  <a:pt x="2653686" y="4109951"/>
                </a:lnTo>
                <a:lnTo>
                  <a:pt x="2653421" y="4114184"/>
                </a:lnTo>
                <a:lnTo>
                  <a:pt x="2653157" y="4117888"/>
                </a:lnTo>
                <a:lnTo>
                  <a:pt x="2652362" y="4125561"/>
                </a:lnTo>
                <a:lnTo>
                  <a:pt x="2650774" y="4132969"/>
                </a:lnTo>
                <a:lnTo>
                  <a:pt x="2649186" y="4139849"/>
                </a:lnTo>
                <a:lnTo>
                  <a:pt x="2647333" y="4147257"/>
                </a:lnTo>
                <a:lnTo>
                  <a:pt x="2645745" y="4154401"/>
                </a:lnTo>
                <a:lnTo>
                  <a:pt x="2644687" y="4161015"/>
                </a:lnTo>
                <a:lnTo>
                  <a:pt x="2644157" y="4168424"/>
                </a:lnTo>
                <a:lnTo>
                  <a:pt x="2643892" y="4171863"/>
                </a:lnTo>
                <a:lnTo>
                  <a:pt x="2643892" y="4175303"/>
                </a:lnTo>
                <a:lnTo>
                  <a:pt x="2644157" y="4179271"/>
                </a:lnTo>
                <a:lnTo>
                  <a:pt x="2644687" y="4182711"/>
                </a:lnTo>
                <a:lnTo>
                  <a:pt x="2645481" y="4186415"/>
                </a:lnTo>
                <a:lnTo>
                  <a:pt x="2646804" y="4190384"/>
                </a:lnTo>
                <a:lnTo>
                  <a:pt x="2647863" y="4194353"/>
                </a:lnTo>
                <a:lnTo>
                  <a:pt x="2649716" y="4198322"/>
                </a:lnTo>
                <a:lnTo>
                  <a:pt x="2651833" y="4202290"/>
                </a:lnTo>
                <a:lnTo>
                  <a:pt x="2654480" y="4206788"/>
                </a:lnTo>
                <a:lnTo>
                  <a:pt x="2657127" y="4210757"/>
                </a:lnTo>
                <a:lnTo>
                  <a:pt x="2660303" y="4215255"/>
                </a:lnTo>
                <a:lnTo>
                  <a:pt x="2664009" y="4218695"/>
                </a:lnTo>
                <a:lnTo>
                  <a:pt x="2669302" y="4222134"/>
                </a:lnTo>
                <a:lnTo>
                  <a:pt x="2674067" y="4224251"/>
                </a:lnTo>
                <a:lnTo>
                  <a:pt x="2676184" y="4225309"/>
                </a:lnTo>
                <a:lnTo>
                  <a:pt x="2678037" y="4225574"/>
                </a:lnTo>
                <a:lnTo>
                  <a:pt x="2679890" y="4225838"/>
                </a:lnTo>
                <a:lnTo>
                  <a:pt x="2681478" y="4225838"/>
                </a:lnTo>
                <a:lnTo>
                  <a:pt x="2683066" y="4225838"/>
                </a:lnTo>
                <a:lnTo>
                  <a:pt x="2684390" y="4225574"/>
                </a:lnTo>
                <a:lnTo>
                  <a:pt x="2685448" y="4225045"/>
                </a:lnTo>
                <a:lnTo>
                  <a:pt x="2686772" y="4223986"/>
                </a:lnTo>
                <a:lnTo>
                  <a:pt x="2687566" y="4223192"/>
                </a:lnTo>
                <a:lnTo>
                  <a:pt x="2688360" y="4222134"/>
                </a:lnTo>
                <a:lnTo>
                  <a:pt x="2689419" y="4220547"/>
                </a:lnTo>
                <a:lnTo>
                  <a:pt x="2689948" y="4219224"/>
                </a:lnTo>
                <a:lnTo>
                  <a:pt x="2690742" y="4215784"/>
                </a:lnTo>
                <a:lnTo>
                  <a:pt x="2691271" y="4211815"/>
                </a:lnTo>
                <a:lnTo>
                  <a:pt x="2691271" y="4207317"/>
                </a:lnTo>
                <a:lnTo>
                  <a:pt x="2691007" y="4202290"/>
                </a:lnTo>
                <a:lnTo>
                  <a:pt x="2690742" y="4196999"/>
                </a:lnTo>
                <a:lnTo>
                  <a:pt x="2689948" y="4191442"/>
                </a:lnTo>
                <a:lnTo>
                  <a:pt x="2688625" y="4185886"/>
                </a:lnTo>
                <a:lnTo>
                  <a:pt x="2687566" y="4179801"/>
                </a:lnTo>
                <a:lnTo>
                  <a:pt x="2684654" y="4167894"/>
                </a:lnTo>
                <a:lnTo>
                  <a:pt x="2681213" y="4155724"/>
                </a:lnTo>
                <a:lnTo>
                  <a:pt x="2677243" y="4144346"/>
                </a:lnTo>
                <a:lnTo>
                  <a:pt x="2673802" y="4134028"/>
                </a:lnTo>
                <a:lnTo>
                  <a:pt x="2670626" y="4125296"/>
                </a:lnTo>
                <a:lnTo>
                  <a:pt x="2667979" y="4118682"/>
                </a:lnTo>
                <a:lnTo>
                  <a:pt x="2665861" y="4114713"/>
                </a:lnTo>
                <a:lnTo>
                  <a:pt x="2665332" y="4114184"/>
                </a:lnTo>
                <a:lnTo>
                  <a:pt x="2665597" y="4111274"/>
                </a:lnTo>
                <a:lnTo>
                  <a:pt x="2666391" y="4108628"/>
                </a:lnTo>
                <a:lnTo>
                  <a:pt x="2667714" y="4105982"/>
                </a:lnTo>
                <a:lnTo>
                  <a:pt x="2668773" y="4103336"/>
                </a:lnTo>
                <a:lnTo>
                  <a:pt x="2670626" y="4100690"/>
                </a:lnTo>
                <a:lnTo>
                  <a:pt x="2672214" y="4098044"/>
                </a:lnTo>
                <a:lnTo>
                  <a:pt x="2674596" y="4095663"/>
                </a:lnTo>
                <a:lnTo>
                  <a:pt x="2676978" y="4093017"/>
                </a:lnTo>
                <a:lnTo>
                  <a:pt x="2682272" y="4088255"/>
                </a:lnTo>
                <a:lnTo>
                  <a:pt x="2688095" y="4083757"/>
                </a:lnTo>
                <a:lnTo>
                  <a:pt x="2694712" y="4079788"/>
                </a:lnTo>
                <a:lnTo>
                  <a:pt x="2701594" y="4075555"/>
                </a:lnTo>
                <a:lnTo>
                  <a:pt x="2708741" y="4071851"/>
                </a:lnTo>
                <a:lnTo>
                  <a:pt x="2715623" y="4068146"/>
                </a:lnTo>
                <a:lnTo>
                  <a:pt x="2729916" y="4061267"/>
                </a:lnTo>
                <a:lnTo>
                  <a:pt x="2742356" y="4055446"/>
                </a:lnTo>
                <a:lnTo>
                  <a:pt x="2747650" y="4052801"/>
                </a:lnTo>
                <a:lnTo>
                  <a:pt x="2752414" y="4050155"/>
                </a:lnTo>
                <a:lnTo>
                  <a:pt x="2751355" y="4045392"/>
                </a:lnTo>
                <a:lnTo>
                  <a:pt x="2768031" y="4050419"/>
                </a:lnTo>
                <a:lnTo>
                  <a:pt x="2771472" y="4047244"/>
                </a:lnTo>
                <a:lnTo>
                  <a:pt x="2770678" y="4044334"/>
                </a:lnTo>
                <a:lnTo>
                  <a:pt x="2769619" y="4041953"/>
                </a:lnTo>
                <a:lnTo>
                  <a:pt x="2768295" y="4040101"/>
                </a:lnTo>
                <a:lnTo>
                  <a:pt x="2766707" y="4038513"/>
                </a:lnTo>
                <a:lnTo>
                  <a:pt x="2764854" y="4037190"/>
                </a:lnTo>
                <a:lnTo>
                  <a:pt x="2763002" y="4036396"/>
                </a:lnTo>
                <a:lnTo>
                  <a:pt x="2760619" y="4036132"/>
                </a:lnTo>
                <a:lnTo>
                  <a:pt x="2758502" y="4035603"/>
                </a:lnTo>
                <a:lnTo>
                  <a:pt x="2756120" y="4035603"/>
                </a:lnTo>
                <a:lnTo>
                  <a:pt x="2753738" y="4035867"/>
                </a:lnTo>
                <a:lnTo>
                  <a:pt x="2749503" y="4036396"/>
                </a:lnTo>
                <a:lnTo>
                  <a:pt x="2745268" y="4037455"/>
                </a:lnTo>
                <a:lnTo>
                  <a:pt x="2742091" y="4038778"/>
                </a:lnTo>
                <a:lnTo>
                  <a:pt x="2741562" y="4032163"/>
                </a:lnTo>
                <a:lnTo>
                  <a:pt x="2741297" y="4026078"/>
                </a:lnTo>
                <a:lnTo>
                  <a:pt x="2741827" y="4020786"/>
                </a:lnTo>
                <a:lnTo>
                  <a:pt x="2742885" y="4016024"/>
                </a:lnTo>
                <a:lnTo>
                  <a:pt x="2744209" y="4012319"/>
                </a:lnTo>
                <a:lnTo>
                  <a:pt x="2746062" y="4009144"/>
                </a:lnTo>
                <a:lnTo>
                  <a:pt x="2747120" y="4007557"/>
                </a:lnTo>
                <a:lnTo>
                  <a:pt x="2747914" y="4006763"/>
                </a:lnTo>
                <a:lnTo>
                  <a:pt x="2749238" y="4005969"/>
                </a:lnTo>
                <a:lnTo>
                  <a:pt x="2750297" y="4004911"/>
                </a:lnTo>
                <a:lnTo>
                  <a:pt x="2751620" y="4004646"/>
                </a:lnTo>
                <a:lnTo>
                  <a:pt x="2752679" y="4004382"/>
                </a:lnTo>
                <a:lnTo>
                  <a:pt x="2753738" y="4004382"/>
                </a:lnTo>
                <a:lnTo>
                  <a:pt x="2755061" y="4004646"/>
                </a:lnTo>
                <a:lnTo>
                  <a:pt x="2756120" y="4004911"/>
                </a:lnTo>
                <a:lnTo>
                  <a:pt x="2757443" y="4005969"/>
                </a:lnTo>
                <a:lnTo>
                  <a:pt x="2758767" y="4006763"/>
                </a:lnTo>
                <a:lnTo>
                  <a:pt x="2760090" y="4007821"/>
                </a:lnTo>
                <a:lnTo>
                  <a:pt x="2761149" y="4009409"/>
                </a:lnTo>
                <a:lnTo>
                  <a:pt x="2762208" y="4011261"/>
                </a:lnTo>
                <a:lnTo>
                  <a:pt x="2764325" y="4015494"/>
                </a:lnTo>
                <a:lnTo>
                  <a:pt x="2766178" y="4021051"/>
                </a:lnTo>
                <a:lnTo>
                  <a:pt x="2767766" y="4027665"/>
                </a:lnTo>
                <a:lnTo>
                  <a:pt x="2768560" y="4031105"/>
                </a:lnTo>
                <a:lnTo>
                  <a:pt x="2769354" y="4034280"/>
                </a:lnTo>
                <a:lnTo>
                  <a:pt x="2770678" y="4036926"/>
                </a:lnTo>
                <a:lnTo>
                  <a:pt x="2772001" y="4039042"/>
                </a:lnTo>
                <a:lnTo>
                  <a:pt x="2773854" y="4041159"/>
                </a:lnTo>
                <a:lnTo>
                  <a:pt x="2775707" y="4042746"/>
                </a:lnTo>
                <a:lnTo>
                  <a:pt x="2777559" y="4044069"/>
                </a:lnTo>
                <a:lnTo>
                  <a:pt x="2779942" y="4045128"/>
                </a:lnTo>
                <a:lnTo>
                  <a:pt x="2782059" y="4045921"/>
                </a:lnTo>
                <a:lnTo>
                  <a:pt x="2784706" y="4046715"/>
                </a:lnTo>
                <a:lnTo>
                  <a:pt x="2787353" y="4046980"/>
                </a:lnTo>
                <a:lnTo>
                  <a:pt x="2790000" y="4047244"/>
                </a:lnTo>
                <a:lnTo>
                  <a:pt x="2795558" y="4047244"/>
                </a:lnTo>
                <a:lnTo>
                  <a:pt x="2801381" y="4047244"/>
                </a:lnTo>
                <a:lnTo>
                  <a:pt x="2813557" y="4046451"/>
                </a:lnTo>
                <a:lnTo>
                  <a:pt x="2819645" y="4046451"/>
                </a:lnTo>
                <a:lnTo>
                  <a:pt x="2825468" y="4046980"/>
                </a:lnTo>
                <a:lnTo>
                  <a:pt x="2828379" y="4047244"/>
                </a:lnTo>
                <a:lnTo>
                  <a:pt x="2831026" y="4047774"/>
                </a:lnTo>
                <a:lnTo>
                  <a:pt x="2833673" y="4048567"/>
                </a:lnTo>
                <a:lnTo>
                  <a:pt x="2836320" y="4049890"/>
                </a:lnTo>
                <a:lnTo>
                  <a:pt x="2838967" y="4050949"/>
                </a:lnTo>
                <a:lnTo>
                  <a:pt x="2841349" y="4052801"/>
                </a:lnTo>
                <a:lnTo>
                  <a:pt x="2843466" y="4054917"/>
                </a:lnTo>
                <a:lnTo>
                  <a:pt x="2845319" y="4057034"/>
                </a:lnTo>
                <a:lnTo>
                  <a:pt x="2859612" y="4074761"/>
                </a:lnTo>
                <a:lnTo>
                  <a:pt x="2865171" y="4081640"/>
                </a:lnTo>
                <a:lnTo>
                  <a:pt x="2870200" y="4087196"/>
                </a:lnTo>
                <a:lnTo>
                  <a:pt x="2874435" y="4091430"/>
                </a:lnTo>
                <a:lnTo>
                  <a:pt x="2876552" y="4093282"/>
                </a:lnTo>
                <a:lnTo>
                  <a:pt x="2878670" y="4095134"/>
                </a:lnTo>
                <a:lnTo>
                  <a:pt x="2881052" y="4096192"/>
                </a:lnTo>
                <a:lnTo>
                  <a:pt x="2882905" y="4096986"/>
                </a:lnTo>
                <a:lnTo>
                  <a:pt x="2885287" y="4098044"/>
                </a:lnTo>
                <a:lnTo>
                  <a:pt x="2887404" y="4098574"/>
                </a:lnTo>
                <a:lnTo>
                  <a:pt x="2889787" y="4098838"/>
                </a:lnTo>
                <a:lnTo>
                  <a:pt x="2892433" y="4098838"/>
                </a:lnTo>
                <a:lnTo>
                  <a:pt x="2895080" y="4098574"/>
                </a:lnTo>
                <a:lnTo>
                  <a:pt x="2897992" y="4098309"/>
                </a:lnTo>
                <a:lnTo>
                  <a:pt x="2904344" y="4096986"/>
                </a:lnTo>
                <a:lnTo>
                  <a:pt x="2912020" y="4095399"/>
                </a:lnTo>
                <a:lnTo>
                  <a:pt x="2931078" y="4090107"/>
                </a:lnTo>
                <a:lnTo>
                  <a:pt x="2943253" y="4086932"/>
                </a:lnTo>
                <a:lnTo>
                  <a:pt x="2957282" y="4082963"/>
                </a:lnTo>
                <a:lnTo>
                  <a:pt x="2980839" y="4264203"/>
                </a:lnTo>
                <a:lnTo>
                  <a:pt x="3004131" y="4445178"/>
                </a:lnTo>
                <a:lnTo>
                  <a:pt x="3028218" y="4626417"/>
                </a:lnTo>
                <a:lnTo>
                  <a:pt x="3051034" y="4795983"/>
                </a:lnTo>
                <a:lnTo>
                  <a:pt x="3049393" y="4787549"/>
                </a:lnTo>
                <a:lnTo>
                  <a:pt x="3047540" y="4778553"/>
                </a:lnTo>
                <a:lnTo>
                  <a:pt x="3045687" y="4770086"/>
                </a:lnTo>
                <a:lnTo>
                  <a:pt x="3043570" y="4762413"/>
                </a:lnTo>
                <a:lnTo>
                  <a:pt x="3041188" y="4755270"/>
                </a:lnTo>
                <a:lnTo>
                  <a:pt x="3038805" y="4748920"/>
                </a:lnTo>
                <a:lnTo>
                  <a:pt x="3036423" y="4742834"/>
                </a:lnTo>
                <a:lnTo>
                  <a:pt x="3033776" y="4737543"/>
                </a:lnTo>
                <a:lnTo>
                  <a:pt x="3031129" y="4732780"/>
                </a:lnTo>
                <a:lnTo>
                  <a:pt x="3028218" y="4728547"/>
                </a:lnTo>
                <a:lnTo>
                  <a:pt x="3025571" y="4724843"/>
                </a:lnTo>
                <a:lnTo>
                  <a:pt x="3022659" y="4721403"/>
                </a:lnTo>
                <a:lnTo>
                  <a:pt x="3019748" y="4718493"/>
                </a:lnTo>
                <a:lnTo>
                  <a:pt x="3016836" y="4716376"/>
                </a:lnTo>
                <a:lnTo>
                  <a:pt x="3013925" y="4714524"/>
                </a:lnTo>
                <a:lnTo>
                  <a:pt x="3011013" y="4712936"/>
                </a:lnTo>
                <a:lnTo>
                  <a:pt x="3008102" y="4711878"/>
                </a:lnTo>
                <a:lnTo>
                  <a:pt x="3005190" y="4711349"/>
                </a:lnTo>
                <a:lnTo>
                  <a:pt x="3002014" y="4711084"/>
                </a:lnTo>
                <a:lnTo>
                  <a:pt x="2999102" y="4711084"/>
                </a:lnTo>
                <a:lnTo>
                  <a:pt x="2996191" y="4711349"/>
                </a:lnTo>
                <a:lnTo>
                  <a:pt x="2993544" y="4712143"/>
                </a:lnTo>
                <a:lnTo>
                  <a:pt x="2990632" y="4712936"/>
                </a:lnTo>
                <a:lnTo>
                  <a:pt x="2987985" y="4714524"/>
                </a:lnTo>
                <a:lnTo>
                  <a:pt x="2985603" y="4715847"/>
                </a:lnTo>
                <a:lnTo>
                  <a:pt x="2982956" y="4717963"/>
                </a:lnTo>
                <a:lnTo>
                  <a:pt x="2980839" y="4720080"/>
                </a:lnTo>
                <a:lnTo>
                  <a:pt x="2978457" y="4722461"/>
                </a:lnTo>
                <a:lnTo>
                  <a:pt x="2976339" y="4724843"/>
                </a:lnTo>
                <a:lnTo>
                  <a:pt x="2974222" y="4727488"/>
                </a:lnTo>
                <a:lnTo>
                  <a:pt x="2972369" y="4730399"/>
                </a:lnTo>
                <a:lnTo>
                  <a:pt x="2970781" y="4733309"/>
                </a:lnTo>
                <a:lnTo>
                  <a:pt x="2969193" y="4736484"/>
                </a:lnTo>
                <a:lnTo>
                  <a:pt x="2967869" y="4739659"/>
                </a:lnTo>
                <a:lnTo>
                  <a:pt x="2966546" y="4743099"/>
                </a:lnTo>
                <a:lnTo>
                  <a:pt x="2965752" y="4746538"/>
                </a:lnTo>
                <a:lnTo>
                  <a:pt x="2964958" y="4749978"/>
                </a:lnTo>
                <a:lnTo>
                  <a:pt x="2964164" y="4753418"/>
                </a:lnTo>
                <a:lnTo>
                  <a:pt x="2963899" y="4757122"/>
                </a:lnTo>
                <a:lnTo>
                  <a:pt x="2963899" y="4760826"/>
                </a:lnTo>
                <a:lnTo>
                  <a:pt x="2964164" y="4764265"/>
                </a:lnTo>
                <a:lnTo>
                  <a:pt x="2964693" y="4767970"/>
                </a:lnTo>
                <a:lnTo>
                  <a:pt x="2965487" y="4771409"/>
                </a:lnTo>
                <a:lnTo>
                  <a:pt x="2966281" y="4774849"/>
                </a:lnTo>
                <a:lnTo>
                  <a:pt x="2967605" y="4778553"/>
                </a:lnTo>
                <a:lnTo>
                  <a:pt x="2969193" y="4781728"/>
                </a:lnTo>
                <a:lnTo>
                  <a:pt x="2971045" y="4784903"/>
                </a:lnTo>
                <a:lnTo>
                  <a:pt x="2973428" y="4787813"/>
                </a:lnTo>
                <a:lnTo>
                  <a:pt x="2976075" y="4790724"/>
                </a:lnTo>
                <a:lnTo>
                  <a:pt x="2978986" y="4793634"/>
                </a:lnTo>
                <a:lnTo>
                  <a:pt x="2982162" y="4796280"/>
                </a:lnTo>
                <a:lnTo>
                  <a:pt x="2985603" y="4798661"/>
                </a:lnTo>
                <a:lnTo>
                  <a:pt x="2989838" y="4800778"/>
                </a:lnTo>
                <a:lnTo>
                  <a:pt x="2994338" y="4802895"/>
                </a:lnTo>
                <a:lnTo>
                  <a:pt x="2998838" y="4804482"/>
                </a:lnTo>
                <a:lnTo>
                  <a:pt x="3004131" y="4806070"/>
                </a:lnTo>
                <a:lnTo>
                  <a:pt x="3009690" y="4807128"/>
                </a:lnTo>
                <a:lnTo>
                  <a:pt x="3015513" y="4807922"/>
                </a:lnTo>
                <a:lnTo>
                  <a:pt x="3022395" y="4808715"/>
                </a:lnTo>
                <a:lnTo>
                  <a:pt x="3029012" y="4808980"/>
                </a:lnTo>
                <a:lnTo>
                  <a:pt x="3036423" y="4808715"/>
                </a:lnTo>
                <a:lnTo>
                  <a:pt x="3044364" y="4808451"/>
                </a:lnTo>
                <a:lnTo>
                  <a:pt x="3052569" y="4807393"/>
                </a:lnTo>
                <a:lnTo>
                  <a:pt x="3020807" y="4811626"/>
                </a:lnTo>
                <a:lnTo>
                  <a:pt x="2987985" y="4816388"/>
                </a:lnTo>
                <a:lnTo>
                  <a:pt x="2954370" y="4821415"/>
                </a:lnTo>
                <a:lnTo>
                  <a:pt x="2919961" y="4827236"/>
                </a:lnTo>
                <a:lnTo>
                  <a:pt x="2850084" y="4838349"/>
                </a:lnTo>
                <a:lnTo>
                  <a:pt x="2814616" y="4843905"/>
                </a:lnTo>
                <a:lnTo>
                  <a:pt x="2779412" y="4848932"/>
                </a:lnTo>
                <a:lnTo>
                  <a:pt x="2743944" y="4853430"/>
                </a:lnTo>
                <a:lnTo>
                  <a:pt x="2709005" y="4857663"/>
                </a:lnTo>
                <a:lnTo>
                  <a:pt x="2691536" y="4859251"/>
                </a:lnTo>
                <a:lnTo>
                  <a:pt x="2674331" y="4860838"/>
                </a:lnTo>
                <a:lnTo>
                  <a:pt x="2657127" y="4862426"/>
                </a:lnTo>
                <a:lnTo>
                  <a:pt x="2639922" y="4863220"/>
                </a:lnTo>
                <a:lnTo>
                  <a:pt x="2623247" y="4864013"/>
                </a:lnTo>
                <a:lnTo>
                  <a:pt x="2606572" y="4864543"/>
                </a:lnTo>
                <a:lnTo>
                  <a:pt x="2590161" y="4865072"/>
                </a:lnTo>
                <a:lnTo>
                  <a:pt x="2574015" y="4864543"/>
                </a:lnTo>
                <a:lnTo>
                  <a:pt x="2558134" y="4864278"/>
                </a:lnTo>
                <a:lnTo>
                  <a:pt x="2542253" y="4863484"/>
                </a:lnTo>
                <a:lnTo>
                  <a:pt x="2526901" y="4862426"/>
                </a:lnTo>
                <a:lnTo>
                  <a:pt x="2523121" y="4861962"/>
                </a:lnTo>
                <a:lnTo>
                  <a:pt x="2515519" y="4839672"/>
                </a:lnTo>
                <a:lnTo>
                  <a:pt x="2514461" y="4837290"/>
                </a:lnTo>
                <a:lnTo>
                  <a:pt x="2512872" y="4835438"/>
                </a:lnTo>
                <a:lnTo>
                  <a:pt x="2511549" y="4833322"/>
                </a:lnTo>
                <a:lnTo>
                  <a:pt x="2509696" y="4831470"/>
                </a:lnTo>
                <a:lnTo>
                  <a:pt x="2507843" y="4829882"/>
                </a:lnTo>
                <a:lnTo>
                  <a:pt x="2505991" y="4828295"/>
                </a:lnTo>
                <a:lnTo>
                  <a:pt x="2503608" y="4826707"/>
                </a:lnTo>
                <a:lnTo>
                  <a:pt x="2501226" y="4825649"/>
                </a:lnTo>
                <a:lnTo>
                  <a:pt x="2505991" y="4829882"/>
                </a:lnTo>
                <a:lnTo>
                  <a:pt x="2509696" y="4833851"/>
                </a:lnTo>
                <a:lnTo>
                  <a:pt x="2512343" y="4837555"/>
                </a:lnTo>
                <a:lnTo>
                  <a:pt x="2514196" y="4841524"/>
                </a:lnTo>
                <a:lnTo>
                  <a:pt x="2515784" y="4845493"/>
                </a:lnTo>
                <a:lnTo>
                  <a:pt x="2517637" y="4849990"/>
                </a:lnTo>
                <a:lnTo>
                  <a:pt x="2519754" y="4855282"/>
                </a:lnTo>
                <a:lnTo>
                  <a:pt x="2522401" y="4860838"/>
                </a:lnTo>
                <a:lnTo>
                  <a:pt x="2522953" y="4861941"/>
                </a:lnTo>
                <a:lnTo>
                  <a:pt x="2511814" y="4860574"/>
                </a:lnTo>
                <a:lnTo>
                  <a:pt x="2511549" y="4865336"/>
                </a:lnTo>
                <a:lnTo>
                  <a:pt x="2432143" y="4872215"/>
                </a:lnTo>
                <a:lnTo>
                  <a:pt x="2352737" y="4879095"/>
                </a:lnTo>
                <a:lnTo>
                  <a:pt x="2273596" y="4885180"/>
                </a:lnTo>
                <a:lnTo>
                  <a:pt x="2193925" y="4891001"/>
                </a:lnTo>
                <a:lnTo>
                  <a:pt x="2214306" y="4869570"/>
                </a:lnTo>
                <a:lnTo>
                  <a:pt x="2224364" y="4866924"/>
                </a:lnTo>
                <a:lnTo>
                  <a:pt x="2223570" y="4866659"/>
                </a:lnTo>
                <a:lnTo>
                  <a:pt x="2223040" y="4865865"/>
                </a:lnTo>
                <a:lnTo>
                  <a:pt x="2222246" y="4864543"/>
                </a:lnTo>
                <a:lnTo>
                  <a:pt x="2221452" y="4863484"/>
                </a:lnTo>
                <a:lnTo>
                  <a:pt x="2220658" y="4860045"/>
                </a:lnTo>
                <a:lnTo>
                  <a:pt x="2220129" y="4855547"/>
                </a:lnTo>
                <a:lnTo>
                  <a:pt x="2219864" y="4850255"/>
                </a:lnTo>
                <a:lnTo>
                  <a:pt x="2219599" y="4844434"/>
                </a:lnTo>
                <a:lnTo>
                  <a:pt x="2219864" y="4831470"/>
                </a:lnTo>
                <a:lnTo>
                  <a:pt x="2220393" y="4804218"/>
                </a:lnTo>
                <a:lnTo>
                  <a:pt x="2220393" y="4792840"/>
                </a:lnTo>
                <a:lnTo>
                  <a:pt x="2220129" y="4787813"/>
                </a:lnTo>
                <a:lnTo>
                  <a:pt x="2219864" y="4783580"/>
                </a:lnTo>
                <a:lnTo>
                  <a:pt x="2222511" y="4781463"/>
                </a:lnTo>
                <a:lnTo>
                  <a:pt x="2225687" y="4778818"/>
                </a:lnTo>
                <a:lnTo>
                  <a:pt x="2229128" y="4776436"/>
                </a:lnTo>
                <a:lnTo>
                  <a:pt x="2233098" y="4774320"/>
                </a:lnTo>
                <a:lnTo>
                  <a:pt x="2236804" y="4772203"/>
                </a:lnTo>
                <a:lnTo>
                  <a:pt x="2240774" y="4770086"/>
                </a:lnTo>
                <a:lnTo>
                  <a:pt x="2249509" y="4766647"/>
                </a:lnTo>
                <a:lnTo>
                  <a:pt x="2258244" y="4763472"/>
                </a:lnTo>
                <a:lnTo>
                  <a:pt x="2266449" y="4760826"/>
                </a:lnTo>
                <a:lnTo>
                  <a:pt x="2274125" y="4758974"/>
                </a:lnTo>
                <a:lnTo>
                  <a:pt x="2280477" y="4757651"/>
                </a:lnTo>
                <a:lnTo>
                  <a:pt x="2281801" y="4752095"/>
                </a:lnTo>
                <a:lnTo>
                  <a:pt x="2283124" y="4747068"/>
                </a:lnTo>
                <a:lnTo>
                  <a:pt x="2285242" y="4742305"/>
                </a:lnTo>
                <a:lnTo>
                  <a:pt x="2287624" y="4737278"/>
                </a:lnTo>
                <a:lnTo>
                  <a:pt x="2278889" y="4729076"/>
                </a:lnTo>
                <a:lnTo>
                  <a:pt x="2272537" y="4728282"/>
                </a:lnTo>
                <a:lnTo>
                  <a:pt x="2273066" y="4725901"/>
                </a:lnTo>
                <a:lnTo>
                  <a:pt x="2273860" y="4723784"/>
                </a:lnTo>
                <a:lnTo>
                  <a:pt x="2274654" y="4722197"/>
                </a:lnTo>
                <a:lnTo>
                  <a:pt x="2275448" y="4720345"/>
                </a:lnTo>
                <a:lnTo>
                  <a:pt x="2276772" y="4718757"/>
                </a:lnTo>
                <a:lnTo>
                  <a:pt x="2277830" y="4717699"/>
                </a:lnTo>
                <a:lnTo>
                  <a:pt x="2279154" y="4716640"/>
                </a:lnTo>
                <a:lnTo>
                  <a:pt x="2280477" y="4715582"/>
                </a:lnTo>
                <a:lnTo>
                  <a:pt x="2282330" y="4715053"/>
                </a:lnTo>
                <a:lnTo>
                  <a:pt x="2283918" y="4714788"/>
                </a:lnTo>
                <a:lnTo>
                  <a:pt x="2286036" y="4714524"/>
                </a:lnTo>
                <a:lnTo>
                  <a:pt x="2288153" y="4714259"/>
                </a:lnTo>
                <a:lnTo>
                  <a:pt x="2290271" y="4714524"/>
                </a:lnTo>
                <a:lnTo>
                  <a:pt x="2292653" y="4714788"/>
                </a:lnTo>
                <a:lnTo>
                  <a:pt x="2297947" y="4716376"/>
                </a:lnTo>
                <a:lnTo>
                  <a:pt x="2297153" y="4705263"/>
                </a:lnTo>
                <a:lnTo>
                  <a:pt x="2296888" y="4695474"/>
                </a:lnTo>
                <a:lnTo>
                  <a:pt x="2296888" y="4690711"/>
                </a:lnTo>
                <a:lnTo>
                  <a:pt x="2297153" y="4686743"/>
                </a:lnTo>
                <a:lnTo>
                  <a:pt x="2297947" y="4682509"/>
                </a:lnTo>
                <a:lnTo>
                  <a:pt x="2299005" y="4679070"/>
                </a:lnTo>
                <a:lnTo>
                  <a:pt x="2300594" y="4675365"/>
                </a:lnTo>
                <a:lnTo>
                  <a:pt x="2301652" y="4674043"/>
                </a:lnTo>
                <a:lnTo>
                  <a:pt x="2302711" y="4672455"/>
                </a:lnTo>
                <a:lnTo>
                  <a:pt x="2304299" y="4671397"/>
                </a:lnTo>
                <a:lnTo>
                  <a:pt x="2305887" y="4670074"/>
                </a:lnTo>
                <a:lnTo>
                  <a:pt x="2307475" y="4669015"/>
                </a:lnTo>
                <a:lnTo>
                  <a:pt x="2309593" y="4667957"/>
                </a:lnTo>
                <a:lnTo>
                  <a:pt x="2311710" y="4666899"/>
                </a:lnTo>
                <a:lnTo>
                  <a:pt x="2314357" y="4666370"/>
                </a:lnTo>
                <a:lnTo>
                  <a:pt x="2319916" y="4665311"/>
                </a:lnTo>
                <a:lnTo>
                  <a:pt x="2326533" y="4664253"/>
                </a:lnTo>
                <a:lnTo>
                  <a:pt x="2334209" y="4663988"/>
                </a:lnTo>
                <a:lnTo>
                  <a:pt x="2338973" y="4635942"/>
                </a:lnTo>
                <a:lnTo>
                  <a:pt x="2341620" y="4634355"/>
                </a:lnTo>
                <a:lnTo>
                  <a:pt x="2344267" y="4632238"/>
                </a:lnTo>
                <a:lnTo>
                  <a:pt x="2346649" y="4630122"/>
                </a:lnTo>
                <a:lnTo>
                  <a:pt x="2348767" y="4627211"/>
                </a:lnTo>
                <a:lnTo>
                  <a:pt x="2350884" y="4624036"/>
                </a:lnTo>
                <a:lnTo>
                  <a:pt x="2353002" y="4620861"/>
                </a:lnTo>
                <a:lnTo>
                  <a:pt x="2355119" y="4617422"/>
                </a:lnTo>
                <a:lnTo>
                  <a:pt x="2356707" y="4613717"/>
                </a:lnTo>
                <a:lnTo>
                  <a:pt x="2359883" y="4606574"/>
                </a:lnTo>
                <a:lnTo>
                  <a:pt x="2362001" y="4599695"/>
                </a:lnTo>
                <a:lnTo>
                  <a:pt x="2363589" y="4594138"/>
                </a:lnTo>
                <a:lnTo>
                  <a:pt x="2364118" y="4590170"/>
                </a:lnTo>
                <a:lnTo>
                  <a:pt x="2367295" y="4580645"/>
                </a:lnTo>
                <a:lnTo>
                  <a:pt x="2358031" y="4582232"/>
                </a:lnTo>
                <a:lnTo>
                  <a:pt x="2354590" y="4578263"/>
                </a:lnTo>
                <a:lnTo>
                  <a:pt x="2359354" y="4575088"/>
                </a:lnTo>
                <a:lnTo>
                  <a:pt x="2359089" y="4569532"/>
                </a:lnTo>
                <a:lnTo>
                  <a:pt x="2350884" y="4574559"/>
                </a:lnTo>
                <a:lnTo>
                  <a:pt x="2346914" y="4571913"/>
                </a:lnTo>
                <a:lnTo>
                  <a:pt x="2352737" y="4557361"/>
                </a:lnTo>
                <a:lnTo>
                  <a:pt x="2350884" y="4555245"/>
                </a:lnTo>
                <a:lnTo>
                  <a:pt x="2349296" y="4552863"/>
                </a:lnTo>
                <a:lnTo>
                  <a:pt x="2347708" y="4550217"/>
                </a:lnTo>
                <a:lnTo>
                  <a:pt x="2346384" y="4547042"/>
                </a:lnTo>
                <a:lnTo>
                  <a:pt x="2344796" y="4543867"/>
                </a:lnTo>
                <a:lnTo>
                  <a:pt x="2343208" y="4539899"/>
                </a:lnTo>
                <a:lnTo>
                  <a:pt x="2341091" y="4531961"/>
                </a:lnTo>
                <a:lnTo>
                  <a:pt x="2338973" y="4522965"/>
                </a:lnTo>
                <a:lnTo>
                  <a:pt x="2337120" y="4513176"/>
                </a:lnTo>
                <a:lnTo>
                  <a:pt x="2336062" y="4503386"/>
                </a:lnTo>
                <a:lnTo>
                  <a:pt x="2334738" y="4493067"/>
                </a:lnTo>
                <a:lnTo>
                  <a:pt x="2333944" y="4482749"/>
                </a:lnTo>
                <a:lnTo>
                  <a:pt x="2333415" y="4472430"/>
                </a:lnTo>
                <a:lnTo>
                  <a:pt x="2333415" y="4462905"/>
                </a:lnTo>
                <a:lnTo>
                  <a:pt x="2333415" y="4453380"/>
                </a:lnTo>
                <a:lnTo>
                  <a:pt x="2333679" y="4444913"/>
                </a:lnTo>
                <a:lnTo>
                  <a:pt x="2333944" y="4437505"/>
                </a:lnTo>
                <a:lnTo>
                  <a:pt x="2334738" y="4431420"/>
                </a:lnTo>
                <a:lnTo>
                  <a:pt x="2335797" y="4426392"/>
                </a:lnTo>
                <a:lnTo>
                  <a:pt x="2335003" y="4423482"/>
                </a:lnTo>
                <a:lnTo>
                  <a:pt x="2333944" y="4420572"/>
                </a:lnTo>
                <a:lnTo>
                  <a:pt x="2331562" y="4414751"/>
                </a:lnTo>
                <a:lnTo>
                  <a:pt x="2328650" y="4408930"/>
                </a:lnTo>
                <a:lnTo>
                  <a:pt x="2325209" y="4403109"/>
                </a:lnTo>
                <a:lnTo>
                  <a:pt x="2321504" y="4397553"/>
                </a:lnTo>
                <a:lnTo>
                  <a:pt x="2317798" y="4391732"/>
                </a:lnTo>
                <a:lnTo>
                  <a:pt x="2310652" y="4381413"/>
                </a:lnTo>
                <a:lnTo>
                  <a:pt x="2307740" y="4376651"/>
                </a:lnTo>
                <a:lnTo>
                  <a:pt x="2305358" y="4371888"/>
                </a:lnTo>
                <a:lnTo>
                  <a:pt x="2304564" y="4369507"/>
                </a:lnTo>
                <a:lnTo>
                  <a:pt x="2303770" y="4367390"/>
                </a:lnTo>
                <a:lnTo>
                  <a:pt x="2303505" y="4365538"/>
                </a:lnTo>
                <a:lnTo>
                  <a:pt x="2303240" y="4363422"/>
                </a:lnTo>
                <a:lnTo>
                  <a:pt x="2303240" y="4361570"/>
                </a:lnTo>
                <a:lnTo>
                  <a:pt x="2303505" y="4359717"/>
                </a:lnTo>
                <a:lnTo>
                  <a:pt x="2304034" y="4357865"/>
                </a:lnTo>
                <a:lnTo>
                  <a:pt x="2305093" y="4356278"/>
                </a:lnTo>
                <a:lnTo>
                  <a:pt x="2306681" y="4354955"/>
                </a:lnTo>
                <a:lnTo>
                  <a:pt x="2308269" y="4353367"/>
                </a:lnTo>
                <a:lnTo>
                  <a:pt x="2310387" y="4352045"/>
                </a:lnTo>
                <a:lnTo>
                  <a:pt x="2312550" y="4350963"/>
                </a:lnTo>
                <a:lnTo>
                  <a:pt x="2305909" y="4341915"/>
                </a:lnTo>
                <a:lnTo>
                  <a:pt x="2298518" y="4372392"/>
                </a:lnTo>
                <a:lnTo>
                  <a:pt x="2295086" y="4370007"/>
                </a:lnTo>
                <a:lnTo>
                  <a:pt x="2291655" y="4367887"/>
                </a:lnTo>
                <a:lnTo>
                  <a:pt x="2288487" y="4365236"/>
                </a:lnTo>
                <a:lnTo>
                  <a:pt x="2285583" y="4362586"/>
                </a:lnTo>
                <a:lnTo>
                  <a:pt x="2282680" y="4359936"/>
                </a:lnTo>
                <a:lnTo>
                  <a:pt x="2280040" y="4357021"/>
                </a:lnTo>
                <a:lnTo>
                  <a:pt x="2277400" y="4353840"/>
                </a:lnTo>
                <a:lnTo>
                  <a:pt x="2275024" y="4350660"/>
                </a:lnTo>
                <a:lnTo>
                  <a:pt x="2272649" y="4347480"/>
                </a:lnTo>
                <a:lnTo>
                  <a:pt x="2270801" y="4344300"/>
                </a:lnTo>
                <a:lnTo>
                  <a:pt x="2268689" y="4340854"/>
                </a:lnTo>
                <a:lnTo>
                  <a:pt x="2266841" y="4337144"/>
                </a:lnTo>
                <a:lnTo>
                  <a:pt x="2265258" y="4333699"/>
                </a:lnTo>
                <a:lnTo>
                  <a:pt x="2263674" y="4329989"/>
                </a:lnTo>
                <a:lnTo>
                  <a:pt x="2262090" y="4325748"/>
                </a:lnTo>
                <a:lnTo>
                  <a:pt x="2261034" y="4322038"/>
                </a:lnTo>
                <a:lnTo>
                  <a:pt x="2263146" y="4317798"/>
                </a:lnTo>
                <a:lnTo>
                  <a:pt x="2264730" y="4314352"/>
                </a:lnTo>
                <a:lnTo>
                  <a:pt x="2266577" y="4311437"/>
                </a:lnTo>
                <a:lnTo>
                  <a:pt x="2268689" y="4309052"/>
                </a:lnTo>
                <a:lnTo>
                  <a:pt x="2270273" y="4307197"/>
                </a:lnTo>
                <a:lnTo>
                  <a:pt x="2272385" y="4306137"/>
                </a:lnTo>
                <a:lnTo>
                  <a:pt x="2274760" y="4305607"/>
                </a:lnTo>
                <a:lnTo>
                  <a:pt x="2277136" y="4305077"/>
                </a:lnTo>
                <a:lnTo>
                  <a:pt x="2279512" y="4305607"/>
                </a:lnTo>
                <a:lnTo>
                  <a:pt x="2282152" y="4305872"/>
                </a:lnTo>
                <a:lnTo>
                  <a:pt x="2284791" y="4306667"/>
                </a:lnTo>
                <a:lnTo>
                  <a:pt x="2287695" y="4307727"/>
                </a:lnTo>
                <a:lnTo>
                  <a:pt x="2294030" y="4310907"/>
                </a:lnTo>
                <a:lnTo>
                  <a:pt x="2301685" y="4314617"/>
                </a:lnTo>
                <a:lnTo>
                  <a:pt x="2285319" y="4304281"/>
                </a:lnTo>
                <a:lnTo>
                  <a:pt x="2276344" y="4288645"/>
                </a:lnTo>
                <a:lnTo>
                  <a:pt x="2273969" y="4298716"/>
                </a:lnTo>
                <a:lnTo>
                  <a:pt x="2271857" y="4295271"/>
                </a:lnTo>
                <a:lnTo>
                  <a:pt x="2270009" y="4295006"/>
                </a:lnTo>
                <a:lnTo>
                  <a:pt x="2268689" y="4295271"/>
                </a:lnTo>
                <a:lnTo>
                  <a:pt x="2268425" y="4295271"/>
                </a:lnTo>
                <a:lnTo>
                  <a:pt x="2268161" y="4295271"/>
                </a:lnTo>
                <a:lnTo>
                  <a:pt x="2260242" y="4291030"/>
                </a:lnTo>
                <a:lnTo>
                  <a:pt x="2258922" y="4295801"/>
                </a:lnTo>
                <a:lnTo>
                  <a:pt x="2258394" y="4297391"/>
                </a:lnTo>
                <a:lnTo>
                  <a:pt x="2257866" y="4298451"/>
                </a:lnTo>
                <a:lnTo>
                  <a:pt x="2257338" y="4298981"/>
                </a:lnTo>
                <a:lnTo>
                  <a:pt x="2256283" y="4299246"/>
                </a:lnTo>
                <a:lnTo>
                  <a:pt x="2255755" y="4299246"/>
                </a:lnTo>
                <a:lnTo>
                  <a:pt x="2255227" y="4298716"/>
                </a:lnTo>
                <a:lnTo>
                  <a:pt x="2253379" y="4297391"/>
                </a:lnTo>
                <a:lnTo>
                  <a:pt x="2251795" y="4294741"/>
                </a:lnTo>
                <a:lnTo>
                  <a:pt x="2247308" y="4287320"/>
                </a:lnTo>
                <a:lnTo>
                  <a:pt x="2244668" y="4283080"/>
                </a:lnTo>
                <a:lnTo>
                  <a:pt x="2241764" y="4278839"/>
                </a:lnTo>
                <a:lnTo>
                  <a:pt x="2238597" y="4274599"/>
                </a:lnTo>
                <a:lnTo>
                  <a:pt x="2234637" y="4270889"/>
                </a:lnTo>
                <a:lnTo>
                  <a:pt x="2233053" y="4269034"/>
                </a:lnTo>
                <a:lnTo>
                  <a:pt x="2230941" y="4267709"/>
                </a:lnTo>
                <a:lnTo>
                  <a:pt x="2228566" y="4266383"/>
                </a:lnTo>
                <a:lnTo>
                  <a:pt x="2226190" y="4265323"/>
                </a:lnTo>
                <a:lnTo>
                  <a:pt x="2223814" y="4264263"/>
                </a:lnTo>
                <a:lnTo>
                  <a:pt x="2221175" y="4263998"/>
                </a:lnTo>
                <a:lnTo>
                  <a:pt x="2218535" y="4263733"/>
                </a:lnTo>
                <a:lnTo>
                  <a:pt x="2215895" y="4263733"/>
                </a:lnTo>
                <a:lnTo>
                  <a:pt x="2212464" y="4264263"/>
                </a:lnTo>
                <a:lnTo>
                  <a:pt x="2209032" y="4265058"/>
                </a:lnTo>
                <a:lnTo>
                  <a:pt x="2206128" y="4265853"/>
                </a:lnTo>
                <a:lnTo>
                  <a:pt x="2202961" y="4266913"/>
                </a:lnTo>
                <a:lnTo>
                  <a:pt x="2200057" y="4267974"/>
                </a:lnTo>
                <a:lnTo>
                  <a:pt x="2197945" y="4269299"/>
                </a:lnTo>
                <a:lnTo>
                  <a:pt x="2193194" y="4272214"/>
                </a:lnTo>
                <a:lnTo>
                  <a:pt x="2188706" y="4275394"/>
                </a:lnTo>
                <a:lnTo>
                  <a:pt x="2185011" y="4279369"/>
                </a:lnTo>
                <a:lnTo>
                  <a:pt x="2181051" y="4283080"/>
                </a:lnTo>
                <a:lnTo>
                  <a:pt x="2177620" y="4287320"/>
                </a:lnTo>
                <a:lnTo>
                  <a:pt x="2170492" y="4295801"/>
                </a:lnTo>
                <a:lnTo>
                  <a:pt x="2166797" y="4300306"/>
                </a:lnTo>
                <a:lnTo>
                  <a:pt x="2162573" y="4304281"/>
                </a:lnTo>
                <a:lnTo>
                  <a:pt x="2158350" y="4308257"/>
                </a:lnTo>
                <a:lnTo>
                  <a:pt x="2153334" y="4311702"/>
                </a:lnTo>
                <a:lnTo>
                  <a:pt x="2150431" y="4313292"/>
                </a:lnTo>
                <a:lnTo>
                  <a:pt x="2147527" y="4314882"/>
                </a:lnTo>
                <a:lnTo>
                  <a:pt x="2144623" y="4316472"/>
                </a:lnTo>
                <a:lnTo>
                  <a:pt x="2140928" y="4317798"/>
                </a:lnTo>
                <a:lnTo>
                  <a:pt x="2160462" y="4349600"/>
                </a:lnTo>
                <a:lnTo>
                  <a:pt x="2168909" y="4369212"/>
                </a:lnTo>
                <a:lnTo>
                  <a:pt x="2131953" y="4387763"/>
                </a:lnTo>
                <a:lnTo>
                  <a:pt x="2128521" y="4385643"/>
                </a:lnTo>
                <a:lnTo>
                  <a:pt x="2125618" y="4383523"/>
                </a:lnTo>
                <a:lnTo>
                  <a:pt x="2123506" y="4381668"/>
                </a:lnTo>
                <a:lnTo>
                  <a:pt x="2121394" y="4379283"/>
                </a:lnTo>
                <a:lnTo>
                  <a:pt x="2120074" y="4376897"/>
                </a:lnTo>
                <a:lnTo>
                  <a:pt x="2119018" y="4374512"/>
                </a:lnTo>
                <a:lnTo>
                  <a:pt x="2117962" y="4371862"/>
                </a:lnTo>
                <a:lnTo>
                  <a:pt x="2117434" y="4369212"/>
                </a:lnTo>
                <a:lnTo>
                  <a:pt x="2116115" y="4363646"/>
                </a:lnTo>
                <a:lnTo>
                  <a:pt x="2114531" y="4357816"/>
                </a:lnTo>
                <a:lnTo>
                  <a:pt x="2113211" y="4354636"/>
                </a:lnTo>
                <a:lnTo>
                  <a:pt x="2111891" y="4351190"/>
                </a:lnTo>
                <a:lnTo>
                  <a:pt x="2110043" y="4348010"/>
                </a:lnTo>
                <a:lnTo>
                  <a:pt x="2107668" y="4344565"/>
                </a:lnTo>
                <a:lnTo>
                  <a:pt x="2105292" y="4349335"/>
                </a:lnTo>
                <a:lnTo>
                  <a:pt x="2103180" y="4353045"/>
                </a:lnTo>
                <a:lnTo>
                  <a:pt x="2101068" y="4355961"/>
                </a:lnTo>
                <a:lnTo>
                  <a:pt x="2098957" y="4357816"/>
                </a:lnTo>
                <a:lnTo>
                  <a:pt x="2096845" y="4358876"/>
                </a:lnTo>
                <a:lnTo>
                  <a:pt x="2096053" y="4359141"/>
                </a:lnTo>
                <a:lnTo>
                  <a:pt x="2094733" y="4359671"/>
                </a:lnTo>
                <a:lnTo>
                  <a:pt x="2092621" y="4359141"/>
                </a:lnTo>
                <a:lnTo>
                  <a:pt x="2090510" y="4358346"/>
                </a:lnTo>
                <a:lnTo>
                  <a:pt x="2088134" y="4357021"/>
                </a:lnTo>
                <a:lnTo>
                  <a:pt x="2085758" y="4355166"/>
                </a:lnTo>
                <a:lnTo>
                  <a:pt x="2080215" y="4349865"/>
                </a:lnTo>
                <a:lnTo>
                  <a:pt x="2073615" y="4342975"/>
                </a:lnTo>
                <a:lnTo>
                  <a:pt x="2066224" y="4335554"/>
                </a:lnTo>
                <a:lnTo>
                  <a:pt x="2041939" y="4328928"/>
                </a:lnTo>
                <a:lnTo>
                  <a:pt x="2025045" y="4320978"/>
                </a:lnTo>
                <a:lnTo>
                  <a:pt x="2007887" y="4324953"/>
                </a:lnTo>
                <a:lnTo>
                  <a:pt x="1999968" y="4344035"/>
                </a:lnTo>
                <a:lnTo>
                  <a:pt x="1995254" y="4323789"/>
                </a:lnTo>
                <a:lnTo>
                  <a:pt x="1994959" y="4324418"/>
                </a:lnTo>
                <a:lnTo>
                  <a:pt x="1998695" y="4340484"/>
                </a:lnTo>
                <a:lnTo>
                  <a:pt x="1998663" y="4340378"/>
                </a:lnTo>
                <a:lnTo>
                  <a:pt x="1997075" y="4337452"/>
                </a:lnTo>
                <a:lnTo>
                  <a:pt x="1995223" y="4333994"/>
                </a:lnTo>
                <a:lnTo>
                  <a:pt x="1990725" y="4326280"/>
                </a:lnTo>
                <a:lnTo>
                  <a:pt x="1987815" y="4322024"/>
                </a:lnTo>
                <a:lnTo>
                  <a:pt x="1984640" y="4318300"/>
                </a:lnTo>
                <a:lnTo>
                  <a:pt x="1981729" y="4314576"/>
                </a:lnTo>
                <a:lnTo>
                  <a:pt x="1978554" y="4310852"/>
                </a:lnTo>
                <a:lnTo>
                  <a:pt x="1975644" y="4307926"/>
                </a:lnTo>
                <a:lnTo>
                  <a:pt x="1972734" y="4305266"/>
                </a:lnTo>
                <a:lnTo>
                  <a:pt x="1969823" y="4303670"/>
                </a:lnTo>
                <a:lnTo>
                  <a:pt x="1967177" y="4302340"/>
                </a:lnTo>
                <a:lnTo>
                  <a:pt x="1965590" y="4302074"/>
                </a:lnTo>
                <a:lnTo>
                  <a:pt x="1964532" y="4302074"/>
                </a:lnTo>
                <a:lnTo>
                  <a:pt x="1963473" y="4302340"/>
                </a:lnTo>
                <a:lnTo>
                  <a:pt x="1962415" y="4302872"/>
                </a:lnTo>
                <a:lnTo>
                  <a:pt x="1975379" y="4324152"/>
                </a:lnTo>
                <a:lnTo>
                  <a:pt x="1972469" y="4324152"/>
                </a:lnTo>
                <a:lnTo>
                  <a:pt x="1969823" y="4323886"/>
                </a:lnTo>
                <a:lnTo>
                  <a:pt x="1967177" y="4323620"/>
                </a:lnTo>
                <a:lnTo>
                  <a:pt x="1964796" y="4323088"/>
                </a:lnTo>
                <a:lnTo>
                  <a:pt x="1962679" y="4322024"/>
                </a:lnTo>
                <a:lnTo>
                  <a:pt x="1960827" y="4321226"/>
                </a:lnTo>
                <a:lnTo>
                  <a:pt x="1958975" y="4320162"/>
                </a:lnTo>
                <a:lnTo>
                  <a:pt x="1957388" y="4318566"/>
                </a:lnTo>
                <a:lnTo>
                  <a:pt x="1956065" y="4317236"/>
                </a:lnTo>
                <a:lnTo>
                  <a:pt x="1955007" y="4315374"/>
                </a:lnTo>
                <a:lnTo>
                  <a:pt x="1953948" y="4313512"/>
                </a:lnTo>
                <a:lnTo>
                  <a:pt x="1953419" y="4311650"/>
                </a:lnTo>
                <a:lnTo>
                  <a:pt x="1952890" y="4309256"/>
                </a:lnTo>
                <a:lnTo>
                  <a:pt x="1952625" y="4306862"/>
                </a:lnTo>
                <a:lnTo>
                  <a:pt x="1952625" y="4304202"/>
                </a:lnTo>
                <a:lnTo>
                  <a:pt x="1952625" y="4301276"/>
                </a:lnTo>
                <a:lnTo>
                  <a:pt x="1952096" y="4296754"/>
                </a:lnTo>
                <a:lnTo>
                  <a:pt x="1951567" y="4292232"/>
                </a:lnTo>
                <a:lnTo>
                  <a:pt x="1950773" y="4287976"/>
                </a:lnTo>
                <a:lnTo>
                  <a:pt x="1949186" y="4283720"/>
                </a:lnTo>
                <a:lnTo>
                  <a:pt x="1947598" y="4279730"/>
                </a:lnTo>
                <a:lnTo>
                  <a:pt x="1945482" y="4275740"/>
                </a:lnTo>
                <a:lnTo>
                  <a:pt x="1942836" y="4272282"/>
                </a:lnTo>
                <a:lnTo>
                  <a:pt x="1939925" y="4268823"/>
                </a:lnTo>
                <a:lnTo>
                  <a:pt x="1936750" y="4265897"/>
                </a:lnTo>
                <a:lnTo>
                  <a:pt x="1933046" y="4263237"/>
                </a:lnTo>
                <a:lnTo>
                  <a:pt x="1929342" y="4260843"/>
                </a:lnTo>
                <a:lnTo>
                  <a:pt x="1925109" y="4258715"/>
                </a:lnTo>
                <a:lnTo>
                  <a:pt x="1920875" y="4256853"/>
                </a:lnTo>
                <a:lnTo>
                  <a:pt x="1916377" y="4255789"/>
                </a:lnTo>
                <a:lnTo>
                  <a:pt x="1911350" y="4254991"/>
                </a:lnTo>
                <a:lnTo>
                  <a:pt x="1906059" y="4254725"/>
                </a:lnTo>
                <a:lnTo>
                  <a:pt x="1895211" y="4251533"/>
                </a:lnTo>
                <a:lnTo>
                  <a:pt x="1893623" y="4249937"/>
                </a:lnTo>
                <a:lnTo>
                  <a:pt x="1885421" y="4228657"/>
                </a:lnTo>
                <a:lnTo>
                  <a:pt x="1852084" y="4206047"/>
                </a:lnTo>
                <a:lnTo>
                  <a:pt x="1858698" y="4220677"/>
                </a:lnTo>
                <a:lnTo>
                  <a:pt x="1874838" y="4232913"/>
                </a:lnTo>
                <a:lnTo>
                  <a:pt x="1862667" y="4247543"/>
                </a:lnTo>
                <a:lnTo>
                  <a:pt x="1860021" y="4246479"/>
                </a:lnTo>
                <a:lnTo>
                  <a:pt x="1849438" y="4237169"/>
                </a:lnTo>
                <a:lnTo>
                  <a:pt x="1822715" y="4218017"/>
                </a:lnTo>
                <a:lnTo>
                  <a:pt x="1819011" y="4202323"/>
                </a:lnTo>
                <a:lnTo>
                  <a:pt x="1827742" y="4186895"/>
                </a:lnTo>
                <a:lnTo>
                  <a:pt x="1817688" y="4166412"/>
                </a:lnTo>
                <a:lnTo>
                  <a:pt x="1825890" y="4154974"/>
                </a:lnTo>
                <a:lnTo>
                  <a:pt x="1830205" y="4147262"/>
                </a:lnTo>
                <a:lnTo>
                  <a:pt x="1829040" y="4147262"/>
                </a:lnTo>
                <a:lnTo>
                  <a:pt x="1824806" y="4155726"/>
                </a:lnTo>
                <a:lnTo>
                  <a:pt x="1820307" y="4152817"/>
                </a:lnTo>
                <a:lnTo>
                  <a:pt x="1813691" y="4148055"/>
                </a:lnTo>
                <a:lnTo>
                  <a:pt x="1806546" y="4141972"/>
                </a:lnTo>
                <a:lnTo>
                  <a:pt x="1797549" y="4134830"/>
                </a:lnTo>
                <a:lnTo>
                  <a:pt x="1788552" y="4126366"/>
                </a:lnTo>
                <a:lnTo>
                  <a:pt x="1778760" y="4117372"/>
                </a:lnTo>
                <a:lnTo>
                  <a:pt x="1768969" y="4107586"/>
                </a:lnTo>
                <a:lnTo>
                  <a:pt x="1758913" y="4097534"/>
                </a:lnTo>
                <a:lnTo>
                  <a:pt x="1749651" y="4087747"/>
                </a:lnTo>
                <a:lnTo>
                  <a:pt x="1740389" y="4077432"/>
                </a:lnTo>
                <a:lnTo>
                  <a:pt x="1732451" y="4067645"/>
                </a:lnTo>
                <a:lnTo>
                  <a:pt x="1725570" y="4058387"/>
                </a:lnTo>
                <a:lnTo>
                  <a:pt x="1722659" y="4053890"/>
                </a:lnTo>
                <a:lnTo>
                  <a:pt x="1720278" y="4049658"/>
                </a:lnTo>
                <a:lnTo>
                  <a:pt x="1717896" y="4045691"/>
                </a:lnTo>
                <a:lnTo>
                  <a:pt x="1716308" y="4041987"/>
                </a:lnTo>
                <a:lnTo>
                  <a:pt x="1715250" y="4038549"/>
                </a:lnTo>
                <a:lnTo>
                  <a:pt x="1714191" y="4035110"/>
                </a:lnTo>
                <a:lnTo>
                  <a:pt x="1714191" y="4032465"/>
                </a:lnTo>
                <a:lnTo>
                  <a:pt x="1714985" y="4029820"/>
                </a:lnTo>
                <a:lnTo>
                  <a:pt x="1720013" y="4033259"/>
                </a:lnTo>
                <a:lnTo>
                  <a:pt x="1723453" y="4034846"/>
                </a:lnTo>
                <a:lnTo>
                  <a:pt x="1726100" y="4035375"/>
                </a:lnTo>
                <a:lnTo>
                  <a:pt x="1727687" y="4035375"/>
                </a:lnTo>
                <a:lnTo>
                  <a:pt x="1729011" y="4035110"/>
                </a:lnTo>
                <a:lnTo>
                  <a:pt x="1729540" y="4034317"/>
                </a:lnTo>
                <a:lnTo>
                  <a:pt x="1730069" y="4034052"/>
                </a:lnTo>
                <a:lnTo>
                  <a:pt x="1731128" y="4033788"/>
                </a:lnTo>
                <a:lnTo>
                  <a:pt x="1731128" y="4030878"/>
                </a:lnTo>
                <a:lnTo>
                  <a:pt x="1726100" y="4024001"/>
                </a:lnTo>
                <a:lnTo>
                  <a:pt x="1724247" y="4021356"/>
                </a:lnTo>
                <a:lnTo>
                  <a:pt x="1722924" y="4018711"/>
                </a:lnTo>
                <a:lnTo>
                  <a:pt x="1722130" y="4017388"/>
                </a:lnTo>
                <a:lnTo>
                  <a:pt x="1721866" y="4016066"/>
                </a:lnTo>
                <a:lnTo>
                  <a:pt x="1721866" y="4015008"/>
                </a:lnTo>
                <a:lnTo>
                  <a:pt x="1722130" y="4013685"/>
                </a:lnTo>
                <a:lnTo>
                  <a:pt x="1722924" y="4012362"/>
                </a:lnTo>
                <a:lnTo>
                  <a:pt x="1723453" y="4011040"/>
                </a:lnTo>
                <a:lnTo>
                  <a:pt x="1724512" y="4009717"/>
                </a:lnTo>
                <a:lnTo>
                  <a:pt x="1726100" y="4008395"/>
                </a:lnTo>
                <a:lnTo>
                  <a:pt x="1711280" y="4006279"/>
                </a:lnTo>
                <a:lnTo>
                  <a:pt x="1707576" y="4009717"/>
                </a:lnTo>
                <a:lnTo>
                  <a:pt x="1703077" y="4007072"/>
                </a:lnTo>
                <a:lnTo>
                  <a:pt x="1704929" y="3996227"/>
                </a:lnTo>
                <a:lnTo>
                  <a:pt x="1700431" y="4018182"/>
                </a:lnTo>
                <a:lnTo>
                  <a:pt x="1698578" y="4020827"/>
                </a:lnTo>
                <a:lnTo>
                  <a:pt x="1696197" y="4022943"/>
                </a:lnTo>
                <a:lnTo>
                  <a:pt x="1693815" y="4024530"/>
                </a:lnTo>
                <a:lnTo>
                  <a:pt x="1691433" y="4026117"/>
                </a:lnTo>
                <a:lnTo>
                  <a:pt x="1688787" y="4027175"/>
                </a:lnTo>
                <a:lnTo>
                  <a:pt x="1686141" y="4028233"/>
                </a:lnTo>
                <a:lnTo>
                  <a:pt x="1683230" y="4029026"/>
                </a:lnTo>
                <a:lnTo>
                  <a:pt x="1680319" y="4029291"/>
                </a:lnTo>
                <a:lnTo>
                  <a:pt x="1677673" y="4029556"/>
                </a:lnTo>
                <a:lnTo>
                  <a:pt x="1674497" y="4029556"/>
                </a:lnTo>
                <a:lnTo>
                  <a:pt x="1671586" y="4029291"/>
                </a:lnTo>
                <a:lnTo>
                  <a:pt x="1668675" y="4029026"/>
                </a:lnTo>
                <a:lnTo>
                  <a:pt x="1662060" y="4027968"/>
                </a:lnTo>
                <a:lnTo>
                  <a:pt x="1655973" y="4026117"/>
                </a:lnTo>
                <a:lnTo>
                  <a:pt x="1649358" y="4024001"/>
                </a:lnTo>
                <a:lnTo>
                  <a:pt x="1643007" y="4021356"/>
                </a:lnTo>
                <a:lnTo>
                  <a:pt x="1630569" y="4015801"/>
                </a:lnTo>
                <a:lnTo>
                  <a:pt x="1619190" y="4010511"/>
                </a:lnTo>
                <a:lnTo>
                  <a:pt x="1613898" y="4008130"/>
                </a:lnTo>
                <a:lnTo>
                  <a:pt x="1609399" y="4006543"/>
                </a:lnTo>
                <a:lnTo>
                  <a:pt x="1608870" y="4006543"/>
                </a:lnTo>
                <a:lnTo>
                  <a:pt x="1608340" y="4006543"/>
                </a:lnTo>
                <a:lnTo>
                  <a:pt x="1608076" y="4006543"/>
                </a:lnTo>
                <a:lnTo>
                  <a:pt x="1607547" y="4006543"/>
                </a:lnTo>
                <a:lnTo>
                  <a:pt x="1607282" y="4006543"/>
                </a:lnTo>
                <a:lnTo>
                  <a:pt x="1606753" y="4006543"/>
                </a:lnTo>
                <a:lnTo>
                  <a:pt x="1604636" y="4006808"/>
                </a:lnTo>
                <a:lnTo>
                  <a:pt x="1594051" y="4006014"/>
                </a:lnTo>
                <a:lnTo>
                  <a:pt x="1571557" y="3998872"/>
                </a:lnTo>
                <a:lnTo>
                  <a:pt x="1559384" y="3994905"/>
                </a:lnTo>
                <a:lnTo>
                  <a:pt x="1547211" y="3990673"/>
                </a:lnTo>
                <a:lnTo>
                  <a:pt x="1534774" y="3985912"/>
                </a:lnTo>
                <a:lnTo>
                  <a:pt x="1522336" y="3980886"/>
                </a:lnTo>
                <a:lnTo>
                  <a:pt x="1510164" y="3975331"/>
                </a:lnTo>
                <a:lnTo>
                  <a:pt x="1497991" y="3969777"/>
                </a:lnTo>
                <a:lnTo>
                  <a:pt x="1486612" y="3963693"/>
                </a:lnTo>
                <a:lnTo>
                  <a:pt x="1481055" y="3960254"/>
                </a:lnTo>
                <a:lnTo>
                  <a:pt x="1475762" y="3956816"/>
                </a:lnTo>
                <a:lnTo>
                  <a:pt x="1470734" y="3953377"/>
                </a:lnTo>
                <a:lnTo>
                  <a:pt x="1465706" y="3949938"/>
                </a:lnTo>
                <a:lnTo>
                  <a:pt x="1461208" y="3945971"/>
                </a:lnTo>
                <a:lnTo>
                  <a:pt x="1456709" y="3942532"/>
                </a:lnTo>
                <a:lnTo>
                  <a:pt x="1452739" y="3938564"/>
                </a:lnTo>
                <a:lnTo>
                  <a:pt x="1448770" y="3934332"/>
                </a:lnTo>
                <a:lnTo>
                  <a:pt x="1445330" y="3930365"/>
                </a:lnTo>
                <a:lnTo>
                  <a:pt x="1442154" y="3926133"/>
                </a:lnTo>
                <a:lnTo>
                  <a:pt x="1439243" y="3921636"/>
                </a:lnTo>
                <a:lnTo>
                  <a:pt x="1436597" y="3917404"/>
                </a:lnTo>
                <a:lnTo>
                  <a:pt x="1434480" y="3912643"/>
                </a:lnTo>
                <a:lnTo>
                  <a:pt x="1432628" y="3907881"/>
                </a:lnTo>
                <a:lnTo>
                  <a:pt x="1429452" y="3902327"/>
                </a:lnTo>
                <a:lnTo>
                  <a:pt x="1425218" y="3897037"/>
                </a:lnTo>
                <a:lnTo>
                  <a:pt x="1420984" y="3891482"/>
                </a:lnTo>
                <a:lnTo>
                  <a:pt x="1416221" y="3885663"/>
                </a:lnTo>
                <a:lnTo>
                  <a:pt x="1411193" y="3880108"/>
                </a:lnTo>
                <a:lnTo>
                  <a:pt x="1405900" y="3874553"/>
                </a:lnTo>
                <a:lnTo>
                  <a:pt x="1400079" y="3869263"/>
                </a:lnTo>
                <a:lnTo>
                  <a:pt x="1394257" y="3863973"/>
                </a:lnTo>
                <a:lnTo>
                  <a:pt x="1388435" y="3858683"/>
                </a:lnTo>
                <a:lnTo>
                  <a:pt x="1382084" y="3853922"/>
                </a:lnTo>
                <a:lnTo>
                  <a:pt x="1375998" y="3849425"/>
                </a:lnTo>
                <a:lnTo>
                  <a:pt x="1369911" y="3844928"/>
                </a:lnTo>
                <a:lnTo>
                  <a:pt x="1363825" y="3841225"/>
                </a:lnTo>
                <a:lnTo>
                  <a:pt x="1357474" y="3837522"/>
                </a:lnTo>
                <a:lnTo>
                  <a:pt x="1351652" y="3834613"/>
                </a:lnTo>
                <a:lnTo>
                  <a:pt x="1345830" y="3831967"/>
                </a:lnTo>
                <a:lnTo>
                  <a:pt x="1369382" y="3850219"/>
                </a:lnTo>
                <a:lnTo>
                  <a:pt x="1365677" y="3848367"/>
                </a:lnTo>
                <a:lnTo>
                  <a:pt x="1361972" y="3847309"/>
                </a:lnTo>
                <a:lnTo>
                  <a:pt x="1358532" y="3845986"/>
                </a:lnTo>
                <a:lnTo>
                  <a:pt x="1354827" y="3845193"/>
                </a:lnTo>
                <a:lnTo>
                  <a:pt x="1348476" y="3843606"/>
                </a:lnTo>
                <a:lnTo>
                  <a:pt x="1342919" y="3842283"/>
                </a:lnTo>
                <a:lnTo>
                  <a:pt x="1340273" y="3841754"/>
                </a:lnTo>
                <a:lnTo>
                  <a:pt x="1338156" y="3840696"/>
                </a:lnTo>
                <a:lnTo>
                  <a:pt x="1336833" y="3839638"/>
                </a:lnTo>
                <a:lnTo>
                  <a:pt x="1335245" y="3838051"/>
                </a:lnTo>
                <a:lnTo>
                  <a:pt x="1334716" y="3836729"/>
                </a:lnTo>
                <a:lnTo>
                  <a:pt x="1334451" y="3834348"/>
                </a:lnTo>
                <a:lnTo>
                  <a:pt x="1334716" y="3831967"/>
                </a:lnTo>
                <a:lnTo>
                  <a:pt x="1335510" y="3829058"/>
                </a:lnTo>
                <a:lnTo>
                  <a:pt x="1327306" y="3833819"/>
                </a:lnTo>
                <a:lnTo>
                  <a:pt x="1325983" y="3827206"/>
                </a:lnTo>
                <a:lnTo>
                  <a:pt x="1321484" y="3825619"/>
                </a:lnTo>
                <a:lnTo>
                  <a:pt x="1315927" y="3834613"/>
                </a:lnTo>
                <a:lnTo>
                  <a:pt x="1326248" y="3836464"/>
                </a:lnTo>
                <a:lnTo>
                  <a:pt x="1319368" y="3837522"/>
                </a:lnTo>
                <a:lnTo>
                  <a:pt x="1313016" y="3839109"/>
                </a:lnTo>
                <a:lnTo>
                  <a:pt x="1307195" y="3840432"/>
                </a:lnTo>
                <a:lnTo>
                  <a:pt x="1301108" y="3842283"/>
                </a:lnTo>
                <a:lnTo>
                  <a:pt x="1290788" y="3845722"/>
                </a:lnTo>
                <a:lnTo>
                  <a:pt x="1280997" y="3849690"/>
                </a:lnTo>
                <a:lnTo>
                  <a:pt x="1263267" y="3857096"/>
                </a:lnTo>
                <a:lnTo>
                  <a:pt x="1255063" y="3860534"/>
                </a:lnTo>
                <a:lnTo>
                  <a:pt x="1247124" y="3863444"/>
                </a:lnTo>
                <a:lnTo>
                  <a:pt x="1243155" y="3864502"/>
                </a:lnTo>
                <a:lnTo>
                  <a:pt x="1238921" y="3865825"/>
                </a:lnTo>
                <a:lnTo>
                  <a:pt x="1234687" y="3866618"/>
                </a:lnTo>
                <a:lnTo>
                  <a:pt x="1230453" y="3867147"/>
                </a:lnTo>
                <a:lnTo>
                  <a:pt x="1225689" y="3867412"/>
                </a:lnTo>
                <a:lnTo>
                  <a:pt x="1221455" y="3867676"/>
                </a:lnTo>
                <a:lnTo>
                  <a:pt x="1216427" y="3867412"/>
                </a:lnTo>
                <a:lnTo>
                  <a:pt x="1211399" y="3867147"/>
                </a:lnTo>
                <a:lnTo>
                  <a:pt x="1206107" y="3866354"/>
                </a:lnTo>
                <a:lnTo>
                  <a:pt x="1200814" y="3865031"/>
                </a:lnTo>
                <a:lnTo>
                  <a:pt x="1194992" y="3863973"/>
                </a:lnTo>
                <a:lnTo>
                  <a:pt x="1188906" y="3861857"/>
                </a:lnTo>
                <a:lnTo>
                  <a:pt x="1182290" y="3859741"/>
                </a:lnTo>
                <a:lnTo>
                  <a:pt x="1175675" y="3857096"/>
                </a:lnTo>
                <a:lnTo>
                  <a:pt x="1168265" y="3853922"/>
                </a:lnTo>
                <a:lnTo>
                  <a:pt x="1160855" y="3850483"/>
                </a:lnTo>
                <a:lnTo>
                  <a:pt x="1127248" y="3834613"/>
                </a:lnTo>
                <a:lnTo>
                  <a:pt x="1108724" y="3825619"/>
                </a:lnTo>
                <a:lnTo>
                  <a:pt x="1099462" y="3820594"/>
                </a:lnTo>
                <a:lnTo>
                  <a:pt x="1090200" y="3815568"/>
                </a:lnTo>
                <a:lnTo>
                  <a:pt x="1081203" y="3810542"/>
                </a:lnTo>
                <a:lnTo>
                  <a:pt x="1072735" y="3805252"/>
                </a:lnTo>
                <a:lnTo>
                  <a:pt x="1064266" y="3799962"/>
                </a:lnTo>
                <a:lnTo>
                  <a:pt x="1056593" y="3794407"/>
                </a:lnTo>
                <a:lnTo>
                  <a:pt x="1049183" y="3788853"/>
                </a:lnTo>
                <a:lnTo>
                  <a:pt x="1042832" y="3783033"/>
                </a:lnTo>
                <a:lnTo>
                  <a:pt x="1036746" y="3777479"/>
                </a:lnTo>
                <a:lnTo>
                  <a:pt x="1034628" y="3774569"/>
                </a:lnTo>
                <a:lnTo>
                  <a:pt x="1032247" y="3771659"/>
                </a:lnTo>
                <a:lnTo>
                  <a:pt x="1107401" y="3771659"/>
                </a:lnTo>
                <a:lnTo>
                  <a:pt x="1182290" y="3770601"/>
                </a:lnTo>
                <a:lnTo>
                  <a:pt x="1257444" y="3769808"/>
                </a:lnTo>
                <a:lnTo>
                  <a:pt x="1332599" y="3768485"/>
                </a:lnTo>
                <a:lnTo>
                  <a:pt x="1407488" y="3766898"/>
                </a:lnTo>
                <a:lnTo>
                  <a:pt x="1482642" y="3764782"/>
                </a:lnTo>
                <a:lnTo>
                  <a:pt x="1557532" y="3762931"/>
                </a:lnTo>
                <a:lnTo>
                  <a:pt x="1632686" y="3760550"/>
                </a:lnTo>
                <a:lnTo>
                  <a:pt x="1632359" y="3765460"/>
                </a:lnTo>
                <a:lnTo>
                  <a:pt x="1633507" y="3763346"/>
                </a:lnTo>
                <a:lnTo>
                  <a:pt x="1635352" y="3760700"/>
                </a:lnTo>
                <a:lnTo>
                  <a:pt x="1637723" y="3758055"/>
                </a:lnTo>
                <a:lnTo>
                  <a:pt x="1640359" y="3755938"/>
                </a:lnTo>
                <a:lnTo>
                  <a:pt x="1643258" y="3754086"/>
                </a:lnTo>
                <a:lnTo>
                  <a:pt x="1646684" y="3753027"/>
                </a:lnTo>
                <a:lnTo>
                  <a:pt x="1650110" y="3752234"/>
                </a:lnTo>
                <a:lnTo>
                  <a:pt x="1654326" y="3751440"/>
                </a:lnTo>
                <a:close/>
                <a:moveTo>
                  <a:pt x="6018805" y="3744556"/>
                </a:moveTo>
                <a:lnTo>
                  <a:pt x="6017748" y="3756729"/>
                </a:lnTo>
                <a:lnTo>
                  <a:pt x="6018805" y="3744821"/>
                </a:lnTo>
                <a:lnTo>
                  <a:pt x="6018805" y="3744556"/>
                </a:lnTo>
                <a:close/>
                <a:moveTo>
                  <a:pt x="1658599" y="3701585"/>
                </a:moveTo>
                <a:lnTo>
                  <a:pt x="1658090" y="3702094"/>
                </a:lnTo>
                <a:lnTo>
                  <a:pt x="1654386" y="3705268"/>
                </a:lnTo>
                <a:lnTo>
                  <a:pt x="1650681" y="3707913"/>
                </a:lnTo>
                <a:lnTo>
                  <a:pt x="1646711" y="3710029"/>
                </a:lnTo>
                <a:lnTo>
                  <a:pt x="1643007" y="3711616"/>
                </a:lnTo>
                <a:lnTo>
                  <a:pt x="1642742" y="3711616"/>
                </a:lnTo>
                <a:lnTo>
                  <a:pt x="1641154" y="3712145"/>
                </a:lnTo>
                <a:lnTo>
                  <a:pt x="1639929" y="3715955"/>
                </a:lnTo>
                <a:lnTo>
                  <a:pt x="1642731" y="3712017"/>
                </a:lnTo>
                <a:lnTo>
                  <a:pt x="1652482" y="3716515"/>
                </a:lnTo>
                <a:lnTo>
                  <a:pt x="1655380" y="3709371"/>
                </a:lnTo>
                <a:lnTo>
                  <a:pt x="1658016" y="3702756"/>
                </a:lnTo>
                <a:lnTo>
                  <a:pt x="1658599" y="3701585"/>
                </a:lnTo>
                <a:close/>
                <a:moveTo>
                  <a:pt x="1399814" y="3692042"/>
                </a:moveTo>
                <a:lnTo>
                  <a:pt x="1399549" y="3692307"/>
                </a:lnTo>
                <a:lnTo>
                  <a:pt x="1387641" y="3697332"/>
                </a:lnTo>
                <a:lnTo>
                  <a:pt x="1398755" y="3693365"/>
                </a:lnTo>
                <a:lnTo>
                  <a:pt x="1399814" y="3692042"/>
                </a:lnTo>
                <a:close/>
                <a:moveTo>
                  <a:pt x="6446022" y="3689388"/>
                </a:moveTo>
                <a:lnTo>
                  <a:pt x="6445492" y="3690182"/>
                </a:lnTo>
                <a:lnTo>
                  <a:pt x="6444963" y="3690975"/>
                </a:lnTo>
                <a:lnTo>
                  <a:pt x="6446022" y="3689388"/>
                </a:lnTo>
                <a:close/>
                <a:moveTo>
                  <a:pt x="6112878" y="3679990"/>
                </a:moveTo>
                <a:lnTo>
                  <a:pt x="6097023" y="3693485"/>
                </a:lnTo>
                <a:lnTo>
                  <a:pt x="6099929" y="3693221"/>
                </a:lnTo>
                <a:lnTo>
                  <a:pt x="6112349" y="3680519"/>
                </a:lnTo>
                <a:lnTo>
                  <a:pt x="6112878" y="3679990"/>
                </a:lnTo>
                <a:close/>
                <a:moveTo>
                  <a:pt x="1278350" y="3679346"/>
                </a:moveTo>
                <a:lnTo>
                  <a:pt x="1274645" y="3686223"/>
                </a:lnTo>
                <a:lnTo>
                  <a:pt x="1278350" y="3679610"/>
                </a:lnTo>
                <a:lnTo>
                  <a:pt x="1278350" y="3679346"/>
                </a:lnTo>
                <a:close/>
                <a:moveTo>
                  <a:pt x="1509368" y="3663863"/>
                </a:moveTo>
                <a:lnTo>
                  <a:pt x="1511301" y="3663863"/>
                </a:lnTo>
                <a:lnTo>
                  <a:pt x="1510472" y="3664143"/>
                </a:lnTo>
                <a:lnTo>
                  <a:pt x="1492251" y="3673388"/>
                </a:lnTo>
                <a:lnTo>
                  <a:pt x="1503018" y="3665824"/>
                </a:lnTo>
                <a:lnTo>
                  <a:pt x="1509368" y="3663863"/>
                </a:lnTo>
                <a:close/>
                <a:moveTo>
                  <a:pt x="6440463" y="3662663"/>
                </a:moveTo>
                <a:lnTo>
                  <a:pt x="6439669" y="3670336"/>
                </a:lnTo>
                <a:lnTo>
                  <a:pt x="6440463" y="3662927"/>
                </a:lnTo>
                <a:lnTo>
                  <a:pt x="6440463" y="3662663"/>
                </a:lnTo>
                <a:close/>
                <a:moveTo>
                  <a:pt x="2363764" y="3648286"/>
                </a:moveTo>
                <a:lnTo>
                  <a:pt x="2365355" y="3650109"/>
                </a:lnTo>
                <a:lnTo>
                  <a:pt x="2367211" y="3651671"/>
                </a:lnTo>
                <a:lnTo>
                  <a:pt x="2370658" y="3656360"/>
                </a:lnTo>
                <a:lnTo>
                  <a:pt x="2373309" y="3660787"/>
                </a:lnTo>
                <a:lnTo>
                  <a:pt x="2374900" y="3663131"/>
                </a:lnTo>
                <a:lnTo>
                  <a:pt x="2361908" y="3667038"/>
                </a:lnTo>
                <a:lnTo>
                  <a:pt x="2363764" y="3648806"/>
                </a:lnTo>
                <a:lnTo>
                  <a:pt x="2363764" y="3648286"/>
                </a:lnTo>
                <a:close/>
                <a:moveTo>
                  <a:pt x="5843444" y="3644813"/>
                </a:moveTo>
                <a:lnTo>
                  <a:pt x="5849939" y="3649526"/>
                </a:lnTo>
                <a:lnTo>
                  <a:pt x="5849419" y="3652751"/>
                </a:lnTo>
                <a:lnTo>
                  <a:pt x="5835651" y="3651511"/>
                </a:lnTo>
                <a:lnTo>
                  <a:pt x="5836171" y="3648038"/>
                </a:lnTo>
                <a:lnTo>
                  <a:pt x="5843444" y="3644813"/>
                </a:lnTo>
                <a:close/>
                <a:moveTo>
                  <a:pt x="2526666" y="3636875"/>
                </a:moveTo>
                <a:lnTo>
                  <a:pt x="2530476" y="3638463"/>
                </a:lnTo>
                <a:lnTo>
                  <a:pt x="2524126" y="3637669"/>
                </a:lnTo>
                <a:lnTo>
                  <a:pt x="2526666" y="3636875"/>
                </a:lnTo>
                <a:close/>
                <a:moveTo>
                  <a:pt x="6455551" y="3635408"/>
                </a:moveTo>
                <a:lnTo>
                  <a:pt x="6456081" y="3637525"/>
                </a:lnTo>
                <a:lnTo>
                  <a:pt x="6455816" y="3635673"/>
                </a:lnTo>
                <a:lnTo>
                  <a:pt x="6455551" y="3635408"/>
                </a:lnTo>
                <a:close/>
                <a:moveTo>
                  <a:pt x="2275739" y="3633700"/>
                </a:moveTo>
                <a:lnTo>
                  <a:pt x="2275209" y="3635523"/>
                </a:lnTo>
                <a:lnTo>
                  <a:pt x="2274413" y="3639170"/>
                </a:lnTo>
                <a:lnTo>
                  <a:pt x="2273353" y="3642556"/>
                </a:lnTo>
                <a:lnTo>
                  <a:pt x="2273088" y="3645941"/>
                </a:lnTo>
                <a:lnTo>
                  <a:pt x="2272823" y="3649588"/>
                </a:lnTo>
                <a:lnTo>
                  <a:pt x="2272823" y="3652974"/>
                </a:lnTo>
                <a:lnTo>
                  <a:pt x="2273088" y="3656620"/>
                </a:lnTo>
                <a:lnTo>
                  <a:pt x="2273353" y="3660266"/>
                </a:lnTo>
                <a:lnTo>
                  <a:pt x="2274413" y="3663652"/>
                </a:lnTo>
                <a:lnTo>
                  <a:pt x="2259566" y="3655839"/>
                </a:lnTo>
                <a:lnTo>
                  <a:pt x="2247900" y="3651150"/>
                </a:lnTo>
                <a:lnTo>
                  <a:pt x="2250816" y="3648286"/>
                </a:lnTo>
                <a:lnTo>
                  <a:pt x="2253998" y="3645681"/>
                </a:lnTo>
                <a:lnTo>
                  <a:pt x="2257710" y="3643076"/>
                </a:lnTo>
                <a:lnTo>
                  <a:pt x="2261157" y="3640732"/>
                </a:lnTo>
                <a:lnTo>
                  <a:pt x="2264603" y="3638909"/>
                </a:lnTo>
                <a:lnTo>
                  <a:pt x="2268050" y="3636826"/>
                </a:lnTo>
                <a:lnTo>
                  <a:pt x="2272027" y="3635002"/>
                </a:lnTo>
                <a:lnTo>
                  <a:pt x="2275739" y="3633700"/>
                </a:lnTo>
                <a:close/>
                <a:moveTo>
                  <a:pt x="5988944" y="3619658"/>
                </a:moveTo>
                <a:lnTo>
                  <a:pt x="5989208" y="3626009"/>
                </a:lnTo>
                <a:lnTo>
                  <a:pt x="5989208" y="3622569"/>
                </a:lnTo>
                <a:lnTo>
                  <a:pt x="5988944" y="3619658"/>
                </a:lnTo>
                <a:close/>
                <a:moveTo>
                  <a:pt x="6476198" y="3619003"/>
                </a:moveTo>
                <a:lnTo>
                  <a:pt x="6475140" y="3632233"/>
                </a:lnTo>
                <a:lnTo>
                  <a:pt x="6475669" y="3630116"/>
                </a:lnTo>
                <a:lnTo>
                  <a:pt x="6476198" y="3619532"/>
                </a:lnTo>
                <a:lnTo>
                  <a:pt x="6476198" y="3619003"/>
                </a:lnTo>
                <a:close/>
                <a:moveTo>
                  <a:pt x="6388319" y="3605125"/>
                </a:moveTo>
                <a:lnTo>
                  <a:pt x="6389688" y="3608725"/>
                </a:lnTo>
                <a:lnTo>
                  <a:pt x="6389688" y="3610011"/>
                </a:lnTo>
                <a:lnTo>
                  <a:pt x="6389141" y="3619010"/>
                </a:lnTo>
                <a:lnTo>
                  <a:pt x="6388046" y="3628781"/>
                </a:lnTo>
                <a:lnTo>
                  <a:pt x="6386951" y="3636753"/>
                </a:lnTo>
                <a:lnTo>
                  <a:pt x="6386403" y="3641638"/>
                </a:lnTo>
                <a:lnTo>
                  <a:pt x="6382571" y="3638553"/>
                </a:lnTo>
                <a:lnTo>
                  <a:pt x="6381750" y="3634181"/>
                </a:lnTo>
                <a:lnTo>
                  <a:pt x="6382024" y="3632896"/>
                </a:lnTo>
                <a:lnTo>
                  <a:pt x="6384487" y="3623124"/>
                </a:lnTo>
                <a:lnTo>
                  <a:pt x="6385856" y="3610525"/>
                </a:lnTo>
                <a:lnTo>
                  <a:pt x="6388319" y="3605125"/>
                </a:lnTo>
                <a:close/>
                <a:moveTo>
                  <a:pt x="2823634" y="3598775"/>
                </a:moveTo>
                <a:lnTo>
                  <a:pt x="2832101" y="3601950"/>
                </a:lnTo>
                <a:lnTo>
                  <a:pt x="2831536" y="3601950"/>
                </a:lnTo>
                <a:lnTo>
                  <a:pt x="2819401" y="3599569"/>
                </a:lnTo>
                <a:lnTo>
                  <a:pt x="2823634" y="3598775"/>
                </a:lnTo>
                <a:close/>
                <a:moveTo>
                  <a:pt x="6467463" y="3595982"/>
                </a:moveTo>
                <a:lnTo>
                  <a:pt x="6466669" y="3601009"/>
                </a:lnTo>
                <a:lnTo>
                  <a:pt x="6466934" y="3599951"/>
                </a:lnTo>
                <a:lnTo>
                  <a:pt x="6467463" y="3595982"/>
                </a:lnTo>
                <a:close/>
                <a:moveTo>
                  <a:pt x="2092325" y="3592425"/>
                </a:moveTo>
                <a:lnTo>
                  <a:pt x="2091333" y="3593158"/>
                </a:lnTo>
                <a:lnTo>
                  <a:pt x="2076450" y="3598775"/>
                </a:lnTo>
                <a:lnTo>
                  <a:pt x="2076698" y="3595600"/>
                </a:lnTo>
                <a:lnTo>
                  <a:pt x="2077690" y="3595112"/>
                </a:lnTo>
                <a:lnTo>
                  <a:pt x="2092325" y="3592425"/>
                </a:lnTo>
                <a:close/>
                <a:moveTo>
                  <a:pt x="2626869" y="3592085"/>
                </a:moveTo>
                <a:lnTo>
                  <a:pt x="2626373" y="3592185"/>
                </a:lnTo>
                <a:lnTo>
                  <a:pt x="2625847" y="3592185"/>
                </a:lnTo>
                <a:lnTo>
                  <a:pt x="2625584" y="3592185"/>
                </a:lnTo>
                <a:lnTo>
                  <a:pt x="2626107" y="3592610"/>
                </a:lnTo>
                <a:lnTo>
                  <a:pt x="2626869" y="3592085"/>
                </a:lnTo>
                <a:close/>
                <a:moveTo>
                  <a:pt x="5982602" y="3588698"/>
                </a:moveTo>
                <a:lnTo>
                  <a:pt x="5981809" y="3590021"/>
                </a:lnTo>
                <a:lnTo>
                  <a:pt x="5982074" y="3590286"/>
                </a:lnTo>
                <a:lnTo>
                  <a:pt x="5982602" y="3588698"/>
                </a:lnTo>
                <a:close/>
                <a:moveTo>
                  <a:pt x="5977053" y="3583670"/>
                </a:moveTo>
                <a:lnTo>
                  <a:pt x="5977846" y="3584199"/>
                </a:lnTo>
                <a:lnTo>
                  <a:pt x="5977317" y="3583670"/>
                </a:lnTo>
                <a:lnTo>
                  <a:pt x="5977053" y="3583670"/>
                </a:lnTo>
                <a:close/>
                <a:moveTo>
                  <a:pt x="2641662" y="3579924"/>
                </a:moveTo>
                <a:lnTo>
                  <a:pt x="2641358" y="3581141"/>
                </a:lnTo>
                <a:lnTo>
                  <a:pt x="2640869" y="3582445"/>
                </a:lnTo>
                <a:lnTo>
                  <a:pt x="2642130" y="3581577"/>
                </a:lnTo>
                <a:lnTo>
                  <a:pt x="2641662" y="3579924"/>
                </a:lnTo>
                <a:close/>
                <a:moveTo>
                  <a:pt x="6363495" y="3576550"/>
                </a:moveTo>
                <a:lnTo>
                  <a:pt x="6364289" y="3580669"/>
                </a:lnTo>
                <a:lnTo>
                  <a:pt x="6362701" y="3586075"/>
                </a:lnTo>
                <a:lnTo>
                  <a:pt x="6363495" y="3576550"/>
                </a:lnTo>
                <a:close/>
                <a:moveTo>
                  <a:pt x="2554081" y="3576550"/>
                </a:moveTo>
                <a:lnTo>
                  <a:pt x="2578101" y="3588986"/>
                </a:lnTo>
                <a:lnTo>
                  <a:pt x="2577561" y="3590838"/>
                </a:lnTo>
                <a:lnTo>
                  <a:pt x="2553542" y="3582107"/>
                </a:lnTo>
                <a:lnTo>
                  <a:pt x="2551113" y="3577079"/>
                </a:lnTo>
                <a:lnTo>
                  <a:pt x="2554081" y="3576550"/>
                </a:lnTo>
                <a:close/>
                <a:moveTo>
                  <a:pt x="6367464" y="3574962"/>
                </a:moveTo>
                <a:lnTo>
                  <a:pt x="6366598" y="3579224"/>
                </a:lnTo>
                <a:lnTo>
                  <a:pt x="6365876" y="3579725"/>
                </a:lnTo>
                <a:lnTo>
                  <a:pt x="6367464" y="3574962"/>
                </a:lnTo>
                <a:close/>
                <a:moveTo>
                  <a:pt x="5948514" y="3571498"/>
                </a:moveTo>
                <a:lnTo>
                  <a:pt x="5948250" y="3572027"/>
                </a:lnTo>
                <a:lnTo>
                  <a:pt x="5948514" y="3571762"/>
                </a:lnTo>
                <a:lnTo>
                  <a:pt x="5948514" y="3571498"/>
                </a:lnTo>
                <a:close/>
                <a:moveTo>
                  <a:pt x="5990794" y="3563824"/>
                </a:moveTo>
                <a:lnTo>
                  <a:pt x="5990794" y="3564618"/>
                </a:lnTo>
                <a:lnTo>
                  <a:pt x="5991322" y="3566999"/>
                </a:lnTo>
                <a:lnTo>
                  <a:pt x="5990794" y="3563824"/>
                </a:lnTo>
                <a:close/>
                <a:moveTo>
                  <a:pt x="2957663" y="3559087"/>
                </a:moveTo>
                <a:lnTo>
                  <a:pt x="2966160" y="3559345"/>
                </a:lnTo>
                <a:lnTo>
                  <a:pt x="2974658" y="3559861"/>
                </a:lnTo>
                <a:lnTo>
                  <a:pt x="2982890" y="3561151"/>
                </a:lnTo>
                <a:lnTo>
                  <a:pt x="2987669" y="3561409"/>
                </a:lnTo>
                <a:lnTo>
                  <a:pt x="2988997" y="3568890"/>
                </a:lnTo>
                <a:lnTo>
                  <a:pt x="2989263" y="3573791"/>
                </a:lnTo>
                <a:lnTo>
                  <a:pt x="2989263" y="3577919"/>
                </a:lnTo>
                <a:lnTo>
                  <a:pt x="2988732" y="3582046"/>
                </a:lnTo>
                <a:lnTo>
                  <a:pt x="2987669" y="3585400"/>
                </a:lnTo>
                <a:lnTo>
                  <a:pt x="2986607" y="3588496"/>
                </a:lnTo>
                <a:lnTo>
                  <a:pt x="2984748" y="3591333"/>
                </a:lnTo>
                <a:lnTo>
                  <a:pt x="2982624" y="3593655"/>
                </a:lnTo>
                <a:lnTo>
                  <a:pt x="2980500" y="3595977"/>
                </a:lnTo>
                <a:lnTo>
                  <a:pt x="2977313" y="3597524"/>
                </a:lnTo>
                <a:lnTo>
                  <a:pt x="2974127" y="3598814"/>
                </a:lnTo>
                <a:lnTo>
                  <a:pt x="2970675" y="3599588"/>
                </a:lnTo>
                <a:lnTo>
                  <a:pt x="2966426" y="3600362"/>
                </a:lnTo>
                <a:lnTo>
                  <a:pt x="2962177" y="3600362"/>
                </a:lnTo>
                <a:lnTo>
                  <a:pt x="2957132" y="3600104"/>
                </a:lnTo>
                <a:lnTo>
                  <a:pt x="2952086" y="3599330"/>
                </a:lnTo>
                <a:lnTo>
                  <a:pt x="2946244" y="3598298"/>
                </a:lnTo>
                <a:lnTo>
                  <a:pt x="2920221" y="3598556"/>
                </a:lnTo>
                <a:lnTo>
                  <a:pt x="2916238" y="3566310"/>
                </a:lnTo>
                <a:lnTo>
                  <a:pt x="2924470" y="3563989"/>
                </a:lnTo>
                <a:lnTo>
                  <a:pt x="2932702" y="3562183"/>
                </a:lnTo>
                <a:lnTo>
                  <a:pt x="2940933" y="3560893"/>
                </a:lnTo>
                <a:lnTo>
                  <a:pt x="2949431" y="3559603"/>
                </a:lnTo>
                <a:lnTo>
                  <a:pt x="2957663" y="3559087"/>
                </a:lnTo>
                <a:close/>
                <a:moveTo>
                  <a:pt x="5945079" y="3557738"/>
                </a:moveTo>
                <a:lnTo>
                  <a:pt x="5946136" y="3564089"/>
                </a:lnTo>
                <a:lnTo>
                  <a:pt x="5946136" y="3563824"/>
                </a:lnTo>
                <a:lnTo>
                  <a:pt x="5945079" y="3557738"/>
                </a:lnTo>
                <a:close/>
                <a:moveTo>
                  <a:pt x="5918918" y="3556679"/>
                </a:moveTo>
                <a:lnTo>
                  <a:pt x="5919446" y="3557738"/>
                </a:lnTo>
                <a:lnTo>
                  <a:pt x="5919446" y="3557209"/>
                </a:lnTo>
                <a:lnTo>
                  <a:pt x="5918918" y="3556679"/>
                </a:lnTo>
                <a:close/>
                <a:moveTo>
                  <a:pt x="5923939" y="3552446"/>
                </a:moveTo>
                <a:lnTo>
                  <a:pt x="5923410" y="3552710"/>
                </a:lnTo>
                <a:lnTo>
                  <a:pt x="5923674" y="3552710"/>
                </a:lnTo>
                <a:lnTo>
                  <a:pt x="5923939" y="3552446"/>
                </a:lnTo>
                <a:close/>
                <a:moveTo>
                  <a:pt x="2643996" y="3545720"/>
                </a:moveTo>
                <a:lnTo>
                  <a:pt x="2644250" y="3548011"/>
                </a:lnTo>
                <a:lnTo>
                  <a:pt x="2644776" y="3549063"/>
                </a:lnTo>
                <a:lnTo>
                  <a:pt x="2641358" y="3562210"/>
                </a:lnTo>
                <a:lnTo>
                  <a:pt x="2641747" y="3564057"/>
                </a:lnTo>
                <a:lnTo>
                  <a:pt x="2647157" y="3554590"/>
                </a:lnTo>
                <a:lnTo>
                  <a:pt x="2645570" y="3550092"/>
                </a:lnTo>
                <a:lnTo>
                  <a:pt x="2643996" y="3545720"/>
                </a:lnTo>
                <a:close/>
                <a:moveTo>
                  <a:pt x="1781176" y="3532100"/>
                </a:moveTo>
                <a:lnTo>
                  <a:pt x="1780916" y="3533134"/>
                </a:lnTo>
                <a:lnTo>
                  <a:pt x="1765301" y="3554325"/>
                </a:lnTo>
                <a:lnTo>
                  <a:pt x="1765561" y="3543213"/>
                </a:lnTo>
                <a:lnTo>
                  <a:pt x="1781176" y="3532100"/>
                </a:lnTo>
                <a:close/>
                <a:moveTo>
                  <a:pt x="6228612" y="3522171"/>
                </a:moveTo>
                <a:lnTo>
                  <a:pt x="6228620" y="3522279"/>
                </a:lnTo>
                <a:lnTo>
                  <a:pt x="6229148" y="3525190"/>
                </a:lnTo>
                <a:lnTo>
                  <a:pt x="6230205" y="3528366"/>
                </a:lnTo>
                <a:lnTo>
                  <a:pt x="6230998" y="3531276"/>
                </a:lnTo>
                <a:lnTo>
                  <a:pt x="6232270" y="3533825"/>
                </a:lnTo>
                <a:lnTo>
                  <a:pt x="6230706" y="3529211"/>
                </a:lnTo>
                <a:lnTo>
                  <a:pt x="6228635" y="3522337"/>
                </a:lnTo>
                <a:lnTo>
                  <a:pt x="6228612" y="3522171"/>
                </a:lnTo>
                <a:close/>
                <a:moveTo>
                  <a:pt x="5901741" y="3519369"/>
                </a:moveTo>
                <a:lnTo>
                  <a:pt x="5901741" y="3519633"/>
                </a:lnTo>
                <a:lnTo>
                  <a:pt x="5902006" y="3519633"/>
                </a:lnTo>
                <a:lnTo>
                  <a:pt x="5901741" y="3519369"/>
                </a:lnTo>
                <a:close/>
                <a:moveTo>
                  <a:pt x="6474081" y="3511573"/>
                </a:moveTo>
                <a:lnTo>
                  <a:pt x="6473816" y="3512631"/>
                </a:lnTo>
                <a:lnTo>
                  <a:pt x="6473816" y="3513160"/>
                </a:lnTo>
                <a:lnTo>
                  <a:pt x="6474081" y="3511573"/>
                </a:lnTo>
                <a:close/>
                <a:moveTo>
                  <a:pt x="6386992" y="3508133"/>
                </a:moveTo>
                <a:lnTo>
                  <a:pt x="6386727" y="3512102"/>
                </a:lnTo>
                <a:lnTo>
                  <a:pt x="6386727" y="3512631"/>
                </a:lnTo>
                <a:lnTo>
                  <a:pt x="6386992" y="3508133"/>
                </a:lnTo>
                <a:close/>
                <a:moveTo>
                  <a:pt x="2687374" y="3500350"/>
                </a:moveTo>
                <a:lnTo>
                  <a:pt x="2693195" y="3500879"/>
                </a:lnTo>
                <a:lnTo>
                  <a:pt x="2699016" y="3501673"/>
                </a:lnTo>
                <a:lnTo>
                  <a:pt x="2704836" y="3502467"/>
                </a:lnTo>
                <a:lnTo>
                  <a:pt x="2710922" y="3503525"/>
                </a:lnTo>
                <a:lnTo>
                  <a:pt x="2716743" y="3505113"/>
                </a:lnTo>
                <a:lnTo>
                  <a:pt x="2722299" y="3506965"/>
                </a:lnTo>
                <a:lnTo>
                  <a:pt x="2728120" y="3508817"/>
                </a:lnTo>
                <a:lnTo>
                  <a:pt x="2733676" y="3511198"/>
                </a:lnTo>
                <a:lnTo>
                  <a:pt x="2749022" y="3511198"/>
                </a:lnTo>
                <a:lnTo>
                  <a:pt x="2752197" y="3513050"/>
                </a:lnTo>
                <a:lnTo>
                  <a:pt x="2755107" y="3514373"/>
                </a:lnTo>
                <a:lnTo>
                  <a:pt x="2760928" y="3517019"/>
                </a:lnTo>
                <a:lnTo>
                  <a:pt x="2766484" y="3518871"/>
                </a:lnTo>
                <a:lnTo>
                  <a:pt x="2771776" y="3519929"/>
                </a:lnTo>
                <a:lnTo>
                  <a:pt x="2777332" y="3521517"/>
                </a:lnTo>
                <a:lnTo>
                  <a:pt x="2783153" y="3523104"/>
                </a:lnTo>
                <a:lnTo>
                  <a:pt x="2789503" y="3524692"/>
                </a:lnTo>
                <a:lnTo>
                  <a:pt x="2796118" y="3527602"/>
                </a:lnTo>
                <a:lnTo>
                  <a:pt x="2793207" y="3529984"/>
                </a:lnTo>
                <a:lnTo>
                  <a:pt x="2790032" y="3532365"/>
                </a:lnTo>
                <a:lnTo>
                  <a:pt x="2786857" y="3534481"/>
                </a:lnTo>
                <a:lnTo>
                  <a:pt x="2783153" y="3536069"/>
                </a:lnTo>
                <a:lnTo>
                  <a:pt x="2779714" y="3537656"/>
                </a:lnTo>
                <a:lnTo>
                  <a:pt x="2776009" y="3538715"/>
                </a:lnTo>
                <a:lnTo>
                  <a:pt x="2772041" y="3540038"/>
                </a:lnTo>
                <a:lnTo>
                  <a:pt x="2768072" y="3540567"/>
                </a:lnTo>
                <a:lnTo>
                  <a:pt x="2768336" y="3541625"/>
                </a:lnTo>
                <a:lnTo>
                  <a:pt x="2775745" y="3541625"/>
                </a:lnTo>
                <a:lnTo>
                  <a:pt x="2787122" y="3542948"/>
                </a:lnTo>
                <a:lnTo>
                  <a:pt x="2793737" y="3543742"/>
                </a:lnTo>
                <a:lnTo>
                  <a:pt x="2800880" y="3544800"/>
                </a:lnTo>
                <a:lnTo>
                  <a:pt x="2808289" y="3546123"/>
                </a:lnTo>
                <a:lnTo>
                  <a:pt x="2815432" y="3547975"/>
                </a:lnTo>
                <a:lnTo>
                  <a:pt x="2822312" y="3549563"/>
                </a:lnTo>
                <a:lnTo>
                  <a:pt x="2828662" y="3551944"/>
                </a:lnTo>
                <a:lnTo>
                  <a:pt x="2834482" y="3554590"/>
                </a:lnTo>
                <a:lnTo>
                  <a:pt x="2836864" y="3556177"/>
                </a:lnTo>
                <a:lnTo>
                  <a:pt x="2839245" y="3557765"/>
                </a:lnTo>
                <a:lnTo>
                  <a:pt x="2841362" y="3559352"/>
                </a:lnTo>
                <a:lnTo>
                  <a:pt x="2842949" y="3561204"/>
                </a:lnTo>
                <a:lnTo>
                  <a:pt x="2844272" y="3563057"/>
                </a:lnTo>
                <a:lnTo>
                  <a:pt x="2845066" y="3564909"/>
                </a:lnTo>
                <a:lnTo>
                  <a:pt x="2845860" y="3567025"/>
                </a:lnTo>
                <a:lnTo>
                  <a:pt x="2845860" y="3569407"/>
                </a:lnTo>
                <a:lnTo>
                  <a:pt x="2845617" y="3571590"/>
                </a:lnTo>
                <a:lnTo>
                  <a:pt x="2845595" y="3571788"/>
                </a:lnTo>
                <a:lnTo>
                  <a:pt x="2844537" y="3573905"/>
                </a:lnTo>
                <a:lnTo>
                  <a:pt x="2825751" y="3594542"/>
                </a:lnTo>
                <a:lnTo>
                  <a:pt x="2808024" y="3585546"/>
                </a:lnTo>
                <a:lnTo>
                  <a:pt x="2781566" y="3587134"/>
                </a:lnTo>
                <a:lnTo>
                  <a:pt x="2778920" y="3588192"/>
                </a:lnTo>
                <a:lnTo>
                  <a:pt x="2774157" y="3587927"/>
                </a:lnTo>
                <a:lnTo>
                  <a:pt x="2769659" y="3587927"/>
                </a:lnTo>
                <a:lnTo>
                  <a:pt x="2765955" y="3588457"/>
                </a:lnTo>
                <a:lnTo>
                  <a:pt x="2762516" y="3588986"/>
                </a:lnTo>
                <a:lnTo>
                  <a:pt x="2759341" y="3590044"/>
                </a:lnTo>
                <a:lnTo>
                  <a:pt x="2756166" y="3591632"/>
                </a:lnTo>
                <a:lnTo>
                  <a:pt x="2753255" y="3592955"/>
                </a:lnTo>
                <a:lnTo>
                  <a:pt x="2750609" y="3594807"/>
                </a:lnTo>
                <a:lnTo>
                  <a:pt x="2745053" y="3598246"/>
                </a:lnTo>
                <a:lnTo>
                  <a:pt x="2739232" y="3602215"/>
                </a:lnTo>
                <a:lnTo>
                  <a:pt x="2736057" y="3603803"/>
                </a:lnTo>
                <a:lnTo>
                  <a:pt x="2732618" y="3605390"/>
                </a:lnTo>
                <a:lnTo>
                  <a:pt x="2728649" y="3606978"/>
                </a:lnTo>
                <a:lnTo>
                  <a:pt x="2724680" y="3608300"/>
                </a:lnTo>
                <a:lnTo>
                  <a:pt x="2710657" y="3605390"/>
                </a:lnTo>
                <a:lnTo>
                  <a:pt x="2704836" y="3594807"/>
                </a:lnTo>
                <a:lnTo>
                  <a:pt x="2685257" y="3608300"/>
                </a:lnTo>
                <a:lnTo>
                  <a:pt x="2679172" y="3619678"/>
                </a:lnTo>
                <a:lnTo>
                  <a:pt x="2673351" y="3631584"/>
                </a:lnTo>
                <a:lnTo>
                  <a:pt x="2667001" y="3642961"/>
                </a:lnTo>
                <a:lnTo>
                  <a:pt x="2663826" y="3648517"/>
                </a:lnTo>
                <a:lnTo>
                  <a:pt x="2660386" y="3654074"/>
                </a:lnTo>
                <a:lnTo>
                  <a:pt x="2659592" y="3654338"/>
                </a:lnTo>
                <a:lnTo>
                  <a:pt x="2656947" y="3650634"/>
                </a:lnTo>
                <a:lnTo>
                  <a:pt x="2654565" y="3646930"/>
                </a:lnTo>
                <a:lnTo>
                  <a:pt x="2652449" y="3642961"/>
                </a:lnTo>
                <a:lnTo>
                  <a:pt x="2650332" y="3638728"/>
                </a:lnTo>
                <a:lnTo>
                  <a:pt x="2646892" y="3629996"/>
                </a:lnTo>
                <a:lnTo>
                  <a:pt x="2643453" y="3621530"/>
                </a:lnTo>
                <a:lnTo>
                  <a:pt x="2641095" y="3616141"/>
                </a:lnTo>
                <a:lnTo>
                  <a:pt x="2641095" y="3617690"/>
                </a:lnTo>
                <a:lnTo>
                  <a:pt x="2641095" y="3620056"/>
                </a:lnTo>
                <a:lnTo>
                  <a:pt x="2640569" y="3622686"/>
                </a:lnTo>
                <a:lnTo>
                  <a:pt x="2639781" y="3625052"/>
                </a:lnTo>
                <a:lnTo>
                  <a:pt x="2638729" y="3627419"/>
                </a:lnTo>
                <a:lnTo>
                  <a:pt x="2636626" y="3626367"/>
                </a:lnTo>
                <a:lnTo>
                  <a:pt x="2634260" y="3625315"/>
                </a:lnTo>
                <a:lnTo>
                  <a:pt x="2628476" y="3623212"/>
                </a:lnTo>
                <a:lnTo>
                  <a:pt x="2621115" y="3621634"/>
                </a:lnTo>
                <a:lnTo>
                  <a:pt x="2613491" y="3620319"/>
                </a:lnTo>
                <a:lnTo>
                  <a:pt x="2604289" y="3619005"/>
                </a:lnTo>
                <a:lnTo>
                  <a:pt x="2595088" y="3618479"/>
                </a:lnTo>
                <a:lnTo>
                  <a:pt x="2585361" y="3617953"/>
                </a:lnTo>
                <a:lnTo>
                  <a:pt x="2575371" y="3617953"/>
                </a:lnTo>
                <a:lnTo>
                  <a:pt x="2565906" y="3618479"/>
                </a:lnTo>
                <a:lnTo>
                  <a:pt x="2556179" y="3619005"/>
                </a:lnTo>
                <a:lnTo>
                  <a:pt x="2547503" y="3620582"/>
                </a:lnTo>
                <a:lnTo>
                  <a:pt x="2539354" y="3622423"/>
                </a:lnTo>
                <a:lnTo>
                  <a:pt x="2535936" y="3623212"/>
                </a:lnTo>
                <a:lnTo>
                  <a:pt x="2532255" y="3624263"/>
                </a:lnTo>
                <a:lnTo>
                  <a:pt x="2529363" y="3625578"/>
                </a:lnTo>
                <a:lnTo>
                  <a:pt x="2526472" y="3626893"/>
                </a:lnTo>
                <a:lnTo>
                  <a:pt x="2524106" y="3628470"/>
                </a:lnTo>
                <a:lnTo>
                  <a:pt x="2522265" y="3630048"/>
                </a:lnTo>
                <a:lnTo>
                  <a:pt x="2520425" y="3631889"/>
                </a:lnTo>
                <a:lnTo>
                  <a:pt x="2519110" y="3633992"/>
                </a:lnTo>
                <a:lnTo>
                  <a:pt x="2510961" y="3638462"/>
                </a:lnTo>
                <a:lnTo>
                  <a:pt x="2508332" y="3637147"/>
                </a:lnTo>
                <a:lnTo>
                  <a:pt x="2494924" y="3627945"/>
                </a:lnTo>
                <a:lnTo>
                  <a:pt x="2492295" y="3626893"/>
                </a:lnTo>
                <a:lnTo>
                  <a:pt x="2490192" y="3625841"/>
                </a:lnTo>
                <a:lnTo>
                  <a:pt x="2487826" y="3624263"/>
                </a:lnTo>
                <a:lnTo>
                  <a:pt x="2485722" y="3622686"/>
                </a:lnTo>
                <a:lnTo>
                  <a:pt x="2483619" y="3620845"/>
                </a:lnTo>
                <a:lnTo>
                  <a:pt x="2482305" y="3619005"/>
                </a:lnTo>
                <a:lnTo>
                  <a:pt x="2480727" y="3617164"/>
                </a:lnTo>
                <a:lnTo>
                  <a:pt x="2479939" y="3615060"/>
                </a:lnTo>
                <a:lnTo>
                  <a:pt x="2479676" y="3612957"/>
                </a:lnTo>
                <a:lnTo>
                  <a:pt x="2479676" y="3610853"/>
                </a:lnTo>
                <a:lnTo>
                  <a:pt x="2480464" y="3609013"/>
                </a:lnTo>
                <a:lnTo>
                  <a:pt x="2481516" y="3607172"/>
                </a:lnTo>
                <a:lnTo>
                  <a:pt x="2483619" y="3605595"/>
                </a:lnTo>
                <a:lnTo>
                  <a:pt x="2486248" y="3604280"/>
                </a:lnTo>
                <a:lnTo>
                  <a:pt x="2489666" y="3602965"/>
                </a:lnTo>
                <a:lnTo>
                  <a:pt x="2493872" y="3602176"/>
                </a:lnTo>
                <a:lnTo>
                  <a:pt x="2499656" y="3602965"/>
                </a:lnTo>
                <a:lnTo>
                  <a:pt x="2523317" y="3604806"/>
                </a:lnTo>
                <a:lnTo>
                  <a:pt x="2524368" y="3604543"/>
                </a:lnTo>
                <a:lnTo>
                  <a:pt x="2525420" y="3604280"/>
                </a:lnTo>
                <a:lnTo>
                  <a:pt x="2526209" y="3604280"/>
                </a:lnTo>
                <a:lnTo>
                  <a:pt x="2527260" y="3604280"/>
                </a:lnTo>
                <a:lnTo>
                  <a:pt x="2528575" y="3604280"/>
                </a:lnTo>
                <a:lnTo>
                  <a:pt x="2529626" y="3604017"/>
                </a:lnTo>
                <a:lnTo>
                  <a:pt x="2530678" y="3604017"/>
                </a:lnTo>
                <a:lnTo>
                  <a:pt x="2531992" y="3603754"/>
                </a:lnTo>
                <a:lnTo>
                  <a:pt x="2526735" y="3605858"/>
                </a:lnTo>
                <a:lnTo>
                  <a:pt x="2574319" y="3608487"/>
                </a:lnTo>
                <a:lnTo>
                  <a:pt x="2590619" y="3600073"/>
                </a:lnTo>
                <a:lnTo>
                  <a:pt x="2601660" y="3598758"/>
                </a:lnTo>
                <a:lnTo>
                  <a:pt x="2604815" y="3594025"/>
                </a:lnTo>
                <a:lnTo>
                  <a:pt x="2603764" y="3589555"/>
                </a:lnTo>
                <a:lnTo>
                  <a:pt x="2581417" y="3567731"/>
                </a:lnTo>
                <a:lnTo>
                  <a:pt x="2577474" y="3538282"/>
                </a:lnTo>
                <a:lnTo>
                  <a:pt x="2569850" y="3536967"/>
                </a:lnTo>
                <a:lnTo>
                  <a:pt x="2558019" y="3534601"/>
                </a:lnTo>
                <a:lnTo>
                  <a:pt x="2552236" y="3532760"/>
                </a:lnTo>
                <a:lnTo>
                  <a:pt x="2546978" y="3531446"/>
                </a:lnTo>
                <a:lnTo>
                  <a:pt x="2543034" y="3529868"/>
                </a:lnTo>
                <a:lnTo>
                  <a:pt x="2541983" y="3529079"/>
                </a:lnTo>
                <a:lnTo>
                  <a:pt x="2541457" y="3528553"/>
                </a:lnTo>
                <a:lnTo>
                  <a:pt x="2543823" y="3524872"/>
                </a:lnTo>
                <a:lnTo>
                  <a:pt x="2546715" y="3521980"/>
                </a:lnTo>
                <a:lnTo>
                  <a:pt x="2549607" y="3519350"/>
                </a:lnTo>
                <a:lnTo>
                  <a:pt x="2552761" y="3516984"/>
                </a:lnTo>
                <a:lnTo>
                  <a:pt x="2556179" y="3515143"/>
                </a:lnTo>
                <a:lnTo>
                  <a:pt x="2560385" y="3513566"/>
                </a:lnTo>
                <a:lnTo>
                  <a:pt x="2564329" y="3512514"/>
                </a:lnTo>
                <a:lnTo>
                  <a:pt x="2568798" y="3511725"/>
                </a:lnTo>
                <a:lnTo>
                  <a:pt x="2577211" y="3511462"/>
                </a:lnTo>
                <a:lnTo>
                  <a:pt x="2603764" y="3516195"/>
                </a:lnTo>
                <a:lnTo>
                  <a:pt x="2634260" y="3517247"/>
                </a:lnTo>
                <a:lnTo>
                  <a:pt x="2643388" y="3529500"/>
                </a:lnTo>
                <a:lnTo>
                  <a:pt x="2643453" y="3524956"/>
                </a:lnTo>
                <a:lnTo>
                  <a:pt x="2640542" y="3516490"/>
                </a:lnTo>
                <a:lnTo>
                  <a:pt x="2642659" y="3509611"/>
                </a:lnTo>
                <a:lnTo>
                  <a:pt x="2649538" y="3505377"/>
                </a:lnTo>
                <a:lnTo>
                  <a:pt x="2665413" y="3506171"/>
                </a:lnTo>
                <a:lnTo>
                  <a:pt x="2687374" y="3500350"/>
                </a:lnTo>
                <a:close/>
                <a:moveTo>
                  <a:pt x="2582283" y="3500350"/>
                </a:moveTo>
                <a:lnTo>
                  <a:pt x="2590801" y="3504433"/>
                </a:lnTo>
                <a:lnTo>
                  <a:pt x="2590251" y="3504433"/>
                </a:lnTo>
                <a:lnTo>
                  <a:pt x="2589702" y="3504433"/>
                </a:lnTo>
                <a:lnTo>
                  <a:pt x="2589427" y="3504433"/>
                </a:lnTo>
                <a:lnTo>
                  <a:pt x="2588603" y="3504433"/>
                </a:lnTo>
                <a:lnTo>
                  <a:pt x="2588053" y="3504433"/>
                </a:lnTo>
                <a:lnTo>
                  <a:pt x="2587778" y="3504433"/>
                </a:lnTo>
                <a:lnTo>
                  <a:pt x="2587229" y="3504773"/>
                </a:lnTo>
                <a:lnTo>
                  <a:pt x="2586679" y="3504773"/>
                </a:lnTo>
                <a:lnTo>
                  <a:pt x="2586130" y="3504773"/>
                </a:lnTo>
                <a:lnTo>
                  <a:pt x="2585580" y="3504773"/>
                </a:lnTo>
                <a:lnTo>
                  <a:pt x="2585031" y="3504773"/>
                </a:lnTo>
                <a:lnTo>
                  <a:pt x="2584481" y="3504773"/>
                </a:lnTo>
                <a:lnTo>
                  <a:pt x="2584206" y="3505113"/>
                </a:lnTo>
                <a:lnTo>
                  <a:pt x="2583382" y="3505113"/>
                </a:lnTo>
                <a:lnTo>
                  <a:pt x="2582832" y="3505113"/>
                </a:lnTo>
                <a:lnTo>
                  <a:pt x="2582558" y="3505113"/>
                </a:lnTo>
                <a:lnTo>
                  <a:pt x="2576513" y="3504092"/>
                </a:lnTo>
                <a:lnTo>
                  <a:pt x="2582283" y="3500350"/>
                </a:lnTo>
                <a:close/>
                <a:moveTo>
                  <a:pt x="2251584" y="3498763"/>
                </a:moveTo>
                <a:lnTo>
                  <a:pt x="2257426" y="3503526"/>
                </a:lnTo>
                <a:lnTo>
                  <a:pt x="2257172" y="3503526"/>
                </a:lnTo>
                <a:lnTo>
                  <a:pt x="2251076" y="3499028"/>
                </a:lnTo>
                <a:lnTo>
                  <a:pt x="2251584" y="3498763"/>
                </a:lnTo>
                <a:close/>
                <a:moveTo>
                  <a:pt x="5887472" y="3481793"/>
                </a:moveTo>
                <a:lnTo>
                  <a:pt x="5894078" y="3494495"/>
                </a:lnTo>
                <a:lnTo>
                  <a:pt x="5894078" y="3494230"/>
                </a:lnTo>
                <a:lnTo>
                  <a:pt x="5887472" y="3481793"/>
                </a:lnTo>
                <a:close/>
                <a:moveTo>
                  <a:pt x="781051" y="3479715"/>
                </a:moveTo>
                <a:lnTo>
                  <a:pt x="785814" y="3487653"/>
                </a:lnTo>
                <a:lnTo>
                  <a:pt x="785587" y="3487653"/>
                </a:lnTo>
                <a:lnTo>
                  <a:pt x="781051" y="3479715"/>
                </a:lnTo>
                <a:close/>
                <a:moveTo>
                  <a:pt x="5694363" y="3460664"/>
                </a:moveTo>
                <a:lnTo>
                  <a:pt x="5699126" y="3463792"/>
                </a:lnTo>
                <a:lnTo>
                  <a:pt x="5698846" y="3464032"/>
                </a:lnTo>
                <a:lnTo>
                  <a:pt x="5694923" y="3468602"/>
                </a:lnTo>
                <a:lnTo>
                  <a:pt x="5694363" y="3460664"/>
                </a:lnTo>
                <a:close/>
                <a:moveTo>
                  <a:pt x="5741988" y="3457488"/>
                </a:moveTo>
                <a:lnTo>
                  <a:pt x="5741790" y="3457741"/>
                </a:lnTo>
                <a:lnTo>
                  <a:pt x="5741790" y="3468601"/>
                </a:lnTo>
                <a:lnTo>
                  <a:pt x="5738813" y="3458246"/>
                </a:lnTo>
                <a:lnTo>
                  <a:pt x="5741988" y="3457488"/>
                </a:lnTo>
                <a:close/>
                <a:moveTo>
                  <a:pt x="6224656" y="3449161"/>
                </a:moveTo>
                <a:lnTo>
                  <a:pt x="6224656" y="3456655"/>
                </a:lnTo>
                <a:lnTo>
                  <a:pt x="6224392" y="3464064"/>
                </a:lnTo>
                <a:lnTo>
                  <a:pt x="6223863" y="3471209"/>
                </a:lnTo>
                <a:lnTo>
                  <a:pt x="6225269" y="3476675"/>
                </a:lnTo>
                <a:lnTo>
                  <a:pt x="6225269" y="3468936"/>
                </a:lnTo>
                <a:lnTo>
                  <a:pt x="6225010" y="3453867"/>
                </a:lnTo>
                <a:lnTo>
                  <a:pt x="6224656" y="3449161"/>
                </a:lnTo>
                <a:close/>
                <a:moveTo>
                  <a:pt x="5724922" y="3444790"/>
                </a:moveTo>
                <a:lnTo>
                  <a:pt x="5726113" y="3446641"/>
                </a:lnTo>
                <a:lnTo>
                  <a:pt x="5726113" y="3449554"/>
                </a:lnTo>
                <a:lnTo>
                  <a:pt x="5722938" y="3446641"/>
                </a:lnTo>
                <a:lnTo>
                  <a:pt x="5724922" y="3444790"/>
                </a:lnTo>
                <a:close/>
                <a:moveTo>
                  <a:pt x="5711826" y="3443201"/>
                </a:moveTo>
                <a:lnTo>
                  <a:pt x="5711826" y="3443487"/>
                </a:lnTo>
                <a:lnTo>
                  <a:pt x="5708651" y="3454316"/>
                </a:lnTo>
                <a:lnTo>
                  <a:pt x="5711826" y="3443201"/>
                </a:lnTo>
                <a:close/>
                <a:moveTo>
                  <a:pt x="5685405" y="3436852"/>
                </a:moveTo>
                <a:lnTo>
                  <a:pt x="5686426" y="3441758"/>
                </a:lnTo>
                <a:lnTo>
                  <a:pt x="5681663" y="3443201"/>
                </a:lnTo>
                <a:lnTo>
                  <a:pt x="5685405" y="3436852"/>
                </a:lnTo>
                <a:close/>
                <a:moveTo>
                  <a:pt x="5700714" y="3433677"/>
                </a:moveTo>
                <a:lnTo>
                  <a:pt x="5700714" y="3433930"/>
                </a:lnTo>
                <a:lnTo>
                  <a:pt x="5695951" y="3440026"/>
                </a:lnTo>
                <a:lnTo>
                  <a:pt x="5696546" y="3434184"/>
                </a:lnTo>
                <a:lnTo>
                  <a:pt x="5700714" y="3433677"/>
                </a:lnTo>
                <a:close/>
                <a:moveTo>
                  <a:pt x="2002632" y="3433677"/>
                </a:moveTo>
                <a:lnTo>
                  <a:pt x="2005277" y="3433677"/>
                </a:lnTo>
                <a:lnTo>
                  <a:pt x="2007659" y="3433677"/>
                </a:lnTo>
                <a:lnTo>
                  <a:pt x="2010040" y="3434206"/>
                </a:lnTo>
                <a:lnTo>
                  <a:pt x="2012421" y="3434735"/>
                </a:lnTo>
                <a:lnTo>
                  <a:pt x="2014273" y="3435793"/>
                </a:lnTo>
                <a:lnTo>
                  <a:pt x="2016125" y="3437381"/>
                </a:lnTo>
                <a:lnTo>
                  <a:pt x="2017713" y="3438968"/>
                </a:lnTo>
                <a:lnTo>
                  <a:pt x="2019036" y="3440820"/>
                </a:lnTo>
                <a:lnTo>
                  <a:pt x="2019829" y="3443201"/>
                </a:lnTo>
                <a:lnTo>
                  <a:pt x="2020623" y="3445848"/>
                </a:lnTo>
                <a:lnTo>
                  <a:pt x="2020888" y="3449023"/>
                </a:lnTo>
                <a:lnTo>
                  <a:pt x="2020623" y="3452462"/>
                </a:lnTo>
                <a:lnTo>
                  <a:pt x="1999986" y="3463839"/>
                </a:lnTo>
                <a:lnTo>
                  <a:pt x="1987286" y="3457755"/>
                </a:lnTo>
                <a:lnTo>
                  <a:pt x="1985963" y="3454316"/>
                </a:lnTo>
                <a:lnTo>
                  <a:pt x="1993636" y="3451405"/>
                </a:lnTo>
                <a:lnTo>
                  <a:pt x="1992048" y="3440555"/>
                </a:lnTo>
                <a:lnTo>
                  <a:pt x="1992842" y="3436852"/>
                </a:lnTo>
                <a:lnTo>
                  <a:pt x="1995223" y="3435528"/>
                </a:lnTo>
                <a:lnTo>
                  <a:pt x="1997604" y="3434735"/>
                </a:lnTo>
                <a:lnTo>
                  <a:pt x="2000250" y="3433941"/>
                </a:lnTo>
                <a:lnTo>
                  <a:pt x="2002632" y="3433677"/>
                </a:lnTo>
                <a:close/>
                <a:moveTo>
                  <a:pt x="5977317" y="3432839"/>
                </a:moveTo>
                <a:lnTo>
                  <a:pt x="5977846" y="3439984"/>
                </a:lnTo>
                <a:lnTo>
                  <a:pt x="5978110" y="3441042"/>
                </a:lnTo>
                <a:lnTo>
                  <a:pt x="5979960" y="3451362"/>
                </a:lnTo>
                <a:lnTo>
                  <a:pt x="5977317" y="3432839"/>
                </a:lnTo>
                <a:close/>
                <a:moveTo>
                  <a:pt x="2570164" y="3419389"/>
                </a:moveTo>
                <a:lnTo>
                  <a:pt x="2569896" y="3422273"/>
                </a:lnTo>
                <a:lnTo>
                  <a:pt x="2569359" y="3426469"/>
                </a:lnTo>
                <a:lnTo>
                  <a:pt x="2568555" y="3430403"/>
                </a:lnTo>
                <a:lnTo>
                  <a:pt x="2567214" y="3433551"/>
                </a:lnTo>
                <a:lnTo>
                  <a:pt x="2566141" y="3436173"/>
                </a:lnTo>
                <a:lnTo>
                  <a:pt x="2564801" y="3438272"/>
                </a:lnTo>
                <a:lnTo>
                  <a:pt x="2563728" y="3439846"/>
                </a:lnTo>
                <a:lnTo>
                  <a:pt x="2562655" y="3441157"/>
                </a:lnTo>
                <a:lnTo>
                  <a:pt x="2561583" y="3441944"/>
                </a:lnTo>
                <a:lnTo>
                  <a:pt x="2530476" y="3449550"/>
                </a:lnTo>
                <a:lnTo>
                  <a:pt x="2547906" y="3429879"/>
                </a:lnTo>
                <a:lnTo>
                  <a:pt x="2554342" y="3431715"/>
                </a:lnTo>
                <a:lnTo>
                  <a:pt x="2558096" y="3431190"/>
                </a:lnTo>
                <a:lnTo>
                  <a:pt x="2570164" y="3419389"/>
                </a:lnTo>
                <a:close/>
                <a:moveTo>
                  <a:pt x="6223870" y="3413726"/>
                </a:moveTo>
                <a:lnTo>
                  <a:pt x="6223954" y="3416032"/>
                </a:lnTo>
                <a:lnTo>
                  <a:pt x="6223975" y="3413952"/>
                </a:lnTo>
                <a:lnTo>
                  <a:pt x="6223870" y="3413726"/>
                </a:lnTo>
                <a:close/>
                <a:moveTo>
                  <a:pt x="5681663" y="3411456"/>
                </a:moveTo>
                <a:lnTo>
                  <a:pt x="5686426" y="3412882"/>
                </a:lnTo>
                <a:lnTo>
                  <a:pt x="5684521" y="3416216"/>
                </a:lnTo>
                <a:lnTo>
                  <a:pt x="5681663" y="3411456"/>
                </a:lnTo>
                <a:close/>
                <a:moveTo>
                  <a:pt x="5693758" y="3409868"/>
                </a:moveTo>
                <a:lnTo>
                  <a:pt x="5694363" y="3412807"/>
                </a:lnTo>
                <a:lnTo>
                  <a:pt x="5690130" y="3417802"/>
                </a:lnTo>
                <a:lnTo>
                  <a:pt x="5688013" y="3413099"/>
                </a:lnTo>
                <a:lnTo>
                  <a:pt x="5693758" y="3409868"/>
                </a:lnTo>
                <a:close/>
                <a:moveTo>
                  <a:pt x="2571083" y="3406688"/>
                </a:moveTo>
                <a:lnTo>
                  <a:pt x="2573088" y="3406688"/>
                </a:lnTo>
                <a:lnTo>
                  <a:pt x="2568576" y="3413038"/>
                </a:lnTo>
                <a:lnTo>
                  <a:pt x="2571083" y="3406688"/>
                </a:lnTo>
                <a:close/>
                <a:moveTo>
                  <a:pt x="5767079" y="3398249"/>
                </a:moveTo>
                <a:lnTo>
                  <a:pt x="5765827" y="3399263"/>
                </a:lnTo>
                <a:lnTo>
                  <a:pt x="5762132" y="3403477"/>
                </a:lnTo>
                <a:lnTo>
                  <a:pt x="5759228" y="3407165"/>
                </a:lnTo>
                <a:lnTo>
                  <a:pt x="5756589" y="3411643"/>
                </a:lnTo>
                <a:lnTo>
                  <a:pt x="5755005" y="3415598"/>
                </a:lnTo>
                <a:lnTo>
                  <a:pt x="5753157" y="3420077"/>
                </a:lnTo>
                <a:lnTo>
                  <a:pt x="5751573" y="3424821"/>
                </a:lnTo>
                <a:lnTo>
                  <a:pt x="5750078" y="3429896"/>
                </a:lnTo>
                <a:lnTo>
                  <a:pt x="5752968" y="3424110"/>
                </a:lnTo>
                <a:lnTo>
                  <a:pt x="5759839" y="3410879"/>
                </a:lnTo>
                <a:lnTo>
                  <a:pt x="5766974" y="3398443"/>
                </a:lnTo>
                <a:lnTo>
                  <a:pt x="5767079" y="3398249"/>
                </a:lnTo>
                <a:close/>
                <a:moveTo>
                  <a:pt x="2293409" y="3397173"/>
                </a:moveTo>
                <a:lnTo>
                  <a:pt x="2301876" y="3402462"/>
                </a:lnTo>
                <a:lnTo>
                  <a:pt x="2297907" y="3408281"/>
                </a:lnTo>
                <a:lnTo>
                  <a:pt x="2286001" y="3401140"/>
                </a:lnTo>
                <a:lnTo>
                  <a:pt x="2293409" y="3397173"/>
                </a:lnTo>
                <a:close/>
                <a:moveTo>
                  <a:pt x="5665316" y="3389432"/>
                </a:moveTo>
                <a:lnTo>
                  <a:pt x="5664878" y="3389769"/>
                </a:lnTo>
                <a:lnTo>
                  <a:pt x="5664750" y="3390281"/>
                </a:lnTo>
                <a:lnTo>
                  <a:pt x="5665316" y="3389432"/>
                </a:lnTo>
                <a:close/>
                <a:moveTo>
                  <a:pt x="6134018" y="3389185"/>
                </a:moveTo>
                <a:lnTo>
                  <a:pt x="6133754" y="3393154"/>
                </a:lnTo>
                <a:lnTo>
                  <a:pt x="6134282" y="3389981"/>
                </a:lnTo>
                <a:lnTo>
                  <a:pt x="6134018" y="3389185"/>
                </a:lnTo>
                <a:close/>
                <a:moveTo>
                  <a:pt x="5993965" y="3388659"/>
                </a:moveTo>
                <a:lnTo>
                  <a:pt x="5988416" y="3392890"/>
                </a:lnTo>
                <a:lnTo>
                  <a:pt x="5993701" y="3388921"/>
                </a:lnTo>
                <a:lnTo>
                  <a:pt x="5993965" y="3388659"/>
                </a:lnTo>
                <a:close/>
                <a:moveTo>
                  <a:pt x="6070069" y="3386540"/>
                </a:moveTo>
                <a:lnTo>
                  <a:pt x="6070333" y="3387862"/>
                </a:lnTo>
                <a:lnTo>
                  <a:pt x="6071390" y="3388393"/>
                </a:lnTo>
                <a:lnTo>
                  <a:pt x="6070069" y="3386540"/>
                </a:lnTo>
                <a:close/>
                <a:moveTo>
                  <a:pt x="6038623" y="3384955"/>
                </a:moveTo>
                <a:lnTo>
                  <a:pt x="6036774" y="3385746"/>
                </a:lnTo>
                <a:lnTo>
                  <a:pt x="6036509" y="3385746"/>
                </a:lnTo>
                <a:lnTo>
                  <a:pt x="6037038" y="3386012"/>
                </a:lnTo>
                <a:lnTo>
                  <a:pt x="6038623" y="3384955"/>
                </a:lnTo>
                <a:close/>
                <a:moveTo>
                  <a:pt x="2282826" y="3384484"/>
                </a:moveTo>
                <a:lnTo>
                  <a:pt x="2290764" y="3394104"/>
                </a:lnTo>
                <a:lnTo>
                  <a:pt x="2290490" y="3395588"/>
                </a:lnTo>
                <a:lnTo>
                  <a:pt x="2282826" y="3384484"/>
                </a:lnTo>
                <a:close/>
                <a:moveTo>
                  <a:pt x="2656946" y="3382876"/>
                </a:moveTo>
                <a:lnTo>
                  <a:pt x="2662238" y="3387638"/>
                </a:lnTo>
                <a:lnTo>
                  <a:pt x="2655888" y="3383127"/>
                </a:lnTo>
                <a:lnTo>
                  <a:pt x="2656946" y="3382876"/>
                </a:lnTo>
                <a:close/>
                <a:moveTo>
                  <a:pt x="6401022" y="3381929"/>
                </a:moveTo>
                <a:lnTo>
                  <a:pt x="6403139" y="3385365"/>
                </a:lnTo>
                <a:lnTo>
                  <a:pt x="6403404" y="3385365"/>
                </a:lnTo>
                <a:lnTo>
                  <a:pt x="6401022" y="3381929"/>
                </a:lnTo>
                <a:close/>
                <a:moveTo>
                  <a:pt x="2622551" y="3381288"/>
                </a:moveTo>
                <a:lnTo>
                  <a:pt x="2622057" y="3381866"/>
                </a:lnTo>
                <a:lnTo>
                  <a:pt x="2614648" y="3387638"/>
                </a:lnTo>
                <a:lnTo>
                  <a:pt x="2611438" y="3381866"/>
                </a:lnTo>
                <a:lnTo>
                  <a:pt x="2622551" y="3381288"/>
                </a:lnTo>
                <a:close/>
                <a:moveTo>
                  <a:pt x="2649537" y="3378113"/>
                </a:moveTo>
                <a:lnTo>
                  <a:pt x="2651125" y="3380421"/>
                </a:lnTo>
                <a:lnTo>
                  <a:pt x="2650860" y="3384463"/>
                </a:lnTo>
                <a:lnTo>
                  <a:pt x="2644775" y="3381288"/>
                </a:lnTo>
                <a:lnTo>
                  <a:pt x="2649537" y="3378113"/>
                </a:lnTo>
                <a:close/>
                <a:moveTo>
                  <a:pt x="2271107" y="3376553"/>
                </a:moveTo>
                <a:lnTo>
                  <a:pt x="2281239" y="3386066"/>
                </a:lnTo>
                <a:lnTo>
                  <a:pt x="2280979" y="3386066"/>
                </a:lnTo>
                <a:lnTo>
                  <a:pt x="2270588" y="3382565"/>
                </a:lnTo>
                <a:lnTo>
                  <a:pt x="2266951" y="3377804"/>
                </a:lnTo>
                <a:lnTo>
                  <a:pt x="2271107" y="3376553"/>
                </a:lnTo>
                <a:close/>
                <a:moveTo>
                  <a:pt x="5685917" y="3373651"/>
                </a:moveTo>
                <a:lnTo>
                  <a:pt x="5666946" y="3388183"/>
                </a:lnTo>
                <a:lnTo>
                  <a:pt x="5675288" y="3384260"/>
                </a:lnTo>
                <a:lnTo>
                  <a:pt x="5685917" y="3373651"/>
                </a:lnTo>
                <a:close/>
                <a:moveTo>
                  <a:pt x="2259331" y="3370207"/>
                </a:moveTo>
                <a:lnTo>
                  <a:pt x="2266951" y="3375579"/>
                </a:lnTo>
                <a:lnTo>
                  <a:pt x="2266189" y="3376093"/>
                </a:lnTo>
                <a:lnTo>
                  <a:pt x="2259585" y="3377627"/>
                </a:lnTo>
                <a:lnTo>
                  <a:pt x="2258823" y="3378139"/>
                </a:lnTo>
                <a:lnTo>
                  <a:pt x="2247901" y="3374809"/>
                </a:lnTo>
                <a:lnTo>
                  <a:pt x="2259331" y="3370207"/>
                </a:lnTo>
                <a:close/>
                <a:moveTo>
                  <a:pt x="6265615" y="3363635"/>
                </a:moveTo>
                <a:lnTo>
                  <a:pt x="6265615" y="3367228"/>
                </a:lnTo>
                <a:lnTo>
                  <a:pt x="6266672" y="3376223"/>
                </a:lnTo>
                <a:lnTo>
                  <a:pt x="6267067" y="3378662"/>
                </a:lnTo>
                <a:lnTo>
                  <a:pt x="6265615" y="3363635"/>
                </a:lnTo>
                <a:close/>
                <a:moveTo>
                  <a:pt x="5706834" y="3357603"/>
                </a:moveTo>
                <a:lnTo>
                  <a:pt x="5702895" y="3360223"/>
                </a:lnTo>
                <a:lnTo>
                  <a:pt x="5698142" y="3363657"/>
                </a:lnTo>
                <a:lnTo>
                  <a:pt x="5693126" y="3367348"/>
                </a:lnTo>
                <a:lnTo>
                  <a:pt x="5688638" y="3371567"/>
                </a:lnTo>
                <a:lnTo>
                  <a:pt x="5686662" y="3373079"/>
                </a:lnTo>
                <a:lnTo>
                  <a:pt x="5689014" y="3372143"/>
                </a:lnTo>
                <a:lnTo>
                  <a:pt x="5691653" y="3370826"/>
                </a:lnTo>
                <a:lnTo>
                  <a:pt x="5694293" y="3368981"/>
                </a:lnTo>
                <a:lnTo>
                  <a:pt x="5696669" y="3366874"/>
                </a:lnTo>
                <a:lnTo>
                  <a:pt x="5701156" y="3363186"/>
                </a:lnTo>
                <a:lnTo>
                  <a:pt x="5705643" y="3358716"/>
                </a:lnTo>
                <a:lnTo>
                  <a:pt x="5706834" y="3357603"/>
                </a:lnTo>
                <a:close/>
                <a:moveTo>
                  <a:pt x="6051307" y="3356118"/>
                </a:moveTo>
                <a:lnTo>
                  <a:pt x="6051043" y="3358764"/>
                </a:lnTo>
                <a:lnTo>
                  <a:pt x="6050250" y="3360614"/>
                </a:lnTo>
                <a:lnTo>
                  <a:pt x="6050515" y="3360614"/>
                </a:lnTo>
                <a:lnTo>
                  <a:pt x="6051043" y="3362203"/>
                </a:lnTo>
                <a:lnTo>
                  <a:pt x="6051307" y="3356118"/>
                </a:lnTo>
                <a:close/>
                <a:moveTo>
                  <a:pt x="2183205" y="3354859"/>
                </a:moveTo>
                <a:lnTo>
                  <a:pt x="2178970" y="3361458"/>
                </a:lnTo>
                <a:lnTo>
                  <a:pt x="2183999" y="3362516"/>
                </a:lnTo>
                <a:lnTo>
                  <a:pt x="2188764" y="3364359"/>
                </a:lnTo>
                <a:lnTo>
                  <a:pt x="2193529" y="3365945"/>
                </a:lnTo>
                <a:lnTo>
                  <a:pt x="2198028" y="3368058"/>
                </a:lnTo>
                <a:lnTo>
                  <a:pt x="2207293" y="3372543"/>
                </a:lnTo>
                <a:lnTo>
                  <a:pt x="2216293" y="3377298"/>
                </a:lnTo>
                <a:lnTo>
                  <a:pt x="2225822" y="3381786"/>
                </a:lnTo>
                <a:lnTo>
                  <a:pt x="2230322" y="3383904"/>
                </a:lnTo>
                <a:lnTo>
                  <a:pt x="2235086" y="3385750"/>
                </a:lnTo>
                <a:lnTo>
                  <a:pt x="2240115" y="3387334"/>
                </a:lnTo>
                <a:lnTo>
                  <a:pt x="2245409" y="3389180"/>
                </a:lnTo>
                <a:lnTo>
                  <a:pt x="2250703" y="3390236"/>
                </a:lnTo>
                <a:lnTo>
                  <a:pt x="2256262" y="3391291"/>
                </a:lnTo>
                <a:lnTo>
                  <a:pt x="2264468" y="3395247"/>
                </a:lnTo>
                <a:lnTo>
                  <a:pt x="2272144" y="3399211"/>
                </a:lnTo>
                <a:lnTo>
                  <a:pt x="2287232" y="3406342"/>
                </a:lnTo>
                <a:lnTo>
                  <a:pt x="2302320" y="3414007"/>
                </a:lnTo>
                <a:lnTo>
                  <a:pt x="2309996" y="3418234"/>
                </a:lnTo>
                <a:lnTo>
                  <a:pt x="2317937" y="3422460"/>
                </a:lnTo>
                <a:lnTo>
                  <a:pt x="2309731" y="3412684"/>
                </a:lnTo>
                <a:lnTo>
                  <a:pt x="2317672" y="3415063"/>
                </a:lnTo>
                <a:lnTo>
                  <a:pt x="2321113" y="3416120"/>
                </a:lnTo>
                <a:lnTo>
                  <a:pt x="2324025" y="3417703"/>
                </a:lnTo>
                <a:lnTo>
                  <a:pt x="2325084" y="3418234"/>
                </a:lnTo>
                <a:lnTo>
                  <a:pt x="2326407" y="3419289"/>
                </a:lnTo>
                <a:lnTo>
                  <a:pt x="2326936" y="3420346"/>
                </a:lnTo>
                <a:lnTo>
                  <a:pt x="2327466" y="3421404"/>
                </a:lnTo>
                <a:lnTo>
                  <a:pt x="2327731" y="3422460"/>
                </a:lnTo>
                <a:lnTo>
                  <a:pt x="2327731" y="3423782"/>
                </a:lnTo>
                <a:lnTo>
                  <a:pt x="2327731" y="3425366"/>
                </a:lnTo>
                <a:lnTo>
                  <a:pt x="2327201" y="3426950"/>
                </a:lnTo>
                <a:lnTo>
                  <a:pt x="2318466" y="3425894"/>
                </a:lnTo>
                <a:lnTo>
                  <a:pt x="2326407" y="3434349"/>
                </a:lnTo>
                <a:lnTo>
                  <a:pt x="2327201" y="3433028"/>
                </a:lnTo>
                <a:lnTo>
                  <a:pt x="2328789" y="3432235"/>
                </a:lnTo>
                <a:lnTo>
                  <a:pt x="2329848" y="3431706"/>
                </a:lnTo>
                <a:lnTo>
                  <a:pt x="2331701" y="3431442"/>
                </a:lnTo>
                <a:lnTo>
                  <a:pt x="2333025" y="3431177"/>
                </a:lnTo>
                <a:lnTo>
                  <a:pt x="2334877" y="3430651"/>
                </a:lnTo>
                <a:lnTo>
                  <a:pt x="2336730" y="3431177"/>
                </a:lnTo>
                <a:lnTo>
                  <a:pt x="2338319" y="3431442"/>
                </a:lnTo>
                <a:lnTo>
                  <a:pt x="2339907" y="3431706"/>
                </a:lnTo>
                <a:lnTo>
                  <a:pt x="2341230" y="3432500"/>
                </a:lnTo>
                <a:lnTo>
                  <a:pt x="2342818" y="3433293"/>
                </a:lnTo>
                <a:lnTo>
                  <a:pt x="2343612" y="3434349"/>
                </a:lnTo>
                <a:lnTo>
                  <a:pt x="2344671" y="3435671"/>
                </a:lnTo>
                <a:lnTo>
                  <a:pt x="2345201" y="3437257"/>
                </a:lnTo>
                <a:lnTo>
                  <a:pt x="2345201" y="3438841"/>
                </a:lnTo>
                <a:lnTo>
                  <a:pt x="2344671" y="3440690"/>
                </a:lnTo>
                <a:lnTo>
                  <a:pt x="2354465" y="3438841"/>
                </a:lnTo>
                <a:lnTo>
                  <a:pt x="2352877" y="3445183"/>
                </a:lnTo>
                <a:lnTo>
                  <a:pt x="2364524" y="3449411"/>
                </a:lnTo>
                <a:lnTo>
                  <a:pt x="2364524" y="3448355"/>
                </a:lnTo>
                <a:lnTo>
                  <a:pt x="2365053" y="3446769"/>
                </a:lnTo>
                <a:lnTo>
                  <a:pt x="2365582" y="3445976"/>
                </a:lnTo>
                <a:lnTo>
                  <a:pt x="2366377" y="3444919"/>
                </a:lnTo>
                <a:lnTo>
                  <a:pt x="2367171" y="3444127"/>
                </a:lnTo>
                <a:lnTo>
                  <a:pt x="2368229" y="3443598"/>
                </a:lnTo>
                <a:lnTo>
                  <a:pt x="2370612" y="3442541"/>
                </a:lnTo>
                <a:lnTo>
                  <a:pt x="2373523" y="3442277"/>
                </a:lnTo>
                <a:lnTo>
                  <a:pt x="2377229" y="3442013"/>
                </a:lnTo>
                <a:lnTo>
                  <a:pt x="2380670" y="3442277"/>
                </a:lnTo>
                <a:lnTo>
                  <a:pt x="2384376" y="3442541"/>
                </a:lnTo>
                <a:lnTo>
                  <a:pt x="2388082" y="3443333"/>
                </a:lnTo>
                <a:lnTo>
                  <a:pt x="2391788" y="3444127"/>
                </a:lnTo>
                <a:lnTo>
                  <a:pt x="2398934" y="3445976"/>
                </a:lnTo>
                <a:lnTo>
                  <a:pt x="2404758" y="3448089"/>
                </a:lnTo>
                <a:lnTo>
                  <a:pt x="2408199" y="3449411"/>
                </a:lnTo>
                <a:lnTo>
                  <a:pt x="2417463" y="3457338"/>
                </a:lnTo>
                <a:lnTo>
                  <a:pt x="2411110" y="3462624"/>
                </a:lnTo>
                <a:lnTo>
                  <a:pt x="2417463" y="3465530"/>
                </a:lnTo>
                <a:lnTo>
                  <a:pt x="2406611" y="3475043"/>
                </a:lnTo>
                <a:lnTo>
                  <a:pt x="2419316" y="3475570"/>
                </a:lnTo>
                <a:lnTo>
                  <a:pt x="2432022" y="3476628"/>
                </a:lnTo>
                <a:lnTo>
                  <a:pt x="2438110" y="3477685"/>
                </a:lnTo>
                <a:lnTo>
                  <a:pt x="2444462" y="3478478"/>
                </a:lnTo>
                <a:lnTo>
                  <a:pt x="2450286" y="3479799"/>
                </a:lnTo>
                <a:lnTo>
                  <a:pt x="2456109" y="3480856"/>
                </a:lnTo>
                <a:lnTo>
                  <a:pt x="2461933" y="3482705"/>
                </a:lnTo>
                <a:lnTo>
                  <a:pt x="2467756" y="3484291"/>
                </a:lnTo>
                <a:lnTo>
                  <a:pt x="2473315" y="3486141"/>
                </a:lnTo>
                <a:lnTo>
                  <a:pt x="2478873" y="3488519"/>
                </a:lnTo>
                <a:lnTo>
                  <a:pt x="2484432" y="3491162"/>
                </a:lnTo>
                <a:lnTo>
                  <a:pt x="2489726" y="3493804"/>
                </a:lnTo>
                <a:lnTo>
                  <a:pt x="2495020" y="3496709"/>
                </a:lnTo>
                <a:lnTo>
                  <a:pt x="2500314" y="3500144"/>
                </a:lnTo>
                <a:lnTo>
                  <a:pt x="2499520" y="3501729"/>
                </a:lnTo>
                <a:lnTo>
                  <a:pt x="2499381" y="3501902"/>
                </a:lnTo>
                <a:lnTo>
                  <a:pt x="2498461" y="3503050"/>
                </a:lnTo>
                <a:lnTo>
                  <a:pt x="2495814" y="3505957"/>
                </a:lnTo>
                <a:lnTo>
                  <a:pt x="2492108" y="3508335"/>
                </a:lnTo>
                <a:lnTo>
                  <a:pt x="2488667" y="3510713"/>
                </a:lnTo>
                <a:lnTo>
                  <a:pt x="2484432" y="3512827"/>
                </a:lnTo>
                <a:lnTo>
                  <a:pt x="2480197" y="3514413"/>
                </a:lnTo>
                <a:lnTo>
                  <a:pt x="2475432" y="3515998"/>
                </a:lnTo>
                <a:lnTo>
                  <a:pt x="2470668" y="3517055"/>
                </a:lnTo>
                <a:lnTo>
                  <a:pt x="2466432" y="3518112"/>
                </a:lnTo>
                <a:lnTo>
                  <a:pt x="2461668" y="3518905"/>
                </a:lnTo>
                <a:lnTo>
                  <a:pt x="2453462" y="3520226"/>
                </a:lnTo>
                <a:lnTo>
                  <a:pt x="2447109" y="3520490"/>
                </a:lnTo>
                <a:lnTo>
                  <a:pt x="2444727" y="3520490"/>
                </a:lnTo>
                <a:lnTo>
                  <a:pt x="2442874" y="3520226"/>
                </a:lnTo>
                <a:lnTo>
                  <a:pt x="2426728" y="3528946"/>
                </a:lnTo>
                <a:lnTo>
                  <a:pt x="2393111" y="3532381"/>
                </a:lnTo>
                <a:lnTo>
                  <a:pt x="2359230" y="3535816"/>
                </a:lnTo>
                <a:lnTo>
                  <a:pt x="2342289" y="3537666"/>
                </a:lnTo>
                <a:lnTo>
                  <a:pt x="2325084" y="3539780"/>
                </a:lnTo>
                <a:lnTo>
                  <a:pt x="2308143" y="3542158"/>
                </a:lnTo>
                <a:lnTo>
                  <a:pt x="2290938" y="3544800"/>
                </a:lnTo>
                <a:lnTo>
                  <a:pt x="2291732" y="3540837"/>
                </a:lnTo>
                <a:lnTo>
                  <a:pt x="2292526" y="3537666"/>
                </a:lnTo>
                <a:lnTo>
                  <a:pt x="2294114" y="3534759"/>
                </a:lnTo>
                <a:lnTo>
                  <a:pt x="2296232" y="3532117"/>
                </a:lnTo>
                <a:lnTo>
                  <a:pt x="2298084" y="3530003"/>
                </a:lnTo>
                <a:lnTo>
                  <a:pt x="2300467" y="3527889"/>
                </a:lnTo>
                <a:lnTo>
                  <a:pt x="2303114" y="3526303"/>
                </a:lnTo>
                <a:lnTo>
                  <a:pt x="2305761" y="3524454"/>
                </a:lnTo>
                <a:lnTo>
                  <a:pt x="2311319" y="3521019"/>
                </a:lnTo>
                <a:lnTo>
                  <a:pt x="2314231" y="3519433"/>
                </a:lnTo>
                <a:lnTo>
                  <a:pt x="2316613" y="3517583"/>
                </a:lnTo>
                <a:lnTo>
                  <a:pt x="2319260" y="3515470"/>
                </a:lnTo>
                <a:lnTo>
                  <a:pt x="2321643" y="3513356"/>
                </a:lnTo>
                <a:lnTo>
                  <a:pt x="2323495" y="3510713"/>
                </a:lnTo>
                <a:lnTo>
                  <a:pt x="2325084" y="3507807"/>
                </a:lnTo>
                <a:lnTo>
                  <a:pt x="2326672" y="3504372"/>
                </a:lnTo>
                <a:lnTo>
                  <a:pt x="2327466" y="3501465"/>
                </a:lnTo>
                <a:lnTo>
                  <a:pt x="2328260" y="3498822"/>
                </a:lnTo>
                <a:lnTo>
                  <a:pt x="2328525" y="3496444"/>
                </a:lnTo>
                <a:lnTo>
                  <a:pt x="2328260" y="3494331"/>
                </a:lnTo>
                <a:lnTo>
                  <a:pt x="2327466" y="3492218"/>
                </a:lnTo>
                <a:lnTo>
                  <a:pt x="2326672" y="3490898"/>
                </a:lnTo>
                <a:lnTo>
                  <a:pt x="2325878" y="3489312"/>
                </a:lnTo>
                <a:lnTo>
                  <a:pt x="2324290" y="3488255"/>
                </a:lnTo>
                <a:lnTo>
                  <a:pt x="2322437" y="3487197"/>
                </a:lnTo>
                <a:lnTo>
                  <a:pt x="2320848" y="3486405"/>
                </a:lnTo>
                <a:lnTo>
                  <a:pt x="2318731" y="3485877"/>
                </a:lnTo>
                <a:lnTo>
                  <a:pt x="2313966" y="3485348"/>
                </a:lnTo>
                <a:lnTo>
                  <a:pt x="2308672" y="3485083"/>
                </a:lnTo>
                <a:lnTo>
                  <a:pt x="2303114" y="3485083"/>
                </a:lnTo>
                <a:lnTo>
                  <a:pt x="2297555" y="3485348"/>
                </a:lnTo>
                <a:lnTo>
                  <a:pt x="2286173" y="3486141"/>
                </a:lnTo>
                <a:lnTo>
                  <a:pt x="2280879" y="3486405"/>
                </a:lnTo>
                <a:lnTo>
                  <a:pt x="2276379" y="3486405"/>
                </a:lnTo>
                <a:lnTo>
                  <a:pt x="2272409" y="3486141"/>
                </a:lnTo>
                <a:lnTo>
                  <a:pt x="2270820" y="3485877"/>
                </a:lnTo>
                <a:lnTo>
                  <a:pt x="2269497" y="3485612"/>
                </a:lnTo>
                <a:lnTo>
                  <a:pt x="2266850" y="3483763"/>
                </a:lnTo>
                <a:lnTo>
                  <a:pt x="2264468" y="3481649"/>
                </a:lnTo>
                <a:lnTo>
                  <a:pt x="2261821" y="3479006"/>
                </a:lnTo>
                <a:lnTo>
                  <a:pt x="2259438" y="3476099"/>
                </a:lnTo>
                <a:lnTo>
                  <a:pt x="2257056" y="3472929"/>
                </a:lnTo>
                <a:lnTo>
                  <a:pt x="2254674" y="3469229"/>
                </a:lnTo>
                <a:lnTo>
                  <a:pt x="2250703" y="3461566"/>
                </a:lnTo>
                <a:lnTo>
                  <a:pt x="2246468" y="3453375"/>
                </a:lnTo>
                <a:lnTo>
                  <a:pt x="2243027" y="3445711"/>
                </a:lnTo>
                <a:lnTo>
                  <a:pt x="2240115" y="3438577"/>
                </a:lnTo>
                <a:lnTo>
                  <a:pt x="2237733" y="3433293"/>
                </a:lnTo>
                <a:lnTo>
                  <a:pt x="2228998" y="3433028"/>
                </a:lnTo>
                <a:lnTo>
                  <a:pt x="2220528" y="3433293"/>
                </a:lnTo>
                <a:lnTo>
                  <a:pt x="2203058" y="3434349"/>
                </a:lnTo>
                <a:lnTo>
                  <a:pt x="2194587" y="3434614"/>
                </a:lnTo>
                <a:lnTo>
                  <a:pt x="2185852" y="3434349"/>
                </a:lnTo>
                <a:lnTo>
                  <a:pt x="2181088" y="3434084"/>
                </a:lnTo>
                <a:lnTo>
                  <a:pt x="2176588" y="3433293"/>
                </a:lnTo>
                <a:lnTo>
                  <a:pt x="2172088" y="3432500"/>
                </a:lnTo>
                <a:lnTo>
                  <a:pt x="2167588" y="3431442"/>
                </a:lnTo>
                <a:lnTo>
                  <a:pt x="2165735" y="3431177"/>
                </a:lnTo>
                <a:lnTo>
                  <a:pt x="2164147" y="3430122"/>
                </a:lnTo>
                <a:lnTo>
                  <a:pt x="2161765" y="3429064"/>
                </a:lnTo>
                <a:lnTo>
                  <a:pt x="2159383" y="3427214"/>
                </a:lnTo>
                <a:lnTo>
                  <a:pt x="2154353" y="3423252"/>
                </a:lnTo>
                <a:lnTo>
                  <a:pt x="2149324" y="3418762"/>
                </a:lnTo>
                <a:lnTo>
                  <a:pt x="2141912" y="3411101"/>
                </a:lnTo>
                <a:lnTo>
                  <a:pt x="2140060" y="3409778"/>
                </a:lnTo>
                <a:lnTo>
                  <a:pt x="2140854" y="3410570"/>
                </a:lnTo>
                <a:lnTo>
                  <a:pt x="2138736" y="3412948"/>
                </a:lnTo>
                <a:lnTo>
                  <a:pt x="2136619" y="3414535"/>
                </a:lnTo>
                <a:lnTo>
                  <a:pt x="2133972" y="3415856"/>
                </a:lnTo>
                <a:lnTo>
                  <a:pt x="2131325" y="3416384"/>
                </a:lnTo>
                <a:lnTo>
                  <a:pt x="2128413" y="3416647"/>
                </a:lnTo>
                <a:lnTo>
                  <a:pt x="2124972" y="3416384"/>
                </a:lnTo>
                <a:lnTo>
                  <a:pt x="2122060" y="3416120"/>
                </a:lnTo>
                <a:lnTo>
                  <a:pt x="2118884" y="3415591"/>
                </a:lnTo>
                <a:lnTo>
                  <a:pt x="2112796" y="3414268"/>
                </a:lnTo>
                <a:lnTo>
                  <a:pt x="2106972" y="3413215"/>
                </a:lnTo>
                <a:lnTo>
                  <a:pt x="2104325" y="3412948"/>
                </a:lnTo>
                <a:lnTo>
                  <a:pt x="2101678" y="3412948"/>
                </a:lnTo>
                <a:lnTo>
                  <a:pt x="2099561" y="3413215"/>
                </a:lnTo>
                <a:lnTo>
                  <a:pt x="2097443" y="3414007"/>
                </a:lnTo>
                <a:lnTo>
                  <a:pt x="2091090" y="3411895"/>
                </a:lnTo>
                <a:lnTo>
                  <a:pt x="2084473" y="3410570"/>
                </a:lnTo>
                <a:lnTo>
                  <a:pt x="2072562" y="3407662"/>
                </a:lnTo>
                <a:lnTo>
                  <a:pt x="2066738" y="3405814"/>
                </a:lnTo>
                <a:lnTo>
                  <a:pt x="2061180" y="3403700"/>
                </a:lnTo>
                <a:lnTo>
                  <a:pt x="2058533" y="3402644"/>
                </a:lnTo>
                <a:lnTo>
                  <a:pt x="2055886" y="3401062"/>
                </a:lnTo>
                <a:lnTo>
                  <a:pt x="2053239" y="3399477"/>
                </a:lnTo>
                <a:lnTo>
                  <a:pt x="2050856" y="3397632"/>
                </a:lnTo>
                <a:lnTo>
                  <a:pt x="2076003" y="3389180"/>
                </a:lnTo>
                <a:lnTo>
                  <a:pt x="2075738" y="3387063"/>
                </a:lnTo>
                <a:lnTo>
                  <a:pt x="2075209" y="3385489"/>
                </a:lnTo>
                <a:lnTo>
                  <a:pt x="2074414" y="3383904"/>
                </a:lnTo>
                <a:lnTo>
                  <a:pt x="2073091" y="3382579"/>
                </a:lnTo>
                <a:lnTo>
                  <a:pt x="2072032" y="3381262"/>
                </a:lnTo>
                <a:lnTo>
                  <a:pt x="2070179" y="3380470"/>
                </a:lnTo>
                <a:lnTo>
                  <a:pt x="2068591" y="3379414"/>
                </a:lnTo>
                <a:lnTo>
                  <a:pt x="2066738" y="3378620"/>
                </a:lnTo>
                <a:lnTo>
                  <a:pt x="2062238" y="3377564"/>
                </a:lnTo>
                <a:lnTo>
                  <a:pt x="2057474" y="3376772"/>
                </a:lnTo>
                <a:lnTo>
                  <a:pt x="2052180" y="3376772"/>
                </a:lnTo>
                <a:lnTo>
                  <a:pt x="2046886" y="3377298"/>
                </a:lnTo>
                <a:lnTo>
                  <a:pt x="2041327" y="3377827"/>
                </a:lnTo>
                <a:lnTo>
                  <a:pt x="2035769" y="3378620"/>
                </a:lnTo>
                <a:lnTo>
                  <a:pt x="2030210" y="3379942"/>
                </a:lnTo>
                <a:lnTo>
                  <a:pt x="2025181" y="3380998"/>
                </a:lnTo>
                <a:lnTo>
                  <a:pt x="2020681" y="3382579"/>
                </a:lnTo>
                <a:lnTo>
                  <a:pt x="2016446" y="3383636"/>
                </a:lnTo>
                <a:lnTo>
                  <a:pt x="2013004" y="3385222"/>
                </a:lnTo>
                <a:lnTo>
                  <a:pt x="2010093" y="3386278"/>
                </a:lnTo>
                <a:lnTo>
                  <a:pt x="2006122" y="3388916"/>
                </a:lnTo>
                <a:lnTo>
                  <a:pt x="2002417" y="3391291"/>
                </a:lnTo>
                <a:lnTo>
                  <a:pt x="1995799" y="3396571"/>
                </a:lnTo>
                <a:lnTo>
                  <a:pt x="1989711" y="3401590"/>
                </a:lnTo>
                <a:lnTo>
                  <a:pt x="1983888" y="3406342"/>
                </a:lnTo>
                <a:lnTo>
                  <a:pt x="1980976" y="3408722"/>
                </a:lnTo>
                <a:lnTo>
                  <a:pt x="1978064" y="3410835"/>
                </a:lnTo>
                <a:lnTo>
                  <a:pt x="1974888" y="3412684"/>
                </a:lnTo>
                <a:lnTo>
                  <a:pt x="1971182" y="3414268"/>
                </a:lnTo>
                <a:lnTo>
                  <a:pt x="1967476" y="3416120"/>
                </a:lnTo>
                <a:lnTo>
                  <a:pt x="1963241" y="3417175"/>
                </a:lnTo>
                <a:lnTo>
                  <a:pt x="1959006" y="3418234"/>
                </a:lnTo>
                <a:lnTo>
                  <a:pt x="1953977" y="3419026"/>
                </a:lnTo>
                <a:lnTo>
                  <a:pt x="1944183" y="3426158"/>
                </a:lnTo>
                <a:lnTo>
                  <a:pt x="1943389" y="3428799"/>
                </a:lnTo>
                <a:lnTo>
                  <a:pt x="1941801" y="3431442"/>
                </a:lnTo>
                <a:lnTo>
                  <a:pt x="1940477" y="3433820"/>
                </a:lnTo>
                <a:lnTo>
                  <a:pt x="1938624" y="3435671"/>
                </a:lnTo>
                <a:lnTo>
                  <a:pt x="1937036" y="3437520"/>
                </a:lnTo>
                <a:lnTo>
                  <a:pt x="1934919" y="3438841"/>
                </a:lnTo>
                <a:lnTo>
                  <a:pt x="1932536" y="3440427"/>
                </a:lnTo>
                <a:lnTo>
                  <a:pt x="1930154" y="3441219"/>
                </a:lnTo>
                <a:lnTo>
                  <a:pt x="1927772" y="3442277"/>
                </a:lnTo>
                <a:lnTo>
                  <a:pt x="1925389" y="3442805"/>
                </a:lnTo>
                <a:lnTo>
                  <a:pt x="1922742" y="3442805"/>
                </a:lnTo>
                <a:lnTo>
                  <a:pt x="1920625" y="3442805"/>
                </a:lnTo>
                <a:lnTo>
                  <a:pt x="1918243" y="3442541"/>
                </a:lnTo>
                <a:lnTo>
                  <a:pt x="1915860" y="3441484"/>
                </a:lnTo>
                <a:lnTo>
                  <a:pt x="1913478" y="3440690"/>
                </a:lnTo>
                <a:lnTo>
                  <a:pt x="1911360" y="3439370"/>
                </a:lnTo>
                <a:lnTo>
                  <a:pt x="1891243" y="3444127"/>
                </a:lnTo>
                <a:lnTo>
                  <a:pt x="1889126" y="3440690"/>
                </a:lnTo>
                <a:lnTo>
                  <a:pt x="1891243" y="3442277"/>
                </a:lnTo>
                <a:lnTo>
                  <a:pt x="1894949" y="3439370"/>
                </a:lnTo>
                <a:lnTo>
                  <a:pt x="1898920" y="3436727"/>
                </a:lnTo>
                <a:lnTo>
                  <a:pt x="1902625" y="3434614"/>
                </a:lnTo>
                <a:lnTo>
                  <a:pt x="1906596" y="3433028"/>
                </a:lnTo>
                <a:lnTo>
                  <a:pt x="1910566" y="3432235"/>
                </a:lnTo>
                <a:lnTo>
                  <a:pt x="1914801" y="3431971"/>
                </a:lnTo>
                <a:lnTo>
                  <a:pt x="1919037" y="3431971"/>
                </a:lnTo>
                <a:lnTo>
                  <a:pt x="1923537" y="3432500"/>
                </a:lnTo>
                <a:lnTo>
                  <a:pt x="1920890" y="3411895"/>
                </a:lnTo>
                <a:lnTo>
                  <a:pt x="1938624" y="3390236"/>
                </a:lnTo>
                <a:lnTo>
                  <a:pt x="1941801" y="3387334"/>
                </a:lnTo>
                <a:lnTo>
                  <a:pt x="1944977" y="3385222"/>
                </a:lnTo>
                <a:lnTo>
                  <a:pt x="1948418" y="3382847"/>
                </a:lnTo>
                <a:lnTo>
                  <a:pt x="1951859" y="3380470"/>
                </a:lnTo>
                <a:lnTo>
                  <a:pt x="1959271" y="3376244"/>
                </a:lnTo>
                <a:lnTo>
                  <a:pt x="1966947" y="3372543"/>
                </a:lnTo>
                <a:lnTo>
                  <a:pt x="1975153" y="3369375"/>
                </a:lnTo>
                <a:lnTo>
                  <a:pt x="1983094" y="3366474"/>
                </a:lnTo>
                <a:lnTo>
                  <a:pt x="1991035" y="3364100"/>
                </a:lnTo>
                <a:lnTo>
                  <a:pt x="1998975" y="3361722"/>
                </a:lnTo>
                <a:lnTo>
                  <a:pt x="2000034" y="3361722"/>
                </a:lnTo>
                <a:lnTo>
                  <a:pt x="2013004" y="3360138"/>
                </a:lnTo>
                <a:lnTo>
                  <a:pt x="2024916" y="3358818"/>
                </a:lnTo>
                <a:lnTo>
                  <a:pt x="2037092" y="3357759"/>
                </a:lnTo>
                <a:lnTo>
                  <a:pt x="2048209" y="3356968"/>
                </a:lnTo>
                <a:lnTo>
                  <a:pt x="2070179" y="3356175"/>
                </a:lnTo>
                <a:lnTo>
                  <a:pt x="2091620" y="3355912"/>
                </a:lnTo>
                <a:lnTo>
                  <a:pt x="2135030" y="3355912"/>
                </a:lnTo>
                <a:lnTo>
                  <a:pt x="2158324" y="3355648"/>
                </a:lnTo>
                <a:lnTo>
                  <a:pt x="2183205" y="3354859"/>
                </a:lnTo>
                <a:close/>
                <a:moveTo>
                  <a:pt x="5770757" y="3354841"/>
                </a:moveTo>
                <a:lnTo>
                  <a:pt x="5766619" y="3366087"/>
                </a:lnTo>
                <a:lnTo>
                  <a:pt x="5776650" y="3375039"/>
                </a:lnTo>
                <a:lnTo>
                  <a:pt x="5776768" y="3381033"/>
                </a:lnTo>
                <a:lnTo>
                  <a:pt x="5777279" y="3380192"/>
                </a:lnTo>
                <a:lnTo>
                  <a:pt x="5778865" y="3377545"/>
                </a:lnTo>
                <a:lnTo>
                  <a:pt x="5773580" y="3364055"/>
                </a:lnTo>
                <a:lnTo>
                  <a:pt x="5771994" y="3358764"/>
                </a:lnTo>
                <a:lnTo>
                  <a:pt x="5770757" y="3354841"/>
                </a:lnTo>
                <a:close/>
                <a:moveTo>
                  <a:pt x="2158449" y="3347999"/>
                </a:moveTo>
                <a:lnTo>
                  <a:pt x="2159001" y="3352760"/>
                </a:lnTo>
                <a:lnTo>
                  <a:pt x="2152651" y="3351866"/>
                </a:lnTo>
                <a:lnTo>
                  <a:pt x="2158449" y="3347999"/>
                </a:lnTo>
                <a:close/>
                <a:moveTo>
                  <a:pt x="2565401" y="3347956"/>
                </a:moveTo>
                <a:lnTo>
                  <a:pt x="2565937" y="3347956"/>
                </a:lnTo>
                <a:lnTo>
                  <a:pt x="2566205" y="3347956"/>
                </a:lnTo>
                <a:lnTo>
                  <a:pt x="2586039" y="3354306"/>
                </a:lnTo>
                <a:lnTo>
                  <a:pt x="2585503" y="3355894"/>
                </a:lnTo>
                <a:lnTo>
                  <a:pt x="2575050" y="3352718"/>
                </a:lnTo>
                <a:lnTo>
                  <a:pt x="2565401" y="3347956"/>
                </a:lnTo>
                <a:close/>
                <a:moveTo>
                  <a:pt x="5714076" y="3345140"/>
                </a:moveTo>
                <a:lnTo>
                  <a:pt x="5712355" y="3345851"/>
                </a:lnTo>
                <a:lnTo>
                  <a:pt x="5713455" y="3345450"/>
                </a:lnTo>
                <a:lnTo>
                  <a:pt x="5714076" y="3345140"/>
                </a:lnTo>
                <a:close/>
                <a:moveTo>
                  <a:pt x="5959877" y="3345005"/>
                </a:moveTo>
                <a:lnTo>
                  <a:pt x="5959084" y="3345533"/>
                </a:lnTo>
                <a:lnTo>
                  <a:pt x="5959877" y="3345269"/>
                </a:lnTo>
                <a:lnTo>
                  <a:pt x="5959877" y="3345005"/>
                </a:lnTo>
                <a:close/>
                <a:moveTo>
                  <a:pt x="6211288" y="3344979"/>
                </a:moveTo>
                <a:lnTo>
                  <a:pt x="6210976" y="3345405"/>
                </a:lnTo>
                <a:lnTo>
                  <a:pt x="6214086" y="3392890"/>
                </a:lnTo>
                <a:lnTo>
                  <a:pt x="6219355" y="3404010"/>
                </a:lnTo>
                <a:lnTo>
                  <a:pt x="6214395" y="3393338"/>
                </a:lnTo>
                <a:lnTo>
                  <a:pt x="6211288" y="3344979"/>
                </a:lnTo>
                <a:close/>
                <a:moveTo>
                  <a:pt x="1227542" y="3342632"/>
                </a:moveTo>
                <a:lnTo>
                  <a:pt x="1226218" y="3350570"/>
                </a:lnTo>
                <a:lnTo>
                  <a:pt x="1226748" y="3348452"/>
                </a:lnTo>
                <a:lnTo>
                  <a:pt x="1227542" y="3342632"/>
                </a:lnTo>
                <a:close/>
                <a:moveTo>
                  <a:pt x="2106443" y="3341648"/>
                </a:moveTo>
                <a:lnTo>
                  <a:pt x="2106972" y="3341648"/>
                </a:lnTo>
                <a:lnTo>
                  <a:pt x="2103267" y="3343765"/>
                </a:lnTo>
                <a:lnTo>
                  <a:pt x="2106443" y="3341648"/>
                </a:lnTo>
                <a:close/>
                <a:moveTo>
                  <a:pt x="5708267" y="3339526"/>
                </a:moveTo>
                <a:lnTo>
                  <a:pt x="5707641" y="3340324"/>
                </a:lnTo>
                <a:lnTo>
                  <a:pt x="5705468" y="3347954"/>
                </a:lnTo>
                <a:lnTo>
                  <a:pt x="5704420" y="3347954"/>
                </a:lnTo>
                <a:lnTo>
                  <a:pt x="5707468" y="3340543"/>
                </a:lnTo>
                <a:lnTo>
                  <a:pt x="5706406" y="3341896"/>
                </a:lnTo>
                <a:lnTo>
                  <a:pt x="5704545" y="3344003"/>
                </a:lnTo>
                <a:lnTo>
                  <a:pt x="5702684" y="3345321"/>
                </a:lnTo>
                <a:lnTo>
                  <a:pt x="5700557" y="3346111"/>
                </a:lnTo>
                <a:lnTo>
                  <a:pt x="5699326" y="3346634"/>
                </a:lnTo>
                <a:lnTo>
                  <a:pt x="5699726" y="3347034"/>
                </a:lnTo>
                <a:lnTo>
                  <a:pt x="5700518" y="3348618"/>
                </a:lnTo>
                <a:lnTo>
                  <a:pt x="5701046" y="3350730"/>
                </a:lnTo>
                <a:lnTo>
                  <a:pt x="5701574" y="3353100"/>
                </a:lnTo>
                <a:lnTo>
                  <a:pt x="5701574" y="3356267"/>
                </a:lnTo>
                <a:lnTo>
                  <a:pt x="5701046" y="3360223"/>
                </a:lnTo>
                <a:lnTo>
                  <a:pt x="5707175" y="3347721"/>
                </a:lnTo>
                <a:lnTo>
                  <a:pt x="5705874" y="3347954"/>
                </a:lnTo>
                <a:lnTo>
                  <a:pt x="5708267" y="3339526"/>
                </a:lnTo>
                <a:close/>
                <a:moveTo>
                  <a:pt x="2519690" y="3336843"/>
                </a:moveTo>
                <a:lnTo>
                  <a:pt x="2520476" y="3336843"/>
                </a:lnTo>
                <a:lnTo>
                  <a:pt x="2525713" y="3344640"/>
                </a:lnTo>
                <a:lnTo>
                  <a:pt x="2519690" y="3355932"/>
                </a:lnTo>
                <a:lnTo>
                  <a:pt x="2500313" y="3370179"/>
                </a:lnTo>
                <a:lnTo>
                  <a:pt x="2523094" y="3347327"/>
                </a:lnTo>
                <a:lnTo>
                  <a:pt x="2519690" y="3336843"/>
                </a:lnTo>
                <a:close/>
                <a:moveTo>
                  <a:pt x="5725680" y="3333416"/>
                </a:moveTo>
                <a:lnTo>
                  <a:pt x="5723955" y="3336100"/>
                </a:lnTo>
                <a:lnTo>
                  <a:pt x="5721828" y="3338736"/>
                </a:lnTo>
                <a:lnTo>
                  <a:pt x="5719700" y="3340843"/>
                </a:lnTo>
                <a:lnTo>
                  <a:pt x="5717042" y="3342951"/>
                </a:lnTo>
                <a:lnTo>
                  <a:pt x="5715114" y="3344621"/>
                </a:lnTo>
                <a:lnTo>
                  <a:pt x="5716095" y="3344130"/>
                </a:lnTo>
                <a:lnTo>
                  <a:pt x="5718207" y="3342815"/>
                </a:lnTo>
                <a:lnTo>
                  <a:pt x="5720055" y="3341228"/>
                </a:lnTo>
                <a:lnTo>
                  <a:pt x="5721903" y="3339645"/>
                </a:lnTo>
                <a:lnTo>
                  <a:pt x="5723487" y="3337800"/>
                </a:lnTo>
                <a:lnTo>
                  <a:pt x="5724543" y="3336216"/>
                </a:lnTo>
                <a:lnTo>
                  <a:pt x="5725335" y="3334105"/>
                </a:lnTo>
                <a:lnTo>
                  <a:pt x="5725680" y="3333416"/>
                </a:lnTo>
                <a:close/>
                <a:moveTo>
                  <a:pt x="5726406" y="3331937"/>
                </a:moveTo>
                <a:lnTo>
                  <a:pt x="5726225" y="3332324"/>
                </a:lnTo>
                <a:lnTo>
                  <a:pt x="5726391" y="3331994"/>
                </a:lnTo>
                <a:lnTo>
                  <a:pt x="5726406" y="3331937"/>
                </a:lnTo>
                <a:close/>
                <a:moveTo>
                  <a:pt x="2497138" y="3328906"/>
                </a:moveTo>
                <a:lnTo>
                  <a:pt x="2509838" y="3337955"/>
                </a:lnTo>
                <a:lnTo>
                  <a:pt x="2509838" y="3338431"/>
                </a:lnTo>
                <a:lnTo>
                  <a:pt x="2497138" y="3328906"/>
                </a:lnTo>
                <a:close/>
                <a:moveTo>
                  <a:pt x="5946136" y="3325693"/>
                </a:moveTo>
                <a:lnTo>
                  <a:pt x="5949042" y="3330982"/>
                </a:lnTo>
                <a:lnTo>
                  <a:pt x="5949571" y="3330982"/>
                </a:lnTo>
                <a:lnTo>
                  <a:pt x="5946136" y="3325693"/>
                </a:lnTo>
                <a:close/>
                <a:moveTo>
                  <a:pt x="5788136" y="3320630"/>
                </a:moveTo>
                <a:lnTo>
                  <a:pt x="5798948" y="3329394"/>
                </a:lnTo>
                <a:lnTo>
                  <a:pt x="5800663" y="3328135"/>
                </a:lnTo>
                <a:lnTo>
                  <a:pt x="5799784" y="3327506"/>
                </a:lnTo>
                <a:lnTo>
                  <a:pt x="5797936" y="3325927"/>
                </a:lnTo>
                <a:lnTo>
                  <a:pt x="5796616" y="3324078"/>
                </a:lnTo>
                <a:lnTo>
                  <a:pt x="5794768" y="3322232"/>
                </a:lnTo>
                <a:lnTo>
                  <a:pt x="5788136" y="3320630"/>
                </a:lnTo>
                <a:close/>
                <a:moveTo>
                  <a:pt x="5787112" y="3320385"/>
                </a:moveTo>
                <a:lnTo>
                  <a:pt x="5770744" y="3326979"/>
                </a:lnTo>
                <a:lnTo>
                  <a:pt x="5770480" y="3326979"/>
                </a:lnTo>
                <a:lnTo>
                  <a:pt x="5758863" y="3331464"/>
                </a:lnTo>
                <a:lnTo>
                  <a:pt x="5747775" y="3336216"/>
                </a:lnTo>
                <a:lnTo>
                  <a:pt x="5737215" y="3340437"/>
                </a:lnTo>
                <a:lnTo>
                  <a:pt x="5734833" y="3341594"/>
                </a:lnTo>
                <a:lnTo>
                  <a:pt x="5735735" y="3341328"/>
                </a:lnTo>
                <a:lnTo>
                  <a:pt x="5747350" y="3337116"/>
                </a:lnTo>
                <a:lnTo>
                  <a:pt x="5758700" y="3332374"/>
                </a:lnTo>
                <a:lnTo>
                  <a:pt x="5770051" y="3327372"/>
                </a:lnTo>
                <a:lnTo>
                  <a:pt x="5770481" y="3329191"/>
                </a:lnTo>
                <a:lnTo>
                  <a:pt x="5770673" y="3327012"/>
                </a:lnTo>
                <a:lnTo>
                  <a:pt x="5787588" y="3320498"/>
                </a:lnTo>
                <a:lnTo>
                  <a:pt x="5787112" y="3320385"/>
                </a:lnTo>
                <a:close/>
                <a:moveTo>
                  <a:pt x="5870296" y="3318546"/>
                </a:moveTo>
                <a:lnTo>
                  <a:pt x="5873467" y="3320399"/>
                </a:lnTo>
                <a:lnTo>
                  <a:pt x="5873995" y="3320663"/>
                </a:lnTo>
                <a:lnTo>
                  <a:pt x="5870296" y="3318546"/>
                </a:lnTo>
                <a:close/>
                <a:moveTo>
                  <a:pt x="5324475" y="3316204"/>
                </a:moveTo>
                <a:lnTo>
                  <a:pt x="5329238" y="3321217"/>
                </a:lnTo>
                <a:lnTo>
                  <a:pt x="5326857" y="3332079"/>
                </a:lnTo>
                <a:lnTo>
                  <a:pt x="5324475" y="3316204"/>
                </a:lnTo>
                <a:close/>
                <a:moveTo>
                  <a:pt x="5909140" y="3315373"/>
                </a:moveTo>
                <a:lnTo>
                  <a:pt x="5908348" y="3315636"/>
                </a:lnTo>
                <a:lnTo>
                  <a:pt x="5908612" y="3315636"/>
                </a:lnTo>
                <a:lnTo>
                  <a:pt x="5909140" y="3315373"/>
                </a:lnTo>
                <a:close/>
                <a:moveTo>
                  <a:pt x="646155" y="3313804"/>
                </a:moveTo>
                <a:lnTo>
                  <a:pt x="642186" y="3314860"/>
                </a:lnTo>
                <a:lnTo>
                  <a:pt x="642450" y="3314860"/>
                </a:lnTo>
                <a:lnTo>
                  <a:pt x="645891" y="3314068"/>
                </a:lnTo>
                <a:lnTo>
                  <a:pt x="646155" y="3313804"/>
                </a:lnTo>
                <a:close/>
                <a:moveTo>
                  <a:pt x="5847874" y="3313052"/>
                </a:moveTo>
                <a:lnTo>
                  <a:pt x="5843873" y="3314051"/>
                </a:lnTo>
                <a:lnTo>
                  <a:pt x="5839913" y="3315633"/>
                </a:lnTo>
                <a:lnTo>
                  <a:pt x="5836217" y="3317484"/>
                </a:lnTo>
                <a:lnTo>
                  <a:pt x="5832257" y="3319858"/>
                </a:lnTo>
                <a:lnTo>
                  <a:pt x="5828561" y="3322232"/>
                </a:lnTo>
                <a:lnTo>
                  <a:pt x="5821432" y="3326452"/>
                </a:lnTo>
                <a:lnTo>
                  <a:pt x="5818264" y="3328563"/>
                </a:lnTo>
                <a:lnTo>
                  <a:pt x="5814832" y="3330144"/>
                </a:lnTo>
                <a:lnTo>
                  <a:pt x="5812741" y="3330627"/>
                </a:lnTo>
                <a:lnTo>
                  <a:pt x="5812953" y="3330719"/>
                </a:lnTo>
                <a:lnTo>
                  <a:pt x="5822730" y="3330719"/>
                </a:lnTo>
                <a:lnTo>
                  <a:pt x="5847874" y="3313052"/>
                </a:lnTo>
                <a:close/>
                <a:moveTo>
                  <a:pt x="666751" y="3308326"/>
                </a:moveTo>
                <a:lnTo>
                  <a:pt x="669926" y="3318082"/>
                </a:lnTo>
                <a:lnTo>
                  <a:pt x="669926" y="3319438"/>
                </a:lnTo>
                <a:lnTo>
                  <a:pt x="666751" y="3308326"/>
                </a:lnTo>
                <a:close/>
                <a:moveTo>
                  <a:pt x="5730283" y="3296274"/>
                </a:moveTo>
                <a:lnTo>
                  <a:pt x="5730806" y="3296494"/>
                </a:lnTo>
                <a:lnTo>
                  <a:pt x="5730804" y="3296485"/>
                </a:lnTo>
                <a:lnTo>
                  <a:pt x="5730283" y="3296274"/>
                </a:lnTo>
                <a:close/>
                <a:moveTo>
                  <a:pt x="5746735" y="3296111"/>
                </a:moveTo>
                <a:lnTo>
                  <a:pt x="5731462" y="3296771"/>
                </a:lnTo>
                <a:lnTo>
                  <a:pt x="5731665" y="3296856"/>
                </a:lnTo>
                <a:lnTo>
                  <a:pt x="5732197" y="3301070"/>
                </a:lnTo>
                <a:lnTo>
                  <a:pt x="5732197" y="3305351"/>
                </a:lnTo>
                <a:lnTo>
                  <a:pt x="5732199" y="3305344"/>
                </a:lnTo>
                <a:lnTo>
                  <a:pt x="5732313" y="3305202"/>
                </a:lnTo>
                <a:lnTo>
                  <a:pt x="5733255" y="3304027"/>
                </a:lnTo>
                <a:lnTo>
                  <a:pt x="5734311" y="3302178"/>
                </a:lnTo>
                <a:lnTo>
                  <a:pt x="5735631" y="3300856"/>
                </a:lnTo>
                <a:lnTo>
                  <a:pt x="5737479" y="3299536"/>
                </a:lnTo>
                <a:lnTo>
                  <a:pt x="5739327" y="3298483"/>
                </a:lnTo>
                <a:lnTo>
                  <a:pt x="5741439" y="3297431"/>
                </a:lnTo>
                <a:lnTo>
                  <a:pt x="5743815" y="3296642"/>
                </a:lnTo>
                <a:lnTo>
                  <a:pt x="5746719" y="3296114"/>
                </a:lnTo>
                <a:lnTo>
                  <a:pt x="5746735" y="3296111"/>
                </a:lnTo>
                <a:close/>
                <a:moveTo>
                  <a:pt x="5709850" y="3292632"/>
                </a:moveTo>
                <a:lnTo>
                  <a:pt x="5700969" y="3304628"/>
                </a:lnTo>
                <a:lnTo>
                  <a:pt x="5702230" y="3303757"/>
                </a:lnTo>
                <a:lnTo>
                  <a:pt x="5709850" y="3292632"/>
                </a:lnTo>
                <a:close/>
                <a:moveTo>
                  <a:pt x="5351738" y="3289217"/>
                </a:moveTo>
                <a:lnTo>
                  <a:pt x="5365751" y="3308459"/>
                </a:lnTo>
                <a:lnTo>
                  <a:pt x="5363828" y="3310086"/>
                </a:lnTo>
                <a:lnTo>
                  <a:pt x="5362179" y="3310899"/>
                </a:lnTo>
                <a:lnTo>
                  <a:pt x="5360531" y="3311441"/>
                </a:lnTo>
                <a:lnTo>
                  <a:pt x="5359157" y="3311441"/>
                </a:lnTo>
                <a:lnTo>
                  <a:pt x="5357508" y="3311169"/>
                </a:lnTo>
                <a:lnTo>
                  <a:pt x="5356409" y="3310628"/>
                </a:lnTo>
                <a:lnTo>
                  <a:pt x="5355035" y="3309814"/>
                </a:lnTo>
                <a:lnTo>
                  <a:pt x="5354211" y="3308459"/>
                </a:lnTo>
                <a:lnTo>
                  <a:pt x="5353661" y="3307105"/>
                </a:lnTo>
                <a:lnTo>
                  <a:pt x="5352562" y="3305207"/>
                </a:lnTo>
                <a:lnTo>
                  <a:pt x="5352013" y="3303039"/>
                </a:lnTo>
                <a:lnTo>
                  <a:pt x="5351738" y="3300600"/>
                </a:lnTo>
                <a:lnTo>
                  <a:pt x="5351463" y="3295451"/>
                </a:lnTo>
                <a:lnTo>
                  <a:pt x="5351738" y="3289217"/>
                </a:lnTo>
                <a:close/>
                <a:moveTo>
                  <a:pt x="5711303" y="3288950"/>
                </a:moveTo>
                <a:lnTo>
                  <a:pt x="5710288" y="3291993"/>
                </a:lnTo>
                <a:lnTo>
                  <a:pt x="5710926" y="3291062"/>
                </a:lnTo>
                <a:lnTo>
                  <a:pt x="5711724" y="3289217"/>
                </a:lnTo>
                <a:lnTo>
                  <a:pt x="5715675" y="3290560"/>
                </a:lnTo>
                <a:lnTo>
                  <a:pt x="5711303" y="3288950"/>
                </a:lnTo>
                <a:close/>
                <a:moveTo>
                  <a:pt x="581026" y="3287695"/>
                </a:moveTo>
                <a:lnTo>
                  <a:pt x="582455" y="3287695"/>
                </a:lnTo>
                <a:lnTo>
                  <a:pt x="590551" y="3298803"/>
                </a:lnTo>
                <a:lnTo>
                  <a:pt x="590313" y="3298803"/>
                </a:lnTo>
                <a:lnTo>
                  <a:pt x="581026" y="3287695"/>
                </a:lnTo>
                <a:close/>
                <a:moveTo>
                  <a:pt x="6216808" y="3285429"/>
                </a:moveTo>
                <a:lnTo>
                  <a:pt x="6217761" y="3287097"/>
                </a:lnTo>
                <a:lnTo>
                  <a:pt x="6218342" y="3287886"/>
                </a:lnTo>
                <a:lnTo>
                  <a:pt x="6217257" y="3286006"/>
                </a:lnTo>
                <a:lnTo>
                  <a:pt x="6216808" y="3285429"/>
                </a:lnTo>
                <a:close/>
                <a:moveTo>
                  <a:pt x="5376863" y="3284455"/>
                </a:moveTo>
                <a:lnTo>
                  <a:pt x="5378451" y="3286794"/>
                </a:lnTo>
                <a:lnTo>
                  <a:pt x="5377181" y="3295567"/>
                </a:lnTo>
                <a:lnTo>
                  <a:pt x="5376863" y="3284455"/>
                </a:lnTo>
                <a:close/>
                <a:moveTo>
                  <a:pt x="5698673" y="3284274"/>
                </a:moveTo>
                <a:lnTo>
                  <a:pt x="5696902" y="3291576"/>
                </a:lnTo>
                <a:lnTo>
                  <a:pt x="5696950" y="3291558"/>
                </a:lnTo>
                <a:lnTo>
                  <a:pt x="5697994" y="3288689"/>
                </a:lnTo>
                <a:lnTo>
                  <a:pt x="5698673" y="3284274"/>
                </a:lnTo>
                <a:close/>
                <a:moveTo>
                  <a:pt x="2443163" y="3279695"/>
                </a:moveTo>
                <a:lnTo>
                  <a:pt x="2447396" y="3284986"/>
                </a:lnTo>
                <a:lnTo>
                  <a:pt x="2455598" y="3309856"/>
                </a:lnTo>
                <a:lnTo>
                  <a:pt x="2461684" y="3315676"/>
                </a:lnTo>
                <a:lnTo>
                  <a:pt x="2466976" y="3322820"/>
                </a:lnTo>
                <a:lnTo>
                  <a:pt x="2465124" y="3327320"/>
                </a:lnTo>
                <a:lnTo>
                  <a:pt x="2447396" y="3309856"/>
                </a:lnTo>
                <a:lnTo>
                  <a:pt x="2451630" y="3304829"/>
                </a:lnTo>
                <a:lnTo>
                  <a:pt x="2447132" y="3292130"/>
                </a:lnTo>
                <a:lnTo>
                  <a:pt x="2443163" y="3279695"/>
                </a:lnTo>
                <a:close/>
                <a:moveTo>
                  <a:pt x="5704237" y="3277706"/>
                </a:moveTo>
                <a:lnTo>
                  <a:pt x="5700956" y="3279161"/>
                </a:lnTo>
                <a:lnTo>
                  <a:pt x="5700249" y="3279731"/>
                </a:lnTo>
                <a:lnTo>
                  <a:pt x="5699596" y="3280472"/>
                </a:lnTo>
                <a:lnTo>
                  <a:pt x="5699315" y="3281629"/>
                </a:lnTo>
                <a:lnTo>
                  <a:pt x="5702170" y="3278776"/>
                </a:lnTo>
                <a:lnTo>
                  <a:pt x="5702691" y="3278776"/>
                </a:lnTo>
                <a:lnTo>
                  <a:pt x="5704237" y="3277706"/>
                </a:lnTo>
                <a:close/>
                <a:moveTo>
                  <a:pt x="576263" y="3276057"/>
                </a:moveTo>
                <a:lnTo>
                  <a:pt x="578284" y="3286113"/>
                </a:lnTo>
                <a:lnTo>
                  <a:pt x="577995" y="3285845"/>
                </a:lnTo>
                <a:lnTo>
                  <a:pt x="576263" y="3276585"/>
                </a:lnTo>
                <a:lnTo>
                  <a:pt x="576263" y="3276057"/>
                </a:lnTo>
                <a:close/>
                <a:moveTo>
                  <a:pt x="2470295" y="3274933"/>
                </a:moveTo>
                <a:lnTo>
                  <a:pt x="2471738" y="3277189"/>
                </a:lnTo>
                <a:lnTo>
                  <a:pt x="2471738" y="3279696"/>
                </a:lnTo>
                <a:lnTo>
                  <a:pt x="2465388" y="3278693"/>
                </a:lnTo>
                <a:lnTo>
                  <a:pt x="2470295" y="3274933"/>
                </a:lnTo>
                <a:close/>
                <a:moveTo>
                  <a:pt x="5725912" y="3274756"/>
                </a:moveTo>
                <a:lnTo>
                  <a:pt x="5726076" y="3277066"/>
                </a:lnTo>
                <a:lnTo>
                  <a:pt x="5726113" y="3277047"/>
                </a:lnTo>
                <a:lnTo>
                  <a:pt x="5726113" y="3277312"/>
                </a:lnTo>
                <a:lnTo>
                  <a:pt x="5726093" y="3277312"/>
                </a:lnTo>
                <a:lnTo>
                  <a:pt x="5726101" y="3277427"/>
                </a:lnTo>
                <a:lnTo>
                  <a:pt x="5726178" y="3277472"/>
                </a:lnTo>
                <a:lnTo>
                  <a:pt x="5727962" y="3284187"/>
                </a:lnTo>
                <a:lnTo>
                  <a:pt x="5726378" y="3277331"/>
                </a:lnTo>
                <a:lnTo>
                  <a:pt x="5727110" y="3276728"/>
                </a:lnTo>
                <a:lnTo>
                  <a:pt x="5725912" y="3274756"/>
                </a:lnTo>
                <a:close/>
                <a:moveTo>
                  <a:pt x="576263" y="3274735"/>
                </a:moveTo>
                <a:lnTo>
                  <a:pt x="576840" y="3274735"/>
                </a:lnTo>
                <a:lnTo>
                  <a:pt x="576263" y="3276057"/>
                </a:lnTo>
                <a:lnTo>
                  <a:pt x="576263" y="3275789"/>
                </a:lnTo>
                <a:lnTo>
                  <a:pt x="576263" y="3274735"/>
                </a:lnTo>
                <a:close/>
                <a:moveTo>
                  <a:pt x="5731407" y="3274473"/>
                </a:moveTo>
                <a:lnTo>
                  <a:pt x="5729721" y="3275420"/>
                </a:lnTo>
                <a:lnTo>
                  <a:pt x="5735903" y="3282397"/>
                </a:lnTo>
                <a:lnTo>
                  <a:pt x="5737962" y="3281449"/>
                </a:lnTo>
                <a:lnTo>
                  <a:pt x="5731407" y="3274473"/>
                </a:lnTo>
                <a:close/>
                <a:moveTo>
                  <a:pt x="5754903" y="3273681"/>
                </a:moveTo>
                <a:lnTo>
                  <a:pt x="5748963" y="3277366"/>
                </a:lnTo>
                <a:lnTo>
                  <a:pt x="5759451" y="3281864"/>
                </a:lnTo>
                <a:lnTo>
                  <a:pt x="5749633" y="3295664"/>
                </a:lnTo>
                <a:lnTo>
                  <a:pt x="5750151" y="3295585"/>
                </a:lnTo>
                <a:lnTo>
                  <a:pt x="5751207" y="3295057"/>
                </a:lnTo>
                <a:lnTo>
                  <a:pt x="5760183" y="3281598"/>
                </a:lnTo>
                <a:lnTo>
                  <a:pt x="5754903" y="3273681"/>
                </a:lnTo>
                <a:close/>
                <a:moveTo>
                  <a:pt x="5715998" y="3270537"/>
                </a:moveTo>
                <a:lnTo>
                  <a:pt x="5715202" y="3271072"/>
                </a:lnTo>
                <a:lnTo>
                  <a:pt x="5724725" y="3276625"/>
                </a:lnTo>
                <a:lnTo>
                  <a:pt x="5715998" y="3270537"/>
                </a:lnTo>
                <a:close/>
                <a:moveTo>
                  <a:pt x="6459787" y="3259698"/>
                </a:moveTo>
                <a:lnTo>
                  <a:pt x="6458728" y="3264990"/>
                </a:lnTo>
                <a:lnTo>
                  <a:pt x="6459787" y="3259962"/>
                </a:lnTo>
                <a:lnTo>
                  <a:pt x="6459787" y="3259698"/>
                </a:lnTo>
                <a:close/>
                <a:moveTo>
                  <a:pt x="2295442" y="3259060"/>
                </a:moveTo>
                <a:lnTo>
                  <a:pt x="2298701" y="3259340"/>
                </a:lnTo>
                <a:lnTo>
                  <a:pt x="2293938" y="3263823"/>
                </a:lnTo>
                <a:lnTo>
                  <a:pt x="2295442" y="3259060"/>
                </a:lnTo>
                <a:close/>
                <a:moveTo>
                  <a:pt x="6178148" y="3256370"/>
                </a:moveTo>
                <a:lnTo>
                  <a:pt x="6177103" y="3258704"/>
                </a:lnTo>
                <a:lnTo>
                  <a:pt x="6173737" y="3263067"/>
                </a:lnTo>
                <a:lnTo>
                  <a:pt x="6172070" y="3261396"/>
                </a:lnTo>
                <a:lnTo>
                  <a:pt x="6170849" y="3261985"/>
                </a:lnTo>
                <a:lnTo>
                  <a:pt x="6170749" y="3261925"/>
                </a:lnTo>
                <a:lnTo>
                  <a:pt x="6157800" y="3268275"/>
                </a:lnTo>
                <a:lnTo>
                  <a:pt x="6170849" y="3261985"/>
                </a:lnTo>
                <a:lnTo>
                  <a:pt x="6173391" y="3263513"/>
                </a:lnTo>
                <a:lnTo>
                  <a:pt x="6173737" y="3263067"/>
                </a:lnTo>
                <a:lnTo>
                  <a:pt x="6174712" y="3264043"/>
                </a:lnTo>
                <a:lnTo>
                  <a:pt x="6177103" y="3258704"/>
                </a:lnTo>
                <a:lnTo>
                  <a:pt x="6177883" y="3257692"/>
                </a:lnTo>
                <a:lnTo>
                  <a:pt x="6178148" y="3256370"/>
                </a:lnTo>
                <a:close/>
                <a:moveTo>
                  <a:pt x="5828259" y="3256163"/>
                </a:moveTo>
                <a:lnTo>
                  <a:pt x="5830409" y="3258643"/>
                </a:lnTo>
                <a:lnTo>
                  <a:pt x="5830743" y="3257690"/>
                </a:lnTo>
                <a:lnTo>
                  <a:pt x="5830394" y="3257428"/>
                </a:lnTo>
                <a:lnTo>
                  <a:pt x="5828808" y="3256370"/>
                </a:lnTo>
                <a:lnTo>
                  <a:pt x="5828259" y="3256163"/>
                </a:lnTo>
                <a:close/>
                <a:moveTo>
                  <a:pt x="642938" y="3254365"/>
                </a:moveTo>
                <a:lnTo>
                  <a:pt x="647701" y="3264514"/>
                </a:lnTo>
                <a:lnTo>
                  <a:pt x="644790" y="3270238"/>
                </a:lnTo>
                <a:lnTo>
                  <a:pt x="642938" y="3254365"/>
                </a:lnTo>
                <a:close/>
                <a:moveTo>
                  <a:pt x="2310174" y="3252709"/>
                </a:moveTo>
                <a:lnTo>
                  <a:pt x="2306386" y="3269354"/>
                </a:lnTo>
                <a:lnTo>
                  <a:pt x="2312447" y="3257810"/>
                </a:lnTo>
                <a:lnTo>
                  <a:pt x="2317751" y="3269891"/>
                </a:lnTo>
                <a:lnTo>
                  <a:pt x="2312447" y="3286536"/>
                </a:lnTo>
                <a:lnTo>
                  <a:pt x="2302597" y="3289221"/>
                </a:lnTo>
                <a:lnTo>
                  <a:pt x="2313205" y="3283046"/>
                </a:lnTo>
                <a:lnTo>
                  <a:pt x="2300324" y="3275260"/>
                </a:lnTo>
                <a:lnTo>
                  <a:pt x="2295526" y="3266401"/>
                </a:lnTo>
                <a:lnTo>
                  <a:pt x="2310174" y="3252709"/>
                </a:lnTo>
                <a:close/>
                <a:moveTo>
                  <a:pt x="2495551" y="3247946"/>
                </a:moveTo>
                <a:lnTo>
                  <a:pt x="2495551" y="3248190"/>
                </a:lnTo>
                <a:lnTo>
                  <a:pt x="2487613" y="3257471"/>
                </a:lnTo>
                <a:lnTo>
                  <a:pt x="2489030" y="3249167"/>
                </a:lnTo>
                <a:lnTo>
                  <a:pt x="2495551" y="3247946"/>
                </a:lnTo>
                <a:close/>
                <a:moveTo>
                  <a:pt x="6464287" y="3246737"/>
                </a:moveTo>
                <a:lnTo>
                  <a:pt x="6463757" y="3258907"/>
                </a:lnTo>
                <a:lnTo>
                  <a:pt x="6464287" y="3247001"/>
                </a:lnTo>
                <a:lnTo>
                  <a:pt x="6464287" y="3246737"/>
                </a:lnTo>
                <a:close/>
                <a:moveTo>
                  <a:pt x="6182904" y="3244992"/>
                </a:moveTo>
                <a:lnTo>
                  <a:pt x="6182111" y="3246049"/>
                </a:lnTo>
                <a:lnTo>
                  <a:pt x="6183961" y="3244992"/>
                </a:lnTo>
                <a:lnTo>
                  <a:pt x="6182904" y="3244992"/>
                </a:lnTo>
                <a:close/>
                <a:moveTo>
                  <a:pt x="6460581" y="3240912"/>
                </a:moveTo>
                <a:lnTo>
                  <a:pt x="6463493" y="3257317"/>
                </a:lnTo>
                <a:lnTo>
                  <a:pt x="6463493" y="3256790"/>
                </a:lnTo>
                <a:lnTo>
                  <a:pt x="6460581" y="3240912"/>
                </a:lnTo>
                <a:close/>
                <a:moveTo>
                  <a:pt x="6422728" y="3220012"/>
                </a:moveTo>
                <a:lnTo>
                  <a:pt x="6422728" y="3220540"/>
                </a:lnTo>
                <a:lnTo>
                  <a:pt x="6422728" y="3221334"/>
                </a:lnTo>
                <a:lnTo>
                  <a:pt x="6422992" y="3223449"/>
                </a:lnTo>
                <a:lnTo>
                  <a:pt x="6422728" y="3220012"/>
                </a:lnTo>
                <a:close/>
                <a:moveTo>
                  <a:pt x="5376863" y="3219368"/>
                </a:moveTo>
                <a:lnTo>
                  <a:pt x="5387976" y="3226511"/>
                </a:lnTo>
                <a:lnTo>
                  <a:pt x="5384007" y="3233408"/>
                </a:lnTo>
                <a:lnTo>
                  <a:pt x="5384007" y="3233655"/>
                </a:lnTo>
                <a:lnTo>
                  <a:pt x="5383743" y="3233655"/>
                </a:lnTo>
                <a:lnTo>
                  <a:pt x="5378451" y="3231684"/>
                </a:lnTo>
                <a:lnTo>
                  <a:pt x="5376863" y="3219368"/>
                </a:lnTo>
                <a:close/>
                <a:moveTo>
                  <a:pt x="2425701" y="3217784"/>
                </a:moveTo>
                <a:lnTo>
                  <a:pt x="2438347" y="3235097"/>
                </a:lnTo>
                <a:lnTo>
                  <a:pt x="2441576" y="3245437"/>
                </a:lnTo>
                <a:lnTo>
                  <a:pt x="2435656" y="3251123"/>
                </a:lnTo>
                <a:lnTo>
                  <a:pt x="2436733" y="3245695"/>
                </a:lnTo>
                <a:lnTo>
                  <a:pt x="2438078" y="3241560"/>
                </a:lnTo>
                <a:lnTo>
                  <a:pt x="2431889" y="3233805"/>
                </a:lnTo>
                <a:lnTo>
                  <a:pt x="2427046" y="3223211"/>
                </a:lnTo>
                <a:lnTo>
                  <a:pt x="2425701" y="3217784"/>
                </a:lnTo>
                <a:close/>
                <a:moveTo>
                  <a:pt x="5310609" y="3209843"/>
                </a:moveTo>
                <a:lnTo>
                  <a:pt x="5324476" y="3211223"/>
                </a:lnTo>
                <a:lnTo>
                  <a:pt x="5324219" y="3212328"/>
                </a:lnTo>
                <a:lnTo>
                  <a:pt x="5318570" y="3215088"/>
                </a:lnTo>
                <a:lnTo>
                  <a:pt x="5313433" y="3222542"/>
                </a:lnTo>
                <a:lnTo>
                  <a:pt x="5307013" y="3212328"/>
                </a:lnTo>
                <a:lnTo>
                  <a:pt x="5310609" y="3209843"/>
                </a:lnTo>
                <a:close/>
                <a:moveTo>
                  <a:pt x="5280025" y="3203494"/>
                </a:moveTo>
                <a:lnTo>
                  <a:pt x="5284788" y="3206547"/>
                </a:lnTo>
                <a:lnTo>
                  <a:pt x="5280323" y="3211432"/>
                </a:lnTo>
                <a:lnTo>
                  <a:pt x="5280025" y="3203494"/>
                </a:lnTo>
                <a:close/>
                <a:moveTo>
                  <a:pt x="6421933" y="3203077"/>
                </a:moveTo>
                <a:lnTo>
                  <a:pt x="6421933" y="3203606"/>
                </a:lnTo>
                <a:lnTo>
                  <a:pt x="6422728" y="3218159"/>
                </a:lnTo>
                <a:lnTo>
                  <a:pt x="6421933" y="3203077"/>
                </a:lnTo>
                <a:close/>
                <a:moveTo>
                  <a:pt x="2331092" y="3200322"/>
                </a:moveTo>
                <a:lnTo>
                  <a:pt x="2338388" y="3201115"/>
                </a:lnTo>
                <a:lnTo>
                  <a:pt x="2337847" y="3201381"/>
                </a:lnTo>
                <a:lnTo>
                  <a:pt x="2325688" y="3206673"/>
                </a:lnTo>
                <a:lnTo>
                  <a:pt x="2331092" y="3200322"/>
                </a:lnTo>
                <a:close/>
                <a:moveTo>
                  <a:pt x="2284786" y="3195559"/>
                </a:moveTo>
                <a:lnTo>
                  <a:pt x="2291711" y="3198232"/>
                </a:lnTo>
                <a:lnTo>
                  <a:pt x="2296506" y="3200102"/>
                </a:lnTo>
                <a:lnTo>
                  <a:pt x="2300235" y="3212127"/>
                </a:lnTo>
                <a:lnTo>
                  <a:pt x="2306628" y="3222815"/>
                </a:lnTo>
                <a:lnTo>
                  <a:pt x="2307160" y="3224150"/>
                </a:lnTo>
                <a:lnTo>
                  <a:pt x="2308226" y="3230831"/>
                </a:lnTo>
                <a:lnTo>
                  <a:pt x="2286118" y="3249535"/>
                </a:lnTo>
                <a:lnTo>
                  <a:pt x="2285052" y="3242587"/>
                </a:lnTo>
                <a:lnTo>
                  <a:pt x="2268538" y="3236172"/>
                </a:lnTo>
                <a:lnTo>
                  <a:pt x="2278393" y="3237242"/>
                </a:lnTo>
                <a:lnTo>
                  <a:pt x="2279192" y="3229226"/>
                </a:lnTo>
                <a:lnTo>
                  <a:pt x="2278393" y="3223882"/>
                </a:lnTo>
                <a:lnTo>
                  <a:pt x="2284519" y="3212127"/>
                </a:lnTo>
                <a:lnTo>
                  <a:pt x="2284786" y="3210525"/>
                </a:lnTo>
                <a:lnTo>
                  <a:pt x="2284786" y="3195559"/>
                </a:lnTo>
                <a:close/>
                <a:moveTo>
                  <a:pt x="642939" y="3192464"/>
                </a:moveTo>
                <a:lnTo>
                  <a:pt x="642939" y="3193539"/>
                </a:lnTo>
                <a:lnTo>
                  <a:pt x="635001" y="3206750"/>
                </a:lnTo>
                <a:lnTo>
                  <a:pt x="642939" y="3192464"/>
                </a:lnTo>
                <a:close/>
                <a:moveTo>
                  <a:pt x="2399313" y="3191090"/>
                </a:moveTo>
                <a:lnTo>
                  <a:pt x="2401888" y="3196385"/>
                </a:lnTo>
                <a:lnTo>
                  <a:pt x="2398448" y="3219373"/>
                </a:lnTo>
                <a:lnTo>
                  <a:pt x="2398713" y="3201197"/>
                </a:lnTo>
                <a:lnTo>
                  <a:pt x="2399313" y="3191090"/>
                </a:lnTo>
                <a:close/>
                <a:moveTo>
                  <a:pt x="5270060" y="3186031"/>
                </a:moveTo>
                <a:lnTo>
                  <a:pt x="5276851" y="3190855"/>
                </a:lnTo>
                <a:lnTo>
                  <a:pt x="5266047" y="3206402"/>
                </a:lnTo>
                <a:lnTo>
                  <a:pt x="5265738" y="3206670"/>
                </a:lnTo>
                <a:lnTo>
                  <a:pt x="5270060" y="3186031"/>
                </a:lnTo>
                <a:close/>
                <a:moveTo>
                  <a:pt x="2396837" y="3185998"/>
                </a:moveTo>
                <a:lnTo>
                  <a:pt x="2399507" y="3187832"/>
                </a:lnTo>
                <a:lnTo>
                  <a:pt x="2399313" y="3191090"/>
                </a:lnTo>
                <a:lnTo>
                  <a:pt x="2396837" y="3185998"/>
                </a:lnTo>
                <a:close/>
                <a:moveTo>
                  <a:pt x="5368359" y="3179680"/>
                </a:moveTo>
                <a:lnTo>
                  <a:pt x="5372101" y="3187743"/>
                </a:lnTo>
                <a:lnTo>
                  <a:pt x="5372101" y="3195555"/>
                </a:lnTo>
                <a:lnTo>
                  <a:pt x="5367338" y="3185224"/>
                </a:lnTo>
                <a:lnTo>
                  <a:pt x="5368359" y="3179680"/>
                </a:lnTo>
                <a:close/>
                <a:moveTo>
                  <a:pt x="6062670" y="3176460"/>
                </a:moveTo>
                <a:lnTo>
                  <a:pt x="6064520" y="3182543"/>
                </a:lnTo>
                <a:lnTo>
                  <a:pt x="6064784" y="3182807"/>
                </a:lnTo>
                <a:lnTo>
                  <a:pt x="6064256" y="3179898"/>
                </a:lnTo>
                <a:lnTo>
                  <a:pt x="6062670" y="3176460"/>
                </a:lnTo>
                <a:close/>
                <a:moveTo>
                  <a:pt x="2370138" y="3166984"/>
                </a:moveTo>
                <a:lnTo>
                  <a:pt x="2394479" y="3181150"/>
                </a:lnTo>
                <a:lnTo>
                  <a:pt x="2396837" y="3185998"/>
                </a:lnTo>
                <a:lnTo>
                  <a:pt x="2386277" y="3178744"/>
                </a:lnTo>
                <a:lnTo>
                  <a:pt x="2382838" y="3176874"/>
                </a:lnTo>
                <a:lnTo>
                  <a:pt x="2380986" y="3175537"/>
                </a:lnTo>
                <a:lnTo>
                  <a:pt x="2378340" y="3173933"/>
                </a:lnTo>
                <a:lnTo>
                  <a:pt x="2377017" y="3173933"/>
                </a:lnTo>
                <a:lnTo>
                  <a:pt x="2371196" y="3169925"/>
                </a:lnTo>
                <a:lnTo>
                  <a:pt x="2370138" y="3166984"/>
                </a:lnTo>
                <a:close/>
                <a:moveTo>
                  <a:pt x="6421933" y="3163916"/>
                </a:moveTo>
                <a:lnTo>
                  <a:pt x="6422198" y="3164445"/>
                </a:lnTo>
                <a:lnTo>
                  <a:pt x="6422198" y="3164179"/>
                </a:lnTo>
                <a:lnTo>
                  <a:pt x="6421933" y="3163916"/>
                </a:lnTo>
                <a:close/>
                <a:moveTo>
                  <a:pt x="6260327" y="3163181"/>
                </a:moveTo>
                <a:lnTo>
                  <a:pt x="6260330" y="3163226"/>
                </a:lnTo>
                <a:lnTo>
                  <a:pt x="6261122" y="3167462"/>
                </a:lnTo>
                <a:lnTo>
                  <a:pt x="6262972" y="3176721"/>
                </a:lnTo>
                <a:lnTo>
                  <a:pt x="6265350" y="3185719"/>
                </a:lnTo>
                <a:lnTo>
                  <a:pt x="6267844" y="3193959"/>
                </a:lnTo>
                <a:lnTo>
                  <a:pt x="6266815" y="3187994"/>
                </a:lnTo>
                <a:lnTo>
                  <a:pt x="6265491" y="3180056"/>
                </a:lnTo>
                <a:lnTo>
                  <a:pt x="6263374" y="3172647"/>
                </a:lnTo>
                <a:lnTo>
                  <a:pt x="6261256" y="3165502"/>
                </a:lnTo>
                <a:lnTo>
                  <a:pt x="6260327" y="3163181"/>
                </a:lnTo>
                <a:close/>
                <a:moveTo>
                  <a:pt x="1186789" y="3133942"/>
                </a:moveTo>
                <a:lnTo>
                  <a:pt x="1186525" y="3135264"/>
                </a:lnTo>
                <a:lnTo>
                  <a:pt x="1186789" y="3136322"/>
                </a:lnTo>
                <a:lnTo>
                  <a:pt x="1186789" y="3133942"/>
                </a:lnTo>
                <a:close/>
                <a:moveTo>
                  <a:pt x="5811119" y="3132336"/>
                </a:moveTo>
                <a:lnTo>
                  <a:pt x="5810405" y="3137159"/>
                </a:lnTo>
                <a:lnTo>
                  <a:pt x="5809346" y="3144836"/>
                </a:lnTo>
                <a:lnTo>
                  <a:pt x="5808022" y="3151978"/>
                </a:lnTo>
                <a:lnTo>
                  <a:pt x="5806699" y="3158337"/>
                </a:lnTo>
                <a:lnTo>
                  <a:pt x="5805640" y="3161241"/>
                </a:lnTo>
                <a:lnTo>
                  <a:pt x="5804581" y="3163890"/>
                </a:lnTo>
                <a:lnTo>
                  <a:pt x="5803257" y="3166273"/>
                </a:lnTo>
                <a:lnTo>
                  <a:pt x="5802198" y="3168123"/>
                </a:lnTo>
                <a:lnTo>
                  <a:pt x="5800610" y="3169446"/>
                </a:lnTo>
                <a:lnTo>
                  <a:pt x="5799286" y="3170240"/>
                </a:lnTo>
                <a:lnTo>
                  <a:pt x="5782872" y="3155416"/>
                </a:lnTo>
                <a:lnTo>
                  <a:pt x="5780754" y="3154892"/>
                </a:lnTo>
                <a:lnTo>
                  <a:pt x="5778637" y="3153570"/>
                </a:lnTo>
                <a:lnTo>
                  <a:pt x="5777093" y="3152605"/>
                </a:lnTo>
                <a:lnTo>
                  <a:pt x="5778136" y="3153880"/>
                </a:lnTo>
                <a:lnTo>
                  <a:pt x="5783152" y="3159156"/>
                </a:lnTo>
                <a:lnTo>
                  <a:pt x="5788168" y="3164172"/>
                </a:lnTo>
                <a:lnTo>
                  <a:pt x="5793184" y="3169449"/>
                </a:lnTo>
                <a:lnTo>
                  <a:pt x="5795296" y="3172087"/>
                </a:lnTo>
                <a:lnTo>
                  <a:pt x="5797408" y="3174991"/>
                </a:lnTo>
                <a:lnTo>
                  <a:pt x="5799520" y="3178156"/>
                </a:lnTo>
                <a:lnTo>
                  <a:pt x="5801368" y="3181322"/>
                </a:lnTo>
                <a:lnTo>
                  <a:pt x="5801990" y="3183187"/>
                </a:lnTo>
                <a:lnTo>
                  <a:pt x="5801326" y="3179104"/>
                </a:lnTo>
                <a:lnTo>
                  <a:pt x="5799741" y="3170901"/>
                </a:lnTo>
                <a:lnTo>
                  <a:pt x="5802119" y="3169314"/>
                </a:lnTo>
                <a:lnTo>
                  <a:pt x="5804497" y="3168256"/>
                </a:lnTo>
                <a:lnTo>
                  <a:pt x="5806875" y="3166932"/>
                </a:lnTo>
                <a:lnTo>
                  <a:pt x="5808461" y="3165609"/>
                </a:lnTo>
                <a:lnTo>
                  <a:pt x="5810046" y="3164021"/>
                </a:lnTo>
                <a:lnTo>
                  <a:pt x="5811103" y="3162698"/>
                </a:lnTo>
                <a:lnTo>
                  <a:pt x="5812425" y="3160846"/>
                </a:lnTo>
                <a:lnTo>
                  <a:pt x="5813217" y="3158994"/>
                </a:lnTo>
                <a:lnTo>
                  <a:pt x="5813746" y="3157406"/>
                </a:lnTo>
                <a:lnTo>
                  <a:pt x="5814010" y="3155552"/>
                </a:lnTo>
                <a:lnTo>
                  <a:pt x="5814274" y="3153438"/>
                </a:lnTo>
                <a:lnTo>
                  <a:pt x="5814274" y="3149732"/>
                </a:lnTo>
                <a:lnTo>
                  <a:pt x="5814010" y="3145499"/>
                </a:lnTo>
                <a:lnTo>
                  <a:pt x="5813217" y="3141266"/>
                </a:lnTo>
                <a:lnTo>
                  <a:pt x="5811119" y="3132336"/>
                </a:lnTo>
                <a:close/>
                <a:moveTo>
                  <a:pt x="2073276" y="3130484"/>
                </a:moveTo>
                <a:lnTo>
                  <a:pt x="2074292" y="3130484"/>
                </a:lnTo>
                <a:lnTo>
                  <a:pt x="2079626" y="3133446"/>
                </a:lnTo>
                <a:lnTo>
                  <a:pt x="2079372" y="3133658"/>
                </a:lnTo>
                <a:lnTo>
                  <a:pt x="2073276" y="3130484"/>
                </a:lnTo>
                <a:close/>
                <a:moveTo>
                  <a:pt x="6235379" y="3129230"/>
                </a:moveTo>
                <a:lnTo>
                  <a:pt x="6234521" y="3131628"/>
                </a:lnTo>
                <a:lnTo>
                  <a:pt x="6233462" y="3135073"/>
                </a:lnTo>
                <a:lnTo>
                  <a:pt x="6232932" y="3138515"/>
                </a:lnTo>
                <a:lnTo>
                  <a:pt x="6231874" y="3142219"/>
                </a:lnTo>
                <a:lnTo>
                  <a:pt x="6231609" y="3145659"/>
                </a:lnTo>
                <a:lnTo>
                  <a:pt x="6231344" y="3149362"/>
                </a:lnTo>
                <a:lnTo>
                  <a:pt x="6231344" y="3153067"/>
                </a:lnTo>
                <a:lnTo>
                  <a:pt x="6231609" y="3156772"/>
                </a:lnTo>
                <a:lnTo>
                  <a:pt x="6228962" y="3151214"/>
                </a:lnTo>
                <a:lnTo>
                  <a:pt x="6227374" y="3146716"/>
                </a:lnTo>
                <a:lnTo>
                  <a:pt x="6226050" y="3143012"/>
                </a:lnTo>
                <a:lnTo>
                  <a:pt x="6225521" y="3140103"/>
                </a:lnTo>
                <a:lnTo>
                  <a:pt x="6225256" y="3136925"/>
                </a:lnTo>
                <a:lnTo>
                  <a:pt x="6224991" y="3133220"/>
                </a:lnTo>
                <a:lnTo>
                  <a:pt x="6224794" y="3129874"/>
                </a:lnTo>
                <a:lnTo>
                  <a:pt x="6224656" y="3133062"/>
                </a:lnTo>
                <a:lnTo>
                  <a:pt x="6225184" y="3138620"/>
                </a:lnTo>
                <a:lnTo>
                  <a:pt x="6225713" y="3144176"/>
                </a:lnTo>
                <a:lnTo>
                  <a:pt x="6226506" y="3149732"/>
                </a:lnTo>
                <a:lnTo>
                  <a:pt x="6228091" y="3155287"/>
                </a:lnTo>
                <a:lnTo>
                  <a:pt x="6229412" y="3160846"/>
                </a:lnTo>
                <a:lnTo>
                  <a:pt x="6231526" y="3166139"/>
                </a:lnTo>
                <a:lnTo>
                  <a:pt x="6233905" y="3171430"/>
                </a:lnTo>
                <a:lnTo>
                  <a:pt x="6233640" y="3162170"/>
                </a:lnTo>
                <a:lnTo>
                  <a:pt x="6233376" y="3155552"/>
                </a:lnTo>
                <a:lnTo>
                  <a:pt x="6233376" y="3148145"/>
                </a:lnTo>
                <a:lnTo>
                  <a:pt x="6233640" y="3140471"/>
                </a:lnTo>
                <a:lnTo>
                  <a:pt x="6234433" y="3133326"/>
                </a:lnTo>
                <a:lnTo>
                  <a:pt x="6235226" y="3130149"/>
                </a:lnTo>
                <a:lnTo>
                  <a:pt x="6235379" y="3129230"/>
                </a:lnTo>
                <a:close/>
                <a:moveTo>
                  <a:pt x="6257021" y="3128464"/>
                </a:moveTo>
                <a:lnTo>
                  <a:pt x="6260197" y="3154656"/>
                </a:lnTo>
                <a:lnTo>
                  <a:pt x="6260197" y="3153067"/>
                </a:lnTo>
                <a:lnTo>
                  <a:pt x="6258344" y="3137719"/>
                </a:lnTo>
                <a:lnTo>
                  <a:pt x="6257021" y="3128464"/>
                </a:lnTo>
                <a:close/>
                <a:moveTo>
                  <a:pt x="6083810" y="3128037"/>
                </a:moveTo>
                <a:lnTo>
                  <a:pt x="6083810" y="3128301"/>
                </a:lnTo>
                <a:lnTo>
                  <a:pt x="6084339" y="3128829"/>
                </a:lnTo>
                <a:lnTo>
                  <a:pt x="6083810" y="3128037"/>
                </a:lnTo>
                <a:close/>
                <a:moveTo>
                  <a:pt x="5838704" y="3127583"/>
                </a:moveTo>
                <a:lnTo>
                  <a:pt x="5840171" y="3130682"/>
                </a:lnTo>
                <a:lnTo>
                  <a:pt x="5840211" y="3130339"/>
                </a:lnTo>
                <a:lnTo>
                  <a:pt x="5838704" y="3127583"/>
                </a:lnTo>
                <a:close/>
                <a:moveTo>
                  <a:pt x="5752813" y="3120767"/>
                </a:moveTo>
                <a:lnTo>
                  <a:pt x="5755695" y="3128021"/>
                </a:lnTo>
                <a:lnTo>
                  <a:pt x="5760003" y="3132240"/>
                </a:lnTo>
                <a:lnTo>
                  <a:pt x="5754545" y="3123928"/>
                </a:lnTo>
                <a:lnTo>
                  <a:pt x="5752813" y="3120767"/>
                </a:lnTo>
                <a:close/>
                <a:moveTo>
                  <a:pt x="2076451" y="3119372"/>
                </a:moveTo>
                <a:lnTo>
                  <a:pt x="2079626" y="3126352"/>
                </a:lnTo>
                <a:lnTo>
                  <a:pt x="2078760" y="3130484"/>
                </a:lnTo>
                <a:lnTo>
                  <a:pt x="2076451" y="3119372"/>
                </a:lnTo>
                <a:close/>
                <a:moveTo>
                  <a:pt x="6439404" y="3109937"/>
                </a:moveTo>
                <a:lnTo>
                  <a:pt x="6440728" y="3112848"/>
                </a:lnTo>
                <a:lnTo>
                  <a:pt x="6440992" y="3112848"/>
                </a:lnTo>
                <a:lnTo>
                  <a:pt x="6439404" y="3109937"/>
                </a:lnTo>
                <a:close/>
                <a:moveTo>
                  <a:pt x="5821259" y="3107792"/>
                </a:moveTo>
                <a:lnTo>
                  <a:pt x="5819671" y="3108060"/>
                </a:lnTo>
                <a:lnTo>
                  <a:pt x="5818347" y="3109115"/>
                </a:lnTo>
                <a:lnTo>
                  <a:pt x="5818085" y="3109374"/>
                </a:lnTo>
                <a:lnTo>
                  <a:pt x="5820352" y="3110043"/>
                </a:lnTo>
                <a:lnTo>
                  <a:pt x="5824316" y="3111894"/>
                </a:lnTo>
                <a:lnTo>
                  <a:pt x="5828280" y="3114541"/>
                </a:lnTo>
                <a:lnTo>
                  <a:pt x="5831715" y="3117451"/>
                </a:lnTo>
                <a:lnTo>
                  <a:pt x="5834886" y="3121155"/>
                </a:lnTo>
                <a:lnTo>
                  <a:pt x="5836316" y="3123370"/>
                </a:lnTo>
                <a:lnTo>
                  <a:pt x="5834231" y="3119958"/>
                </a:lnTo>
                <a:lnTo>
                  <a:pt x="5831584" y="3115987"/>
                </a:lnTo>
                <a:lnTo>
                  <a:pt x="5828937" y="3112810"/>
                </a:lnTo>
                <a:lnTo>
                  <a:pt x="5826819" y="3110431"/>
                </a:lnTo>
                <a:lnTo>
                  <a:pt x="5824701" y="3109115"/>
                </a:lnTo>
                <a:lnTo>
                  <a:pt x="5823113" y="3108060"/>
                </a:lnTo>
                <a:lnTo>
                  <a:pt x="5821259" y="3107792"/>
                </a:lnTo>
                <a:close/>
                <a:moveTo>
                  <a:pt x="5850328" y="3107329"/>
                </a:moveTo>
                <a:lnTo>
                  <a:pt x="5849057" y="3108060"/>
                </a:lnTo>
                <a:lnTo>
                  <a:pt x="5847733" y="3109642"/>
                </a:lnTo>
                <a:lnTo>
                  <a:pt x="5846145" y="3111492"/>
                </a:lnTo>
                <a:lnTo>
                  <a:pt x="5844821" y="3113080"/>
                </a:lnTo>
                <a:lnTo>
                  <a:pt x="5843497" y="3115190"/>
                </a:lnTo>
                <a:lnTo>
                  <a:pt x="5842438" y="3117838"/>
                </a:lnTo>
                <a:lnTo>
                  <a:pt x="5841909" y="3120488"/>
                </a:lnTo>
                <a:lnTo>
                  <a:pt x="5840850" y="3123401"/>
                </a:lnTo>
                <a:lnTo>
                  <a:pt x="5840585" y="3126581"/>
                </a:lnTo>
                <a:lnTo>
                  <a:pt x="5840494" y="3127929"/>
                </a:lnTo>
                <a:lnTo>
                  <a:pt x="5840700" y="3126185"/>
                </a:lnTo>
                <a:lnTo>
                  <a:pt x="5842021" y="3121685"/>
                </a:lnTo>
                <a:lnTo>
                  <a:pt x="5843606" y="3117716"/>
                </a:lnTo>
                <a:lnTo>
                  <a:pt x="5845985" y="3113217"/>
                </a:lnTo>
                <a:lnTo>
                  <a:pt x="5848891" y="3109249"/>
                </a:lnTo>
                <a:lnTo>
                  <a:pt x="5850328" y="3107329"/>
                </a:lnTo>
                <a:close/>
                <a:moveTo>
                  <a:pt x="1189964" y="3107225"/>
                </a:moveTo>
                <a:lnTo>
                  <a:pt x="1191023" y="3111459"/>
                </a:lnTo>
                <a:lnTo>
                  <a:pt x="1190494" y="3108284"/>
                </a:lnTo>
                <a:lnTo>
                  <a:pt x="1189964" y="3107225"/>
                </a:lnTo>
                <a:close/>
                <a:moveTo>
                  <a:pt x="5740810" y="3101477"/>
                </a:moveTo>
                <a:lnTo>
                  <a:pt x="5742495" y="3102682"/>
                </a:lnTo>
                <a:lnTo>
                  <a:pt x="5743525" y="3103811"/>
                </a:lnTo>
                <a:lnTo>
                  <a:pt x="5742368" y="3101696"/>
                </a:lnTo>
                <a:lnTo>
                  <a:pt x="5740810" y="3101477"/>
                </a:lnTo>
                <a:close/>
                <a:moveTo>
                  <a:pt x="6190556" y="3095338"/>
                </a:moveTo>
                <a:lnTo>
                  <a:pt x="6190832" y="3096812"/>
                </a:lnTo>
                <a:lnTo>
                  <a:pt x="6192153" y="3101044"/>
                </a:lnTo>
                <a:lnTo>
                  <a:pt x="6193474" y="3104749"/>
                </a:lnTo>
                <a:lnTo>
                  <a:pt x="6195060" y="3108190"/>
                </a:lnTo>
                <a:lnTo>
                  <a:pt x="6196381" y="3111365"/>
                </a:lnTo>
                <a:lnTo>
                  <a:pt x="6198231" y="3114012"/>
                </a:lnTo>
                <a:lnTo>
                  <a:pt x="6200345" y="3115864"/>
                </a:lnTo>
                <a:lnTo>
                  <a:pt x="6202195" y="3117451"/>
                </a:lnTo>
                <a:lnTo>
                  <a:pt x="6203905" y="3117879"/>
                </a:lnTo>
                <a:lnTo>
                  <a:pt x="6203285" y="3117084"/>
                </a:lnTo>
                <a:lnTo>
                  <a:pt x="6201168" y="3113908"/>
                </a:lnTo>
                <a:lnTo>
                  <a:pt x="6196668" y="3107292"/>
                </a:lnTo>
                <a:lnTo>
                  <a:pt x="6192432" y="3099088"/>
                </a:lnTo>
                <a:lnTo>
                  <a:pt x="6190556" y="3095338"/>
                </a:lnTo>
                <a:close/>
                <a:moveTo>
                  <a:pt x="2312988" y="3092372"/>
                </a:moveTo>
                <a:lnTo>
                  <a:pt x="2312988" y="3094203"/>
                </a:lnTo>
                <a:lnTo>
                  <a:pt x="2301026" y="3102831"/>
                </a:lnTo>
                <a:lnTo>
                  <a:pt x="2266204" y="3114597"/>
                </a:lnTo>
                <a:lnTo>
                  <a:pt x="2255838" y="3106753"/>
                </a:lnTo>
                <a:lnTo>
                  <a:pt x="2269926" y="3104139"/>
                </a:lnTo>
                <a:lnTo>
                  <a:pt x="2279761" y="3097864"/>
                </a:lnTo>
                <a:lnTo>
                  <a:pt x="2303684" y="3096556"/>
                </a:lnTo>
                <a:lnTo>
                  <a:pt x="2305013" y="3096034"/>
                </a:lnTo>
                <a:lnTo>
                  <a:pt x="2312988" y="3092372"/>
                </a:lnTo>
                <a:close/>
                <a:moveTo>
                  <a:pt x="1312864" y="3087625"/>
                </a:moveTo>
                <a:lnTo>
                  <a:pt x="1312049" y="3088699"/>
                </a:lnTo>
                <a:lnTo>
                  <a:pt x="1302002" y="3102679"/>
                </a:lnTo>
                <a:lnTo>
                  <a:pt x="1292226" y="3120962"/>
                </a:lnTo>
                <a:lnTo>
                  <a:pt x="1296299" y="3107249"/>
                </a:lnTo>
                <a:lnTo>
                  <a:pt x="1312864" y="3087625"/>
                </a:lnTo>
                <a:close/>
                <a:moveTo>
                  <a:pt x="2330175" y="3085135"/>
                </a:moveTo>
                <a:lnTo>
                  <a:pt x="2331140" y="3085258"/>
                </a:lnTo>
                <a:lnTo>
                  <a:pt x="2335086" y="3086062"/>
                </a:lnTo>
                <a:lnTo>
                  <a:pt x="2339295" y="3087668"/>
                </a:lnTo>
                <a:lnTo>
                  <a:pt x="2342978" y="3089008"/>
                </a:lnTo>
                <a:lnTo>
                  <a:pt x="2346924" y="3091150"/>
                </a:lnTo>
                <a:lnTo>
                  <a:pt x="2350081" y="3093292"/>
                </a:lnTo>
                <a:lnTo>
                  <a:pt x="2352975" y="3095972"/>
                </a:lnTo>
                <a:lnTo>
                  <a:pt x="2355343" y="3098651"/>
                </a:lnTo>
                <a:lnTo>
                  <a:pt x="2356132" y="3100525"/>
                </a:lnTo>
                <a:lnTo>
                  <a:pt x="2356921" y="3101865"/>
                </a:lnTo>
                <a:lnTo>
                  <a:pt x="2357710" y="3103740"/>
                </a:lnTo>
                <a:lnTo>
                  <a:pt x="2358237" y="3105347"/>
                </a:lnTo>
                <a:lnTo>
                  <a:pt x="2358500" y="3107221"/>
                </a:lnTo>
                <a:lnTo>
                  <a:pt x="2358500" y="3109365"/>
                </a:lnTo>
                <a:lnTo>
                  <a:pt x="2358500" y="3111373"/>
                </a:lnTo>
                <a:lnTo>
                  <a:pt x="2358500" y="3111508"/>
                </a:lnTo>
                <a:lnTo>
                  <a:pt x="2357973" y="3113382"/>
                </a:lnTo>
                <a:lnTo>
                  <a:pt x="2356921" y="3116061"/>
                </a:lnTo>
                <a:lnTo>
                  <a:pt x="2350344" y="3128382"/>
                </a:lnTo>
                <a:lnTo>
                  <a:pt x="2345872" y="3147934"/>
                </a:lnTo>
                <a:lnTo>
                  <a:pt x="2344031" y="3145256"/>
                </a:lnTo>
                <a:lnTo>
                  <a:pt x="2342189" y="3142578"/>
                </a:lnTo>
                <a:lnTo>
                  <a:pt x="2340874" y="3139900"/>
                </a:lnTo>
                <a:lnTo>
                  <a:pt x="2340347" y="3137221"/>
                </a:lnTo>
                <a:lnTo>
                  <a:pt x="2339821" y="3134543"/>
                </a:lnTo>
                <a:lnTo>
                  <a:pt x="2339821" y="3131864"/>
                </a:lnTo>
                <a:lnTo>
                  <a:pt x="2340084" y="3128918"/>
                </a:lnTo>
                <a:lnTo>
                  <a:pt x="2340611" y="3126239"/>
                </a:lnTo>
                <a:lnTo>
                  <a:pt x="2341400" y="3123293"/>
                </a:lnTo>
                <a:lnTo>
                  <a:pt x="2342452" y="3120346"/>
                </a:lnTo>
                <a:lnTo>
                  <a:pt x="2343504" y="3117668"/>
                </a:lnTo>
                <a:lnTo>
                  <a:pt x="2345083" y="3114721"/>
                </a:lnTo>
                <a:lnTo>
                  <a:pt x="2348503" y="3109096"/>
                </a:lnTo>
                <a:lnTo>
                  <a:pt x="2352449" y="3103740"/>
                </a:lnTo>
                <a:lnTo>
                  <a:pt x="2350081" y="3101597"/>
                </a:lnTo>
                <a:lnTo>
                  <a:pt x="2343504" y="3097847"/>
                </a:lnTo>
                <a:lnTo>
                  <a:pt x="2334297" y="3087668"/>
                </a:lnTo>
                <a:lnTo>
                  <a:pt x="2331403" y="3085526"/>
                </a:lnTo>
                <a:lnTo>
                  <a:pt x="2330175" y="3085135"/>
                </a:lnTo>
                <a:close/>
                <a:moveTo>
                  <a:pt x="2322985" y="3082847"/>
                </a:moveTo>
                <a:lnTo>
                  <a:pt x="2330175" y="3085135"/>
                </a:lnTo>
                <a:lnTo>
                  <a:pt x="2326931" y="3084722"/>
                </a:lnTo>
                <a:lnTo>
                  <a:pt x="2323248" y="3084187"/>
                </a:lnTo>
                <a:lnTo>
                  <a:pt x="2319302" y="3084187"/>
                </a:lnTo>
                <a:lnTo>
                  <a:pt x="2316145" y="3084454"/>
                </a:lnTo>
                <a:lnTo>
                  <a:pt x="2312988" y="3084990"/>
                </a:lnTo>
                <a:lnTo>
                  <a:pt x="2322985" y="3082847"/>
                </a:lnTo>
                <a:close/>
                <a:moveTo>
                  <a:pt x="5696568" y="3082115"/>
                </a:moveTo>
                <a:lnTo>
                  <a:pt x="5692067" y="3082648"/>
                </a:lnTo>
                <a:lnTo>
                  <a:pt x="5688096" y="3083703"/>
                </a:lnTo>
                <a:lnTo>
                  <a:pt x="5683596" y="3085556"/>
                </a:lnTo>
                <a:lnTo>
                  <a:pt x="5679360" y="3087413"/>
                </a:lnTo>
                <a:lnTo>
                  <a:pt x="5675124" y="3089791"/>
                </a:lnTo>
                <a:lnTo>
                  <a:pt x="5670888" y="3091907"/>
                </a:lnTo>
                <a:lnTo>
                  <a:pt x="5666917" y="3094555"/>
                </a:lnTo>
                <a:lnTo>
                  <a:pt x="5659240" y="3100374"/>
                </a:lnTo>
                <a:lnTo>
                  <a:pt x="5652886" y="3105935"/>
                </a:lnTo>
                <a:lnTo>
                  <a:pt x="5648397" y="3109971"/>
                </a:lnTo>
                <a:lnTo>
                  <a:pt x="5653526" y="3110073"/>
                </a:lnTo>
                <a:lnTo>
                  <a:pt x="5654318" y="3109810"/>
                </a:lnTo>
                <a:lnTo>
                  <a:pt x="5658014" y="3107700"/>
                </a:lnTo>
                <a:lnTo>
                  <a:pt x="5661974" y="3105324"/>
                </a:lnTo>
                <a:lnTo>
                  <a:pt x="5665142" y="3102948"/>
                </a:lnTo>
                <a:lnTo>
                  <a:pt x="5668046" y="3100572"/>
                </a:lnTo>
                <a:lnTo>
                  <a:pt x="5673062" y="3096088"/>
                </a:lnTo>
                <a:lnTo>
                  <a:pt x="5677814" y="3091602"/>
                </a:lnTo>
                <a:lnTo>
                  <a:pt x="5680454" y="3089490"/>
                </a:lnTo>
                <a:lnTo>
                  <a:pt x="5683094" y="3087906"/>
                </a:lnTo>
                <a:lnTo>
                  <a:pt x="5685734" y="3086324"/>
                </a:lnTo>
                <a:lnTo>
                  <a:pt x="5688638" y="3085004"/>
                </a:lnTo>
                <a:lnTo>
                  <a:pt x="5692070" y="3083949"/>
                </a:lnTo>
                <a:lnTo>
                  <a:pt x="5695766" y="3083156"/>
                </a:lnTo>
                <a:lnTo>
                  <a:pt x="5700254" y="3082892"/>
                </a:lnTo>
                <a:lnTo>
                  <a:pt x="5705271" y="3083156"/>
                </a:lnTo>
                <a:lnTo>
                  <a:pt x="5710815" y="3085268"/>
                </a:lnTo>
                <a:lnTo>
                  <a:pt x="5727447" y="3100307"/>
                </a:lnTo>
                <a:lnTo>
                  <a:pt x="5739095" y="3101238"/>
                </a:lnTo>
                <a:lnTo>
                  <a:pt x="5727277" y="3099580"/>
                </a:lnTo>
                <a:lnTo>
                  <a:pt x="5710599" y="3084502"/>
                </a:lnTo>
                <a:lnTo>
                  <a:pt x="5707952" y="3083445"/>
                </a:lnTo>
                <a:lnTo>
                  <a:pt x="5706098" y="3082915"/>
                </a:lnTo>
                <a:lnTo>
                  <a:pt x="5704510" y="3082386"/>
                </a:lnTo>
                <a:lnTo>
                  <a:pt x="5700539" y="3082115"/>
                </a:lnTo>
                <a:lnTo>
                  <a:pt x="5696568" y="3082115"/>
                </a:lnTo>
                <a:close/>
                <a:moveTo>
                  <a:pt x="5881619" y="3076297"/>
                </a:moveTo>
                <a:lnTo>
                  <a:pt x="5881884" y="3079473"/>
                </a:lnTo>
                <a:lnTo>
                  <a:pt x="5881619" y="3082386"/>
                </a:lnTo>
                <a:lnTo>
                  <a:pt x="5881563" y="3082691"/>
                </a:lnTo>
                <a:lnTo>
                  <a:pt x="5887472" y="3079347"/>
                </a:lnTo>
                <a:lnTo>
                  <a:pt x="5891358" y="3076979"/>
                </a:lnTo>
                <a:lnTo>
                  <a:pt x="5887973" y="3076826"/>
                </a:lnTo>
                <a:lnTo>
                  <a:pt x="5881619" y="3076297"/>
                </a:lnTo>
                <a:close/>
                <a:moveTo>
                  <a:pt x="1355726" y="3049524"/>
                </a:moveTo>
                <a:lnTo>
                  <a:pt x="1355183" y="3050065"/>
                </a:lnTo>
                <a:lnTo>
                  <a:pt x="1335088" y="3065401"/>
                </a:lnTo>
                <a:lnTo>
                  <a:pt x="1335088" y="3061631"/>
                </a:lnTo>
                <a:lnTo>
                  <a:pt x="1355726" y="3049524"/>
                </a:lnTo>
                <a:close/>
                <a:moveTo>
                  <a:pt x="6112349" y="3044948"/>
                </a:moveTo>
                <a:lnTo>
                  <a:pt x="6110500" y="3048125"/>
                </a:lnTo>
                <a:lnTo>
                  <a:pt x="6112085" y="3045741"/>
                </a:lnTo>
                <a:lnTo>
                  <a:pt x="6112349" y="3044948"/>
                </a:lnTo>
                <a:close/>
                <a:moveTo>
                  <a:pt x="519113" y="3038488"/>
                </a:moveTo>
                <a:lnTo>
                  <a:pt x="519113" y="3044044"/>
                </a:lnTo>
                <a:lnTo>
                  <a:pt x="518561" y="3046690"/>
                </a:lnTo>
                <a:lnTo>
                  <a:pt x="518009" y="3049339"/>
                </a:lnTo>
                <a:lnTo>
                  <a:pt x="512763" y="3060714"/>
                </a:lnTo>
                <a:lnTo>
                  <a:pt x="519113" y="3038488"/>
                </a:lnTo>
                <a:close/>
                <a:moveTo>
                  <a:pt x="6253315" y="3035320"/>
                </a:moveTo>
                <a:lnTo>
                  <a:pt x="6253315" y="3035585"/>
                </a:lnTo>
                <a:lnTo>
                  <a:pt x="6254109" y="3047496"/>
                </a:lnTo>
                <a:lnTo>
                  <a:pt x="6254109" y="3047757"/>
                </a:lnTo>
                <a:lnTo>
                  <a:pt x="6254109" y="3048555"/>
                </a:lnTo>
                <a:lnTo>
                  <a:pt x="6254638" y="3060985"/>
                </a:lnTo>
                <a:lnTo>
                  <a:pt x="6254903" y="3064690"/>
                </a:lnTo>
                <a:lnTo>
                  <a:pt x="6255433" y="3067337"/>
                </a:lnTo>
                <a:lnTo>
                  <a:pt x="6255697" y="3068659"/>
                </a:lnTo>
                <a:lnTo>
                  <a:pt x="6255962" y="3069718"/>
                </a:lnTo>
                <a:lnTo>
                  <a:pt x="6255962" y="3072100"/>
                </a:lnTo>
                <a:lnTo>
                  <a:pt x="6255962" y="3077922"/>
                </a:lnTo>
                <a:lnTo>
                  <a:pt x="6255697" y="3084008"/>
                </a:lnTo>
                <a:lnTo>
                  <a:pt x="6255242" y="3089241"/>
                </a:lnTo>
                <a:lnTo>
                  <a:pt x="6254374" y="3096445"/>
                </a:lnTo>
                <a:lnTo>
                  <a:pt x="6255168" y="3090093"/>
                </a:lnTo>
                <a:lnTo>
                  <a:pt x="6255242" y="3089241"/>
                </a:lnTo>
                <a:lnTo>
                  <a:pt x="6257021" y="3074481"/>
                </a:lnTo>
                <a:lnTo>
                  <a:pt x="6257021" y="3071040"/>
                </a:lnTo>
                <a:lnTo>
                  <a:pt x="6257021" y="3070512"/>
                </a:lnTo>
                <a:lnTo>
                  <a:pt x="6256491" y="3070247"/>
                </a:lnTo>
                <a:lnTo>
                  <a:pt x="6255962" y="3069718"/>
                </a:lnTo>
                <a:lnTo>
                  <a:pt x="6255962" y="3065749"/>
                </a:lnTo>
                <a:lnTo>
                  <a:pt x="6255433" y="3059662"/>
                </a:lnTo>
                <a:lnTo>
                  <a:pt x="6254903" y="3053576"/>
                </a:lnTo>
                <a:lnTo>
                  <a:pt x="6254109" y="3047496"/>
                </a:lnTo>
                <a:lnTo>
                  <a:pt x="6253315" y="3035320"/>
                </a:lnTo>
                <a:close/>
                <a:moveTo>
                  <a:pt x="2182813" y="3035238"/>
                </a:moveTo>
                <a:lnTo>
                  <a:pt x="2183067" y="3035238"/>
                </a:lnTo>
                <a:lnTo>
                  <a:pt x="2183575" y="3037341"/>
                </a:lnTo>
                <a:lnTo>
                  <a:pt x="2185861" y="3048901"/>
                </a:lnTo>
                <a:lnTo>
                  <a:pt x="2189163" y="3070981"/>
                </a:lnTo>
                <a:lnTo>
                  <a:pt x="2189163" y="3074922"/>
                </a:lnTo>
                <a:lnTo>
                  <a:pt x="2187893" y="3063094"/>
                </a:lnTo>
                <a:lnTo>
                  <a:pt x="2183067" y="3044169"/>
                </a:lnTo>
                <a:lnTo>
                  <a:pt x="2182813" y="3038654"/>
                </a:lnTo>
                <a:lnTo>
                  <a:pt x="2182813" y="3035763"/>
                </a:lnTo>
                <a:lnTo>
                  <a:pt x="2182813" y="3035238"/>
                </a:lnTo>
                <a:close/>
                <a:moveTo>
                  <a:pt x="6117370" y="3030393"/>
                </a:moveTo>
                <a:lnTo>
                  <a:pt x="6116049" y="3033836"/>
                </a:lnTo>
                <a:lnTo>
                  <a:pt x="6117370" y="3030660"/>
                </a:lnTo>
                <a:lnTo>
                  <a:pt x="6117370" y="3030393"/>
                </a:lnTo>
                <a:close/>
                <a:moveTo>
                  <a:pt x="5998980" y="3029892"/>
                </a:moveTo>
                <a:lnTo>
                  <a:pt x="5999132" y="3031500"/>
                </a:lnTo>
                <a:lnTo>
                  <a:pt x="5999250" y="3031452"/>
                </a:lnTo>
                <a:lnTo>
                  <a:pt x="5998980" y="3029892"/>
                </a:lnTo>
                <a:close/>
                <a:moveTo>
                  <a:pt x="6417433" y="3014948"/>
                </a:moveTo>
                <a:lnTo>
                  <a:pt x="6417963" y="3017328"/>
                </a:lnTo>
                <a:lnTo>
                  <a:pt x="6419022" y="3021559"/>
                </a:lnTo>
                <a:lnTo>
                  <a:pt x="6417433" y="3014948"/>
                </a:lnTo>
                <a:close/>
                <a:moveTo>
                  <a:pt x="6263109" y="3007802"/>
                </a:moveTo>
                <a:lnTo>
                  <a:pt x="6262844" y="3008068"/>
                </a:lnTo>
                <a:lnTo>
                  <a:pt x="6255168" y="3023410"/>
                </a:lnTo>
                <a:lnTo>
                  <a:pt x="6263109" y="3007802"/>
                </a:lnTo>
                <a:close/>
                <a:moveTo>
                  <a:pt x="6349139" y="3007536"/>
                </a:moveTo>
                <a:lnTo>
                  <a:pt x="6346492" y="3008596"/>
                </a:lnTo>
                <a:lnTo>
                  <a:pt x="6343580" y="3011241"/>
                </a:lnTo>
                <a:lnTo>
                  <a:pt x="6347815" y="3008860"/>
                </a:lnTo>
                <a:lnTo>
                  <a:pt x="6349139" y="3007802"/>
                </a:lnTo>
                <a:lnTo>
                  <a:pt x="6349139" y="3007536"/>
                </a:lnTo>
                <a:close/>
                <a:moveTo>
                  <a:pt x="6333257" y="3005686"/>
                </a:moveTo>
                <a:lnTo>
                  <a:pt x="6338815" y="3011508"/>
                </a:lnTo>
                <a:lnTo>
                  <a:pt x="6341992" y="3011771"/>
                </a:lnTo>
                <a:lnTo>
                  <a:pt x="6342786" y="3011508"/>
                </a:lnTo>
                <a:lnTo>
                  <a:pt x="6333257" y="3005686"/>
                </a:lnTo>
                <a:close/>
                <a:moveTo>
                  <a:pt x="6295403" y="3003038"/>
                </a:moveTo>
                <a:lnTo>
                  <a:pt x="6301227" y="3017328"/>
                </a:lnTo>
                <a:lnTo>
                  <a:pt x="6307315" y="3028968"/>
                </a:lnTo>
                <a:lnTo>
                  <a:pt x="6308109" y="3028968"/>
                </a:lnTo>
                <a:lnTo>
                  <a:pt x="6300698" y="3014418"/>
                </a:lnTo>
                <a:lnTo>
                  <a:pt x="6295403" y="3003038"/>
                </a:lnTo>
                <a:close/>
                <a:moveTo>
                  <a:pt x="6326374" y="2999331"/>
                </a:moveTo>
                <a:lnTo>
                  <a:pt x="6329815" y="3005154"/>
                </a:lnTo>
                <a:lnTo>
                  <a:pt x="6331668" y="3004890"/>
                </a:lnTo>
                <a:lnTo>
                  <a:pt x="6331933" y="3004890"/>
                </a:lnTo>
                <a:lnTo>
                  <a:pt x="6331139" y="3004095"/>
                </a:lnTo>
                <a:lnTo>
                  <a:pt x="6326374" y="2999331"/>
                </a:lnTo>
                <a:close/>
                <a:moveTo>
                  <a:pt x="6322139" y="2995098"/>
                </a:moveTo>
                <a:lnTo>
                  <a:pt x="6319756" y="2995363"/>
                </a:lnTo>
                <a:lnTo>
                  <a:pt x="6317374" y="2996156"/>
                </a:lnTo>
                <a:lnTo>
                  <a:pt x="6315786" y="2996951"/>
                </a:lnTo>
                <a:lnTo>
                  <a:pt x="6314462" y="2998802"/>
                </a:lnTo>
                <a:lnTo>
                  <a:pt x="6313933" y="3000655"/>
                </a:lnTo>
                <a:lnTo>
                  <a:pt x="6313668" y="3003038"/>
                </a:lnTo>
                <a:lnTo>
                  <a:pt x="6313933" y="3005949"/>
                </a:lnTo>
                <a:lnTo>
                  <a:pt x="6314462" y="3009654"/>
                </a:lnTo>
                <a:lnTo>
                  <a:pt x="6314198" y="3006478"/>
                </a:lnTo>
                <a:lnTo>
                  <a:pt x="6314198" y="3004095"/>
                </a:lnTo>
                <a:lnTo>
                  <a:pt x="6314462" y="3001449"/>
                </a:lnTo>
                <a:lnTo>
                  <a:pt x="6315256" y="2999596"/>
                </a:lnTo>
                <a:lnTo>
                  <a:pt x="6316580" y="2997743"/>
                </a:lnTo>
                <a:lnTo>
                  <a:pt x="6317903" y="2996685"/>
                </a:lnTo>
                <a:lnTo>
                  <a:pt x="6319756" y="2995363"/>
                </a:lnTo>
                <a:lnTo>
                  <a:pt x="6322404" y="2995098"/>
                </a:lnTo>
                <a:lnTo>
                  <a:pt x="6322139" y="2995098"/>
                </a:lnTo>
                <a:close/>
                <a:moveTo>
                  <a:pt x="6281639" y="2995098"/>
                </a:moveTo>
                <a:lnTo>
                  <a:pt x="6281903" y="2995363"/>
                </a:lnTo>
                <a:lnTo>
                  <a:pt x="6285609" y="2996156"/>
                </a:lnTo>
                <a:lnTo>
                  <a:pt x="6285874" y="2996156"/>
                </a:lnTo>
                <a:lnTo>
                  <a:pt x="6284021" y="2995626"/>
                </a:lnTo>
                <a:lnTo>
                  <a:pt x="6281639" y="2995098"/>
                </a:lnTo>
                <a:close/>
                <a:moveTo>
                  <a:pt x="6133225" y="2993611"/>
                </a:moveTo>
                <a:lnTo>
                  <a:pt x="6135603" y="2995198"/>
                </a:lnTo>
                <a:lnTo>
                  <a:pt x="6135603" y="2994670"/>
                </a:lnTo>
                <a:lnTo>
                  <a:pt x="6133225" y="2993611"/>
                </a:lnTo>
                <a:close/>
                <a:moveTo>
                  <a:pt x="655639" y="2990859"/>
                </a:moveTo>
                <a:lnTo>
                  <a:pt x="655089" y="2991640"/>
                </a:lnTo>
                <a:lnTo>
                  <a:pt x="642981" y="3021024"/>
                </a:lnTo>
                <a:lnTo>
                  <a:pt x="635001" y="3014266"/>
                </a:lnTo>
                <a:lnTo>
                  <a:pt x="646559" y="2995797"/>
                </a:lnTo>
                <a:lnTo>
                  <a:pt x="655639" y="2990859"/>
                </a:lnTo>
                <a:close/>
                <a:moveTo>
                  <a:pt x="6463228" y="2987423"/>
                </a:moveTo>
                <a:lnTo>
                  <a:pt x="6463418" y="2988943"/>
                </a:lnTo>
                <a:lnTo>
                  <a:pt x="6463466" y="2989436"/>
                </a:lnTo>
                <a:lnTo>
                  <a:pt x="6463228" y="2988482"/>
                </a:lnTo>
                <a:lnTo>
                  <a:pt x="6463228" y="2987423"/>
                </a:lnTo>
                <a:close/>
                <a:moveTo>
                  <a:pt x="6463261" y="2987338"/>
                </a:moveTo>
                <a:lnTo>
                  <a:pt x="6465875" y="3006214"/>
                </a:lnTo>
                <a:lnTo>
                  <a:pt x="6466404" y="3012301"/>
                </a:lnTo>
                <a:lnTo>
                  <a:pt x="6466404" y="3012830"/>
                </a:lnTo>
                <a:lnTo>
                  <a:pt x="6466140" y="3011771"/>
                </a:lnTo>
                <a:lnTo>
                  <a:pt x="6464912" y="3004675"/>
                </a:lnTo>
                <a:lnTo>
                  <a:pt x="6464022" y="2995098"/>
                </a:lnTo>
                <a:lnTo>
                  <a:pt x="6463466" y="2989436"/>
                </a:lnTo>
                <a:lnTo>
                  <a:pt x="6463493" y="2989541"/>
                </a:lnTo>
                <a:lnTo>
                  <a:pt x="6463418" y="2988943"/>
                </a:lnTo>
                <a:lnTo>
                  <a:pt x="6463261" y="2987338"/>
                </a:lnTo>
                <a:close/>
                <a:moveTo>
                  <a:pt x="1452563" y="2986021"/>
                </a:moveTo>
                <a:lnTo>
                  <a:pt x="1452048" y="2986761"/>
                </a:lnTo>
                <a:lnTo>
                  <a:pt x="1449988" y="2988732"/>
                </a:lnTo>
                <a:lnTo>
                  <a:pt x="1447414" y="2990950"/>
                </a:lnTo>
                <a:lnTo>
                  <a:pt x="1433513" y="3000311"/>
                </a:lnTo>
                <a:lnTo>
                  <a:pt x="1452563" y="2986021"/>
                </a:lnTo>
                <a:close/>
                <a:moveTo>
                  <a:pt x="6417169" y="2984246"/>
                </a:moveTo>
                <a:lnTo>
                  <a:pt x="6417698" y="2985835"/>
                </a:lnTo>
                <a:lnTo>
                  <a:pt x="6417433" y="2984510"/>
                </a:lnTo>
                <a:lnTo>
                  <a:pt x="6417169" y="2984246"/>
                </a:lnTo>
                <a:close/>
                <a:moveTo>
                  <a:pt x="419101" y="2978146"/>
                </a:moveTo>
                <a:lnTo>
                  <a:pt x="414338" y="2995621"/>
                </a:lnTo>
                <a:lnTo>
                  <a:pt x="418761" y="2979003"/>
                </a:lnTo>
                <a:lnTo>
                  <a:pt x="419101" y="2978146"/>
                </a:lnTo>
                <a:close/>
                <a:moveTo>
                  <a:pt x="1632632" y="2978083"/>
                </a:moveTo>
                <a:lnTo>
                  <a:pt x="1633539" y="2981521"/>
                </a:lnTo>
                <a:lnTo>
                  <a:pt x="1632858" y="2984432"/>
                </a:lnTo>
                <a:lnTo>
                  <a:pt x="1628776" y="2981521"/>
                </a:lnTo>
                <a:lnTo>
                  <a:pt x="1632632" y="2978083"/>
                </a:lnTo>
                <a:close/>
                <a:moveTo>
                  <a:pt x="6461110" y="2971813"/>
                </a:moveTo>
                <a:lnTo>
                  <a:pt x="6462698" y="2981599"/>
                </a:lnTo>
                <a:lnTo>
                  <a:pt x="6463261" y="2987338"/>
                </a:lnTo>
                <a:lnTo>
                  <a:pt x="6461110" y="2971813"/>
                </a:lnTo>
                <a:close/>
                <a:moveTo>
                  <a:pt x="609601" y="2968626"/>
                </a:moveTo>
                <a:lnTo>
                  <a:pt x="609839" y="2968626"/>
                </a:lnTo>
                <a:lnTo>
                  <a:pt x="614364" y="3001375"/>
                </a:lnTo>
                <a:lnTo>
                  <a:pt x="613888" y="3003558"/>
                </a:lnTo>
                <a:lnTo>
                  <a:pt x="609601" y="2968626"/>
                </a:lnTo>
                <a:close/>
                <a:moveTo>
                  <a:pt x="6460051" y="2967318"/>
                </a:moveTo>
                <a:lnTo>
                  <a:pt x="6460316" y="2968110"/>
                </a:lnTo>
                <a:lnTo>
                  <a:pt x="6460845" y="2971813"/>
                </a:lnTo>
                <a:lnTo>
                  <a:pt x="6460051" y="2967318"/>
                </a:lnTo>
                <a:close/>
                <a:moveTo>
                  <a:pt x="1139156" y="2966775"/>
                </a:moveTo>
                <a:lnTo>
                  <a:pt x="1140479" y="2967833"/>
                </a:lnTo>
                <a:lnTo>
                  <a:pt x="1140215" y="2967303"/>
                </a:lnTo>
                <a:lnTo>
                  <a:pt x="1139156" y="2966775"/>
                </a:lnTo>
                <a:close/>
                <a:moveTo>
                  <a:pt x="1603042" y="2962214"/>
                </a:moveTo>
                <a:lnTo>
                  <a:pt x="1609726" y="2965653"/>
                </a:lnTo>
                <a:lnTo>
                  <a:pt x="1609169" y="2966975"/>
                </a:lnTo>
                <a:lnTo>
                  <a:pt x="1593851" y="2965653"/>
                </a:lnTo>
                <a:lnTo>
                  <a:pt x="1603042" y="2962214"/>
                </a:lnTo>
                <a:close/>
                <a:moveTo>
                  <a:pt x="6402875" y="2955150"/>
                </a:moveTo>
                <a:lnTo>
                  <a:pt x="6403139" y="2957794"/>
                </a:lnTo>
                <a:lnTo>
                  <a:pt x="6403671" y="2960453"/>
                </a:lnTo>
                <a:lnTo>
                  <a:pt x="6404198" y="2963614"/>
                </a:lnTo>
                <a:lnTo>
                  <a:pt x="6404198" y="2963085"/>
                </a:lnTo>
                <a:lnTo>
                  <a:pt x="6403671" y="2960453"/>
                </a:lnTo>
                <a:lnTo>
                  <a:pt x="6403669" y="2960440"/>
                </a:lnTo>
                <a:lnTo>
                  <a:pt x="6402875" y="2955150"/>
                </a:lnTo>
                <a:close/>
                <a:moveTo>
                  <a:pt x="6381963" y="2934508"/>
                </a:moveTo>
                <a:lnTo>
                  <a:pt x="6381433" y="2951975"/>
                </a:lnTo>
                <a:lnTo>
                  <a:pt x="6381698" y="2951447"/>
                </a:lnTo>
                <a:lnTo>
                  <a:pt x="6381698" y="2950123"/>
                </a:lnTo>
                <a:lnTo>
                  <a:pt x="6381963" y="2945097"/>
                </a:lnTo>
                <a:lnTo>
                  <a:pt x="6381963" y="2934508"/>
                </a:lnTo>
                <a:close/>
                <a:moveTo>
                  <a:pt x="1974017" y="2934407"/>
                </a:moveTo>
                <a:lnTo>
                  <a:pt x="1972350" y="2935942"/>
                </a:lnTo>
                <a:lnTo>
                  <a:pt x="1969850" y="2937734"/>
                </a:lnTo>
                <a:lnTo>
                  <a:pt x="1967350" y="2939272"/>
                </a:lnTo>
                <a:lnTo>
                  <a:pt x="1964572" y="2940295"/>
                </a:lnTo>
                <a:lnTo>
                  <a:pt x="1961794" y="2941064"/>
                </a:lnTo>
                <a:lnTo>
                  <a:pt x="1958738" y="2941577"/>
                </a:lnTo>
                <a:lnTo>
                  <a:pt x="1955682" y="2941577"/>
                </a:lnTo>
                <a:lnTo>
                  <a:pt x="1952626" y="2941577"/>
                </a:lnTo>
                <a:lnTo>
                  <a:pt x="1974017" y="2934407"/>
                </a:lnTo>
                <a:close/>
                <a:moveTo>
                  <a:pt x="6398110" y="2932390"/>
                </a:moveTo>
                <a:lnTo>
                  <a:pt x="6398375" y="2932920"/>
                </a:lnTo>
                <a:lnTo>
                  <a:pt x="6398375" y="2932390"/>
                </a:lnTo>
                <a:lnTo>
                  <a:pt x="6398110" y="2932390"/>
                </a:lnTo>
                <a:close/>
                <a:moveTo>
                  <a:pt x="6454492" y="2928685"/>
                </a:moveTo>
                <a:lnTo>
                  <a:pt x="6454757" y="2930803"/>
                </a:lnTo>
                <a:lnTo>
                  <a:pt x="6454492" y="2928949"/>
                </a:lnTo>
                <a:lnTo>
                  <a:pt x="6454492" y="2928685"/>
                </a:lnTo>
                <a:close/>
                <a:moveTo>
                  <a:pt x="1744210" y="2922524"/>
                </a:moveTo>
                <a:lnTo>
                  <a:pt x="1744664" y="2927287"/>
                </a:lnTo>
                <a:lnTo>
                  <a:pt x="1739901" y="2927287"/>
                </a:lnTo>
                <a:lnTo>
                  <a:pt x="1744210" y="2922524"/>
                </a:lnTo>
                <a:close/>
                <a:moveTo>
                  <a:pt x="5586413" y="2900378"/>
                </a:moveTo>
                <a:lnTo>
                  <a:pt x="5586731" y="2900627"/>
                </a:lnTo>
                <a:lnTo>
                  <a:pt x="5588001" y="2916252"/>
                </a:lnTo>
                <a:lnTo>
                  <a:pt x="5586413" y="2900378"/>
                </a:lnTo>
                <a:close/>
                <a:moveTo>
                  <a:pt x="6386463" y="2897198"/>
                </a:moveTo>
                <a:lnTo>
                  <a:pt x="6385580" y="2900530"/>
                </a:lnTo>
                <a:lnTo>
                  <a:pt x="6384610" y="2900637"/>
                </a:lnTo>
                <a:lnTo>
                  <a:pt x="6384080" y="2906194"/>
                </a:lnTo>
                <a:lnTo>
                  <a:pt x="6385580" y="2900530"/>
                </a:lnTo>
                <a:lnTo>
                  <a:pt x="6386992" y="2900373"/>
                </a:lnTo>
                <a:lnTo>
                  <a:pt x="6387521" y="2900903"/>
                </a:lnTo>
                <a:lnTo>
                  <a:pt x="6386463" y="2897198"/>
                </a:lnTo>
                <a:close/>
                <a:moveTo>
                  <a:pt x="6448934" y="2893495"/>
                </a:moveTo>
                <a:lnTo>
                  <a:pt x="6449463" y="2897728"/>
                </a:lnTo>
                <a:lnTo>
                  <a:pt x="6449198" y="2897462"/>
                </a:lnTo>
                <a:lnTo>
                  <a:pt x="6448934" y="2893495"/>
                </a:lnTo>
                <a:close/>
                <a:moveTo>
                  <a:pt x="971118" y="2868905"/>
                </a:moveTo>
                <a:lnTo>
                  <a:pt x="972441" y="2871020"/>
                </a:lnTo>
                <a:lnTo>
                  <a:pt x="971647" y="2869698"/>
                </a:lnTo>
                <a:lnTo>
                  <a:pt x="971118" y="2868905"/>
                </a:lnTo>
                <a:close/>
                <a:moveTo>
                  <a:pt x="6376404" y="2854861"/>
                </a:moveTo>
                <a:lnTo>
                  <a:pt x="6377463" y="2861212"/>
                </a:lnTo>
                <a:lnTo>
                  <a:pt x="6381169" y="2875766"/>
                </a:lnTo>
                <a:lnTo>
                  <a:pt x="6381433" y="2876295"/>
                </a:lnTo>
                <a:lnTo>
                  <a:pt x="6376404" y="2854861"/>
                </a:lnTo>
                <a:close/>
                <a:moveTo>
                  <a:pt x="6109707" y="2849134"/>
                </a:moveTo>
                <a:lnTo>
                  <a:pt x="6120805" y="2895443"/>
                </a:lnTo>
                <a:lnTo>
                  <a:pt x="6131375" y="2941752"/>
                </a:lnTo>
                <a:lnTo>
                  <a:pt x="6141417" y="2988318"/>
                </a:lnTo>
                <a:lnTo>
                  <a:pt x="6150666" y="3035160"/>
                </a:lnTo>
                <a:lnTo>
                  <a:pt x="6159650" y="3082257"/>
                </a:lnTo>
                <a:lnTo>
                  <a:pt x="6167842" y="3129094"/>
                </a:lnTo>
                <a:lnTo>
                  <a:pt x="6175241" y="3176193"/>
                </a:lnTo>
                <a:lnTo>
                  <a:pt x="6182376" y="3223294"/>
                </a:lnTo>
                <a:lnTo>
                  <a:pt x="6188718" y="3270392"/>
                </a:lnTo>
                <a:lnTo>
                  <a:pt x="6194795" y="3318018"/>
                </a:lnTo>
                <a:lnTo>
                  <a:pt x="6200081" y="3365377"/>
                </a:lnTo>
                <a:lnTo>
                  <a:pt x="6204309" y="3412732"/>
                </a:lnTo>
                <a:lnTo>
                  <a:pt x="6208537" y="3460359"/>
                </a:lnTo>
                <a:lnTo>
                  <a:pt x="6211972" y="3507726"/>
                </a:lnTo>
                <a:lnTo>
                  <a:pt x="6214614" y="3555621"/>
                </a:lnTo>
                <a:lnTo>
                  <a:pt x="6216993" y="3603252"/>
                </a:lnTo>
                <a:lnTo>
                  <a:pt x="6216728" y="3606427"/>
                </a:lnTo>
                <a:lnTo>
                  <a:pt x="6216464" y="3609602"/>
                </a:lnTo>
                <a:lnTo>
                  <a:pt x="6215671" y="3612778"/>
                </a:lnTo>
                <a:lnTo>
                  <a:pt x="6215143" y="3616218"/>
                </a:lnTo>
                <a:lnTo>
                  <a:pt x="6213029" y="3623098"/>
                </a:lnTo>
                <a:lnTo>
                  <a:pt x="6210386" y="3629713"/>
                </a:lnTo>
                <a:lnTo>
                  <a:pt x="6207215" y="3636593"/>
                </a:lnTo>
                <a:lnTo>
                  <a:pt x="6203780" y="3643209"/>
                </a:lnTo>
                <a:lnTo>
                  <a:pt x="6199288" y="3649559"/>
                </a:lnTo>
                <a:lnTo>
                  <a:pt x="6194795" y="3655645"/>
                </a:lnTo>
                <a:lnTo>
                  <a:pt x="6189775" y="3660938"/>
                </a:lnTo>
                <a:lnTo>
                  <a:pt x="6184754" y="3665965"/>
                </a:lnTo>
                <a:lnTo>
                  <a:pt x="6179205" y="3670199"/>
                </a:lnTo>
                <a:lnTo>
                  <a:pt x="6176562" y="3672052"/>
                </a:lnTo>
                <a:lnTo>
                  <a:pt x="6173655" y="3673904"/>
                </a:lnTo>
                <a:lnTo>
                  <a:pt x="6170749" y="3674962"/>
                </a:lnTo>
                <a:lnTo>
                  <a:pt x="6168106" y="3676550"/>
                </a:lnTo>
                <a:lnTo>
                  <a:pt x="6165199" y="3677344"/>
                </a:lnTo>
                <a:lnTo>
                  <a:pt x="6162028" y="3677873"/>
                </a:lnTo>
                <a:lnTo>
                  <a:pt x="6159650" y="3678402"/>
                </a:lnTo>
                <a:lnTo>
                  <a:pt x="6156479" y="3678402"/>
                </a:lnTo>
                <a:lnTo>
                  <a:pt x="6153837" y="3678402"/>
                </a:lnTo>
                <a:lnTo>
                  <a:pt x="6151194" y="3678138"/>
                </a:lnTo>
                <a:lnTo>
                  <a:pt x="6148023" y="3674169"/>
                </a:lnTo>
                <a:lnTo>
                  <a:pt x="6148023" y="3670199"/>
                </a:lnTo>
                <a:lnTo>
                  <a:pt x="6145116" y="3674433"/>
                </a:lnTo>
                <a:lnTo>
                  <a:pt x="6139567" y="3664378"/>
                </a:lnTo>
                <a:lnTo>
                  <a:pt x="6138510" y="3668612"/>
                </a:lnTo>
                <a:lnTo>
                  <a:pt x="6137189" y="3672052"/>
                </a:lnTo>
                <a:lnTo>
                  <a:pt x="6135868" y="3674962"/>
                </a:lnTo>
                <a:lnTo>
                  <a:pt x="6135075" y="3676285"/>
                </a:lnTo>
                <a:lnTo>
                  <a:pt x="6134018" y="3677079"/>
                </a:lnTo>
                <a:lnTo>
                  <a:pt x="6133225" y="3677873"/>
                </a:lnTo>
                <a:lnTo>
                  <a:pt x="6131904" y="3678402"/>
                </a:lnTo>
                <a:lnTo>
                  <a:pt x="6130847" y="3678932"/>
                </a:lnTo>
                <a:lnTo>
                  <a:pt x="6129261" y="3678932"/>
                </a:lnTo>
                <a:lnTo>
                  <a:pt x="6127940" y="3678932"/>
                </a:lnTo>
                <a:lnTo>
                  <a:pt x="6126090" y="3678402"/>
                </a:lnTo>
                <a:lnTo>
                  <a:pt x="6123976" y="3677873"/>
                </a:lnTo>
                <a:lnTo>
                  <a:pt x="6122127" y="3677079"/>
                </a:lnTo>
                <a:lnTo>
                  <a:pt x="6125826" y="3674433"/>
                </a:lnTo>
                <a:lnTo>
                  <a:pt x="6123712" y="3669935"/>
                </a:lnTo>
                <a:lnTo>
                  <a:pt x="6123712" y="3674962"/>
                </a:lnTo>
                <a:lnTo>
                  <a:pt x="6119484" y="3675492"/>
                </a:lnTo>
                <a:lnTo>
                  <a:pt x="6118691" y="3680519"/>
                </a:lnTo>
                <a:lnTo>
                  <a:pt x="6093323" y="3699307"/>
                </a:lnTo>
                <a:lnTo>
                  <a:pt x="6089624" y="3696132"/>
                </a:lnTo>
                <a:lnTo>
                  <a:pt x="6082489" y="3703541"/>
                </a:lnTo>
                <a:lnTo>
                  <a:pt x="6091473" y="3700630"/>
                </a:lnTo>
                <a:lnTo>
                  <a:pt x="6085924" y="3704599"/>
                </a:lnTo>
                <a:lnTo>
                  <a:pt x="6080903" y="3709098"/>
                </a:lnTo>
                <a:lnTo>
                  <a:pt x="6076147" y="3713861"/>
                </a:lnTo>
                <a:lnTo>
                  <a:pt x="6071655" y="3718624"/>
                </a:lnTo>
                <a:lnTo>
                  <a:pt x="6067162" y="3723916"/>
                </a:lnTo>
                <a:lnTo>
                  <a:pt x="6063199" y="3729473"/>
                </a:lnTo>
                <a:lnTo>
                  <a:pt x="6055271" y="3740587"/>
                </a:lnTo>
                <a:lnTo>
                  <a:pt x="6047344" y="3752230"/>
                </a:lnTo>
                <a:lnTo>
                  <a:pt x="6043116" y="3757787"/>
                </a:lnTo>
                <a:lnTo>
                  <a:pt x="6038888" y="3763079"/>
                </a:lnTo>
                <a:lnTo>
                  <a:pt x="6034395" y="3768372"/>
                </a:lnTo>
                <a:lnTo>
                  <a:pt x="6029639" y="3773399"/>
                </a:lnTo>
                <a:lnTo>
                  <a:pt x="6024882" y="3778162"/>
                </a:lnTo>
                <a:lnTo>
                  <a:pt x="6019597" y="3782661"/>
                </a:lnTo>
                <a:lnTo>
                  <a:pt x="6015898" y="3783719"/>
                </a:lnTo>
                <a:lnTo>
                  <a:pt x="6012198" y="3784249"/>
                </a:lnTo>
                <a:lnTo>
                  <a:pt x="6008763" y="3784513"/>
                </a:lnTo>
                <a:lnTo>
                  <a:pt x="6004799" y="3783719"/>
                </a:lnTo>
                <a:lnTo>
                  <a:pt x="6000835" y="3782925"/>
                </a:lnTo>
                <a:lnTo>
                  <a:pt x="5996872" y="3781867"/>
                </a:lnTo>
                <a:lnTo>
                  <a:pt x="5992908" y="3780015"/>
                </a:lnTo>
                <a:lnTo>
                  <a:pt x="5988944" y="3777898"/>
                </a:lnTo>
                <a:lnTo>
                  <a:pt x="5984980" y="3775516"/>
                </a:lnTo>
                <a:lnTo>
                  <a:pt x="5980752" y="3772870"/>
                </a:lnTo>
                <a:lnTo>
                  <a:pt x="5976789" y="3769959"/>
                </a:lnTo>
                <a:lnTo>
                  <a:pt x="5972561" y="3767049"/>
                </a:lnTo>
                <a:lnTo>
                  <a:pt x="5964369" y="3760169"/>
                </a:lnTo>
                <a:lnTo>
                  <a:pt x="5956441" y="3752495"/>
                </a:lnTo>
                <a:lnTo>
                  <a:pt x="5948778" y="3744556"/>
                </a:lnTo>
                <a:lnTo>
                  <a:pt x="5941643" y="3736618"/>
                </a:lnTo>
                <a:lnTo>
                  <a:pt x="5934509" y="3728415"/>
                </a:lnTo>
                <a:lnTo>
                  <a:pt x="5928167" y="3720476"/>
                </a:lnTo>
                <a:lnTo>
                  <a:pt x="5917332" y="3706716"/>
                </a:lnTo>
                <a:lnTo>
                  <a:pt x="5909669" y="3696396"/>
                </a:lnTo>
                <a:lnTo>
                  <a:pt x="5902798" y="3691104"/>
                </a:lnTo>
                <a:lnTo>
                  <a:pt x="5899627" y="3688193"/>
                </a:lnTo>
                <a:lnTo>
                  <a:pt x="5896721" y="3685547"/>
                </a:lnTo>
                <a:lnTo>
                  <a:pt x="5894078" y="3682636"/>
                </a:lnTo>
                <a:lnTo>
                  <a:pt x="5891436" y="3679461"/>
                </a:lnTo>
                <a:lnTo>
                  <a:pt x="5889057" y="3676285"/>
                </a:lnTo>
                <a:lnTo>
                  <a:pt x="5886943" y="3672316"/>
                </a:lnTo>
                <a:lnTo>
                  <a:pt x="5886679" y="3672581"/>
                </a:lnTo>
                <a:lnTo>
                  <a:pt x="5879016" y="3669670"/>
                </a:lnTo>
                <a:lnTo>
                  <a:pt x="5872145" y="3666759"/>
                </a:lnTo>
                <a:lnTo>
                  <a:pt x="5868974" y="3665701"/>
                </a:lnTo>
                <a:lnTo>
                  <a:pt x="5865539" y="3664113"/>
                </a:lnTo>
                <a:lnTo>
                  <a:pt x="5863161" y="3662525"/>
                </a:lnTo>
                <a:lnTo>
                  <a:pt x="5860783" y="3660938"/>
                </a:lnTo>
                <a:lnTo>
                  <a:pt x="5858933" y="3658821"/>
                </a:lnTo>
                <a:lnTo>
                  <a:pt x="5857083" y="3657233"/>
                </a:lnTo>
                <a:lnTo>
                  <a:pt x="5856290" y="3654852"/>
                </a:lnTo>
                <a:lnTo>
                  <a:pt x="5855762" y="3652470"/>
                </a:lnTo>
                <a:lnTo>
                  <a:pt x="5855498" y="3649559"/>
                </a:lnTo>
                <a:lnTo>
                  <a:pt x="5856026" y="3646649"/>
                </a:lnTo>
                <a:lnTo>
                  <a:pt x="5856819" y="3643209"/>
                </a:lnTo>
                <a:lnTo>
                  <a:pt x="5858669" y="3639504"/>
                </a:lnTo>
                <a:lnTo>
                  <a:pt x="5848627" y="3640562"/>
                </a:lnTo>
                <a:lnTo>
                  <a:pt x="5848363" y="3634741"/>
                </a:lnTo>
                <a:lnTo>
                  <a:pt x="5845720" y="3638710"/>
                </a:lnTo>
                <a:lnTo>
                  <a:pt x="5837000" y="3634476"/>
                </a:lnTo>
                <a:lnTo>
                  <a:pt x="5836736" y="3634476"/>
                </a:lnTo>
                <a:lnTo>
                  <a:pt x="5835679" y="3633682"/>
                </a:lnTo>
                <a:lnTo>
                  <a:pt x="5832244" y="3631301"/>
                </a:lnTo>
                <a:lnTo>
                  <a:pt x="5829337" y="3629184"/>
                </a:lnTo>
                <a:lnTo>
                  <a:pt x="5826694" y="3626802"/>
                </a:lnTo>
                <a:lnTo>
                  <a:pt x="5824316" y="3624686"/>
                </a:lnTo>
                <a:lnTo>
                  <a:pt x="5822202" y="3622304"/>
                </a:lnTo>
                <a:lnTo>
                  <a:pt x="5820881" y="3619922"/>
                </a:lnTo>
                <a:lnTo>
                  <a:pt x="5819295" y="3617541"/>
                </a:lnTo>
                <a:lnTo>
                  <a:pt x="5818238" y="3615159"/>
                </a:lnTo>
                <a:lnTo>
                  <a:pt x="5817710" y="3612778"/>
                </a:lnTo>
                <a:lnTo>
                  <a:pt x="5817445" y="3610396"/>
                </a:lnTo>
                <a:lnTo>
                  <a:pt x="5816917" y="3608544"/>
                </a:lnTo>
                <a:lnTo>
                  <a:pt x="5817445" y="3606162"/>
                </a:lnTo>
                <a:lnTo>
                  <a:pt x="5817974" y="3603781"/>
                </a:lnTo>
                <a:lnTo>
                  <a:pt x="5818767" y="3601399"/>
                </a:lnTo>
                <a:lnTo>
                  <a:pt x="5820088" y="3599282"/>
                </a:lnTo>
                <a:lnTo>
                  <a:pt x="5821409" y="3596901"/>
                </a:lnTo>
                <a:lnTo>
                  <a:pt x="5825901" y="3599812"/>
                </a:lnTo>
                <a:lnTo>
                  <a:pt x="5831187" y="3585522"/>
                </a:lnTo>
                <a:lnTo>
                  <a:pt x="5831451" y="3585522"/>
                </a:lnTo>
                <a:lnTo>
                  <a:pt x="5829337" y="3582612"/>
                </a:lnTo>
                <a:lnTo>
                  <a:pt x="5824844" y="3585522"/>
                </a:lnTo>
                <a:lnTo>
                  <a:pt x="5820881" y="3583141"/>
                </a:lnTo>
                <a:lnTo>
                  <a:pt x="5820088" y="3589756"/>
                </a:lnTo>
                <a:lnTo>
                  <a:pt x="5819295" y="3587375"/>
                </a:lnTo>
                <a:lnTo>
                  <a:pt x="5818767" y="3584993"/>
                </a:lnTo>
                <a:lnTo>
                  <a:pt x="5818238" y="3580230"/>
                </a:lnTo>
                <a:lnTo>
                  <a:pt x="5818238" y="3575202"/>
                </a:lnTo>
                <a:lnTo>
                  <a:pt x="5818238" y="3569910"/>
                </a:lnTo>
                <a:lnTo>
                  <a:pt x="5818502" y="3564882"/>
                </a:lnTo>
                <a:lnTo>
                  <a:pt x="5818502" y="3559855"/>
                </a:lnTo>
                <a:lnTo>
                  <a:pt x="5818238" y="3554562"/>
                </a:lnTo>
                <a:lnTo>
                  <a:pt x="5817710" y="3549535"/>
                </a:lnTo>
                <a:lnTo>
                  <a:pt x="5814010" y="3545301"/>
                </a:lnTo>
                <a:lnTo>
                  <a:pt x="5812425" y="3551387"/>
                </a:lnTo>
                <a:lnTo>
                  <a:pt x="5810839" y="3540538"/>
                </a:lnTo>
                <a:lnTo>
                  <a:pt x="5793399" y="3515664"/>
                </a:lnTo>
                <a:lnTo>
                  <a:pt x="5793927" y="3506138"/>
                </a:lnTo>
                <a:lnTo>
                  <a:pt x="5792606" y="3511430"/>
                </a:lnTo>
                <a:lnTo>
                  <a:pt x="5787849" y="3511695"/>
                </a:lnTo>
                <a:lnTo>
                  <a:pt x="5779129" y="3498199"/>
                </a:lnTo>
                <a:lnTo>
                  <a:pt x="5775430" y="3501375"/>
                </a:lnTo>
                <a:lnTo>
                  <a:pt x="5773580" y="3499787"/>
                </a:lnTo>
                <a:lnTo>
                  <a:pt x="5771202" y="3497670"/>
                </a:lnTo>
                <a:lnTo>
                  <a:pt x="5766709" y="3491319"/>
                </a:lnTo>
                <a:lnTo>
                  <a:pt x="5761424" y="3484704"/>
                </a:lnTo>
                <a:lnTo>
                  <a:pt x="5756932" y="3477559"/>
                </a:lnTo>
                <a:lnTo>
                  <a:pt x="5753233" y="3471473"/>
                </a:lnTo>
                <a:lnTo>
                  <a:pt x="5751119" y="3467504"/>
                </a:lnTo>
                <a:lnTo>
                  <a:pt x="5751119" y="3466446"/>
                </a:lnTo>
                <a:lnTo>
                  <a:pt x="5751383" y="3466446"/>
                </a:lnTo>
                <a:lnTo>
                  <a:pt x="5752704" y="3467239"/>
                </a:lnTo>
                <a:lnTo>
                  <a:pt x="5754554" y="3469356"/>
                </a:lnTo>
                <a:lnTo>
                  <a:pt x="5752176" y="3464593"/>
                </a:lnTo>
                <a:lnTo>
                  <a:pt x="5749269" y="3468827"/>
                </a:lnTo>
                <a:lnTo>
                  <a:pt x="5748740" y="3451098"/>
                </a:lnTo>
                <a:lnTo>
                  <a:pt x="5740799" y="3453203"/>
                </a:lnTo>
                <a:lnTo>
                  <a:pt x="5739431" y="3455388"/>
                </a:lnTo>
                <a:lnTo>
                  <a:pt x="5736263" y="3459077"/>
                </a:lnTo>
                <a:lnTo>
                  <a:pt x="5735472" y="3455916"/>
                </a:lnTo>
                <a:lnTo>
                  <a:pt x="5734680" y="3453017"/>
                </a:lnTo>
                <a:lnTo>
                  <a:pt x="5733624" y="3450118"/>
                </a:lnTo>
                <a:lnTo>
                  <a:pt x="5731776" y="3447746"/>
                </a:lnTo>
                <a:lnTo>
                  <a:pt x="5729664" y="3445637"/>
                </a:lnTo>
                <a:lnTo>
                  <a:pt x="5727289" y="3444057"/>
                </a:lnTo>
                <a:lnTo>
                  <a:pt x="5724649" y="3442475"/>
                </a:lnTo>
                <a:lnTo>
                  <a:pt x="5721481" y="3441685"/>
                </a:lnTo>
                <a:lnTo>
                  <a:pt x="5723065" y="3434569"/>
                </a:lnTo>
                <a:lnTo>
                  <a:pt x="5720689" y="3436414"/>
                </a:lnTo>
                <a:lnTo>
                  <a:pt x="5727688" y="3418585"/>
                </a:lnTo>
                <a:lnTo>
                  <a:pt x="5730984" y="3417969"/>
                </a:lnTo>
                <a:lnTo>
                  <a:pt x="5728344" y="3416914"/>
                </a:lnTo>
                <a:lnTo>
                  <a:pt x="5727688" y="3418585"/>
                </a:lnTo>
                <a:lnTo>
                  <a:pt x="5726761" y="3418759"/>
                </a:lnTo>
                <a:lnTo>
                  <a:pt x="5723593" y="3419287"/>
                </a:lnTo>
                <a:lnTo>
                  <a:pt x="5721217" y="3418759"/>
                </a:lnTo>
                <a:lnTo>
                  <a:pt x="5720162" y="3418498"/>
                </a:lnTo>
                <a:lnTo>
                  <a:pt x="5719106" y="3417969"/>
                </a:lnTo>
                <a:lnTo>
                  <a:pt x="5717786" y="3416652"/>
                </a:lnTo>
                <a:lnTo>
                  <a:pt x="5716994" y="3415070"/>
                </a:lnTo>
                <a:lnTo>
                  <a:pt x="5716466" y="3412963"/>
                </a:lnTo>
                <a:lnTo>
                  <a:pt x="5716466" y="3410855"/>
                </a:lnTo>
                <a:lnTo>
                  <a:pt x="5716994" y="3409012"/>
                </a:lnTo>
                <a:lnTo>
                  <a:pt x="5717786" y="3406903"/>
                </a:lnTo>
                <a:lnTo>
                  <a:pt x="5718842" y="3405057"/>
                </a:lnTo>
                <a:lnTo>
                  <a:pt x="5719634" y="3403477"/>
                </a:lnTo>
                <a:lnTo>
                  <a:pt x="5721217" y="3401897"/>
                </a:lnTo>
                <a:lnTo>
                  <a:pt x="5722273" y="3401106"/>
                </a:lnTo>
                <a:lnTo>
                  <a:pt x="5723857" y="3400843"/>
                </a:lnTo>
                <a:lnTo>
                  <a:pt x="5724913" y="3400843"/>
                </a:lnTo>
                <a:lnTo>
                  <a:pt x="5734944" y="3403477"/>
                </a:lnTo>
                <a:lnTo>
                  <a:pt x="5731248" y="3391362"/>
                </a:lnTo>
                <a:lnTo>
                  <a:pt x="5724121" y="3396105"/>
                </a:lnTo>
                <a:lnTo>
                  <a:pt x="5717786" y="3398208"/>
                </a:lnTo>
                <a:lnTo>
                  <a:pt x="5708811" y="3409012"/>
                </a:lnTo>
                <a:lnTo>
                  <a:pt x="5696933" y="3419549"/>
                </a:lnTo>
                <a:lnTo>
                  <a:pt x="5696933" y="3416652"/>
                </a:lnTo>
                <a:lnTo>
                  <a:pt x="5697197" y="3413489"/>
                </a:lnTo>
                <a:lnTo>
                  <a:pt x="5697725" y="3410594"/>
                </a:lnTo>
                <a:lnTo>
                  <a:pt x="5698516" y="3407956"/>
                </a:lnTo>
                <a:lnTo>
                  <a:pt x="5699572" y="3405057"/>
                </a:lnTo>
                <a:lnTo>
                  <a:pt x="5700628" y="3402422"/>
                </a:lnTo>
                <a:lnTo>
                  <a:pt x="5702476" y="3400051"/>
                </a:lnTo>
                <a:lnTo>
                  <a:pt x="5704324" y="3397420"/>
                </a:lnTo>
                <a:lnTo>
                  <a:pt x="5684262" y="3409802"/>
                </a:lnTo>
                <a:lnTo>
                  <a:pt x="5683734" y="3387678"/>
                </a:lnTo>
                <a:lnTo>
                  <a:pt x="5685846" y="3384522"/>
                </a:lnTo>
                <a:lnTo>
                  <a:pt x="5676343" y="3395839"/>
                </a:lnTo>
                <a:lnTo>
                  <a:pt x="5676079" y="3395839"/>
                </a:lnTo>
                <a:lnTo>
                  <a:pt x="5664201" y="3391099"/>
                </a:lnTo>
                <a:lnTo>
                  <a:pt x="5664638" y="3390446"/>
                </a:lnTo>
                <a:lnTo>
                  <a:pt x="5665934" y="3370511"/>
                </a:lnTo>
                <a:lnTo>
                  <a:pt x="5671478" y="3370511"/>
                </a:lnTo>
                <a:lnTo>
                  <a:pt x="5675702" y="3371304"/>
                </a:lnTo>
                <a:lnTo>
                  <a:pt x="5686790" y="3362860"/>
                </a:lnTo>
                <a:lnTo>
                  <a:pt x="5694446" y="3363127"/>
                </a:lnTo>
                <a:lnTo>
                  <a:pt x="5697086" y="3361277"/>
                </a:lnTo>
                <a:lnTo>
                  <a:pt x="5686526" y="3354949"/>
                </a:lnTo>
                <a:lnTo>
                  <a:pt x="5684150" y="3363127"/>
                </a:lnTo>
                <a:lnTo>
                  <a:pt x="5664086" y="3360223"/>
                </a:lnTo>
                <a:lnTo>
                  <a:pt x="5662502" y="3368930"/>
                </a:lnTo>
                <a:lnTo>
                  <a:pt x="5661974" y="3371829"/>
                </a:lnTo>
                <a:lnTo>
                  <a:pt x="5661446" y="3373413"/>
                </a:lnTo>
                <a:lnTo>
                  <a:pt x="5661182" y="3373413"/>
                </a:lnTo>
                <a:lnTo>
                  <a:pt x="5660654" y="3373413"/>
                </a:lnTo>
                <a:lnTo>
                  <a:pt x="5660126" y="3371829"/>
                </a:lnTo>
                <a:lnTo>
                  <a:pt x="5659862" y="3368930"/>
                </a:lnTo>
                <a:lnTo>
                  <a:pt x="5659862" y="3364182"/>
                </a:lnTo>
                <a:lnTo>
                  <a:pt x="5658014" y="3364182"/>
                </a:lnTo>
                <a:lnTo>
                  <a:pt x="5656694" y="3361017"/>
                </a:lnTo>
                <a:lnTo>
                  <a:pt x="5655374" y="3357852"/>
                </a:lnTo>
                <a:lnTo>
                  <a:pt x="5654846" y="3354684"/>
                </a:lnTo>
                <a:lnTo>
                  <a:pt x="5654582" y="3351258"/>
                </a:lnTo>
                <a:lnTo>
                  <a:pt x="5655110" y="3348353"/>
                </a:lnTo>
                <a:lnTo>
                  <a:pt x="5655902" y="3345714"/>
                </a:lnTo>
                <a:lnTo>
                  <a:pt x="5656958" y="3342815"/>
                </a:lnTo>
                <a:lnTo>
                  <a:pt x="5658542" y="3340437"/>
                </a:lnTo>
                <a:lnTo>
                  <a:pt x="5660126" y="3337800"/>
                </a:lnTo>
                <a:lnTo>
                  <a:pt x="5662238" y="3335951"/>
                </a:lnTo>
                <a:lnTo>
                  <a:pt x="5664614" y="3333576"/>
                </a:lnTo>
                <a:lnTo>
                  <a:pt x="5667254" y="3331727"/>
                </a:lnTo>
                <a:lnTo>
                  <a:pt x="5669894" y="3330144"/>
                </a:lnTo>
                <a:lnTo>
                  <a:pt x="5672798" y="3328563"/>
                </a:lnTo>
                <a:lnTo>
                  <a:pt x="5673340" y="3328267"/>
                </a:lnTo>
                <a:lnTo>
                  <a:pt x="5672138" y="3328527"/>
                </a:lnTo>
                <a:lnTo>
                  <a:pt x="5668699" y="3329327"/>
                </a:lnTo>
                <a:lnTo>
                  <a:pt x="5665788" y="3330926"/>
                </a:lnTo>
                <a:lnTo>
                  <a:pt x="5663142" y="3332526"/>
                </a:lnTo>
                <a:lnTo>
                  <a:pt x="5660761" y="3334659"/>
                </a:lnTo>
                <a:lnTo>
                  <a:pt x="5658644" y="3337328"/>
                </a:lnTo>
                <a:lnTo>
                  <a:pt x="5657057" y="3339993"/>
                </a:lnTo>
                <a:lnTo>
                  <a:pt x="5655998" y="3343192"/>
                </a:lnTo>
                <a:lnTo>
                  <a:pt x="5649913" y="3324260"/>
                </a:lnTo>
                <a:lnTo>
                  <a:pt x="5654146" y="3316795"/>
                </a:lnTo>
                <a:lnTo>
                  <a:pt x="5658909" y="3322927"/>
                </a:lnTo>
                <a:lnTo>
                  <a:pt x="5665788" y="3326127"/>
                </a:lnTo>
                <a:lnTo>
                  <a:pt x="5671609" y="3321061"/>
                </a:lnTo>
                <a:lnTo>
                  <a:pt x="5674784" y="3320527"/>
                </a:lnTo>
                <a:lnTo>
                  <a:pt x="5674784" y="3315461"/>
                </a:lnTo>
                <a:lnTo>
                  <a:pt x="5677894" y="3326434"/>
                </a:lnTo>
                <a:lnTo>
                  <a:pt x="5678488" y="3326285"/>
                </a:lnTo>
                <a:lnTo>
                  <a:pt x="5678488" y="3326056"/>
                </a:lnTo>
                <a:lnTo>
                  <a:pt x="5682679" y="3324453"/>
                </a:lnTo>
                <a:lnTo>
                  <a:pt x="5678680" y="3326238"/>
                </a:lnTo>
                <a:lnTo>
                  <a:pt x="5678870" y="3326191"/>
                </a:lnTo>
                <a:lnTo>
                  <a:pt x="5678978" y="3326406"/>
                </a:lnTo>
                <a:lnTo>
                  <a:pt x="5682742" y="3324776"/>
                </a:lnTo>
                <a:lnTo>
                  <a:pt x="5689389" y="3322932"/>
                </a:lnTo>
                <a:lnTo>
                  <a:pt x="5689655" y="3322669"/>
                </a:lnTo>
                <a:lnTo>
                  <a:pt x="5690719" y="3323195"/>
                </a:lnTo>
                <a:lnTo>
                  <a:pt x="5699227" y="3306601"/>
                </a:lnTo>
                <a:lnTo>
                  <a:pt x="5700025" y="3306337"/>
                </a:lnTo>
                <a:lnTo>
                  <a:pt x="5700291" y="3306337"/>
                </a:lnTo>
                <a:lnTo>
                  <a:pt x="5700291" y="3305811"/>
                </a:lnTo>
                <a:lnTo>
                  <a:pt x="5700557" y="3305811"/>
                </a:lnTo>
                <a:lnTo>
                  <a:pt x="5700822" y="3305811"/>
                </a:lnTo>
                <a:lnTo>
                  <a:pt x="5702079" y="3303976"/>
                </a:lnTo>
                <a:lnTo>
                  <a:pt x="5700922" y="3304692"/>
                </a:lnTo>
                <a:lnTo>
                  <a:pt x="5700604" y="3305122"/>
                </a:lnTo>
                <a:lnTo>
                  <a:pt x="5700604" y="3305382"/>
                </a:lnTo>
                <a:lnTo>
                  <a:pt x="5700343" y="3305382"/>
                </a:lnTo>
                <a:lnTo>
                  <a:pt x="5700082" y="3305382"/>
                </a:lnTo>
                <a:lnTo>
                  <a:pt x="5700082" y="3305905"/>
                </a:lnTo>
                <a:lnTo>
                  <a:pt x="5699821" y="3305905"/>
                </a:lnTo>
                <a:lnTo>
                  <a:pt x="5699560" y="3305905"/>
                </a:lnTo>
                <a:lnTo>
                  <a:pt x="5699299" y="3305905"/>
                </a:lnTo>
                <a:lnTo>
                  <a:pt x="5699299" y="3306165"/>
                </a:lnTo>
                <a:lnTo>
                  <a:pt x="5699038" y="3306165"/>
                </a:lnTo>
                <a:lnTo>
                  <a:pt x="5698777" y="3306165"/>
                </a:lnTo>
                <a:lnTo>
                  <a:pt x="5698516" y="3306165"/>
                </a:lnTo>
                <a:lnTo>
                  <a:pt x="5689705" y="3321517"/>
                </a:lnTo>
                <a:lnTo>
                  <a:pt x="5690537" y="3322851"/>
                </a:lnTo>
                <a:lnTo>
                  <a:pt x="5689489" y="3322317"/>
                </a:lnTo>
                <a:lnTo>
                  <a:pt x="5689228" y="3322584"/>
                </a:lnTo>
                <a:lnTo>
                  <a:pt x="5689135" y="3322157"/>
                </a:lnTo>
                <a:lnTo>
                  <a:pt x="5682859" y="3324164"/>
                </a:lnTo>
                <a:lnTo>
                  <a:pt x="5678683" y="3325730"/>
                </a:lnTo>
                <a:lnTo>
                  <a:pt x="5675552" y="3314773"/>
                </a:lnTo>
                <a:lnTo>
                  <a:pt x="5693558" y="3300688"/>
                </a:lnTo>
                <a:lnTo>
                  <a:pt x="5689538" y="3302752"/>
                </a:lnTo>
                <a:lnTo>
                  <a:pt x="5688806" y="3303240"/>
                </a:lnTo>
                <a:lnTo>
                  <a:pt x="5674519" y="3314617"/>
                </a:lnTo>
                <a:lnTo>
                  <a:pt x="5673887" y="3311039"/>
                </a:lnTo>
                <a:lnTo>
                  <a:pt x="5667111" y="3318393"/>
                </a:lnTo>
                <a:lnTo>
                  <a:pt x="5663671" y="3318928"/>
                </a:lnTo>
                <a:lnTo>
                  <a:pt x="5662084" y="3303995"/>
                </a:lnTo>
                <a:lnTo>
                  <a:pt x="5672932" y="3300529"/>
                </a:lnTo>
                <a:lnTo>
                  <a:pt x="5672932" y="3301862"/>
                </a:lnTo>
                <a:lnTo>
                  <a:pt x="5673885" y="3310026"/>
                </a:lnTo>
                <a:lnTo>
                  <a:pt x="5674689" y="3309556"/>
                </a:lnTo>
                <a:lnTo>
                  <a:pt x="5673741" y="3300325"/>
                </a:lnTo>
                <a:lnTo>
                  <a:pt x="5673738" y="3300326"/>
                </a:lnTo>
                <a:lnTo>
                  <a:pt x="5673725" y="3300330"/>
                </a:lnTo>
                <a:lnTo>
                  <a:pt x="5673725" y="3300166"/>
                </a:lnTo>
                <a:lnTo>
                  <a:pt x="5673725" y="3300066"/>
                </a:lnTo>
                <a:lnTo>
                  <a:pt x="5673748" y="3300058"/>
                </a:lnTo>
                <a:lnTo>
                  <a:pt x="5673984" y="3297194"/>
                </a:lnTo>
                <a:lnTo>
                  <a:pt x="5674503" y="3293797"/>
                </a:lnTo>
                <a:lnTo>
                  <a:pt x="5675281" y="3290660"/>
                </a:lnTo>
                <a:lnTo>
                  <a:pt x="5676059" y="3287786"/>
                </a:lnTo>
                <a:lnTo>
                  <a:pt x="5677356" y="3284387"/>
                </a:lnTo>
                <a:lnTo>
                  <a:pt x="5678653" y="3281513"/>
                </a:lnTo>
                <a:lnTo>
                  <a:pt x="5680468" y="3278900"/>
                </a:lnTo>
                <a:lnTo>
                  <a:pt x="5682024" y="3276025"/>
                </a:lnTo>
                <a:lnTo>
                  <a:pt x="5683840" y="3273673"/>
                </a:lnTo>
                <a:lnTo>
                  <a:pt x="5685914" y="3271060"/>
                </a:lnTo>
                <a:lnTo>
                  <a:pt x="5688248" y="3268969"/>
                </a:lnTo>
                <a:lnTo>
                  <a:pt x="5690583" y="3266878"/>
                </a:lnTo>
                <a:lnTo>
                  <a:pt x="5692657" y="3265048"/>
                </a:lnTo>
                <a:lnTo>
                  <a:pt x="5694991" y="3263218"/>
                </a:lnTo>
                <a:lnTo>
                  <a:pt x="5697326" y="3261912"/>
                </a:lnTo>
                <a:lnTo>
                  <a:pt x="5699919" y="3260344"/>
                </a:lnTo>
                <a:lnTo>
                  <a:pt x="5702253" y="3259560"/>
                </a:lnTo>
                <a:lnTo>
                  <a:pt x="5704847" y="3258775"/>
                </a:lnTo>
                <a:lnTo>
                  <a:pt x="5707181" y="3258253"/>
                </a:lnTo>
                <a:lnTo>
                  <a:pt x="5709515" y="3257469"/>
                </a:lnTo>
                <a:lnTo>
                  <a:pt x="5711849" y="3257469"/>
                </a:lnTo>
                <a:lnTo>
                  <a:pt x="5712716" y="3257566"/>
                </a:lnTo>
                <a:lnTo>
                  <a:pt x="5710551" y="3256267"/>
                </a:lnTo>
                <a:lnTo>
                  <a:pt x="5708175" y="3255476"/>
                </a:lnTo>
                <a:lnTo>
                  <a:pt x="5705799" y="3254949"/>
                </a:lnTo>
                <a:lnTo>
                  <a:pt x="5703423" y="3254683"/>
                </a:lnTo>
                <a:lnTo>
                  <a:pt x="5701046" y="3254949"/>
                </a:lnTo>
                <a:lnTo>
                  <a:pt x="5699198" y="3255476"/>
                </a:lnTo>
                <a:lnTo>
                  <a:pt x="5696822" y="3256003"/>
                </a:lnTo>
                <a:lnTo>
                  <a:pt x="5694710" y="3257323"/>
                </a:lnTo>
                <a:lnTo>
                  <a:pt x="5692862" y="3258643"/>
                </a:lnTo>
                <a:lnTo>
                  <a:pt x="5691014" y="3260489"/>
                </a:lnTo>
                <a:lnTo>
                  <a:pt x="5687054" y="3264447"/>
                </a:lnTo>
                <a:lnTo>
                  <a:pt x="5683622" y="3269197"/>
                </a:lnTo>
                <a:lnTo>
                  <a:pt x="5680190" y="3274209"/>
                </a:lnTo>
                <a:lnTo>
                  <a:pt x="5676758" y="3279486"/>
                </a:lnTo>
                <a:lnTo>
                  <a:pt x="5670950" y="3290039"/>
                </a:lnTo>
                <a:lnTo>
                  <a:pt x="5668046" y="3294528"/>
                </a:lnTo>
                <a:lnTo>
                  <a:pt x="5665406" y="3299011"/>
                </a:lnTo>
                <a:lnTo>
                  <a:pt x="5663030" y="3302178"/>
                </a:lnTo>
                <a:lnTo>
                  <a:pt x="5661710" y="3303763"/>
                </a:lnTo>
                <a:lnTo>
                  <a:pt x="5660390" y="3304554"/>
                </a:lnTo>
                <a:lnTo>
                  <a:pt x="5654054" y="3298219"/>
                </a:lnTo>
                <a:lnTo>
                  <a:pt x="5658806" y="3291625"/>
                </a:lnTo>
                <a:lnTo>
                  <a:pt x="5656958" y="3277901"/>
                </a:lnTo>
                <a:lnTo>
                  <a:pt x="5649302" y="3293208"/>
                </a:lnTo>
                <a:lnTo>
                  <a:pt x="5658542" y="3266294"/>
                </a:lnTo>
                <a:lnTo>
                  <a:pt x="5647190" y="3291095"/>
                </a:lnTo>
                <a:lnTo>
                  <a:pt x="5645342" y="3283183"/>
                </a:lnTo>
                <a:lnTo>
                  <a:pt x="5642966" y="3275793"/>
                </a:lnTo>
                <a:lnTo>
                  <a:pt x="5640589" y="3269197"/>
                </a:lnTo>
                <a:lnTo>
                  <a:pt x="5639005" y="3266294"/>
                </a:lnTo>
                <a:lnTo>
                  <a:pt x="5637421" y="3263391"/>
                </a:lnTo>
                <a:lnTo>
                  <a:pt x="5635573" y="3260489"/>
                </a:lnTo>
                <a:lnTo>
                  <a:pt x="5633461" y="3257588"/>
                </a:lnTo>
                <a:lnTo>
                  <a:pt x="5631613" y="3254949"/>
                </a:lnTo>
                <a:lnTo>
                  <a:pt x="5629237" y="3252309"/>
                </a:lnTo>
                <a:lnTo>
                  <a:pt x="5626597" y="3249669"/>
                </a:lnTo>
                <a:lnTo>
                  <a:pt x="5623165" y="3247296"/>
                </a:lnTo>
                <a:lnTo>
                  <a:pt x="5619997" y="3244658"/>
                </a:lnTo>
                <a:lnTo>
                  <a:pt x="5616565" y="3242020"/>
                </a:lnTo>
                <a:lnTo>
                  <a:pt x="5611813" y="3247296"/>
                </a:lnTo>
                <a:lnTo>
                  <a:pt x="5618149" y="3232253"/>
                </a:lnTo>
                <a:lnTo>
                  <a:pt x="5619997" y="3229085"/>
                </a:lnTo>
                <a:lnTo>
                  <a:pt x="5622373" y="3226183"/>
                </a:lnTo>
                <a:lnTo>
                  <a:pt x="5624221" y="3222753"/>
                </a:lnTo>
                <a:lnTo>
                  <a:pt x="5625805" y="3219326"/>
                </a:lnTo>
                <a:lnTo>
                  <a:pt x="5627389" y="3215895"/>
                </a:lnTo>
                <a:lnTo>
                  <a:pt x="5628445" y="3212196"/>
                </a:lnTo>
                <a:lnTo>
                  <a:pt x="5630821" y="3204811"/>
                </a:lnTo>
                <a:lnTo>
                  <a:pt x="5632405" y="3197161"/>
                </a:lnTo>
                <a:lnTo>
                  <a:pt x="5633461" y="3189240"/>
                </a:lnTo>
                <a:lnTo>
                  <a:pt x="5634253" y="3181058"/>
                </a:lnTo>
                <a:lnTo>
                  <a:pt x="5634781" y="3172879"/>
                </a:lnTo>
                <a:lnTo>
                  <a:pt x="5635309" y="3156252"/>
                </a:lnTo>
                <a:lnTo>
                  <a:pt x="5635573" y="3139891"/>
                </a:lnTo>
                <a:lnTo>
                  <a:pt x="5636101" y="3131973"/>
                </a:lnTo>
                <a:lnTo>
                  <a:pt x="5637157" y="3124325"/>
                </a:lnTo>
                <a:lnTo>
                  <a:pt x="5638213" y="3116672"/>
                </a:lnTo>
                <a:lnTo>
                  <a:pt x="5639797" y="3109810"/>
                </a:lnTo>
                <a:lnTo>
                  <a:pt x="5640061" y="3109810"/>
                </a:lnTo>
                <a:lnTo>
                  <a:pt x="5643323" y="3109872"/>
                </a:lnTo>
                <a:lnTo>
                  <a:pt x="5639385" y="3109115"/>
                </a:lnTo>
                <a:lnTo>
                  <a:pt x="5638590" y="3109380"/>
                </a:lnTo>
                <a:lnTo>
                  <a:pt x="5637267" y="3113341"/>
                </a:lnTo>
                <a:lnTo>
                  <a:pt x="5635678" y="3117838"/>
                </a:lnTo>
                <a:lnTo>
                  <a:pt x="5634884" y="3122342"/>
                </a:lnTo>
                <a:lnTo>
                  <a:pt x="5634090" y="3126314"/>
                </a:lnTo>
                <a:lnTo>
                  <a:pt x="5633296" y="3131069"/>
                </a:lnTo>
                <a:lnTo>
                  <a:pt x="5633031" y="3135573"/>
                </a:lnTo>
                <a:lnTo>
                  <a:pt x="5633031" y="3139804"/>
                </a:lnTo>
                <a:lnTo>
                  <a:pt x="5633031" y="3144570"/>
                </a:lnTo>
                <a:lnTo>
                  <a:pt x="5631972" y="3135836"/>
                </a:lnTo>
                <a:lnTo>
                  <a:pt x="5630648" y="3127377"/>
                </a:lnTo>
                <a:lnTo>
                  <a:pt x="5630119" y="3119691"/>
                </a:lnTo>
                <a:lnTo>
                  <a:pt x="5630119" y="3112284"/>
                </a:lnTo>
                <a:lnTo>
                  <a:pt x="5630384" y="3105407"/>
                </a:lnTo>
                <a:lnTo>
                  <a:pt x="5631178" y="3099317"/>
                </a:lnTo>
                <a:lnTo>
                  <a:pt x="5632237" y="3093230"/>
                </a:lnTo>
                <a:lnTo>
                  <a:pt x="5633296" y="3087941"/>
                </a:lnTo>
                <a:lnTo>
                  <a:pt x="5635149" y="3082648"/>
                </a:lnTo>
                <a:lnTo>
                  <a:pt x="5637531" y="3077881"/>
                </a:lnTo>
                <a:lnTo>
                  <a:pt x="5639914" y="3073649"/>
                </a:lnTo>
                <a:lnTo>
                  <a:pt x="5642826" y="3069410"/>
                </a:lnTo>
                <a:lnTo>
                  <a:pt x="5645738" y="3065705"/>
                </a:lnTo>
                <a:lnTo>
                  <a:pt x="5649180" y="3061738"/>
                </a:lnTo>
                <a:lnTo>
                  <a:pt x="5653151" y="3058557"/>
                </a:lnTo>
                <a:lnTo>
                  <a:pt x="5656857" y="3055383"/>
                </a:lnTo>
                <a:lnTo>
                  <a:pt x="5661358" y="3052470"/>
                </a:lnTo>
                <a:lnTo>
                  <a:pt x="5665858" y="3049829"/>
                </a:lnTo>
                <a:lnTo>
                  <a:pt x="5670624" y="3047181"/>
                </a:lnTo>
                <a:lnTo>
                  <a:pt x="5675918" y="3044531"/>
                </a:lnTo>
                <a:lnTo>
                  <a:pt x="5686773" y="3039765"/>
                </a:lnTo>
                <a:lnTo>
                  <a:pt x="5698951" y="3035535"/>
                </a:lnTo>
                <a:lnTo>
                  <a:pt x="5724895" y="3026006"/>
                </a:lnTo>
                <a:lnTo>
                  <a:pt x="5739455" y="3020977"/>
                </a:lnTo>
                <a:lnTo>
                  <a:pt x="5754281" y="3015158"/>
                </a:lnTo>
                <a:lnTo>
                  <a:pt x="5781549" y="3004298"/>
                </a:lnTo>
                <a:lnTo>
                  <a:pt x="5808552" y="2993182"/>
                </a:lnTo>
                <a:lnTo>
                  <a:pt x="5835820" y="2982054"/>
                </a:lnTo>
                <a:lnTo>
                  <a:pt x="5862823" y="2970681"/>
                </a:lnTo>
                <a:lnTo>
                  <a:pt x="5889826" y="2958777"/>
                </a:lnTo>
                <a:lnTo>
                  <a:pt x="5916565" y="2946879"/>
                </a:lnTo>
                <a:lnTo>
                  <a:pt x="5943303" y="2934437"/>
                </a:lnTo>
                <a:lnTo>
                  <a:pt x="5969656" y="2922178"/>
                </a:lnTo>
                <a:lnTo>
                  <a:pt x="5969654" y="2922167"/>
                </a:lnTo>
                <a:lnTo>
                  <a:pt x="6005063" y="2904705"/>
                </a:lnTo>
                <a:lnTo>
                  <a:pt x="6022768" y="2895970"/>
                </a:lnTo>
                <a:lnTo>
                  <a:pt x="6040209" y="2886974"/>
                </a:lnTo>
                <a:lnTo>
                  <a:pt x="6057914" y="2877714"/>
                </a:lnTo>
                <a:lnTo>
                  <a:pt x="6075090" y="2868452"/>
                </a:lnTo>
                <a:lnTo>
                  <a:pt x="6092530" y="2858660"/>
                </a:lnTo>
                <a:lnTo>
                  <a:pt x="6109707" y="2849134"/>
                </a:lnTo>
                <a:close/>
                <a:moveTo>
                  <a:pt x="6373227" y="2818343"/>
                </a:moveTo>
                <a:lnTo>
                  <a:pt x="6375080" y="2832103"/>
                </a:lnTo>
                <a:lnTo>
                  <a:pt x="6375080" y="2831574"/>
                </a:lnTo>
                <a:lnTo>
                  <a:pt x="6373492" y="2818872"/>
                </a:lnTo>
                <a:lnTo>
                  <a:pt x="6373227" y="2818343"/>
                </a:lnTo>
                <a:close/>
                <a:moveTo>
                  <a:pt x="5556798" y="2808214"/>
                </a:moveTo>
                <a:lnTo>
                  <a:pt x="5555138" y="2809639"/>
                </a:lnTo>
                <a:lnTo>
                  <a:pt x="5551971" y="2813342"/>
                </a:lnTo>
                <a:lnTo>
                  <a:pt x="5549333" y="2817312"/>
                </a:lnTo>
                <a:lnTo>
                  <a:pt x="5547222" y="2821279"/>
                </a:lnTo>
                <a:lnTo>
                  <a:pt x="5545903" y="2825773"/>
                </a:lnTo>
                <a:lnTo>
                  <a:pt x="5545111" y="2830006"/>
                </a:lnTo>
                <a:lnTo>
                  <a:pt x="5544584" y="2835032"/>
                </a:lnTo>
                <a:lnTo>
                  <a:pt x="5545111" y="2840058"/>
                </a:lnTo>
                <a:lnTo>
                  <a:pt x="5545917" y="2844291"/>
                </a:lnTo>
                <a:lnTo>
                  <a:pt x="5545667" y="2842860"/>
                </a:lnTo>
                <a:lnTo>
                  <a:pt x="5545138" y="2837567"/>
                </a:lnTo>
                <a:lnTo>
                  <a:pt x="5545138" y="2832798"/>
                </a:lnTo>
                <a:lnTo>
                  <a:pt x="5545667" y="2828035"/>
                </a:lnTo>
                <a:lnTo>
                  <a:pt x="5546726" y="2823536"/>
                </a:lnTo>
                <a:lnTo>
                  <a:pt x="5548580" y="2819300"/>
                </a:lnTo>
                <a:lnTo>
                  <a:pt x="5550962" y="2815332"/>
                </a:lnTo>
                <a:lnTo>
                  <a:pt x="5553874" y="2811625"/>
                </a:lnTo>
                <a:lnTo>
                  <a:pt x="5556798" y="2808214"/>
                </a:lnTo>
                <a:close/>
                <a:moveTo>
                  <a:pt x="5564775" y="2801740"/>
                </a:moveTo>
                <a:lnTo>
                  <a:pt x="5562789" y="2803028"/>
                </a:lnTo>
                <a:lnTo>
                  <a:pt x="5558831" y="2806467"/>
                </a:lnTo>
                <a:lnTo>
                  <a:pt x="5558358" y="2806874"/>
                </a:lnTo>
                <a:lnTo>
                  <a:pt x="5561022" y="2804743"/>
                </a:lnTo>
                <a:lnTo>
                  <a:pt x="5564775" y="2801740"/>
                </a:lnTo>
                <a:close/>
                <a:moveTo>
                  <a:pt x="5925587" y="2785237"/>
                </a:moveTo>
                <a:lnTo>
                  <a:pt x="5935097" y="2813477"/>
                </a:lnTo>
                <a:lnTo>
                  <a:pt x="5938334" y="2823139"/>
                </a:lnTo>
                <a:lnTo>
                  <a:pt x="5931073" y="2800971"/>
                </a:lnTo>
                <a:lnTo>
                  <a:pt x="5925587" y="2785237"/>
                </a:lnTo>
                <a:close/>
                <a:moveTo>
                  <a:pt x="504826" y="2744723"/>
                </a:moveTo>
                <a:lnTo>
                  <a:pt x="506215" y="2744723"/>
                </a:lnTo>
                <a:lnTo>
                  <a:pt x="506414" y="2754171"/>
                </a:lnTo>
                <a:lnTo>
                  <a:pt x="506215" y="2755837"/>
                </a:lnTo>
                <a:lnTo>
                  <a:pt x="504826" y="2744723"/>
                </a:lnTo>
                <a:close/>
                <a:moveTo>
                  <a:pt x="519113" y="2714559"/>
                </a:moveTo>
                <a:lnTo>
                  <a:pt x="525463" y="2723844"/>
                </a:lnTo>
                <a:lnTo>
                  <a:pt x="525219" y="2724086"/>
                </a:lnTo>
                <a:lnTo>
                  <a:pt x="519113" y="2714559"/>
                </a:lnTo>
                <a:close/>
                <a:moveTo>
                  <a:pt x="5657224" y="2696352"/>
                </a:moveTo>
                <a:lnTo>
                  <a:pt x="5659884" y="2704109"/>
                </a:lnTo>
                <a:lnTo>
                  <a:pt x="5663050" y="2712837"/>
                </a:lnTo>
                <a:lnTo>
                  <a:pt x="5669382" y="2729763"/>
                </a:lnTo>
                <a:lnTo>
                  <a:pt x="5672285" y="2738230"/>
                </a:lnTo>
                <a:lnTo>
                  <a:pt x="5674659" y="2746955"/>
                </a:lnTo>
                <a:lnTo>
                  <a:pt x="5675451" y="2750927"/>
                </a:lnTo>
                <a:lnTo>
                  <a:pt x="5676242" y="2755156"/>
                </a:lnTo>
                <a:lnTo>
                  <a:pt x="5677034" y="2758857"/>
                </a:lnTo>
                <a:lnTo>
                  <a:pt x="5677229" y="2761985"/>
                </a:lnTo>
                <a:lnTo>
                  <a:pt x="5678301" y="2761594"/>
                </a:lnTo>
                <a:lnTo>
                  <a:pt x="5678566" y="2758419"/>
                </a:lnTo>
                <a:lnTo>
                  <a:pt x="5678566" y="2754978"/>
                </a:lnTo>
                <a:lnTo>
                  <a:pt x="5678566" y="2751801"/>
                </a:lnTo>
                <a:lnTo>
                  <a:pt x="5678036" y="2748355"/>
                </a:lnTo>
                <a:lnTo>
                  <a:pt x="5677507" y="2745183"/>
                </a:lnTo>
                <a:lnTo>
                  <a:pt x="5676713" y="2741741"/>
                </a:lnTo>
                <a:lnTo>
                  <a:pt x="5674859" y="2735389"/>
                </a:lnTo>
                <a:lnTo>
                  <a:pt x="5672477" y="2728770"/>
                </a:lnTo>
                <a:lnTo>
                  <a:pt x="5669565" y="2722419"/>
                </a:lnTo>
                <a:lnTo>
                  <a:pt x="5663211" y="2709449"/>
                </a:lnTo>
                <a:lnTo>
                  <a:pt x="5660034" y="2703095"/>
                </a:lnTo>
                <a:lnTo>
                  <a:pt x="5657387" y="2696745"/>
                </a:lnTo>
                <a:lnTo>
                  <a:pt x="5657224" y="2696352"/>
                </a:lnTo>
                <a:close/>
                <a:moveTo>
                  <a:pt x="6360257" y="2690002"/>
                </a:moveTo>
                <a:lnTo>
                  <a:pt x="6363433" y="2724405"/>
                </a:lnTo>
                <a:lnTo>
                  <a:pt x="6363963" y="2728110"/>
                </a:lnTo>
                <a:lnTo>
                  <a:pt x="6363433" y="2723347"/>
                </a:lnTo>
                <a:lnTo>
                  <a:pt x="6360521" y="2691327"/>
                </a:lnTo>
                <a:lnTo>
                  <a:pt x="6360257" y="2690002"/>
                </a:lnTo>
                <a:close/>
                <a:moveTo>
                  <a:pt x="500016" y="2677902"/>
                </a:moveTo>
                <a:lnTo>
                  <a:pt x="497418" y="2678682"/>
                </a:lnTo>
                <a:lnTo>
                  <a:pt x="496909" y="2678387"/>
                </a:lnTo>
                <a:lnTo>
                  <a:pt x="500016" y="2677902"/>
                </a:lnTo>
                <a:close/>
                <a:moveTo>
                  <a:pt x="501651" y="2677411"/>
                </a:moveTo>
                <a:lnTo>
                  <a:pt x="501122" y="2677727"/>
                </a:lnTo>
                <a:lnTo>
                  <a:pt x="500016" y="2677902"/>
                </a:lnTo>
                <a:lnTo>
                  <a:pt x="501651" y="2677411"/>
                </a:lnTo>
                <a:close/>
                <a:moveTo>
                  <a:pt x="484189" y="2676458"/>
                </a:moveTo>
                <a:lnTo>
                  <a:pt x="483915" y="2676734"/>
                </a:lnTo>
                <a:lnTo>
                  <a:pt x="483368" y="2679771"/>
                </a:lnTo>
                <a:lnTo>
                  <a:pt x="482820" y="2682808"/>
                </a:lnTo>
                <a:lnTo>
                  <a:pt x="477619" y="2682255"/>
                </a:lnTo>
                <a:lnTo>
                  <a:pt x="476251" y="2678113"/>
                </a:lnTo>
                <a:lnTo>
                  <a:pt x="484189" y="2676458"/>
                </a:lnTo>
                <a:close/>
                <a:moveTo>
                  <a:pt x="490803" y="2674872"/>
                </a:moveTo>
                <a:lnTo>
                  <a:pt x="496909" y="2678387"/>
                </a:lnTo>
                <a:lnTo>
                  <a:pt x="488951" y="2679634"/>
                </a:lnTo>
                <a:lnTo>
                  <a:pt x="490803" y="2674872"/>
                </a:lnTo>
                <a:close/>
                <a:moveTo>
                  <a:pt x="6185187" y="2639235"/>
                </a:moveTo>
                <a:lnTo>
                  <a:pt x="6183961" y="2642729"/>
                </a:lnTo>
                <a:lnTo>
                  <a:pt x="6179733" y="2652784"/>
                </a:lnTo>
                <a:lnTo>
                  <a:pt x="6175505" y="2662309"/>
                </a:lnTo>
                <a:lnTo>
                  <a:pt x="6171013" y="2671835"/>
                </a:lnTo>
                <a:lnTo>
                  <a:pt x="6177619" y="2695917"/>
                </a:lnTo>
                <a:lnTo>
                  <a:pt x="6184490" y="2719997"/>
                </a:lnTo>
                <a:lnTo>
                  <a:pt x="6191096" y="2743813"/>
                </a:lnTo>
                <a:lnTo>
                  <a:pt x="6194183" y="2755190"/>
                </a:lnTo>
                <a:lnTo>
                  <a:pt x="6192962" y="2749541"/>
                </a:lnTo>
                <a:lnTo>
                  <a:pt x="6191109" y="2740016"/>
                </a:lnTo>
                <a:lnTo>
                  <a:pt x="6189785" y="2730227"/>
                </a:lnTo>
                <a:lnTo>
                  <a:pt x="6188197" y="2720965"/>
                </a:lnTo>
                <a:lnTo>
                  <a:pt x="6187138" y="2711175"/>
                </a:lnTo>
                <a:lnTo>
                  <a:pt x="6186079" y="2701912"/>
                </a:lnTo>
                <a:lnTo>
                  <a:pt x="6185550" y="2692386"/>
                </a:lnTo>
                <a:lnTo>
                  <a:pt x="6185285" y="2683124"/>
                </a:lnTo>
                <a:lnTo>
                  <a:pt x="6185020" y="2673598"/>
                </a:lnTo>
                <a:lnTo>
                  <a:pt x="6184756" y="2654547"/>
                </a:lnTo>
                <a:lnTo>
                  <a:pt x="6185187" y="2639235"/>
                </a:lnTo>
                <a:close/>
                <a:moveTo>
                  <a:pt x="6109707" y="2632144"/>
                </a:moveTo>
                <a:lnTo>
                  <a:pt x="6108121" y="2633732"/>
                </a:lnTo>
                <a:lnTo>
                  <a:pt x="6109178" y="2633467"/>
                </a:lnTo>
                <a:lnTo>
                  <a:pt x="6109707" y="2632144"/>
                </a:lnTo>
                <a:close/>
                <a:moveTo>
                  <a:pt x="6099665" y="2629497"/>
                </a:moveTo>
                <a:lnTo>
                  <a:pt x="6100722" y="2630820"/>
                </a:lnTo>
                <a:lnTo>
                  <a:pt x="6101779" y="2631879"/>
                </a:lnTo>
                <a:lnTo>
                  <a:pt x="6099665" y="2629497"/>
                </a:lnTo>
                <a:close/>
                <a:moveTo>
                  <a:pt x="5670646" y="2608109"/>
                </a:moveTo>
                <a:lnTo>
                  <a:pt x="5670438" y="2612073"/>
                </a:lnTo>
                <a:lnTo>
                  <a:pt x="5669910" y="2616570"/>
                </a:lnTo>
                <a:lnTo>
                  <a:pt x="5668855" y="2621335"/>
                </a:lnTo>
                <a:lnTo>
                  <a:pt x="5667272" y="2626098"/>
                </a:lnTo>
                <a:lnTo>
                  <a:pt x="5665425" y="2630597"/>
                </a:lnTo>
                <a:lnTo>
                  <a:pt x="5662522" y="2634299"/>
                </a:lnTo>
                <a:lnTo>
                  <a:pt x="5659884" y="2637735"/>
                </a:lnTo>
                <a:lnTo>
                  <a:pt x="5657509" y="2641706"/>
                </a:lnTo>
                <a:lnTo>
                  <a:pt x="5655926" y="2645672"/>
                </a:lnTo>
                <a:lnTo>
                  <a:pt x="5654343" y="2649636"/>
                </a:lnTo>
                <a:lnTo>
                  <a:pt x="5653288" y="2653602"/>
                </a:lnTo>
                <a:lnTo>
                  <a:pt x="5652232" y="2657560"/>
                </a:lnTo>
                <a:lnTo>
                  <a:pt x="5651969" y="2661532"/>
                </a:lnTo>
                <a:lnTo>
                  <a:pt x="5651705" y="2665767"/>
                </a:lnTo>
                <a:lnTo>
                  <a:pt x="5651805" y="2667368"/>
                </a:lnTo>
                <a:lnTo>
                  <a:pt x="5652092" y="2665779"/>
                </a:lnTo>
                <a:lnTo>
                  <a:pt x="5653151" y="2662603"/>
                </a:lnTo>
                <a:lnTo>
                  <a:pt x="5653945" y="2659684"/>
                </a:lnTo>
                <a:lnTo>
                  <a:pt x="5657387" y="2651757"/>
                </a:lnTo>
                <a:lnTo>
                  <a:pt x="5661358" y="2644339"/>
                </a:lnTo>
                <a:lnTo>
                  <a:pt x="5664799" y="2637466"/>
                </a:lnTo>
                <a:lnTo>
                  <a:pt x="5667712" y="2631114"/>
                </a:lnTo>
                <a:lnTo>
                  <a:pt x="5669035" y="2627932"/>
                </a:lnTo>
                <a:lnTo>
                  <a:pt x="5670094" y="2624225"/>
                </a:lnTo>
                <a:lnTo>
                  <a:pt x="5670624" y="2621046"/>
                </a:lnTo>
                <a:lnTo>
                  <a:pt x="5671153" y="2617603"/>
                </a:lnTo>
                <a:lnTo>
                  <a:pt x="5671153" y="2613897"/>
                </a:lnTo>
                <a:lnTo>
                  <a:pt x="5670888" y="2609924"/>
                </a:lnTo>
                <a:lnTo>
                  <a:pt x="5670646" y="2608109"/>
                </a:lnTo>
                <a:close/>
                <a:moveTo>
                  <a:pt x="6053157" y="2576313"/>
                </a:moveTo>
                <a:lnTo>
                  <a:pt x="6053686" y="2576842"/>
                </a:lnTo>
                <a:lnTo>
                  <a:pt x="6058706" y="2580019"/>
                </a:lnTo>
                <a:lnTo>
                  <a:pt x="6058971" y="2580019"/>
                </a:lnTo>
                <a:lnTo>
                  <a:pt x="6053157" y="2576313"/>
                </a:lnTo>
                <a:close/>
                <a:moveTo>
                  <a:pt x="493730" y="2556790"/>
                </a:moveTo>
                <a:lnTo>
                  <a:pt x="529190" y="2559699"/>
                </a:lnTo>
                <a:lnTo>
                  <a:pt x="564385" y="2562345"/>
                </a:lnTo>
                <a:lnTo>
                  <a:pt x="600110" y="2564725"/>
                </a:lnTo>
                <a:lnTo>
                  <a:pt x="635570" y="2566840"/>
                </a:lnTo>
                <a:lnTo>
                  <a:pt x="671030" y="2568956"/>
                </a:lnTo>
                <a:lnTo>
                  <a:pt x="706491" y="2570542"/>
                </a:lnTo>
                <a:lnTo>
                  <a:pt x="741950" y="2572130"/>
                </a:lnTo>
                <a:lnTo>
                  <a:pt x="777411" y="2573452"/>
                </a:lnTo>
                <a:lnTo>
                  <a:pt x="848595" y="2575833"/>
                </a:lnTo>
                <a:lnTo>
                  <a:pt x="919515" y="2577419"/>
                </a:lnTo>
                <a:lnTo>
                  <a:pt x="990700" y="2578478"/>
                </a:lnTo>
                <a:lnTo>
                  <a:pt x="1061885" y="2578742"/>
                </a:lnTo>
                <a:lnTo>
                  <a:pt x="1056857" y="2615241"/>
                </a:lnTo>
                <a:lnTo>
                  <a:pt x="1052094" y="2651476"/>
                </a:lnTo>
                <a:lnTo>
                  <a:pt x="1047330" y="2687978"/>
                </a:lnTo>
                <a:lnTo>
                  <a:pt x="1043096" y="2724219"/>
                </a:lnTo>
                <a:lnTo>
                  <a:pt x="1038862" y="2760721"/>
                </a:lnTo>
                <a:lnTo>
                  <a:pt x="1035157" y="2797223"/>
                </a:lnTo>
                <a:lnTo>
                  <a:pt x="1031188" y="2833725"/>
                </a:lnTo>
                <a:lnTo>
                  <a:pt x="1028013" y="2869963"/>
                </a:lnTo>
                <a:lnTo>
                  <a:pt x="1024837" y="2906730"/>
                </a:lnTo>
                <a:lnTo>
                  <a:pt x="1021661" y="2943233"/>
                </a:lnTo>
                <a:lnTo>
                  <a:pt x="1019015" y="2979734"/>
                </a:lnTo>
                <a:lnTo>
                  <a:pt x="1016369" y="3016236"/>
                </a:lnTo>
                <a:lnTo>
                  <a:pt x="1013987" y="3053003"/>
                </a:lnTo>
                <a:lnTo>
                  <a:pt x="1011870" y="3089239"/>
                </a:lnTo>
                <a:lnTo>
                  <a:pt x="1010282" y="3126006"/>
                </a:lnTo>
                <a:lnTo>
                  <a:pt x="1008430" y="3162508"/>
                </a:lnTo>
                <a:lnTo>
                  <a:pt x="1006842" y="3199274"/>
                </a:lnTo>
                <a:lnTo>
                  <a:pt x="1005784" y="3235774"/>
                </a:lnTo>
                <a:lnTo>
                  <a:pt x="1004725" y="3272543"/>
                </a:lnTo>
                <a:lnTo>
                  <a:pt x="1003667" y="3309308"/>
                </a:lnTo>
                <a:lnTo>
                  <a:pt x="1003402" y="3345809"/>
                </a:lnTo>
                <a:lnTo>
                  <a:pt x="1002873" y="3382572"/>
                </a:lnTo>
                <a:lnTo>
                  <a:pt x="1002873" y="3419071"/>
                </a:lnTo>
                <a:lnTo>
                  <a:pt x="1002873" y="3455836"/>
                </a:lnTo>
                <a:lnTo>
                  <a:pt x="1003138" y="3492338"/>
                </a:lnTo>
                <a:lnTo>
                  <a:pt x="1003667" y="3529105"/>
                </a:lnTo>
                <a:lnTo>
                  <a:pt x="1004196" y="3565872"/>
                </a:lnTo>
                <a:lnTo>
                  <a:pt x="1005519" y="3602374"/>
                </a:lnTo>
                <a:lnTo>
                  <a:pt x="1006578" y="3639141"/>
                </a:lnTo>
                <a:lnTo>
                  <a:pt x="1007901" y="3675643"/>
                </a:lnTo>
                <a:lnTo>
                  <a:pt x="1009489" y="3712409"/>
                </a:lnTo>
                <a:lnTo>
                  <a:pt x="1011341" y="3748647"/>
                </a:lnTo>
                <a:lnTo>
                  <a:pt x="991759" y="3748647"/>
                </a:lnTo>
                <a:lnTo>
                  <a:pt x="989642" y="3746796"/>
                </a:lnTo>
                <a:lnTo>
                  <a:pt x="986466" y="3743622"/>
                </a:lnTo>
                <a:lnTo>
                  <a:pt x="981967" y="3740183"/>
                </a:lnTo>
                <a:lnTo>
                  <a:pt x="976410" y="3736215"/>
                </a:lnTo>
                <a:lnTo>
                  <a:pt x="962914" y="3726693"/>
                </a:lnTo>
                <a:lnTo>
                  <a:pt x="946507" y="3715319"/>
                </a:lnTo>
                <a:lnTo>
                  <a:pt x="927984" y="3702623"/>
                </a:lnTo>
                <a:lnTo>
                  <a:pt x="908401" y="3688604"/>
                </a:lnTo>
                <a:lnTo>
                  <a:pt x="898345" y="3681197"/>
                </a:lnTo>
                <a:lnTo>
                  <a:pt x="888290" y="3674056"/>
                </a:lnTo>
                <a:lnTo>
                  <a:pt x="878763" y="3666385"/>
                </a:lnTo>
                <a:lnTo>
                  <a:pt x="868971" y="3658450"/>
                </a:lnTo>
                <a:lnTo>
                  <a:pt x="859974" y="3650514"/>
                </a:lnTo>
                <a:lnTo>
                  <a:pt x="851241" y="3642579"/>
                </a:lnTo>
                <a:lnTo>
                  <a:pt x="843038" y="3634644"/>
                </a:lnTo>
                <a:lnTo>
                  <a:pt x="835629" y="3626709"/>
                </a:lnTo>
                <a:lnTo>
                  <a:pt x="828483" y="3619038"/>
                </a:lnTo>
                <a:lnTo>
                  <a:pt x="822662" y="3611103"/>
                </a:lnTo>
                <a:lnTo>
                  <a:pt x="820280" y="3607399"/>
                </a:lnTo>
                <a:lnTo>
                  <a:pt x="817898" y="3603961"/>
                </a:lnTo>
                <a:lnTo>
                  <a:pt x="816046" y="3599993"/>
                </a:lnTo>
                <a:lnTo>
                  <a:pt x="814194" y="3596290"/>
                </a:lnTo>
                <a:lnTo>
                  <a:pt x="812606" y="3592852"/>
                </a:lnTo>
                <a:lnTo>
                  <a:pt x="811547" y="3589148"/>
                </a:lnTo>
                <a:lnTo>
                  <a:pt x="810753" y="3585710"/>
                </a:lnTo>
                <a:lnTo>
                  <a:pt x="809960" y="3582271"/>
                </a:lnTo>
                <a:lnTo>
                  <a:pt x="809960" y="3578833"/>
                </a:lnTo>
                <a:lnTo>
                  <a:pt x="810489" y="3575394"/>
                </a:lnTo>
                <a:lnTo>
                  <a:pt x="811018" y="3572484"/>
                </a:lnTo>
                <a:lnTo>
                  <a:pt x="811812" y="3569310"/>
                </a:lnTo>
                <a:lnTo>
                  <a:pt x="813400" y="3566401"/>
                </a:lnTo>
                <a:lnTo>
                  <a:pt x="814987" y="3563227"/>
                </a:lnTo>
                <a:lnTo>
                  <a:pt x="817369" y="3560581"/>
                </a:lnTo>
                <a:lnTo>
                  <a:pt x="820015" y="3557672"/>
                </a:lnTo>
                <a:lnTo>
                  <a:pt x="822927" y="3555027"/>
                </a:lnTo>
                <a:lnTo>
                  <a:pt x="826896" y="3552646"/>
                </a:lnTo>
                <a:lnTo>
                  <a:pt x="830865" y="3550266"/>
                </a:lnTo>
                <a:lnTo>
                  <a:pt x="835364" y="3547885"/>
                </a:lnTo>
                <a:lnTo>
                  <a:pt x="825308" y="3541537"/>
                </a:lnTo>
                <a:lnTo>
                  <a:pt x="827425" y="3537040"/>
                </a:lnTo>
                <a:lnTo>
                  <a:pt x="829542" y="3532279"/>
                </a:lnTo>
                <a:lnTo>
                  <a:pt x="831130" y="3528047"/>
                </a:lnTo>
                <a:lnTo>
                  <a:pt x="832718" y="3523550"/>
                </a:lnTo>
                <a:lnTo>
                  <a:pt x="834041" y="3519054"/>
                </a:lnTo>
                <a:lnTo>
                  <a:pt x="835364" y="3514821"/>
                </a:lnTo>
                <a:lnTo>
                  <a:pt x="836158" y="3510325"/>
                </a:lnTo>
                <a:lnTo>
                  <a:pt x="836687" y="3505828"/>
                </a:lnTo>
                <a:lnTo>
                  <a:pt x="837481" y="3501596"/>
                </a:lnTo>
                <a:lnTo>
                  <a:pt x="837745" y="3497099"/>
                </a:lnTo>
                <a:lnTo>
                  <a:pt x="837745" y="3488371"/>
                </a:lnTo>
                <a:lnTo>
                  <a:pt x="836952" y="3479906"/>
                </a:lnTo>
                <a:lnTo>
                  <a:pt x="835893" y="3471442"/>
                </a:lnTo>
                <a:lnTo>
                  <a:pt x="834306" y="3462713"/>
                </a:lnTo>
                <a:lnTo>
                  <a:pt x="832189" y="3454249"/>
                </a:lnTo>
                <a:lnTo>
                  <a:pt x="829542" y="3446049"/>
                </a:lnTo>
                <a:lnTo>
                  <a:pt x="826631" y="3437849"/>
                </a:lnTo>
                <a:lnTo>
                  <a:pt x="822927" y="3429914"/>
                </a:lnTo>
                <a:lnTo>
                  <a:pt x="819486" y="3421715"/>
                </a:lnTo>
                <a:lnTo>
                  <a:pt x="815781" y="3414046"/>
                </a:lnTo>
                <a:lnTo>
                  <a:pt x="811547" y="3406377"/>
                </a:lnTo>
                <a:lnTo>
                  <a:pt x="803344" y="3391037"/>
                </a:lnTo>
                <a:lnTo>
                  <a:pt x="794876" y="3376225"/>
                </a:lnTo>
                <a:lnTo>
                  <a:pt x="786937" y="3362209"/>
                </a:lnTo>
                <a:lnTo>
                  <a:pt x="783497" y="3355597"/>
                </a:lnTo>
                <a:lnTo>
                  <a:pt x="779792" y="3348717"/>
                </a:lnTo>
                <a:lnTo>
                  <a:pt x="776616" y="3342103"/>
                </a:lnTo>
                <a:lnTo>
                  <a:pt x="773970" y="3335492"/>
                </a:lnTo>
                <a:lnTo>
                  <a:pt x="771853" y="3329408"/>
                </a:lnTo>
                <a:lnTo>
                  <a:pt x="770266" y="3323326"/>
                </a:lnTo>
                <a:lnTo>
                  <a:pt x="768678" y="3317507"/>
                </a:lnTo>
                <a:lnTo>
                  <a:pt x="768148" y="3311951"/>
                </a:lnTo>
                <a:lnTo>
                  <a:pt x="768148" y="3306399"/>
                </a:lnTo>
                <a:lnTo>
                  <a:pt x="768413" y="3303224"/>
                </a:lnTo>
                <a:lnTo>
                  <a:pt x="768943" y="3300580"/>
                </a:lnTo>
                <a:lnTo>
                  <a:pt x="766561" y="3299520"/>
                </a:lnTo>
                <a:lnTo>
                  <a:pt x="764709" y="3297934"/>
                </a:lnTo>
                <a:lnTo>
                  <a:pt x="762591" y="3296347"/>
                </a:lnTo>
                <a:lnTo>
                  <a:pt x="760739" y="3294495"/>
                </a:lnTo>
                <a:lnTo>
                  <a:pt x="759416" y="3292380"/>
                </a:lnTo>
                <a:lnTo>
                  <a:pt x="757828" y="3290528"/>
                </a:lnTo>
                <a:lnTo>
                  <a:pt x="755446" y="3285766"/>
                </a:lnTo>
                <a:lnTo>
                  <a:pt x="753329" y="3280743"/>
                </a:lnTo>
                <a:lnTo>
                  <a:pt x="751742" y="3275452"/>
                </a:lnTo>
                <a:lnTo>
                  <a:pt x="748566" y="3264872"/>
                </a:lnTo>
                <a:lnTo>
                  <a:pt x="746714" y="3259581"/>
                </a:lnTo>
                <a:lnTo>
                  <a:pt x="744861" y="3254556"/>
                </a:lnTo>
                <a:lnTo>
                  <a:pt x="742480" y="3249795"/>
                </a:lnTo>
                <a:lnTo>
                  <a:pt x="741157" y="3247681"/>
                </a:lnTo>
                <a:lnTo>
                  <a:pt x="739569" y="3245565"/>
                </a:lnTo>
                <a:lnTo>
                  <a:pt x="737981" y="3243448"/>
                </a:lnTo>
                <a:lnTo>
                  <a:pt x="736128" y="3241860"/>
                </a:lnTo>
                <a:lnTo>
                  <a:pt x="734012" y="3240007"/>
                </a:lnTo>
                <a:lnTo>
                  <a:pt x="732159" y="3238421"/>
                </a:lnTo>
                <a:lnTo>
                  <a:pt x="729513" y="3237362"/>
                </a:lnTo>
                <a:lnTo>
                  <a:pt x="726867" y="3236568"/>
                </a:lnTo>
                <a:lnTo>
                  <a:pt x="723691" y="3235510"/>
                </a:lnTo>
                <a:lnTo>
                  <a:pt x="720515" y="3234980"/>
                </a:lnTo>
                <a:lnTo>
                  <a:pt x="727131" y="3222022"/>
                </a:lnTo>
                <a:lnTo>
                  <a:pt x="709137" y="3221757"/>
                </a:lnTo>
                <a:lnTo>
                  <a:pt x="709137" y="3219113"/>
                </a:lnTo>
                <a:lnTo>
                  <a:pt x="709137" y="3216202"/>
                </a:lnTo>
                <a:lnTo>
                  <a:pt x="709666" y="3213028"/>
                </a:lnTo>
                <a:lnTo>
                  <a:pt x="710724" y="3209592"/>
                </a:lnTo>
                <a:lnTo>
                  <a:pt x="711783" y="3205890"/>
                </a:lnTo>
                <a:lnTo>
                  <a:pt x="713371" y="3202186"/>
                </a:lnTo>
                <a:lnTo>
                  <a:pt x="716281" y="3194777"/>
                </a:lnTo>
                <a:lnTo>
                  <a:pt x="719722" y="3188166"/>
                </a:lnTo>
                <a:lnTo>
                  <a:pt x="722632" y="3182347"/>
                </a:lnTo>
                <a:lnTo>
                  <a:pt x="726073" y="3175205"/>
                </a:lnTo>
                <a:lnTo>
                  <a:pt x="724485" y="3159863"/>
                </a:lnTo>
                <a:lnTo>
                  <a:pt x="712048" y="3156953"/>
                </a:lnTo>
                <a:lnTo>
                  <a:pt x="706755" y="3149282"/>
                </a:lnTo>
                <a:lnTo>
                  <a:pt x="704109" y="3145051"/>
                </a:lnTo>
                <a:lnTo>
                  <a:pt x="701463" y="3140554"/>
                </a:lnTo>
                <a:lnTo>
                  <a:pt x="699081" y="3135794"/>
                </a:lnTo>
                <a:lnTo>
                  <a:pt x="697228" y="3131296"/>
                </a:lnTo>
                <a:lnTo>
                  <a:pt x="695111" y="3126272"/>
                </a:lnTo>
                <a:lnTo>
                  <a:pt x="693524" y="3121245"/>
                </a:lnTo>
                <a:lnTo>
                  <a:pt x="692465" y="3115955"/>
                </a:lnTo>
                <a:lnTo>
                  <a:pt x="691671" y="3110930"/>
                </a:lnTo>
                <a:lnTo>
                  <a:pt x="691142" y="3105640"/>
                </a:lnTo>
                <a:lnTo>
                  <a:pt x="691671" y="3100612"/>
                </a:lnTo>
                <a:lnTo>
                  <a:pt x="692465" y="3095854"/>
                </a:lnTo>
                <a:lnTo>
                  <a:pt x="693788" y="3091091"/>
                </a:lnTo>
                <a:lnTo>
                  <a:pt x="694847" y="3088710"/>
                </a:lnTo>
                <a:lnTo>
                  <a:pt x="695905" y="3086331"/>
                </a:lnTo>
                <a:lnTo>
                  <a:pt x="697493" y="3083952"/>
                </a:lnTo>
                <a:lnTo>
                  <a:pt x="698816" y="3081834"/>
                </a:lnTo>
                <a:lnTo>
                  <a:pt x="697228" y="3081569"/>
                </a:lnTo>
                <a:lnTo>
                  <a:pt x="687702" y="3074427"/>
                </a:lnTo>
                <a:lnTo>
                  <a:pt x="682145" y="3077074"/>
                </a:lnTo>
                <a:lnTo>
                  <a:pt x="679763" y="3074693"/>
                </a:lnTo>
                <a:lnTo>
                  <a:pt x="677381" y="3072048"/>
                </a:lnTo>
                <a:lnTo>
                  <a:pt x="675794" y="3069401"/>
                </a:lnTo>
                <a:lnTo>
                  <a:pt x="673676" y="3066757"/>
                </a:lnTo>
                <a:lnTo>
                  <a:pt x="672089" y="3063847"/>
                </a:lnTo>
                <a:lnTo>
                  <a:pt x="670501" y="3060937"/>
                </a:lnTo>
                <a:lnTo>
                  <a:pt x="669178" y="3057499"/>
                </a:lnTo>
                <a:lnTo>
                  <a:pt x="668119" y="3054325"/>
                </a:lnTo>
                <a:lnTo>
                  <a:pt x="666002" y="3047711"/>
                </a:lnTo>
                <a:lnTo>
                  <a:pt x="664679" y="3040569"/>
                </a:lnTo>
                <a:lnTo>
                  <a:pt x="663356" y="3033165"/>
                </a:lnTo>
                <a:lnTo>
                  <a:pt x="662827" y="3025495"/>
                </a:lnTo>
                <a:lnTo>
                  <a:pt x="662827" y="3017559"/>
                </a:lnTo>
                <a:lnTo>
                  <a:pt x="662827" y="3009622"/>
                </a:lnTo>
                <a:lnTo>
                  <a:pt x="663356" y="3001159"/>
                </a:lnTo>
                <a:lnTo>
                  <a:pt x="663885" y="2992431"/>
                </a:lnTo>
                <a:lnTo>
                  <a:pt x="665738" y="2975501"/>
                </a:lnTo>
                <a:lnTo>
                  <a:pt x="667855" y="2958311"/>
                </a:lnTo>
                <a:lnTo>
                  <a:pt x="669707" y="2941381"/>
                </a:lnTo>
                <a:lnTo>
                  <a:pt x="671295" y="2924983"/>
                </a:lnTo>
                <a:lnTo>
                  <a:pt x="671824" y="2917046"/>
                </a:lnTo>
                <a:lnTo>
                  <a:pt x="672089" y="2909640"/>
                </a:lnTo>
                <a:lnTo>
                  <a:pt x="671824" y="2902234"/>
                </a:lnTo>
                <a:lnTo>
                  <a:pt x="671559" y="2895356"/>
                </a:lnTo>
                <a:lnTo>
                  <a:pt x="670766" y="2888744"/>
                </a:lnTo>
                <a:lnTo>
                  <a:pt x="669443" y="2882660"/>
                </a:lnTo>
                <a:lnTo>
                  <a:pt x="667855" y="2877105"/>
                </a:lnTo>
                <a:lnTo>
                  <a:pt x="666531" y="2874195"/>
                </a:lnTo>
                <a:lnTo>
                  <a:pt x="665473" y="2871814"/>
                </a:lnTo>
                <a:lnTo>
                  <a:pt x="663885" y="2869435"/>
                </a:lnTo>
                <a:lnTo>
                  <a:pt x="662562" y="2867053"/>
                </a:lnTo>
                <a:lnTo>
                  <a:pt x="660710" y="2864673"/>
                </a:lnTo>
                <a:lnTo>
                  <a:pt x="658857" y="2862821"/>
                </a:lnTo>
                <a:lnTo>
                  <a:pt x="657005" y="2860969"/>
                </a:lnTo>
                <a:lnTo>
                  <a:pt x="654623" y="2859382"/>
                </a:lnTo>
                <a:lnTo>
                  <a:pt x="652242" y="2857531"/>
                </a:lnTo>
                <a:lnTo>
                  <a:pt x="649595" y="2856472"/>
                </a:lnTo>
                <a:lnTo>
                  <a:pt x="650389" y="2848008"/>
                </a:lnTo>
                <a:lnTo>
                  <a:pt x="645097" y="2842188"/>
                </a:lnTo>
                <a:lnTo>
                  <a:pt x="644832" y="2842188"/>
                </a:lnTo>
                <a:lnTo>
                  <a:pt x="644567" y="2842188"/>
                </a:lnTo>
                <a:lnTo>
                  <a:pt x="640333" y="2844569"/>
                </a:lnTo>
                <a:lnTo>
                  <a:pt x="634512" y="2847215"/>
                </a:lnTo>
                <a:lnTo>
                  <a:pt x="631336" y="2845893"/>
                </a:lnTo>
                <a:lnTo>
                  <a:pt x="610166" y="2821557"/>
                </a:lnTo>
                <a:lnTo>
                  <a:pt x="610695" y="2824466"/>
                </a:lnTo>
                <a:lnTo>
                  <a:pt x="610960" y="2827641"/>
                </a:lnTo>
                <a:lnTo>
                  <a:pt x="611224" y="2830551"/>
                </a:lnTo>
                <a:lnTo>
                  <a:pt x="611224" y="2833989"/>
                </a:lnTo>
                <a:lnTo>
                  <a:pt x="610695" y="2840601"/>
                </a:lnTo>
                <a:lnTo>
                  <a:pt x="609372" y="2847744"/>
                </a:lnTo>
                <a:lnTo>
                  <a:pt x="608049" y="2854885"/>
                </a:lnTo>
                <a:lnTo>
                  <a:pt x="605932" y="2862557"/>
                </a:lnTo>
                <a:lnTo>
                  <a:pt x="603815" y="2869963"/>
                </a:lnTo>
                <a:lnTo>
                  <a:pt x="601169" y="2877633"/>
                </a:lnTo>
                <a:lnTo>
                  <a:pt x="596141" y="2893240"/>
                </a:lnTo>
                <a:lnTo>
                  <a:pt x="591377" y="2908054"/>
                </a:lnTo>
                <a:lnTo>
                  <a:pt x="589525" y="2915194"/>
                </a:lnTo>
                <a:lnTo>
                  <a:pt x="587673" y="2922072"/>
                </a:lnTo>
                <a:lnTo>
                  <a:pt x="586614" y="2928949"/>
                </a:lnTo>
                <a:lnTo>
                  <a:pt x="585556" y="2935297"/>
                </a:lnTo>
                <a:lnTo>
                  <a:pt x="585556" y="2939795"/>
                </a:lnTo>
                <a:lnTo>
                  <a:pt x="585820" y="2944556"/>
                </a:lnTo>
                <a:lnTo>
                  <a:pt x="586614" y="2949316"/>
                </a:lnTo>
                <a:lnTo>
                  <a:pt x="587408" y="2954342"/>
                </a:lnTo>
                <a:lnTo>
                  <a:pt x="588466" y="2959367"/>
                </a:lnTo>
                <a:lnTo>
                  <a:pt x="590054" y="2964393"/>
                </a:lnTo>
                <a:lnTo>
                  <a:pt x="593230" y="2974443"/>
                </a:lnTo>
                <a:lnTo>
                  <a:pt x="600375" y="2994283"/>
                </a:lnTo>
                <a:lnTo>
                  <a:pt x="603286" y="3003805"/>
                </a:lnTo>
                <a:lnTo>
                  <a:pt x="605932" y="3012533"/>
                </a:lnTo>
                <a:lnTo>
                  <a:pt x="608049" y="3021526"/>
                </a:lnTo>
                <a:lnTo>
                  <a:pt x="609637" y="3030521"/>
                </a:lnTo>
                <a:lnTo>
                  <a:pt x="611489" y="3040040"/>
                </a:lnTo>
                <a:lnTo>
                  <a:pt x="612812" y="3049034"/>
                </a:lnTo>
                <a:lnTo>
                  <a:pt x="615194" y="3067816"/>
                </a:lnTo>
                <a:lnTo>
                  <a:pt x="617046" y="3086860"/>
                </a:lnTo>
                <a:lnTo>
                  <a:pt x="618369" y="3105640"/>
                </a:lnTo>
                <a:lnTo>
                  <a:pt x="619693" y="3124419"/>
                </a:lnTo>
                <a:lnTo>
                  <a:pt x="621016" y="3160921"/>
                </a:lnTo>
                <a:lnTo>
                  <a:pt x="622339" y="3158276"/>
                </a:lnTo>
                <a:lnTo>
                  <a:pt x="623133" y="3155631"/>
                </a:lnTo>
                <a:lnTo>
                  <a:pt x="623662" y="3152986"/>
                </a:lnTo>
                <a:lnTo>
                  <a:pt x="624456" y="3150341"/>
                </a:lnTo>
                <a:lnTo>
                  <a:pt x="624456" y="3147695"/>
                </a:lnTo>
                <a:lnTo>
                  <a:pt x="624456" y="3144787"/>
                </a:lnTo>
                <a:lnTo>
                  <a:pt x="624191" y="3142141"/>
                </a:lnTo>
                <a:lnTo>
                  <a:pt x="623662" y="3139232"/>
                </a:lnTo>
                <a:lnTo>
                  <a:pt x="625250" y="3140819"/>
                </a:lnTo>
                <a:lnTo>
                  <a:pt x="626837" y="3142671"/>
                </a:lnTo>
                <a:lnTo>
                  <a:pt x="629219" y="3146373"/>
                </a:lnTo>
                <a:lnTo>
                  <a:pt x="631336" y="3150870"/>
                </a:lnTo>
                <a:lnTo>
                  <a:pt x="633189" y="3155896"/>
                </a:lnTo>
                <a:lnTo>
                  <a:pt x="634247" y="3161185"/>
                </a:lnTo>
                <a:lnTo>
                  <a:pt x="635305" y="3166739"/>
                </a:lnTo>
                <a:lnTo>
                  <a:pt x="635835" y="3172558"/>
                </a:lnTo>
                <a:lnTo>
                  <a:pt x="636100" y="3178643"/>
                </a:lnTo>
                <a:lnTo>
                  <a:pt x="636100" y="3185257"/>
                </a:lnTo>
                <a:lnTo>
                  <a:pt x="635835" y="3191603"/>
                </a:lnTo>
                <a:lnTo>
                  <a:pt x="635041" y="3205096"/>
                </a:lnTo>
                <a:lnTo>
                  <a:pt x="633718" y="3219113"/>
                </a:lnTo>
                <a:lnTo>
                  <a:pt x="632395" y="3232865"/>
                </a:lnTo>
                <a:lnTo>
                  <a:pt x="631071" y="3246621"/>
                </a:lnTo>
                <a:lnTo>
                  <a:pt x="630278" y="3259581"/>
                </a:lnTo>
                <a:lnTo>
                  <a:pt x="630278" y="3265931"/>
                </a:lnTo>
                <a:lnTo>
                  <a:pt x="630278" y="3271749"/>
                </a:lnTo>
                <a:lnTo>
                  <a:pt x="630542" y="3277304"/>
                </a:lnTo>
                <a:lnTo>
                  <a:pt x="631336" y="3282593"/>
                </a:lnTo>
                <a:lnTo>
                  <a:pt x="632395" y="3287090"/>
                </a:lnTo>
                <a:lnTo>
                  <a:pt x="633718" y="3291586"/>
                </a:lnTo>
                <a:lnTo>
                  <a:pt x="635570" y="3295553"/>
                </a:lnTo>
                <a:lnTo>
                  <a:pt x="637952" y="3298992"/>
                </a:lnTo>
                <a:lnTo>
                  <a:pt x="639011" y="3300314"/>
                </a:lnTo>
                <a:lnTo>
                  <a:pt x="640598" y="3301902"/>
                </a:lnTo>
                <a:lnTo>
                  <a:pt x="641921" y="3302958"/>
                </a:lnTo>
                <a:lnTo>
                  <a:pt x="643774" y="3304017"/>
                </a:lnTo>
                <a:lnTo>
                  <a:pt x="645362" y="3304811"/>
                </a:lnTo>
                <a:lnTo>
                  <a:pt x="647478" y="3305605"/>
                </a:lnTo>
                <a:lnTo>
                  <a:pt x="649595" y="3306399"/>
                </a:lnTo>
                <a:lnTo>
                  <a:pt x="651977" y="3306662"/>
                </a:lnTo>
                <a:lnTo>
                  <a:pt x="654359" y="3310895"/>
                </a:lnTo>
                <a:lnTo>
                  <a:pt x="656211" y="3315655"/>
                </a:lnTo>
                <a:lnTo>
                  <a:pt x="658063" y="3320416"/>
                </a:lnTo>
                <a:lnTo>
                  <a:pt x="659651" y="3325443"/>
                </a:lnTo>
                <a:lnTo>
                  <a:pt x="660974" y="3330203"/>
                </a:lnTo>
                <a:lnTo>
                  <a:pt x="662298" y="3334964"/>
                </a:lnTo>
                <a:lnTo>
                  <a:pt x="663356" y="3339989"/>
                </a:lnTo>
                <a:lnTo>
                  <a:pt x="664150" y="3345014"/>
                </a:lnTo>
                <a:lnTo>
                  <a:pt x="664944" y="3349778"/>
                </a:lnTo>
                <a:lnTo>
                  <a:pt x="665209" y="3354274"/>
                </a:lnTo>
                <a:lnTo>
                  <a:pt x="665473" y="3359033"/>
                </a:lnTo>
                <a:lnTo>
                  <a:pt x="665473" y="3363266"/>
                </a:lnTo>
                <a:lnTo>
                  <a:pt x="665473" y="3367499"/>
                </a:lnTo>
                <a:lnTo>
                  <a:pt x="664944" y="3371464"/>
                </a:lnTo>
                <a:lnTo>
                  <a:pt x="664679" y="3374903"/>
                </a:lnTo>
                <a:lnTo>
                  <a:pt x="663621" y="3378078"/>
                </a:lnTo>
                <a:lnTo>
                  <a:pt x="662827" y="3381252"/>
                </a:lnTo>
                <a:lnTo>
                  <a:pt x="661504" y="3383631"/>
                </a:lnTo>
                <a:lnTo>
                  <a:pt x="660445" y="3386010"/>
                </a:lnTo>
                <a:lnTo>
                  <a:pt x="658857" y="3387598"/>
                </a:lnTo>
                <a:lnTo>
                  <a:pt x="657534" y="3388920"/>
                </a:lnTo>
                <a:lnTo>
                  <a:pt x="655682" y="3389451"/>
                </a:lnTo>
                <a:lnTo>
                  <a:pt x="653829" y="3389713"/>
                </a:lnTo>
                <a:lnTo>
                  <a:pt x="651712" y="3389185"/>
                </a:lnTo>
                <a:lnTo>
                  <a:pt x="649331" y="3388390"/>
                </a:lnTo>
                <a:lnTo>
                  <a:pt x="646949" y="3386540"/>
                </a:lnTo>
                <a:lnTo>
                  <a:pt x="644303" y="3384161"/>
                </a:lnTo>
                <a:lnTo>
                  <a:pt x="641657" y="3380984"/>
                </a:lnTo>
                <a:lnTo>
                  <a:pt x="638746" y="3377283"/>
                </a:lnTo>
                <a:lnTo>
                  <a:pt x="635835" y="3372524"/>
                </a:lnTo>
                <a:lnTo>
                  <a:pt x="632660" y="3367232"/>
                </a:lnTo>
                <a:lnTo>
                  <a:pt x="629219" y="3360885"/>
                </a:lnTo>
                <a:lnTo>
                  <a:pt x="580263" y="3264078"/>
                </a:lnTo>
                <a:lnTo>
                  <a:pt x="579689" y="3265454"/>
                </a:lnTo>
                <a:lnTo>
                  <a:pt x="579150" y="3268917"/>
                </a:lnTo>
                <a:lnTo>
                  <a:pt x="577995" y="3271558"/>
                </a:lnTo>
                <a:lnTo>
                  <a:pt x="577418" y="3272086"/>
                </a:lnTo>
                <a:lnTo>
                  <a:pt x="576840" y="3272617"/>
                </a:lnTo>
                <a:lnTo>
                  <a:pt x="576263" y="3272350"/>
                </a:lnTo>
                <a:lnTo>
                  <a:pt x="575109" y="3271824"/>
                </a:lnTo>
                <a:lnTo>
                  <a:pt x="574243" y="3270501"/>
                </a:lnTo>
                <a:lnTo>
                  <a:pt x="573088" y="3268917"/>
                </a:lnTo>
                <a:lnTo>
                  <a:pt x="573666" y="3267858"/>
                </a:lnTo>
                <a:lnTo>
                  <a:pt x="579713" y="3257919"/>
                </a:lnTo>
                <a:lnTo>
                  <a:pt x="580528" y="3252703"/>
                </a:lnTo>
                <a:lnTo>
                  <a:pt x="583174" y="3237627"/>
                </a:lnTo>
                <a:lnTo>
                  <a:pt x="585291" y="3224667"/>
                </a:lnTo>
                <a:lnTo>
                  <a:pt x="586349" y="3218848"/>
                </a:lnTo>
                <a:lnTo>
                  <a:pt x="586614" y="3213295"/>
                </a:lnTo>
                <a:lnTo>
                  <a:pt x="586879" y="3207476"/>
                </a:lnTo>
                <a:lnTo>
                  <a:pt x="586349" y="3201919"/>
                </a:lnTo>
                <a:lnTo>
                  <a:pt x="585556" y="3195835"/>
                </a:lnTo>
                <a:lnTo>
                  <a:pt x="584497" y="3189487"/>
                </a:lnTo>
                <a:lnTo>
                  <a:pt x="582380" y="3182873"/>
                </a:lnTo>
                <a:lnTo>
                  <a:pt x="579999" y="3175468"/>
                </a:lnTo>
                <a:lnTo>
                  <a:pt x="577087" y="3167269"/>
                </a:lnTo>
                <a:lnTo>
                  <a:pt x="573383" y="3158540"/>
                </a:lnTo>
                <a:lnTo>
                  <a:pt x="571795" y="3154574"/>
                </a:lnTo>
                <a:lnTo>
                  <a:pt x="570737" y="3150870"/>
                </a:lnTo>
                <a:lnTo>
                  <a:pt x="570207" y="3147695"/>
                </a:lnTo>
                <a:lnTo>
                  <a:pt x="569413" y="3144521"/>
                </a:lnTo>
                <a:lnTo>
                  <a:pt x="569413" y="3141612"/>
                </a:lnTo>
                <a:lnTo>
                  <a:pt x="569413" y="3139232"/>
                </a:lnTo>
                <a:lnTo>
                  <a:pt x="569413" y="3135530"/>
                </a:lnTo>
                <a:lnTo>
                  <a:pt x="569678" y="3133942"/>
                </a:lnTo>
                <a:lnTo>
                  <a:pt x="569413" y="3134470"/>
                </a:lnTo>
                <a:lnTo>
                  <a:pt x="568355" y="3137645"/>
                </a:lnTo>
                <a:lnTo>
                  <a:pt x="565708" y="3143993"/>
                </a:lnTo>
                <a:lnTo>
                  <a:pt x="552212" y="3146107"/>
                </a:lnTo>
                <a:lnTo>
                  <a:pt x="514371" y="3073633"/>
                </a:lnTo>
                <a:lnTo>
                  <a:pt x="517811" y="3074693"/>
                </a:lnTo>
                <a:lnTo>
                  <a:pt x="520986" y="3075485"/>
                </a:lnTo>
                <a:lnTo>
                  <a:pt x="527338" y="3076279"/>
                </a:lnTo>
                <a:lnTo>
                  <a:pt x="533159" y="3077338"/>
                </a:lnTo>
                <a:lnTo>
                  <a:pt x="535806" y="3077602"/>
                </a:lnTo>
                <a:lnTo>
                  <a:pt x="538452" y="3078396"/>
                </a:lnTo>
                <a:lnTo>
                  <a:pt x="540833" y="3079454"/>
                </a:lnTo>
                <a:lnTo>
                  <a:pt x="543215" y="3080246"/>
                </a:lnTo>
                <a:lnTo>
                  <a:pt x="545068" y="3081569"/>
                </a:lnTo>
                <a:lnTo>
                  <a:pt x="547185" y="3083686"/>
                </a:lnTo>
                <a:lnTo>
                  <a:pt x="549037" y="3086066"/>
                </a:lnTo>
                <a:lnTo>
                  <a:pt x="550625" y="3088710"/>
                </a:lnTo>
                <a:lnTo>
                  <a:pt x="552212" y="3092150"/>
                </a:lnTo>
                <a:lnTo>
                  <a:pt x="553536" y="3096383"/>
                </a:lnTo>
                <a:lnTo>
                  <a:pt x="555653" y="3091091"/>
                </a:lnTo>
                <a:lnTo>
                  <a:pt x="557505" y="3086595"/>
                </a:lnTo>
                <a:lnTo>
                  <a:pt x="558299" y="3083422"/>
                </a:lnTo>
                <a:lnTo>
                  <a:pt x="558564" y="3081040"/>
                </a:lnTo>
                <a:lnTo>
                  <a:pt x="558564" y="3079454"/>
                </a:lnTo>
                <a:lnTo>
                  <a:pt x="558034" y="3078396"/>
                </a:lnTo>
                <a:lnTo>
                  <a:pt x="557505" y="3077866"/>
                </a:lnTo>
                <a:lnTo>
                  <a:pt x="556182" y="3077866"/>
                </a:lnTo>
                <a:lnTo>
                  <a:pt x="555123" y="3078131"/>
                </a:lnTo>
                <a:lnTo>
                  <a:pt x="553536" y="3078924"/>
                </a:lnTo>
                <a:lnTo>
                  <a:pt x="550890" y="3080512"/>
                </a:lnTo>
                <a:lnTo>
                  <a:pt x="549037" y="3081834"/>
                </a:lnTo>
                <a:lnTo>
                  <a:pt x="547978" y="3082628"/>
                </a:lnTo>
                <a:lnTo>
                  <a:pt x="547449" y="3082628"/>
                </a:lnTo>
                <a:lnTo>
                  <a:pt x="550890" y="3068080"/>
                </a:lnTo>
                <a:lnTo>
                  <a:pt x="546391" y="3071782"/>
                </a:lnTo>
                <a:lnTo>
                  <a:pt x="548772" y="3067285"/>
                </a:lnTo>
                <a:lnTo>
                  <a:pt x="550625" y="3062790"/>
                </a:lnTo>
                <a:lnTo>
                  <a:pt x="552477" y="3058293"/>
                </a:lnTo>
                <a:lnTo>
                  <a:pt x="553536" y="3053267"/>
                </a:lnTo>
                <a:lnTo>
                  <a:pt x="554859" y="3048240"/>
                </a:lnTo>
                <a:lnTo>
                  <a:pt x="555653" y="3042948"/>
                </a:lnTo>
                <a:lnTo>
                  <a:pt x="556182" y="3037663"/>
                </a:lnTo>
                <a:lnTo>
                  <a:pt x="556976" y="3032107"/>
                </a:lnTo>
                <a:lnTo>
                  <a:pt x="556976" y="3026551"/>
                </a:lnTo>
                <a:lnTo>
                  <a:pt x="556976" y="3020998"/>
                </a:lnTo>
                <a:lnTo>
                  <a:pt x="556711" y="3015443"/>
                </a:lnTo>
                <a:lnTo>
                  <a:pt x="556182" y="3009622"/>
                </a:lnTo>
                <a:lnTo>
                  <a:pt x="554859" y="2997720"/>
                </a:lnTo>
                <a:lnTo>
                  <a:pt x="553006" y="2986347"/>
                </a:lnTo>
                <a:lnTo>
                  <a:pt x="550625" y="2974973"/>
                </a:lnTo>
                <a:lnTo>
                  <a:pt x="548243" y="2964128"/>
                </a:lnTo>
                <a:lnTo>
                  <a:pt x="545332" y="2953547"/>
                </a:lnTo>
                <a:lnTo>
                  <a:pt x="542422" y="2943497"/>
                </a:lnTo>
                <a:lnTo>
                  <a:pt x="539511" y="2934238"/>
                </a:lnTo>
                <a:lnTo>
                  <a:pt x="536864" y="2926040"/>
                </a:lnTo>
                <a:lnTo>
                  <a:pt x="532365" y="2912550"/>
                </a:lnTo>
                <a:lnTo>
                  <a:pt x="533424" y="2904350"/>
                </a:lnTo>
                <a:lnTo>
                  <a:pt x="534218" y="2895885"/>
                </a:lnTo>
                <a:lnTo>
                  <a:pt x="536070" y="2878427"/>
                </a:lnTo>
                <a:lnTo>
                  <a:pt x="537129" y="2861498"/>
                </a:lnTo>
                <a:lnTo>
                  <a:pt x="538452" y="2844040"/>
                </a:lnTo>
                <a:lnTo>
                  <a:pt x="539511" y="2827111"/>
                </a:lnTo>
                <a:lnTo>
                  <a:pt x="541098" y="2810182"/>
                </a:lnTo>
                <a:lnTo>
                  <a:pt x="542686" y="2793784"/>
                </a:lnTo>
                <a:lnTo>
                  <a:pt x="544010" y="2785583"/>
                </a:lnTo>
                <a:lnTo>
                  <a:pt x="545332" y="2777649"/>
                </a:lnTo>
                <a:lnTo>
                  <a:pt x="545068" y="2777649"/>
                </a:lnTo>
                <a:lnTo>
                  <a:pt x="546126" y="2772095"/>
                </a:lnTo>
                <a:lnTo>
                  <a:pt x="546655" y="2765746"/>
                </a:lnTo>
                <a:lnTo>
                  <a:pt x="546655" y="2759928"/>
                </a:lnTo>
                <a:lnTo>
                  <a:pt x="546655" y="2753581"/>
                </a:lnTo>
                <a:lnTo>
                  <a:pt x="546126" y="2747229"/>
                </a:lnTo>
                <a:lnTo>
                  <a:pt x="545332" y="2740353"/>
                </a:lnTo>
                <a:lnTo>
                  <a:pt x="544539" y="2734006"/>
                </a:lnTo>
                <a:lnTo>
                  <a:pt x="543480" y="2727128"/>
                </a:lnTo>
                <a:lnTo>
                  <a:pt x="540833" y="2714166"/>
                </a:lnTo>
                <a:lnTo>
                  <a:pt x="537393" y="2701998"/>
                </a:lnTo>
                <a:lnTo>
                  <a:pt x="534218" y="2690623"/>
                </a:lnTo>
                <a:lnTo>
                  <a:pt x="530778" y="2680836"/>
                </a:lnTo>
                <a:lnTo>
                  <a:pt x="529190" y="2680836"/>
                </a:lnTo>
                <a:lnTo>
                  <a:pt x="528925" y="2680836"/>
                </a:lnTo>
                <a:lnTo>
                  <a:pt x="528661" y="2680836"/>
                </a:lnTo>
                <a:lnTo>
                  <a:pt x="524691" y="2676075"/>
                </a:lnTo>
                <a:lnTo>
                  <a:pt x="520193" y="2672106"/>
                </a:lnTo>
                <a:lnTo>
                  <a:pt x="516223" y="2668933"/>
                </a:lnTo>
                <a:lnTo>
                  <a:pt x="511724" y="2665758"/>
                </a:lnTo>
                <a:lnTo>
                  <a:pt x="503256" y="2660997"/>
                </a:lnTo>
                <a:lnTo>
                  <a:pt x="499287" y="2658880"/>
                </a:lnTo>
                <a:lnTo>
                  <a:pt x="495582" y="2656500"/>
                </a:lnTo>
                <a:lnTo>
                  <a:pt x="492407" y="2654120"/>
                </a:lnTo>
                <a:lnTo>
                  <a:pt x="489496" y="2651476"/>
                </a:lnTo>
                <a:lnTo>
                  <a:pt x="486849" y="2648301"/>
                </a:lnTo>
                <a:lnTo>
                  <a:pt x="485791" y="2646450"/>
                </a:lnTo>
                <a:lnTo>
                  <a:pt x="484732" y="2644863"/>
                </a:lnTo>
                <a:lnTo>
                  <a:pt x="484203" y="2642747"/>
                </a:lnTo>
                <a:lnTo>
                  <a:pt x="483409" y="2640366"/>
                </a:lnTo>
                <a:lnTo>
                  <a:pt x="482880" y="2637987"/>
                </a:lnTo>
                <a:lnTo>
                  <a:pt x="482615" y="2635341"/>
                </a:lnTo>
                <a:lnTo>
                  <a:pt x="482615" y="2632431"/>
                </a:lnTo>
                <a:lnTo>
                  <a:pt x="482615" y="2629259"/>
                </a:lnTo>
                <a:lnTo>
                  <a:pt x="483409" y="2622118"/>
                </a:lnTo>
                <a:lnTo>
                  <a:pt x="493730" y="2556790"/>
                </a:lnTo>
                <a:close/>
                <a:moveTo>
                  <a:pt x="6325845" y="2547921"/>
                </a:moveTo>
                <a:lnTo>
                  <a:pt x="6336698" y="2588134"/>
                </a:lnTo>
                <a:lnTo>
                  <a:pt x="6326639" y="2550568"/>
                </a:lnTo>
                <a:lnTo>
                  <a:pt x="6325845" y="2547921"/>
                </a:lnTo>
                <a:close/>
                <a:moveTo>
                  <a:pt x="6378543" y="2540428"/>
                </a:moveTo>
                <a:lnTo>
                  <a:pt x="6382757" y="2558504"/>
                </a:lnTo>
                <a:lnTo>
                  <a:pt x="6389110" y="2585752"/>
                </a:lnTo>
                <a:lnTo>
                  <a:pt x="6394933" y="2613265"/>
                </a:lnTo>
                <a:lnTo>
                  <a:pt x="6400757" y="2640525"/>
                </a:lnTo>
                <a:lnTo>
                  <a:pt x="6411875" y="2695561"/>
                </a:lnTo>
                <a:lnTo>
                  <a:pt x="6422463" y="2750601"/>
                </a:lnTo>
                <a:lnTo>
                  <a:pt x="6432522" y="2805906"/>
                </a:lnTo>
                <a:lnTo>
                  <a:pt x="6442316" y="2861212"/>
                </a:lnTo>
                <a:lnTo>
                  <a:pt x="6461110" y="2971813"/>
                </a:lnTo>
                <a:lnTo>
                  <a:pt x="6455551" y="2939273"/>
                </a:lnTo>
                <a:lnTo>
                  <a:pt x="6454757" y="2934508"/>
                </a:lnTo>
                <a:lnTo>
                  <a:pt x="6454492" y="2934243"/>
                </a:lnTo>
                <a:lnTo>
                  <a:pt x="6454492" y="2935302"/>
                </a:lnTo>
                <a:lnTo>
                  <a:pt x="6456610" y="2950389"/>
                </a:lnTo>
                <a:lnTo>
                  <a:pt x="6460051" y="2974456"/>
                </a:lnTo>
                <a:lnTo>
                  <a:pt x="6463757" y="2998009"/>
                </a:lnTo>
                <a:lnTo>
                  <a:pt x="6464912" y="3004675"/>
                </a:lnTo>
                <a:lnTo>
                  <a:pt x="6467463" y="3032147"/>
                </a:lnTo>
                <a:lnTo>
                  <a:pt x="6471169" y="3079774"/>
                </a:lnTo>
                <a:lnTo>
                  <a:pt x="6475669" y="3136662"/>
                </a:lnTo>
                <a:lnTo>
                  <a:pt x="6479640" y="3200429"/>
                </a:lnTo>
                <a:lnTo>
                  <a:pt x="6483875" y="3269224"/>
                </a:lnTo>
                <a:lnTo>
                  <a:pt x="6487316" y="3340922"/>
                </a:lnTo>
                <a:lnTo>
                  <a:pt x="6488640" y="3377430"/>
                </a:lnTo>
                <a:lnTo>
                  <a:pt x="6490228" y="3413934"/>
                </a:lnTo>
                <a:lnTo>
                  <a:pt x="6491022" y="3450184"/>
                </a:lnTo>
                <a:lnTo>
                  <a:pt x="6492081" y="3485906"/>
                </a:lnTo>
                <a:lnTo>
                  <a:pt x="6492610" y="3520834"/>
                </a:lnTo>
                <a:lnTo>
                  <a:pt x="6492875" y="3554703"/>
                </a:lnTo>
                <a:lnTo>
                  <a:pt x="6492875" y="3587250"/>
                </a:lnTo>
                <a:lnTo>
                  <a:pt x="6492610" y="3618473"/>
                </a:lnTo>
                <a:lnTo>
                  <a:pt x="6491816" y="3648109"/>
                </a:lnTo>
                <a:lnTo>
                  <a:pt x="6490493" y="3675628"/>
                </a:lnTo>
                <a:lnTo>
                  <a:pt x="6488640" y="3700766"/>
                </a:lnTo>
                <a:lnTo>
                  <a:pt x="6487581" y="3712409"/>
                </a:lnTo>
                <a:lnTo>
                  <a:pt x="6486522" y="3723522"/>
                </a:lnTo>
                <a:lnTo>
                  <a:pt x="6485199" y="3733842"/>
                </a:lnTo>
                <a:lnTo>
                  <a:pt x="6483875" y="3743367"/>
                </a:lnTo>
                <a:lnTo>
                  <a:pt x="6482287" y="3752629"/>
                </a:lnTo>
                <a:lnTo>
                  <a:pt x="6480434" y="3760302"/>
                </a:lnTo>
                <a:lnTo>
                  <a:pt x="6478845" y="3767711"/>
                </a:lnTo>
                <a:lnTo>
                  <a:pt x="6476728" y="3774326"/>
                </a:lnTo>
                <a:lnTo>
                  <a:pt x="6474610" y="3779883"/>
                </a:lnTo>
                <a:lnTo>
                  <a:pt x="6472228" y="3784381"/>
                </a:lnTo>
                <a:lnTo>
                  <a:pt x="6470316" y="3787248"/>
                </a:lnTo>
                <a:lnTo>
                  <a:pt x="6470520" y="3785730"/>
                </a:lnTo>
                <a:lnTo>
                  <a:pt x="6470904" y="3784117"/>
                </a:lnTo>
                <a:lnTo>
                  <a:pt x="6471698" y="3778560"/>
                </a:lnTo>
                <a:lnTo>
                  <a:pt x="6472228" y="3773003"/>
                </a:lnTo>
                <a:lnTo>
                  <a:pt x="6470520" y="3785730"/>
                </a:lnTo>
                <a:lnTo>
                  <a:pt x="6470071" y="3787616"/>
                </a:lnTo>
                <a:lnTo>
                  <a:pt x="6469581" y="3788350"/>
                </a:lnTo>
                <a:lnTo>
                  <a:pt x="6468522" y="3789674"/>
                </a:lnTo>
                <a:lnTo>
                  <a:pt x="6467463" y="3790997"/>
                </a:lnTo>
                <a:lnTo>
                  <a:pt x="6465875" y="3792055"/>
                </a:lnTo>
                <a:lnTo>
                  <a:pt x="6464287" y="3792584"/>
                </a:lnTo>
                <a:lnTo>
                  <a:pt x="6462963" y="3793378"/>
                </a:lnTo>
                <a:lnTo>
                  <a:pt x="6461375" y="3793643"/>
                </a:lnTo>
                <a:lnTo>
                  <a:pt x="6460316" y="3800787"/>
                </a:lnTo>
                <a:lnTo>
                  <a:pt x="6457139" y="3807138"/>
                </a:lnTo>
                <a:lnTo>
                  <a:pt x="6453169" y="3814017"/>
                </a:lnTo>
                <a:lnTo>
                  <a:pt x="6448669" y="3821955"/>
                </a:lnTo>
                <a:lnTo>
                  <a:pt x="6443375" y="3830423"/>
                </a:lnTo>
                <a:lnTo>
                  <a:pt x="6437286" y="3839419"/>
                </a:lnTo>
                <a:lnTo>
                  <a:pt x="6431198" y="3848151"/>
                </a:lnTo>
                <a:lnTo>
                  <a:pt x="6424845" y="3856883"/>
                </a:lnTo>
                <a:lnTo>
                  <a:pt x="6418228" y="3865086"/>
                </a:lnTo>
                <a:lnTo>
                  <a:pt x="6411610" y="3873024"/>
                </a:lnTo>
                <a:lnTo>
                  <a:pt x="6405522" y="3879904"/>
                </a:lnTo>
                <a:lnTo>
                  <a:pt x="6399169" y="3885725"/>
                </a:lnTo>
                <a:lnTo>
                  <a:pt x="6396522" y="3888107"/>
                </a:lnTo>
                <a:lnTo>
                  <a:pt x="6393610" y="3889695"/>
                </a:lnTo>
                <a:lnTo>
                  <a:pt x="6390963" y="3891547"/>
                </a:lnTo>
                <a:lnTo>
                  <a:pt x="6388580" y="3892605"/>
                </a:lnTo>
                <a:lnTo>
                  <a:pt x="6386463" y="3893664"/>
                </a:lnTo>
                <a:lnTo>
                  <a:pt x="6384345" y="3893664"/>
                </a:lnTo>
                <a:lnTo>
                  <a:pt x="6382492" y="3893399"/>
                </a:lnTo>
                <a:lnTo>
                  <a:pt x="6380639" y="3892605"/>
                </a:lnTo>
                <a:lnTo>
                  <a:pt x="6379316" y="3891282"/>
                </a:lnTo>
                <a:lnTo>
                  <a:pt x="6379073" y="3890894"/>
                </a:lnTo>
                <a:lnTo>
                  <a:pt x="6379580" y="3888107"/>
                </a:lnTo>
                <a:lnTo>
                  <a:pt x="6381963" y="3877523"/>
                </a:lnTo>
                <a:lnTo>
                  <a:pt x="6386992" y="3854502"/>
                </a:lnTo>
                <a:lnTo>
                  <a:pt x="6391492" y="3834921"/>
                </a:lnTo>
                <a:lnTo>
                  <a:pt x="6393610" y="3826718"/>
                </a:lnTo>
                <a:lnTo>
                  <a:pt x="6389374" y="3803962"/>
                </a:lnTo>
                <a:lnTo>
                  <a:pt x="6390963" y="3801581"/>
                </a:lnTo>
                <a:lnTo>
                  <a:pt x="6392551" y="3798935"/>
                </a:lnTo>
                <a:lnTo>
                  <a:pt x="6393610" y="3796289"/>
                </a:lnTo>
                <a:lnTo>
                  <a:pt x="6394933" y="3793378"/>
                </a:lnTo>
                <a:lnTo>
                  <a:pt x="6396786" y="3787027"/>
                </a:lnTo>
                <a:lnTo>
                  <a:pt x="6398639" y="3780677"/>
                </a:lnTo>
                <a:lnTo>
                  <a:pt x="6400492" y="3774591"/>
                </a:lnTo>
                <a:lnTo>
                  <a:pt x="6402080" y="3768240"/>
                </a:lnTo>
                <a:lnTo>
                  <a:pt x="6404463" y="3762419"/>
                </a:lnTo>
                <a:lnTo>
                  <a:pt x="6405786" y="3759508"/>
                </a:lnTo>
                <a:lnTo>
                  <a:pt x="6407110" y="3757127"/>
                </a:lnTo>
                <a:lnTo>
                  <a:pt x="6416904" y="3747866"/>
                </a:lnTo>
                <a:lnTo>
                  <a:pt x="6420081" y="3675364"/>
                </a:lnTo>
                <a:lnTo>
                  <a:pt x="6420081" y="3674834"/>
                </a:lnTo>
                <a:lnTo>
                  <a:pt x="6419800" y="3675116"/>
                </a:lnTo>
                <a:lnTo>
                  <a:pt x="6416761" y="3747247"/>
                </a:lnTo>
                <a:lnTo>
                  <a:pt x="6407236" y="3756613"/>
                </a:lnTo>
                <a:lnTo>
                  <a:pt x="6402345" y="3761163"/>
                </a:lnTo>
                <a:lnTo>
                  <a:pt x="6398483" y="3767050"/>
                </a:lnTo>
                <a:lnTo>
                  <a:pt x="6397968" y="3766783"/>
                </a:lnTo>
                <a:lnTo>
                  <a:pt x="6398741" y="3762501"/>
                </a:lnTo>
                <a:lnTo>
                  <a:pt x="6398226" y="3762233"/>
                </a:lnTo>
                <a:lnTo>
                  <a:pt x="6395909" y="3763571"/>
                </a:lnTo>
                <a:lnTo>
                  <a:pt x="6394107" y="3763839"/>
                </a:lnTo>
                <a:lnTo>
                  <a:pt x="6393077" y="3763839"/>
                </a:lnTo>
                <a:lnTo>
                  <a:pt x="6392047" y="3763304"/>
                </a:lnTo>
                <a:lnTo>
                  <a:pt x="6391532" y="3761966"/>
                </a:lnTo>
                <a:lnTo>
                  <a:pt x="6391275" y="3760360"/>
                </a:lnTo>
                <a:lnTo>
                  <a:pt x="6391532" y="3758487"/>
                </a:lnTo>
                <a:lnTo>
                  <a:pt x="6391790" y="3756078"/>
                </a:lnTo>
                <a:lnTo>
                  <a:pt x="6393077" y="3750726"/>
                </a:lnTo>
                <a:lnTo>
                  <a:pt x="6394364" y="3744839"/>
                </a:lnTo>
                <a:lnTo>
                  <a:pt x="6395909" y="3738684"/>
                </a:lnTo>
                <a:lnTo>
                  <a:pt x="6396939" y="3732529"/>
                </a:lnTo>
                <a:lnTo>
                  <a:pt x="6397670" y="3731642"/>
                </a:lnTo>
                <a:lnTo>
                  <a:pt x="6397968" y="3732261"/>
                </a:lnTo>
                <a:lnTo>
                  <a:pt x="6398483" y="3730655"/>
                </a:lnTo>
                <a:lnTo>
                  <a:pt x="6397670" y="3731642"/>
                </a:lnTo>
                <a:lnTo>
                  <a:pt x="6397196" y="3730655"/>
                </a:lnTo>
                <a:lnTo>
                  <a:pt x="6399770" y="3711388"/>
                </a:lnTo>
                <a:lnTo>
                  <a:pt x="6401572" y="3679542"/>
                </a:lnTo>
                <a:lnTo>
                  <a:pt x="6404232" y="3683827"/>
                </a:lnTo>
                <a:lnTo>
                  <a:pt x="6400227" y="3573755"/>
                </a:lnTo>
                <a:lnTo>
                  <a:pt x="6395727" y="3588044"/>
                </a:lnTo>
                <a:lnTo>
                  <a:pt x="6394669" y="3585662"/>
                </a:lnTo>
                <a:lnTo>
                  <a:pt x="6393345" y="3583016"/>
                </a:lnTo>
                <a:lnTo>
                  <a:pt x="6392816" y="3579841"/>
                </a:lnTo>
                <a:lnTo>
                  <a:pt x="6392286" y="3576401"/>
                </a:lnTo>
                <a:lnTo>
                  <a:pt x="6391227" y="3569786"/>
                </a:lnTo>
                <a:lnTo>
                  <a:pt x="6390698" y="3563171"/>
                </a:lnTo>
                <a:lnTo>
                  <a:pt x="6390169" y="3558408"/>
                </a:lnTo>
                <a:lnTo>
                  <a:pt x="6389904" y="3556556"/>
                </a:lnTo>
                <a:lnTo>
                  <a:pt x="6389110" y="3555497"/>
                </a:lnTo>
                <a:lnTo>
                  <a:pt x="6388580" y="3554703"/>
                </a:lnTo>
                <a:lnTo>
                  <a:pt x="6388051" y="3554703"/>
                </a:lnTo>
                <a:lnTo>
                  <a:pt x="6387521" y="3554703"/>
                </a:lnTo>
                <a:lnTo>
                  <a:pt x="6386992" y="3554968"/>
                </a:lnTo>
                <a:lnTo>
                  <a:pt x="6385404" y="3556291"/>
                </a:lnTo>
                <a:lnTo>
                  <a:pt x="6383286" y="3558672"/>
                </a:lnTo>
                <a:lnTo>
                  <a:pt x="6383286" y="3550734"/>
                </a:lnTo>
                <a:lnTo>
                  <a:pt x="6379316" y="3543325"/>
                </a:lnTo>
                <a:lnTo>
                  <a:pt x="6379580" y="3548882"/>
                </a:lnTo>
                <a:lnTo>
                  <a:pt x="6379316" y="3554439"/>
                </a:lnTo>
                <a:lnTo>
                  <a:pt x="6378521" y="3559202"/>
                </a:lnTo>
                <a:lnTo>
                  <a:pt x="6377992" y="3561583"/>
                </a:lnTo>
                <a:lnTo>
                  <a:pt x="6377198" y="3563171"/>
                </a:lnTo>
                <a:lnTo>
                  <a:pt x="6376669" y="3564494"/>
                </a:lnTo>
                <a:lnTo>
                  <a:pt x="6375874" y="3565552"/>
                </a:lnTo>
                <a:lnTo>
                  <a:pt x="6374551" y="3566346"/>
                </a:lnTo>
                <a:lnTo>
                  <a:pt x="6373757" y="3566611"/>
                </a:lnTo>
                <a:lnTo>
                  <a:pt x="6372433" y="3565817"/>
                </a:lnTo>
                <a:lnTo>
                  <a:pt x="6371110" y="3565023"/>
                </a:lnTo>
                <a:lnTo>
                  <a:pt x="6369521" y="3563171"/>
                </a:lnTo>
                <a:lnTo>
                  <a:pt x="6368198" y="3561054"/>
                </a:lnTo>
                <a:lnTo>
                  <a:pt x="6367139" y="3568198"/>
                </a:lnTo>
                <a:lnTo>
                  <a:pt x="6359727" y="3579047"/>
                </a:lnTo>
                <a:lnTo>
                  <a:pt x="6357874" y="3571109"/>
                </a:lnTo>
                <a:lnTo>
                  <a:pt x="6357874" y="3586721"/>
                </a:lnTo>
                <a:lnTo>
                  <a:pt x="6355227" y="3571109"/>
                </a:lnTo>
                <a:lnTo>
                  <a:pt x="6355757" y="3577459"/>
                </a:lnTo>
                <a:lnTo>
                  <a:pt x="6356021" y="3583545"/>
                </a:lnTo>
                <a:lnTo>
                  <a:pt x="6356021" y="3589367"/>
                </a:lnTo>
                <a:lnTo>
                  <a:pt x="6355757" y="3595453"/>
                </a:lnTo>
                <a:lnTo>
                  <a:pt x="6354963" y="3578518"/>
                </a:lnTo>
                <a:lnTo>
                  <a:pt x="6354698" y="3581958"/>
                </a:lnTo>
                <a:lnTo>
                  <a:pt x="6354698" y="3585398"/>
                </a:lnTo>
                <a:lnTo>
                  <a:pt x="6354433" y="3588573"/>
                </a:lnTo>
                <a:lnTo>
                  <a:pt x="6354168" y="3591484"/>
                </a:lnTo>
                <a:lnTo>
                  <a:pt x="6353110" y="3593865"/>
                </a:lnTo>
                <a:lnTo>
                  <a:pt x="6352580" y="3594923"/>
                </a:lnTo>
                <a:lnTo>
                  <a:pt x="6351786" y="3595982"/>
                </a:lnTo>
                <a:lnTo>
                  <a:pt x="6350727" y="3596511"/>
                </a:lnTo>
                <a:lnTo>
                  <a:pt x="6349668" y="3597040"/>
                </a:lnTo>
                <a:lnTo>
                  <a:pt x="6348610" y="3597305"/>
                </a:lnTo>
                <a:lnTo>
                  <a:pt x="6346757" y="3597305"/>
                </a:lnTo>
                <a:lnTo>
                  <a:pt x="6341198" y="3602332"/>
                </a:lnTo>
                <a:lnTo>
                  <a:pt x="6339080" y="3598893"/>
                </a:lnTo>
                <a:lnTo>
                  <a:pt x="6337227" y="3594659"/>
                </a:lnTo>
                <a:lnTo>
                  <a:pt x="6335904" y="3590161"/>
                </a:lnTo>
                <a:lnTo>
                  <a:pt x="6334315" y="3585662"/>
                </a:lnTo>
                <a:lnTo>
                  <a:pt x="6333257" y="3580899"/>
                </a:lnTo>
                <a:lnTo>
                  <a:pt x="6332462" y="3575872"/>
                </a:lnTo>
                <a:lnTo>
                  <a:pt x="6330609" y="3565817"/>
                </a:lnTo>
                <a:lnTo>
                  <a:pt x="6329021" y="3556820"/>
                </a:lnTo>
                <a:lnTo>
                  <a:pt x="6328227" y="3549147"/>
                </a:lnTo>
                <a:lnTo>
                  <a:pt x="6327698" y="3543855"/>
                </a:lnTo>
                <a:lnTo>
                  <a:pt x="6327168" y="3541473"/>
                </a:lnTo>
                <a:lnTo>
                  <a:pt x="6328757" y="3526391"/>
                </a:lnTo>
                <a:lnTo>
                  <a:pt x="6325580" y="3533270"/>
                </a:lnTo>
                <a:lnTo>
                  <a:pt x="6325580" y="3518982"/>
                </a:lnTo>
                <a:lnTo>
                  <a:pt x="6323462" y="3526126"/>
                </a:lnTo>
                <a:lnTo>
                  <a:pt x="6321609" y="3517923"/>
                </a:lnTo>
                <a:lnTo>
                  <a:pt x="6319227" y="3511043"/>
                </a:lnTo>
                <a:lnTo>
                  <a:pt x="6317903" y="3507868"/>
                </a:lnTo>
                <a:lnTo>
                  <a:pt x="6316580" y="3505487"/>
                </a:lnTo>
                <a:lnTo>
                  <a:pt x="6314992" y="3503105"/>
                </a:lnTo>
                <a:lnTo>
                  <a:pt x="6313139" y="3500988"/>
                </a:lnTo>
                <a:lnTo>
                  <a:pt x="6311551" y="3499665"/>
                </a:lnTo>
                <a:lnTo>
                  <a:pt x="6309433" y="3498871"/>
                </a:lnTo>
                <a:lnTo>
                  <a:pt x="6307051" y="3497813"/>
                </a:lnTo>
                <a:lnTo>
                  <a:pt x="6304668" y="3497813"/>
                </a:lnTo>
                <a:lnTo>
                  <a:pt x="6301756" y="3498078"/>
                </a:lnTo>
                <a:lnTo>
                  <a:pt x="6298845" y="3498871"/>
                </a:lnTo>
                <a:lnTo>
                  <a:pt x="6295403" y="3500195"/>
                </a:lnTo>
                <a:lnTo>
                  <a:pt x="6291433" y="3502047"/>
                </a:lnTo>
                <a:lnTo>
                  <a:pt x="6296727" y="3488023"/>
                </a:lnTo>
                <a:lnTo>
                  <a:pt x="6294609" y="3492521"/>
                </a:lnTo>
                <a:lnTo>
                  <a:pt x="6292492" y="3497019"/>
                </a:lnTo>
                <a:lnTo>
                  <a:pt x="6290903" y="3500988"/>
                </a:lnTo>
                <a:lnTo>
                  <a:pt x="6289315" y="3504428"/>
                </a:lnTo>
                <a:lnTo>
                  <a:pt x="6286933" y="3507603"/>
                </a:lnTo>
                <a:lnTo>
                  <a:pt x="6284286" y="3510514"/>
                </a:lnTo>
                <a:lnTo>
                  <a:pt x="6280580" y="3513425"/>
                </a:lnTo>
                <a:lnTo>
                  <a:pt x="6276080" y="3516071"/>
                </a:lnTo>
                <a:lnTo>
                  <a:pt x="6276344" y="3506810"/>
                </a:lnTo>
                <a:lnTo>
                  <a:pt x="6276344" y="3501000"/>
                </a:lnTo>
                <a:lnTo>
                  <a:pt x="6276185" y="3502169"/>
                </a:lnTo>
                <a:lnTo>
                  <a:pt x="6274863" y="3507461"/>
                </a:lnTo>
                <a:lnTo>
                  <a:pt x="6273542" y="3512753"/>
                </a:lnTo>
                <a:lnTo>
                  <a:pt x="6271693" y="3517516"/>
                </a:lnTo>
                <a:lnTo>
                  <a:pt x="6269579" y="3522279"/>
                </a:lnTo>
                <a:lnTo>
                  <a:pt x="6266936" y="3526513"/>
                </a:lnTo>
                <a:lnTo>
                  <a:pt x="6264293" y="3530482"/>
                </a:lnTo>
                <a:lnTo>
                  <a:pt x="6261122" y="3534187"/>
                </a:lnTo>
                <a:lnTo>
                  <a:pt x="6257687" y="3537362"/>
                </a:lnTo>
                <a:lnTo>
                  <a:pt x="6253459" y="3540009"/>
                </a:lnTo>
                <a:lnTo>
                  <a:pt x="6256894" y="3534716"/>
                </a:lnTo>
                <a:lnTo>
                  <a:pt x="6255837" y="3527572"/>
                </a:lnTo>
                <a:lnTo>
                  <a:pt x="6255045" y="3519898"/>
                </a:lnTo>
                <a:lnTo>
                  <a:pt x="6253988" y="3504286"/>
                </a:lnTo>
                <a:lnTo>
                  <a:pt x="6252931" y="3488144"/>
                </a:lnTo>
                <a:lnTo>
                  <a:pt x="6252402" y="3471473"/>
                </a:lnTo>
                <a:lnTo>
                  <a:pt x="6251609" y="3437073"/>
                </a:lnTo>
                <a:lnTo>
                  <a:pt x="6250817" y="3419874"/>
                </a:lnTo>
                <a:lnTo>
                  <a:pt x="6249760" y="3402676"/>
                </a:lnTo>
                <a:lnTo>
                  <a:pt x="6248174" y="3385482"/>
                </a:lnTo>
                <a:lnTo>
                  <a:pt x="6247381" y="3377017"/>
                </a:lnTo>
                <a:lnTo>
                  <a:pt x="6246324" y="3368816"/>
                </a:lnTo>
                <a:lnTo>
                  <a:pt x="6245003" y="3360352"/>
                </a:lnTo>
                <a:lnTo>
                  <a:pt x="6243418" y="3352415"/>
                </a:lnTo>
                <a:lnTo>
                  <a:pt x="6241568" y="3344211"/>
                </a:lnTo>
                <a:lnTo>
                  <a:pt x="6239718" y="3336272"/>
                </a:lnTo>
                <a:lnTo>
                  <a:pt x="6237340" y="3328600"/>
                </a:lnTo>
                <a:lnTo>
                  <a:pt x="6234697" y="3320929"/>
                </a:lnTo>
                <a:lnTo>
                  <a:pt x="6231791" y="3313519"/>
                </a:lnTo>
                <a:lnTo>
                  <a:pt x="6228884" y="3306377"/>
                </a:lnTo>
                <a:lnTo>
                  <a:pt x="6225449" y="3299232"/>
                </a:lnTo>
                <a:lnTo>
                  <a:pt x="6223543" y="3296373"/>
                </a:lnTo>
                <a:lnTo>
                  <a:pt x="6225787" y="3308242"/>
                </a:lnTo>
                <a:lnTo>
                  <a:pt x="6228635" y="3323305"/>
                </a:lnTo>
                <a:lnTo>
                  <a:pt x="6231483" y="3338373"/>
                </a:lnTo>
                <a:lnTo>
                  <a:pt x="6234072" y="3353440"/>
                </a:lnTo>
                <a:lnTo>
                  <a:pt x="6238732" y="3383563"/>
                </a:lnTo>
                <a:lnTo>
                  <a:pt x="6242616" y="3413424"/>
                </a:lnTo>
                <a:lnTo>
                  <a:pt x="6246500" y="3443557"/>
                </a:lnTo>
                <a:lnTo>
                  <a:pt x="6249865" y="3474223"/>
                </a:lnTo>
                <a:lnTo>
                  <a:pt x="6256338" y="3535027"/>
                </a:lnTo>
                <a:lnTo>
                  <a:pt x="6243911" y="3554325"/>
                </a:lnTo>
                <a:lnTo>
                  <a:pt x="6243664" y="3554045"/>
                </a:lnTo>
                <a:lnTo>
                  <a:pt x="6235226" y="3582876"/>
                </a:lnTo>
                <a:lnTo>
                  <a:pt x="6232848" y="3576790"/>
                </a:lnTo>
                <a:lnTo>
                  <a:pt x="6225713" y="3590021"/>
                </a:lnTo>
                <a:lnTo>
                  <a:pt x="6224920" y="3569646"/>
                </a:lnTo>
                <a:lnTo>
                  <a:pt x="6230205" y="3569381"/>
                </a:lnTo>
                <a:lnTo>
                  <a:pt x="6224920" y="3568852"/>
                </a:lnTo>
                <a:lnTo>
                  <a:pt x="6223070" y="3540538"/>
                </a:lnTo>
                <a:lnTo>
                  <a:pt x="6220956" y="3512489"/>
                </a:lnTo>
                <a:lnTo>
                  <a:pt x="6216464" y="3456126"/>
                </a:lnTo>
                <a:lnTo>
                  <a:pt x="6214350" y="3428341"/>
                </a:lnTo>
                <a:lnTo>
                  <a:pt x="6212236" y="3400032"/>
                </a:lnTo>
                <a:lnTo>
                  <a:pt x="6210915" y="3372254"/>
                </a:lnTo>
                <a:lnTo>
                  <a:pt x="6210122" y="3358499"/>
                </a:lnTo>
                <a:lnTo>
                  <a:pt x="6209899" y="3346872"/>
                </a:lnTo>
                <a:lnTo>
                  <a:pt x="6208182" y="3349210"/>
                </a:lnTo>
                <a:lnTo>
                  <a:pt x="6207405" y="3341012"/>
                </a:lnTo>
                <a:lnTo>
                  <a:pt x="6207440" y="3340263"/>
                </a:lnTo>
                <a:lnTo>
                  <a:pt x="6206951" y="3340507"/>
                </a:lnTo>
                <a:lnTo>
                  <a:pt x="6206687" y="3331776"/>
                </a:lnTo>
                <a:lnTo>
                  <a:pt x="6205894" y="3311933"/>
                </a:lnTo>
                <a:lnTo>
                  <a:pt x="6205521" y="3307200"/>
                </a:lnTo>
                <a:lnTo>
                  <a:pt x="6206158" y="3311668"/>
                </a:lnTo>
                <a:lnTo>
                  <a:pt x="6207664" y="3327745"/>
                </a:lnTo>
                <a:lnTo>
                  <a:pt x="6207664" y="3323305"/>
                </a:lnTo>
                <a:lnTo>
                  <a:pt x="6207146" y="3316698"/>
                </a:lnTo>
                <a:lnTo>
                  <a:pt x="6206369" y="3310091"/>
                </a:lnTo>
                <a:lnTo>
                  <a:pt x="6205334" y="3303218"/>
                </a:lnTo>
                <a:lnTo>
                  <a:pt x="6205132" y="3302272"/>
                </a:lnTo>
                <a:lnTo>
                  <a:pt x="6205521" y="3307200"/>
                </a:lnTo>
                <a:lnTo>
                  <a:pt x="6204180" y="3297803"/>
                </a:lnTo>
                <a:lnTo>
                  <a:pt x="6204039" y="3297141"/>
                </a:lnTo>
                <a:lnTo>
                  <a:pt x="6202486" y="3291058"/>
                </a:lnTo>
                <a:lnTo>
                  <a:pt x="6199379" y="3271763"/>
                </a:lnTo>
                <a:lnTo>
                  <a:pt x="6196013" y="3245332"/>
                </a:lnTo>
                <a:lnTo>
                  <a:pt x="6209735" y="3238454"/>
                </a:lnTo>
                <a:lnTo>
                  <a:pt x="6209735" y="3254056"/>
                </a:lnTo>
                <a:lnTo>
                  <a:pt x="6209994" y="3261190"/>
                </a:lnTo>
                <a:lnTo>
                  <a:pt x="6210512" y="3268064"/>
                </a:lnTo>
                <a:lnTo>
                  <a:pt x="6211288" y="3271499"/>
                </a:lnTo>
                <a:lnTo>
                  <a:pt x="6211488" y="3272315"/>
                </a:lnTo>
                <a:lnTo>
                  <a:pt x="6209858" y="3237578"/>
                </a:lnTo>
                <a:lnTo>
                  <a:pt x="6209858" y="3237313"/>
                </a:lnTo>
                <a:lnTo>
                  <a:pt x="6195324" y="3244727"/>
                </a:lnTo>
                <a:lnTo>
                  <a:pt x="6191360" y="3217473"/>
                </a:lnTo>
                <a:lnTo>
                  <a:pt x="6187661" y="3189953"/>
                </a:lnTo>
                <a:lnTo>
                  <a:pt x="6183169" y="3162698"/>
                </a:lnTo>
                <a:lnTo>
                  <a:pt x="6179205" y="3135179"/>
                </a:lnTo>
                <a:lnTo>
                  <a:pt x="6169692" y="3080671"/>
                </a:lnTo>
                <a:lnTo>
                  <a:pt x="6160179" y="3026160"/>
                </a:lnTo>
                <a:lnTo>
                  <a:pt x="6168106" y="3045473"/>
                </a:lnTo>
                <a:lnTo>
                  <a:pt x="6172070" y="3055267"/>
                </a:lnTo>
                <a:lnTo>
                  <a:pt x="6175505" y="3064791"/>
                </a:lnTo>
                <a:lnTo>
                  <a:pt x="6177281" y="3065847"/>
                </a:lnTo>
                <a:lnTo>
                  <a:pt x="6174167" y="3058340"/>
                </a:lnTo>
                <a:lnTo>
                  <a:pt x="6169667" y="3047496"/>
                </a:lnTo>
                <a:lnTo>
                  <a:pt x="6165962" y="3036647"/>
                </a:lnTo>
                <a:lnTo>
                  <a:pt x="6162520" y="3026320"/>
                </a:lnTo>
                <a:lnTo>
                  <a:pt x="6159609" y="3016535"/>
                </a:lnTo>
                <a:lnTo>
                  <a:pt x="6157226" y="3007802"/>
                </a:lnTo>
                <a:lnTo>
                  <a:pt x="6155373" y="3000125"/>
                </a:lnTo>
                <a:lnTo>
                  <a:pt x="6154579" y="2993776"/>
                </a:lnTo>
                <a:lnTo>
                  <a:pt x="6154314" y="2991129"/>
                </a:lnTo>
                <a:lnTo>
                  <a:pt x="6154314" y="2989012"/>
                </a:lnTo>
                <a:lnTo>
                  <a:pt x="6154579" y="2989012"/>
                </a:lnTo>
                <a:lnTo>
                  <a:pt x="6154844" y="2989012"/>
                </a:lnTo>
                <a:lnTo>
                  <a:pt x="6160138" y="2986364"/>
                </a:lnTo>
                <a:lnTo>
                  <a:pt x="6160403" y="2986364"/>
                </a:lnTo>
                <a:lnTo>
                  <a:pt x="6160932" y="2985835"/>
                </a:lnTo>
                <a:lnTo>
                  <a:pt x="6161726" y="2984246"/>
                </a:lnTo>
                <a:lnTo>
                  <a:pt x="6164373" y="2980277"/>
                </a:lnTo>
                <a:lnTo>
                  <a:pt x="6171256" y="2967847"/>
                </a:lnTo>
                <a:lnTo>
                  <a:pt x="6177609" y="2955678"/>
                </a:lnTo>
                <a:lnTo>
                  <a:pt x="6180785" y="2948801"/>
                </a:lnTo>
                <a:lnTo>
                  <a:pt x="6181315" y="2948536"/>
                </a:lnTo>
                <a:lnTo>
                  <a:pt x="6181844" y="2948270"/>
                </a:lnTo>
                <a:lnTo>
                  <a:pt x="6182373" y="2948007"/>
                </a:lnTo>
                <a:lnTo>
                  <a:pt x="6182903" y="2947742"/>
                </a:lnTo>
                <a:lnTo>
                  <a:pt x="6183432" y="2947476"/>
                </a:lnTo>
                <a:lnTo>
                  <a:pt x="6184491" y="2946683"/>
                </a:lnTo>
                <a:lnTo>
                  <a:pt x="6188726" y="2943774"/>
                </a:lnTo>
                <a:lnTo>
                  <a:pt x="6192432" y="2941389"/>
                </a:lnTo>
                <a:lnTo>
                  <a:pt x="6195609" y="2938742"/>
                </a:lnTo>
                <a:lnTo>
                  <a:pt x="6198785" y="2936097"/>
                </a:lnTo>
                <a:lnTo>
                  <a:pt x="6201432" y="2933184"/>
                </a:lnTo>
                <a:lnTo>
                  <a:pt x="6203815" y="2930537"/>
                </a:lnTo>
                <a:lnTo>
                  <a:pt x="6205932" y="2927627"/>
                </a:lnTo>
                <a:lnTo>
                  <a:pt x="6207785" y="2924715"/>
                </a:lnTo>
                <a:lnTo>
                  <a:pt x="6209163" y="2922551"/>
                </a:lnTo>
                <a:lnTo>
                  <a:pt x="6205894" y="2923228"/>
                </a:lnTo>
                <a:lnTo>
                  <a:pt x="6204044" y="2929841"/>
                </a:lnTo>
                <a:lnTo>
                  <a:pt x="6185018" y="2945194"/>
                </a:lnTo>
                <a:lnTo>
                  <a:pt x="6184490" y="2945723"/>
                </a:lnTo>
                <a:lnTo>
                  <a:pt x="6183433" y="2946516"/>
                </a:lnTo>
                <a:lnTo>
                  <a:pt x="6182904" y="2946781"/>
                </a:lnTo>
                <a:lnTo>
                  <a:pt x="6182376" y="2947046"/>
                </a:lnTo>
                <a:lnTo>
                  <a:pt x="6181847" y="2947309"/>
                </a:lnTo>
                <a:lnTo>
                  <a:pt x="6181319" y="2947574"/>
                </a:lnTo>
                <a:lnTo>
                  <a:pt x="6180790" y="2947839"/>
                </a:lnTo>
                <a:lnTo>
                  <a:pt x="6180526" y="2948103"/>
                </a:lnTo>
                <a:lnTo>
                  <a:pt x="6180262" y="2948103"/>
                </a:lnTo>
                <a:lnTo>
                  <a:pt x="6180262" y="2948368"/>
                </a:lnTo>
                <a:lnTo>
                  <a:pt x="6178676" y="2949956"/>
                </a:lnTo>
                <a:lnTo>
                  <a:pt x="6176826" y="2952072"/>
                </a:lnTo>
                <a:lnTo>
                  <a:pt x="6175241" y="2953924"/>
                </a:lnTo>
                <a:lnTo>
                  <a:pt x="6173920" y="2956041"/>
                </a:lnTo>
                <a:lnTo>
                  <a:pt x="6171277" y="2960538"/>
                </a:lnTo>
                <a:lnTo>
                  <a:pt x="6169163" y="2965564"/>
                </a:lnTo>
                <a:lnTo>
                  <a:pt x="6165199" y="2975351"/>
                </a:lnTo>
                <a:lnTo>
                  <a:pt x="6163350" y="2980112"/>
                </a:lnTo>
                <a:lnTo>
                  <a:pt x="6161236" y="2984875"/>
                </a:lnTo>
                <a:lnTo>
                  <a:pt x="6154894" y="2988054"/>
                </a:lnTo>
                <a:lnTo>
                  <a:pt x="6154629" y="2988054"/>
                </a:lnTo>
                <a:lnTo>
                  <a:pt x="6154365" y="2988054"/>
                </a:lnTo>
                <a:lnTo>
                  <a:pt x="6153837" y="2988583"/>
                </a:lnTo>
                <a:lnTo>
                  <a:pt x="6151723" y="2988054"/>
                </a:lnTo>
                <a:lnTo>
                  <a:pt x="6144059" y="2951808"/>
                </a:lnTo>
                <a:lnTo>
                  <a:pt x="6136132" y="2915551"/>
                </a:lnTo>
                <a:lnTo>
                  <a:pt x="6127676" y="2879567"/>
                </a:lnTo>
                <a:lnTo>
                  <a:pt x="6118691" y="2843841"/>
                </a:lnTo>
                <a:lnTo>
                  <a:pt x="6129261" y="2837225"/>
                </a:lnTo>
                <a:lnTo>
                  <a:pt x="6140096" y="2830611"/>
                </a:lnTo>
                <a:lnTo>
                  <a:pt x="6162557" y="2816320"/>
                </a:lnTo>
                <a:lnTo>
                  <a:pt x="6184225" y="2803353"/>
                </a:lnTo>
                <a:lnTo>
                  <a:pt x="6194003" y="2797268"/>
                </a:lnTo>
                <a:lnTo>
                  <a:pt x="6203516" y="2792504"/>
                </a:lnTo>
                <a:lnTo>
                  <a:pt x="6205709" y="2802471"/>
                </a:lnTo>
                <a:lnTo>
                  <a:pt x="6205668" y="2801937"/>
                </a:lnTo>
                <a:lnTo>
                  <a:pt x="6205668" y="2798762"/>
                </a:lnTo>
                <a:lnTo>
                  <a:pt x="6205932" y="2795586"/>
                </a:lnTo>
                <a:lnTo>
                  <a:pt x="6206991" y="2792940"/>
                </a:lnTo>
                <a:lnTo>
                  <a:pt x="6209109" y="2790029"/>
                </a:lnTo>
                <a:lnTo>
                  <a:pt x="6211756" y="2787117"/>
                </a:lnTo>
                <a:lnTo>
                  <a:pt x="6215197" y="2783677"/>
                </a:lnTo>
                <a:lnTo>
                  <a:pt x="6219697" y="2779974"/>
                </a:lnTo>
                <a:lnTo>
                  <a:pt x="6225521" y="2775476"/>
                </a:lnTo>
                <a:lnTo>
                  <a:pt x="6240609" y="2763832"/>
                </a:lnTo>
                <a:lnTo>
                  <a:pt x="6253315" y="2753779"/>
                </a:lnTo>
                <a:lnTo>
                  <a:pt x="6266550" y="2742929"/>
                </a:lnTo>
                <a:lnTo>
                  <a:pt x="6280050" y="2731285"/>
                </a:lnTo>
                <a:lnTo>
                  <a:pt x="6293550" y="2719112"/>
                </a:lnTo>
                <a:lnTo>
                  <a:pt x="6300433" y="2712761"/>
                </a:lnTo>
                <a:lnTo>
                  <a:pt x="6306786" y="2706147"/>
                </a:lnTo>
                <a:lnTo>
                  <a:pt x="6313139" y="2699530"/>
                </a:lnTo>
                <a:lnTo>
                  <a:pt x="6319756" y="2692652"/>
                </a:lnTo>
                <a:lnTo>
                  <a:pt x="6325845" y="2685769"/>
                </a:lnTo>
                <a:lnTo>
                  <a:pt x="6331668" y="2678625"/>
                </a:lnTo>
                <a:lnTo>
                  <a:pt x="6337492" y="2671216"/>
                </a:lnTo>
                <a:lnTo>
                  <a:pt x="6342786" y="2664074"/>
                </a:lnTo>
                <a:lnTo>
                  <a:pt x="6348080" y="2656665"/>
                </a:lnTo>
                <a:lnTo>
                  <a:pt x="6353110" y="2648993"/>
                </a:lnTo>
                <a:lnTo>
                  <a:pt x="6357874" y="2641054"/>
                </a:lnTo>
                <a:lnTo>
                  <a:pt x="6362110" y="2633114"/>
                </a:lnTo>
                <a:lnTo>
                  <a:pt x="6366080" y="2625175"/>
                </a:lnTo>
                <a:lnTo>
                  <a:pt x="6369521" y="2617235"/>
                </a:lnTo>
                <a:lnTo>
                  <a:pt x="6372433" y="2609031"/>
                </a:lnTo>
                <a:lnTo>
                  <a:pt x="6375080" y="2600566"/>
                </a:lnTo>
                <a:lnTo>
                  <a:pt x="6377198" y="2592365"/>
                </a:lnTo>
                <a:lnTo>
                  <a:pt x="6379051" y="2583900"/>
                </a:lnTo>
                <a:lnTo>
                  <a:pt x="6379845" y="2575170"/>
                </a:lnTo>
                <a:lnTo>
                  <a:pt x="6380374" y="2566706"/>
                </a:lnTo>
                <a:lnTo>
                  <a:pt x="6380374" y="2557711"/>
                </a:lnTo>
                <a:lnTo>
                  <a:pt x="6379580" y="2548980"/>
                </a:lnTo>
                <a:lnTo>
                  <a:pt x="6378543" y="2540428"/>
                </a:lnTo>
                <a:close/>
                <a:moveTo>
                  <a:pt x="6376404" y="2531256"/>
                </a:moveTo>
                <a:lnTo>
                  <a:pt x="6378521" y="2540249"/>
                </a:lnTo>
                <a:lnTo>
                  <a:pt x="6378543" y="2540428"/>
                </a:lnTo>
                <a:lnTo>
                  <a:pt x="6376404" y="2531256"/>
                </a:lnTo>
                <a:close/>
                <a:moveTo>
                  <a:pt x="2543838" y="2513014"/>
                </a:moveTo>
                <a:lnTo>
                  <a:pt x="2538833" y="2536154"/>
                </a:lnTo>
                <a:lnTo>
                  <a:pt x="2535328" y="2539110"/>
                </a:lnTo>
                <a:lnTo>
                  <a:pt x="2532902" y="2540991"/>
                </a:lnTo>
                <a:lnTo>
                  <a:pt x="2531285" y="2541530"/>
                </a:lnTo>
                <a:lnTo>
                  <a:pt x="2531015" y="2541530"/>
                </a:lnTo>
                <a:lnTo>
                  <a:pt x="2530745" y="2541530"/>
                </a:lnTo>
                <a:lnTo>
                  <a:pt x="2530476" y="2540453"/>
                </a:lnTo>
                <a:lnTo>
                  <a:pt x="2531015" y="2538842"/>
                </a:lnTo>
                <a:lnTo>
                  <a:pt x="2533441" y="2534004"/>
                </a:lnTo>
                <a:lnTo>
                  <a:pt x="2536946" y="2527283"/>
                </a:lnTo>
                <a:lnTo>
                  <a:pt x="2540450" y="2520561"/>
                </a:lnTo>
                <a:lnTo>
                  <a:pt x="2542068" y="2516793"/>
                </a:lnTo>
                <a:lnTo>
                  <a:pt x="2543685" y="2513571"/>
                </a:lnTo>
                <a:lnTo>
                  <a:pt x="2543838" y="2513014"/>
                </a:lnTo>
                <a:close/>
                <a:moveTo>
                  <a:pt x="2544640" y="2509302"/>
                </a:moveTo>
                <a:lnTo>
                  <a:pt x="2544494" y="2510612"/>
                </a:lnTo>
                <a:lnTo>
                  <a:pt x="2543838" y="2513014"/>
                </a:lnTo>
                <a:lnTo>
                  <a:pt x="2544640" y="2509302"/>
                </a:lnTo>
                <a:close/>
                <a:moveTo>
                  <a:pt x="2544764" y="2508193"/>
                </a:moveTo>
                <a:lnTo>
                  <a:pt x="2544764" y="2508731"/>
                </a:lnTo>
                <a:lnTo>
                  <a:pt x="2544640" y="2509302"/>
                </a:lnTo>
                <a:lnTo>
                  <a:pt x="2544764" y="2508193"/>
                </a:lnTo>
                <a:close/>
                <a:moveTo>
                  <a:pt x="2469967" y="2496746"/>
                </a:moveTo>
                <a:lnTo>
                  <a:pt x="2480023" y="2497011"/>
                </a:lnTo>
                <a:lnTo>
                  <a:pt x="2489814" y="2497277"/>
                </a:lnTo>
                <a:lnTo>
                  <a:pt x="2499076" y="2497540"/>
                </a:lnTo>
                <a:lnTo>
                  <a:pt x="2508603" y="2498333"/>
                </a:lnTo>
                <a:lnTo>
                  <a:pt x="2517865" y="2499391"/>
                </a:lnTo>
                <a:lnTo>
                  <a:pt x="2514425" y="2516847"/>
                </a:lnTo>
                <a:lnTo>
                  <a:pt x="2517071" y="2512880"/>
                </a:lnTo>
                <a:lnTo>
                  <a:pt x="2519717" y="2508915"/>
                </a:lnTo>
                <a:lnTo>
                  <a:pt x="2522099" y="2505211"/>
                </a:lnTo>
                <a:lnTo>
                  <a:pt x="2524481" y="2502302"/>
                </a:lnTo>
                <a:lnTo>
                  <a:pt x="2525274" y="2500980"/>
                </a:lnTo>
                <a:lnTo>
                  <a:pt x="2526333" y="2500450"/>
                </a:lnTo>
                <a:lnTo>
                  <a:pt x="2527391" y="2500185"/>
                </a:lnTo>
                <a:lnTo>
                  <a:pt x="2528450" y="2500185"/>
                </a:lnTo>
                <a:lnTo>
                  <a:pt x="2529244" y="2500714"/>
                </a:lnTo>
                <a:lnTo>
                  <a:pt x="2530302" y="2502038"/>
                </a:lnTo>
                <a:lnTo>
                  <a:pt x="2531096" y="2504155"/>
                </a:lnTo>
                <a:lnTo>
                  <a:pt x="2531626" y="2506270"/>
                </a:lnTo>
                <a:lnTo>
                  <a:pt x="2531626" y="2506800"/>
                </a:lnTo>
                <a:lnTo>
                  <a:pt x="2531626" y="2508651"/>
                </a:lnTo>
                <a:lnTo>
                  <a:pt x="2531361" y="2511031"/>
                </a:lnTo>
                <a:lnTo>
                  <a:pt x="2531096" y="2513408"/>
                </a:lnTo>
                <a:lnTo>
                  <a:pt x="2530567" y="2515524"/>
                </a:lnTo>
                <a:lnTo>
                  <a:pt x="2529773" y="2517642"/>
                </a:lnTo>
                <a:lnTo>
                  <a:pt x="2528715" y="2519229"/>
                </a:lnTo>
                <a:lnTo>
                  <a:pt x="2527656" y="2521083"/>
                </a:lnTo>
                <a:lnTo>
                  <a:pt x="2526333" y="2522405"/>
                </a:lnTo>
                <a:lnTo>
                  <a:pt x="2523687" y="2525051"/>
                </a:lnTo>
                <a:lnTo>
                  <a:pt x="2520511" y="2527433"/>
                </a:lnTo>
                <a:lnTo>
                  <a:pt x="2517071" y="2529547"/>
                </a:lnTo>
                <a:lnTo>
                  <a:pt x="2513631" y="2531136"/>
                </a:lnTo>
                <a:lnTo>
                  <a:pt x="2509661" y="2531930"/>
                </a:lnTo>
                <a:lnTo>
                  <a:pt x="2505692" y="2532722"/>
                </a:lnTo>
                <a:lnTo>
                  <a:pt x="2501723" y="2532986"/>
                </a:lnTo>
                <a:lnTo>
                  <a:pt x="2497753" y="2532986"/>
                </a:lnTo>
                <a:lnTo>
                  <a:pt x="2494048" y="2532722"/>
                </a:lnTo>
                <a:lnTo>
                  <a:pt x="2490344" y="2532192"/>
                </a:lnTo>
                <a:lnTo>
                  <a:pt x="2487168" y="2531400"/>
                </a:lnTo>
                <a:lnTo>
                  <a:pt x="2484257" y="2530077"/>
                </a:lnTo>
                <a:lnTo>
                  <a:pt x="2467586" y="2535102"/>
                </a:lnTo>
                <a:lnTo>
                  <a:pt x="2483199" y="2545417"/>
                </a:lnTo>
                <a:lnTo>
                  <a:pt x="2481346" y="2549120"/>
                </a:lnTo>
                <a:lnTo>
                  <a:pt x="2478965" y="2552294"/>
                </a:lnTo>
                <a:lnTo>
                  <a:pt x="2476318" y="2555468"/>
                </a:lnTo>
                <a:lnTo>
                  <a:pt x="2473407" y="2558113"/>
                </a:lnTo>
                <a:lnTo>
                  <a:pt x="2469967" y="2560229"/>
                </a:lnTo>
                <a:lnTo>
                  <a:pt x="2466527" y="2562079"/>
                </a:lnTo>
                <a:lnTo>
                  <a:pt x="2462822" y="2563932"/>
                </a:lnTo>
                <a:lnTo>
                  <a:pt x="2458853" y="2564990"/>
                </a:lnTo>
                <a:lnTo>
                  <a:pt x="2489814" y="2564194"/>
                </a:lnTo>
                <a:lnTo>
                  <a:pt x="2428421" y="2588792"/>
                </a:lnTo>
                <a:lnTo>
                  <a:pt x="2427098" y="2596463"/>
                </a:lnTo>
                <a:lnTo>
                  <a:pt x="2421011" y="2600428"/>
                </a:lnTo>
                <a:lnTo>
                  <a:pt x="2415189" y="2604927"/>
                </a:lnTo>
                <a:lnTo>
                  <a:pt x="2409897" y="2609422"/>
                </a:lnTo>
                <a:lnTo>
                  <a:pt x="2404869" y="2613390"/>
                </a:lnTo>
                <a:lnTo>
                  <a:pt x="2397459" y="2620266"/>
                </a:lnTo>
                <a:lnTo>
                  <a:pt x="2394019" y="2622911"/>
                </a:lnTo>
                <a:lnTo>
                  <a:pt x="2392961" y="2625291"/>
                </a:lnTo>
                <a:lnTo>
                  <a:pt x="2391108" y="2627937"/>
                </a:lnTo>
                <a:lnTo>
                  <a:pt x="2387668" y="2632697"/>
                </a:lnTo>
                <a:lnTo>
                  <a:pt x="2383434" y="2637457"/>
                </a:lnTo>
                <a:lnTo>
                  <a:pt x="2378671" y="2642219"/>
                </a:lnTo>
                <a:lnTo>
                  <a:pt x="2373378" y="2646450"/>
                </a:lnTo>
                <a:lnTo>
                  <a:pt x="2367821" y="2650682"/>
                </a:lnTo>
                <a:lnTo>
                  <a:pt x="2361735" y="2654649"/>
                </a:lnTo>
                <a:lnTo>
                  <a:pt x="2355648" y="2658615"/>
                </a:lnTo>
                <a:lnTo>
                  <a:pt x="2343475" y="2665494"/>
                </a:lnTo>
                <a:lnTo>
                  <a:pt x="2331832" y="2671843"/>
                </a:lnTo>
                <a:lnTo>
                  <a:pt x="2321511" y="2677397"/>
                </a:lnTo>
                <a:lnTo>
                  <a:pt x="2313837" y="2681895"/>
                </a:lnTo>
                <a:lnTo>
                  <a:pt x="2280229" y="2715754"/>
                </a:lnTo>
                <a:lnTo>
                  <a:pt x="2270703" y="2714432"/>
                </a:lnTo>
                <a:lnTo>
                  <a:pt x="2269909" y="2716812"/>
                </a:lnTo>
                <a:lnTo>
                  <a:pt x="2268586" y="2719723"/>
                </a:lnTo>
                <a:lnTo>
                  <a:pt x="2266469" y="2722368"/>
                </a:lnTo>
                <a:lnTo>
                  <a:pt x="2264087" y="2725276"/>
                </a:lnTo>
                <a:lnTo>
                  <a:pt x="2261176" y="2728450"/>
                </a:lnTo>
                <a:lnTo>
                  <a:pt x="2258001" y="2731360"/>
                </a:lnTo>
                <a:lnTo>
                  <a:pt x="2251650" y="2736914"/>
                </a:lnTo>
                <a:lnTo>
                  <a:pt x="2245034" y="2741412"/>
                </a:lnTo>
                <a:lnTo>
                  <a:pt x="2239741" y="2745113"/>
                </a:lnTo>
                <a:lnTo>
                  <a:pt x="2236301" y="2747229"/>
                </a:lnTo>
                <a:lnTo>
                  <a:pt x="2235772" y="2747494"/>
                </a:lnTo>
                <a:lnTo>
                  <a:pt x="2235772" y="2747229"/>
                </a:lnTo>
                <a:lnTo>
                  <a:pt x="2229686" y="2752787"/>
                </a:lnTo>
                <a:lnTo>
                  <a:pt x="2222011" y="2751463"/>
                </a:lnTo>
                <a:lnTo>
                  <a:pt x="2218836" y="2743793"/>
                </a:lnTo>
                <a:lnTo>
                  <a:pt x="2219365" y="2746703"/>
                </a:lnTo>
                <a:lnTo>
                  <a:pt x="2219365" y="2750139"/>
                </a:lnTo>
                <a:lnTo>
                  <a:pt x="2218307" y="2753316"/>
                </a:lnTo>
                <a:lnTo>
                  <a:pt x="2217513" y="2756490"/>
                </a:lnTo>
                <a:lnTo>
                  <a:pt x="2215925" y="2759662"/>
                </a:lnTo>
                <a:lnTo>
                  <a:pt x="2214602" y="2763102"/>
                </a:lnTo>
                <a:lnTo>
                  <a:pt x="2212485" y="2766540"/>
                </a:lnTo>
                <a:lnTo>
                  <a:pt x="2210368" y="2769451"/>
                </a:lnTo>
                <a:lnTo>
                  <a:pt x="2205869" y="2775533"/>
                </a:lnTo>
                <a:lnTo>
                  <a:pt x="2201106" y="2781087"/>
                </a:lnTo>
                <a:lnTo>
                  <a:pt x="2193167" y="2789550"/>
                </a:lnTo>
                <a:lnTo>
                  <a:pt x="2185228" y="2790079"/>
                </a:lnTo>
                <a:lnTo>
                  <a:pt x="2185757" y="2796165"/>
                </a:lnTo>
                <a:lnTo>
                  <a:pt x="2191315" y="2793520"/>
                </a:lnTo>
                <a:lnTo>
                  <a:pt x="2187345" y="2800926"/>
                </a:lnTo>
                <a:lnTo>
                  <a:pt x="2183111" y="2808597"/>
                </a:lnTo>
                <a:lnTo>
                  <a:pt x="2179671" y="2816002"/>
                </a:lnTo>
                <a:lnTo>
                  <a:pt x="2176495" y="2823672"/>
                </a:lnTo>
                <a:lnTo>
                  <a:pt x="2173585" y="2831080"/>
                </a:lnTo>
                <a:lnTo>
                  <a:pt x="2170938" y="2838221"/>
                </a:lnTo>
                <a:lnTo>
                  <a:pt x="2168821" y="2845627"/>
                </a:lnTo>
                <a:lnTo>
                  <a:pt x="2166969" y="2853034"/>
                </a:lnTo>
                <a:lnTo>
                  <a:pt x="2165381" y="2860176"/>
                </a:lnTo>
                <a:lnTo>
                  <a:pt x="2164058" y="2867582"/>
                </a:lnTo>
                <a:lnTo>
                  <a:pt x="2163264" y="2874724"/>
                </a:lnTo>
                <a:lnTo>
                  <a:pt x="2162206" y="2881866"/>
                </a:lnTo>
                <a:lnTo>
                  <a:pt x="2161676" y="2889273"/>
                </a:lnTo>
                <a:lnTo>
                  <a:pt x="2161676" y="2896414"/>
                </a:lnTo>
                <a:lnTo>
                  <a:pt x="2161412" y="2903557"/>
                </a:lnTo>
                <a:lnTo>
                  <a:pt x="2161676" y="2910963"/>
                </a:lnTo>
                <a:lnTo>
                  <a:pt x="2161941" y="2918369"/>
                </a:lnTo>
                <a:lnTo>
                  <a:pt x="2162735" y="2925776"/>
                </a:lnTo>
                <a:lnTo>
                  <a:pt x="2164323" y="2940323"/>
                </a:lnTo>
                <a:lnTo>
                  <a:pt x="2166440" y="2955400"/>
                </a:lnTo>
                <a:lnTo>
                  <a:pt x="2169086" y="2970478"/>
                </a:lnTo>
                <a:lnTo>
                  <a:pt x="2172261" y="2986082"/>
                </a:lnTo>
                <a:lnTo>
                  <a:pt x="2175366" y="3001860"/>
                </a:lnTo>
                <a:lnTo>
                  <a:pt x="2175934" y="2990785"/>
                </a:lnTo>
                <a:lnTo>
                  <a:pt x="2178051" y="2996459"/>
                </a:lnTo>
                <a:lnTo>
                  <a:pt x="2176728" y="3002135"/>
                </a:lnTo>
                <a:lnTo>
                  <a:pt x="2176088" y="3005344"/>
                </a:lnTo>
                <a:lnTo>
                  <a:pt x="2182317" y="3035283"/>
                </a:lnTo>
                <a:lnTo>
                  <a:pt x="2180200" y="3029727"/>
                </a:lnTo>
                <a:lnTo>
                  <a:pt x="2178348" y="3023643"/>
                </a:lnTo>
                <a:lnTo>
                  <a:pt x="2176760" y="3016765"/>
                </a:lnTo>
                <a:lnTo>
                  <a:pt x="2175037" y="3010614"/>
                </a:lnTo>
                <a:lnTo>
                  <a:pt x="2174876" y="3011423"/>
                </a:lnTo>
                <a:lnTo>
                  <a:pt x="2174936" y="3010252"/>
                </a:lnTo>
                <a:lnTo>
                  <a:pt x="2174908" y="3010153"/>
                </a:lnTo>
                <a:lnTo>
                  <a:pt x="2172261" y="2997986"/>
                </a:lnTo>
                <a:lnTo>
                  <a:pt x="2170144" y="2989522"/>
                </a:lnTo>
                <a:lnTo>
                  <a:pt x="2172261" y="3006715"/>
                </a:lnTo>
                <a:lnTo>
                  <a:pt x="2174114" y="3021526"/>
                </a:lnTo>
                <a:lnTo>
                  <a:pt x="2176231" y="3039512"/>
                </a:lnTo>
                <a:lnTo>
                  <a:pt x="2177819" y="3059880"/>
                </a:lnTo>
                <a:lnTo>
                  <a:pt x="2179142" y="3081834"/>
                </a:lnTo>
                <a:lnTo>
                  <a:pt x="2179671" y="3093474"/>
                </a:lnTo>
                <a:lnTo>
                  <a:pt x="2179936" y="3104846"/>
                </a:lnTo>
                <a:lnTo>
                  <a:pt x="2180200" y="3115955"/>
                </a:lnTo>
                <a:lnTo>
                  <a:pt x="2179936" y="3127329"/>
                </a:lnTo>
                <a:lnTo>
                  <a:pt x="2179671" y="3138173"/>
                </a:lnTo>
                <a:lnTo>
                  <a:pt x="2179142" y="3149018"/>
                </a:lnTo>
                <a:lnTo>
                  <a:pt x="2178083" y="3159068"/>
                </a:lnTo>
                <a:lnTo>
                  <a:pt x="2176760" y="3168855"/>
                </a:lnTo>
                <a:lnTo>
                  <a:pt x="2175172" y="3177850"/>
                </a:lnTo>
                <a:lnTo>
                  <a:pt x="2173055" y="3186049"/>
                </a:lnTo>
                <a:lnTo>
                  <a:pt x="2171997" y="3189752"/>
                </a:lnTo>
                <a:lnTo>
                  <a:pt x="2170674" y="3193718"/>
                </a:lnTo>
                <a:lnTo>
                  <a:pt x="2169086" y="3196893"/>
                </a:lnTo>
                <a:lnTo>
                  <a:pt x="2167498" y="3200069"/>
                </a:lnTo>
                <a:lnTo>
                  <a:pt x="2166543" y="3202167"/>
                </a:lnTo>
                <a:lnTo>
                  <a:pt x="2169308" y="3199017"/>
                </a:lnTo>
                <a:lnTo>
                  <a:pt x="2170113" y="3198745"/>
                </a:lnTo>
                <a:lnTo>
                  <a:pt x="2169576" y="3199558"/>
                </a:lnTo>
                <a:lnTo>
                  <a:pt x="2152136" y="3221745"/>
                </a:lnTo>
                <a:lnTo>
                  <a:pt x="2156966" y="3213087"/>
                </a:lnTo>
                <a:lnTo>
                  <a:pt x="2158740" y="3211065"/>
                </a:lnTo>
                <a:lnTo>
                  <a:pt x="2158236" y="3211441"/>
                </a:lnTo>
                <a:lnTo>
                  <a:pt x="2155855" y="3212763"/>
                </a:lnTo>
                <a:lnTo>
                  <a:pt x="2153208" y="3213556"/>
                </a:lnTo>
                <a:lnTo>
                  <a:pt x="2150562" y="3214617"/>
                </a:lnTo>
                <a:lnTo>
                  <a:pt x="2147916" y="3214617"/>
                </a:lnTo>
                <a:lnTo>
                  <a:pt x="2145005" y="3214617"/>
                </a:lnTo>
                <a:lnTo>
                  <a:pt x="2142094" y="3213822"/>
                </a:lnTo>
                <a:lnTo>
                  <a:pt x="2138918" y="3213028"/>
                </a:lnTo>
                <a:lnTo>
                  <a:pt x="2135214" y="3211972"/>
                </a:lnTo>
                <a:lnTo>
                  <a:pt x="2131773" y="3210120"/>
                </a:lnTo>
                <a:lnTo>
                  <a:pt x="2128069" y="3207740"/>
                </a:lnTo>
                <a:lnTo>
                  <a:pt x="2124099" y="3205096"/>
                </a:lnTo>
                <a:lnTo>
                  <a:pt x="2130980" y="3208535"/>
                </a:lnTo>
                <a:lnTo>
                  <a:pt x="2129921" y="3205096"/>
                </a:lnTo>
                <a:lnTo>
                  <a:pt x="2128863" y="3201919"/>
                </a:lnTo>
                <a:lnTo>
                  <a:pt x="2127804" y="3198481"/>
                </a:lnTo>
                <a:lnTo>
                  <a:pt x="2126216" y="3195041"/>
                </a:lnTo>
                <a:lnTo>
                  <a:pt x="2123305" y="3188959"/>
                </a:lnTo>
                <a:lnTo>
                  <a:pt x="2119601" y="3182873"/>
                </a:lnTo>
                <a:lnTo>
                  <a:pt x="2115631" y="3177320"/>
                </a:lnTo>
                <a:lnTo>
                  <a:pt x="2111662" y="3171764"/>
                </a:lnTo>
                <a:lnTo>
                  <a:pt x="2103988" y="3161185"/>
                </a:lnTo>
                <a:lnTo>
                  <a:pt x="2100547" y="3156160"/>
                </a:lnTo>
                <a:lnTo>
                  <a:pt x="2097107" y="3150870"/>
                </a:lnTo>
                <a:lnTo>
                  <a:pt x="2094461" y="3145580"/>
                </a:lnTo>
                <a:lnTo>
                  <a:pt x="2093667" y="3142935"/>
                </a:lnTo>
                <a:lnTo>
                  <a:pt x="2092873" y="3140290"/>
                </a:lnTo>
                <a:lnTo>
                  <a:pt x="2092079" y="3137645"/>
                </a:lnTo>
                <a:lnTo>
                  <a:pt x="2091550" y="3135000"/>
                </a:lnTo>
                <a:lnTo>
                  <a:pt x="2091550" y="3132090"/>
                </a:lnTo>
                <a:lnTo>
                  <a:pt x="2091550" y="3129445"/>
                </a:lnTo>
                <a:lnTo>
                  <a:pt x="2091815" y="3126536"/>
                </a:lnTo>
                <a:lnTo>
                  <a:pt x="2092873" y="3123627"/>
                </a:lnTo>
                <a:lnTo>
                  <a:pt x="2093483" y="3121390"/>
                </a:lnTo>
                <a:lnTo>
                  <a:pt x="2087563" y="3127308"/>
                </a:lnTo>
                <a:lnTo>
                  <a:pt x="2093599" y="3120964"/>
                </a:lnTo>
                <a:lnTo>
                  <a:pt x="2093667" y="3120718"/>
                </a:lnTo>
                <a:lnTo>
                  <a:pt x="2095255" y="3117541"/>
                </a:lnTo>
                <a:lnTo>
                  <a:pt x="2083347" y="3127329"/>
                </a:lnTo>
                <a:lnTo>
                  <a:pt x="2082553" y="3124155"/>
                </a:lnTo>
                <a:lnTo>
                  <a:pt x="2082288" y="3120718"/>
                </a:lnTo>
                <a:lnTo>
                  <a:pt x="2082023" y="3117541"/>
                </a:lnTo>
                <a:lnTo>
                  <a:pt x="2082023" y="3113839"/>
                </a:lnTo>
                <a:lnTo>
                  <a:pt x="2082553" y="3110666"/>
                </a:lnTo>
                <a:lnTo>
                  <a:pt x="2083082" y="3107225"/>
                </a:lnTo>
                <a:lnTo>
                  <a:pt x="2084405" y="3104053"/>
                </a:lnTo>
                <a:lnTo>
                  <a:pt x="2085464" y="3100612"/>
                </a:lnTo>
                <a:lnTo>
                  <a:pt x="2071703" y="3107225"/>
                </a:lnTo>
                <a:lnTo>
                  <a:pt x="2055296" y="3069401"/>
                </a:lnTo>
                <a:lnTo>
                  <a:pt x="2059001" y="3067285"/>
                </a:lnTo>
                <a:lnTo>
                  <a:pt x="2062176" y="3064906"/>
                </a:lnTo>
                <a:lnTo>
                  <a:pt x="2065087" y="3062524"/>
                </a:lnTo>
                <a:lnTo>
                  <a:pt x="2067734" y="3060144"/>
                </a:lnTo>
                <a:lnTo>
                  <a:pt x="2069851" y="3058028"/>
                </a:lnTo>
                <a:lnTo>
                  <a:pt x="2071438" y="3055647"/>
                </a:lnTo>
                <a:lnTo>
                  <a:pt x="2072497" y="3053267"/>
                </a:lnTo>
                <a:lnTo>
                  <a:pt x="2073026" y="3050886"/>
                </a:lnTo>
                <a:lnTo>
                  <a:pt x="2073555" y="3048770"/>
                </a:lnTo>
                <a:lnTo>
                  <a:pt x="2073026" y="3046390"/>
                </a:lnTo>
                <a:lnTo>
                  <a:pt x="2072232" y="3044536"/>
                </a:lnTo>
                <a:lnTo>
                  <a:pt x="2071174" y="3042419"/>
                </a:lnTo>
                <a:lnTo>
                  <a:pt x="2069321" y="3040569"/>
                </a:lnTo>
                <a:lnTo>
                  <a:pt x="2066940" y="3038984"/>
                </a:lnTo>
                <a:lnTo>
                  <a:pt x="2064029" y="3037399"/>
                </a:lnTo>
                <a:lnTo>
                  <a:pt x="2060853" y="3035811"/>
                </a:lnTo>
                <a:lnTo>
                  <a:pt x="2062176" y="3039512"/>
                </a:lnTo>
                <a:lnTo>
                  <a:pt x="2063235" y="3042419"/>
                </a:lnTo>
                <a:lnTo>
                  <a:pt x="2063235" y="3045597"/>
                </a:lnTo>
                <a:lnTo>
                  <a:pt x="2062970" y="3048240"/>
                </a:lnTo>
                <a:lnTo>
                  <a:pt x="2061647" y="3050622"/>
                </a:lnTo>
                <a:lnTo>
                  <a:pt x="2060059" y="3053003"/>
                </a:lnTo>
                <a:lnTo>
                  <a:pt x="2057678" y="3054854"/>
                </a:lnTo>
                <a:lnTo>
                  <a:pt x="2054767" y="3056706"/>
                </a:lnTo>
                <a:lnTo>
                  <a:pt x="2053708" y="3051681"/>
                </a:lnTo>
                <a:lnTo>
                  <a:pt x="2053179" y="3046654"/>
                </a:lnTo>
                <a:lnTo>
                  <a:pt x="2052650" y="3042155"/>
                </a:lnTo>
                <a:lnTo>
                  <a:pt x="2052385" y="3037663"/>
                </a:lnTo>
                <a:lnTo>
                  <a:pt x="2052385" y="3029198"/>
                </a:lnTo>
                <a:lnTo>
                  <a:pt x="2052914" y="3021263"/>
                </a:lnTo>
                <a:lnTo>
                  <a:pt x="2053973" y="3013590"/>
                </a:lnTo>
                <a:lnTo>
                  <a:pt x="2055296" y="3006186"/>
                </a:lnTo>
                <a:lnTo>
                  <a:pt x="2056090" y="2999308"/>
                </a:lnTo>
                <a:lnTo>
                  <a:pt x="2056884" y="2992166"/>
                </a:lnTo>
                <a:lnTo>
                  <a:pt x="2057678" y="2985288"/>
                </a:lnTo>
                <a:lnTo>
                  <a:pt x="2057678" y="2978146"/>
                </a:lnTo>
                <a:lnTo>
                  <a:pt x="2057413" y="2974709"/>
                </a:lnTo>
                <a:lnTo>
                  <a:pt x="2056619" y="2970742"/>
                </a:lnTo>
                <a:lnTo>
                  <a:pt x="2056090" y="2967037"/>
                </a:lnTo>
                <a:lnTo>
                  <a:pt x="2055031" y="2963336"/>
                </a:lnTo>
                <a:lnTo>
                  <a:pt x="2053708" y="2959102"/>
                </a:lnTo>
                <a:lnTo>
                  <a:pt x="2052121" y="2954871"/>
                </a:lnTo>
                <a:lnTo>
                  <a:pt x="2050268" y="2950638"/>
                </a:lnTo>
                <a:lnTo>
                  <a:pt x="2047887" y="2946143"/>
                </a:lnTo>
                <a:lnTo>
                  <a:pt x="2045240" y="2941910"/>
                </a:lnTo>
                <a:lnTo>
                  <a:pt x="2042329" y="2937147"/>
                </a:lnTo>
                <a:lnTo>
                  <a:pt x="2038889" y="2932124"/>
                </a:lnTo>
                <a:lnTo>
                  <a:pt x="2034920" y="2926833"/>
                </a:lnTo>
                <a:lnTo>
                  <a:pt x="2031744" y="2923130"/>
                </a:lnTo>
                <a:lnTo>
                  <a:pt x="2028569" y="2919426"/>
                </a:lnTo>
                <a:lnTo>
                  <a:pt x="2025393" y="2916517"/>
                </a:lnTo>
                <a:lnTo>
                  <a:pt x="2022482" y="2914137"/>
                </a:lnTo>
                <a:lnTo>
                  <a:pt x="2019042" y="2912285"/>
                </a:lnTo>
                <a:lnTo>
                  <a:pt x="2016131" y="2910698"/>
                </a:lnTo>
                <a:lnTo>
                  <a:pt x="2013485" y="2909640"/>
                </a:lnTo>
                <a:lnTo>
                  <a:pt x="2010574" y="2908846"/>
                </a:lnTo>
                <a:lnTo>
                  <a:pt x="2007928" y="2908582"/>
                </a:lnTo>
                <a:lnTo>
                  <a:pt x="2005282" y="2908318"/>
                </a:lnTo>
                <a:lnTo>
                  <a:pt x="2002371" y="2908582"/>
                </a:lnTo>
                <a:lnTo>
                  <a:pt x="1999724" y="2909375"/>
                </a:lnTo>
                <a:lnTo>
                  <a:pt x="1997078" y="2910169"/>
                </a:lnTo>
                <a:lnTo>
                  <a:pt x="1994432" y="2910963"/>
                </a:lnTo>
                <a:lnTo>
                  <a:pt x="1989404" y="2913344"/>
                </a:lnTo>
                <a:lnTo>
                  <a:pt x="1984111" y="2916253"/>
                </a:lnTo>
                <a:lnTo>
                  <a:pt x="1979083" y="2919426"/>
                </a:lnTo>
                <a:lnTo>
                  <a:pt x="1973262" y="2923130"/>
                </a:lnTo>
                <a:lnTo>
                  <a:pt x="1967704" y="2926304"/>
                </a:lnTo>
                <a:lnTo>
                  <a:pt x="1962147" y="2928949"/>
                </a:lnTo>
                <a:lnTo>
                  <a:pt x="1959236" y="2930008"/>
                </a:lnTo>
                <a:lnTo>
                  <a:pt x="1956061" y="2931330"/>
                </a:lnTo>
                <a:lnTo>
                  <a:pt x="1952885" y="2931859"/>
                </a:lnTo>
                <a:lnTo>
                  <a:pt x="1949974" y="2932388"/>
                </a:lnTo>
                <a:lnTo>
                  <a:pt x="1946270" y="2932653"/>
                </a:lnTo>
                <a:lnTo>
                  <a:pt x="1943094" y="2932916"/>
                </a:lnTo>
                <a:lnTo>
                  <a:pt x="1935155" y="2919163"/>
                </a:lnTo>
                <a:lnTo>
                  <a:pt x="1937802" y="2912285"/>
                </a:lnTo>
                <a:lnTo>
                  <a:pt x="1930127" y="2909905"/>
                </a:lnTo>
                <a:lnTo>
                  <a:pt x="1931980" y="2901969"/>
                </a:lnTo>
                <a:lnTo>
                  <a:pt x="1922718" y="2902763"/>
                </a:lnTo>
                <a:lnTo>
                  <a:pt x="1923776" y="2908054"/>
                </a:lnTo>
                <a:lnTo>
                  <a:pt x="1918484" y="2907524"/>
                </a:lnTo>
                <a:lnTo>
                  <a:pt x="1913191" y="2906730"/>
                </a:lnTo>
                <a:lnTo>
                  <a:pt x="1908957" y="2905408"/>
                </a:lnTo>
                <a:lnTo>
                  <a:pt x="1906840" y="2904614"/>
                </a:lnTo>
                <a:lnTo>
                  <a:pt x="1904988" y="2903557"/>
                </a:lnTo>
                <a:lnTo>
                  <a:pt x="1903665" y="2902763"/>
                </a:lnTo>
                <a:lnTo>
                  <a:pt x="1902341" y="2901704"/>
                </a:lnTo>
                <a:lnTo>
                  <a:pt x="1901548" y="2900118"/>
                </a:lnTo>
                <a:lnTo>
                  <a:pt x="1901283" y="2899060"/>
                </a:lnTo>
                <a:lnTo>
                  <a:pt x="1901283" y="2897208"/>
                </a:lnTo>
                <a:lnTo>
                  <a:pt x="1901812" y="2895356"/>
                </a:lnTo>
                <a:lnTo>
                  <a:pt x="1902871" y="2893504"/>
                </a:lnTo>
                <a:lnTo>
                  <a:pt x="1904458" y="2891124"/>
                </a:lnTo>
                <a:lnTo>
                  <a:pt x="1902871" y="2891124"/>
                </a:lnTo>
                <a:lnTo>
                  <a:pt x="1900224" y="2891652"/>
                </a:lnTo>
                <a:lnTo>
                  <a:pt x="1893609" y="2893240"/>
                </a:lnTo>
                <a:lnTo>
                  <a:pt x="1876673" y="2897736"/>
                </a:lnTo>
                <a:lnTo>
                  <a:pt x="1869528" y="2899324"/>
                </a:lnTo>
                <a:lnTo>
                  <a:pt x="1866881" y="2899853"/>
                </a:lnTo>
                <a:lnTo>
                  <a:pt x="1865029" y="2899853"/>
                </a:lnTo>
                <a:lnTo>
                  <a:pt x="1864764" y="2899853"/>
                </a:lnTo>
                <a:lnTo>
                  <a:pt x="1864500" y="2899588"/>
                </a:lnTo>
                <a:lnTo>
                  <a:pt x="1864500" y="2899324"/>
                </a:lnTo>
                <a:lnTo>
                  <a:pt x="1865029" y="2898796"/>
                </a:lnTo>
                <a:lnTo>
                  <a:pt x="1866881" y="2897208"/>
                </a:lnTo>
                <a:lnTo>
                  <a:pt x="1870322" y="2895092"/>
                </a:lnTo>
                <a:lnTo>
                  <a:pt x="1866352" y="2887949"/>
                </a:lnTo>
                <a:lnTo>
                  <a:pt x="1837772" y="2906202"/>
                </a:lnTo>
                <a:lnTo>
                  <a:pt x="1842271" y="2898796"/>
                </a:lnTo>
                <a:lnTo>
                  <a:pt x="1839625" y="2901969"/>
                </a:lnTo>
                <a:lnTo>
                  <a:pt x="1836978" y="2904879"/>
                </a:lnTo>
                <a:lnTo>
                  <a:pt x="1833803" y="2906995"/>
                </a:lnTo>
                <a:lnTo>
                  <a:pt x="1830627" y="2908846"/>
                </a:lnTo>
                <a:lnTo>
                  <a:pt x="1826923" y="2910169"/>
                </a:lnTo>
                <a:lnTo>
                  <a:pt x="1823218" y="2910963"/>
                </a:lnTo>
                <a:lnTo>
                  <a:pt x="1819248" y="2911227"/>
                </a:lnTo>
                <a:lnTo>
                  <a:pt x="1815014" y="2910963"/>
                </a:lnTo>
                <a:lnTo>
                  <a:pt x="1817396" y="2908054"/>
                </a:lnTo>
                <a:lnTo>
                  <a:pt x="1818719" y="2904879"/>
                </a:lnTo>
                <a:lnTo>
                  <a:pt x="1819513" y="2901704"/>
                </a:lnTo>
                <a:lnTo>
                  <a:pt x="1819513" y="2898531"/>
                </a:lnTo>
                <a:lnTo>
                  <a:pt x="1819248" y="2895092"/>
                </a:lnTo>
                <a:lnTo>
                  <a:pt x="1818455" y="2891918"/>
                </a:lnTo>
                <a:lnTo>
                  <a:pt x="1817131" y="2888744"/>
                </a:lnTo>
                <a:lnTo>
                  <a:pt x="1814750" y="2885569"/>
                </a:lnTo>
                <a:lnTo>
                  <a:pt x="1812633" y="2889273"/>
                </a:lnTo>
                <a:lnTo>
                  <a:pt x="1809986" y="2892711"/>
                </a:lnTo>
                <a:lnTo>
                  <a:pt x="1807076" y="2895885"/>
                </a:lnTo>
                <a:lnTo>
                  <a:pt x="1803900" y="2898531"/>
                </a:lnTo>
                <a:lnTo>
                  <a:pt x="1799931" y="2900647"/>
                </a:lnTo>
                <a:lnTo>
                  <a:pt x="1796226" y="2902763"/>
                </a:lnTo>
                <a:lnTo>
                  <a:pt x="1791992" y="2904614"/>
                </a:lnTo>
                <a:lnTo>
                  <a:pt x="1787758" y="2905673"/>
                </a:lnTo>
                <a:lnTo>
                  <a:pt x="1782994" y="2906995"/>
                </a:lnTo>
                <a:lnTo>
                  <a:pt x="1778231" y="2907789"/>
                </a:lnTo>
                <a:lnTo>
                  <a:pt x="1773203" y="2908582"/>
                </a:lnTo>
                <a:lnTo>
                  <a:pt x="1768175" y="2909375"/>
                </a:lnTo>
                <a:lnTo>
                  <a:pt x="1758120" y="2909905"/>
                </a:lnTo>
                <a:lnTo>
                  <a:pt x="1747534" y="2910433"/>
                </a:lnTo>
                <a:lnTo>
                  <a:pt x="1727158" y="2910963"/>
                </a:lnTo>
                <a:lnTo>
                  <a:pt x="1717632" y="2911491"/>
                </a:lnTo>
                <a:lnTo>
                  <a:pt x="1713133" y="2912021"/>
                </a:lnTo>
                <a:lnTo>
                  <a:pt x="1709163" y="2912814"/>
                </a:lnTo>
                <a:lnTo>
                  <a:pt x="1704929" y="2913344"/>
                </a:lnTo>
                <a:lnTo>
                  <a:pt x="1701225" y="2914666"/>
                </a:lnTo>
                <a:lnTo>
                  <a:pt x="1697784" y="2915724"/>
                </a:lnTo>
                <a:lnTo>
                  <a:pt x="1694874" y="2917046"/>
                </a:lnTo>
                <a:lnTo>
                  <a:pt x="1691963" y="2918898"/>
                </a:lnTo>
                <a:lnTo>
                  <a:pt x="1689846" y="2921014"/>
                </a:lnTo>
                <a:lnTo>
                  <a:pt x="1687993" y="2923394"/>
                </a:lnTo>
                <a:lnTo>
                  <a:pt x="1686405" y="2926304"/>
                </a:lnTo>
                <a:lnTo>
                  <a:pt x="1718955" y="2927096"/>
                </a:lnTo>
                <a:lnTo>
                  <a:pt x="1712339" y="2933710"/>
                </a:lnTo>
                <a:lnTo>
                  <a:pt x="1718425" y="2939529"/>
                </a:lnTo>
                <a:lnTo>
                  <a:pt x="1731392" y="2932124"/>
                </a:lnTo>
                <a:lnTo>
                  <a:pt x="1734038" y="2940057"/>
                </a:lnTo>
                <a:lnTo>
                  <a:pt x="1713662" y="2957250"/>
                </a:lnTo>
                <a:lnTo>
                  <a:pt x="1717632" y="2960955"/>
                </a:lnTo>
                <a:lnTo>
                  <a:pt x="1721072" y="2964393"/>
                </a:lnTo>
                <a:lnTo>
                  <a:pt x="1724247" y="2968097"/>
                </a:lnTo>
                <a:lnTo>
                  <a:pt x="1727158" y="2972064"/>
                </a:lnTo>
                <a:lnTo>
                  <a:pt x="1730069" y="2975767"/>
                </a:lnTo>
                <a:lnTo>
                  <a:pt x="1732715" y="2980262"/>
                </a:lnTo>
                <a:lnTo>
                  <a:pt x="1735097" y="2984230"/>
                </a:lnTo>
                <a:lnTo>
                  <a:pt x="1737214" y="2988991"/>
                </a:lnTo>
                <a:lnTo>
                  <a:pt x="1721336" y="2994019"/>
                </a:lnTo>
                <a:lnTo>
                  <a:pt x="1718425" y="2988463"/>
                </a:lnTo>
                <a:lnTo>
                  <a:pt x="1715250" y="2983173"/>
                </a:lnTo>
                <a:lnTo>
                  <a:pt x="1711280" y="2978410"/>
                </a:lnTo>
                <a:lnTo>
                  <a:pt x="1707311" y="2974443"/>
                </a:lnTo>
                <a:lnTo>
                  <a:pt x="1702548" y="2970742"/>
                </a:lnTo>
                <a:lnTo>
                  <a:pt x="1697520" y="2967568"/>
                </a:lnTo>
                <a:lnTo>
                  <a:pt x="1691963" y="2964922"/>
                </a:lnTo>
                <a:lnTo>
                  <a:pt x="1686141" y="2962806"/>
                </a:lnTo>
                <a:lnTo>
                  <a:pt x="1687199" y="2966775"/>
                </a:lnTo>
                <a:lnTo>
                  <a:pt x="1687729" y="2970214"/>
                </a:lnTo>
                <a:lnTo>
                  <a:pt x="1687729" y="2973389"/>
                </a:lnTo>
                <a:lnTo>
                  <a:pt x="1687199" y="2976296"/>
                </a:lnTo>
                <a:lnTo>
                  <a:pt x="1686405" y="2979204"/>
                </a:lnTo>
                <a:lnTo>
                  <a:pt x="1685347" y="2981586"/>
                </a:lnTo>
                <a:lnTo>
                  <a:pt x="1684024" y="2983702"/>
                </a:lnTo>
                <a:lnTo>
                  <a:pt x="1682701" y="2985819"/>
                </a:lnTo>
                <a:lnTo>
                  <a:pt x="1681378" y="2986875"/>
                </a:lnTo>
                <a:lnTo>
                  <a:pt x="1680054" y="2988199"/>
                </a:lnTo>
                <a:lnTo>
                  <a:pt x="1678731" y="2988728"/>
                </a:lnTo>
                <a:lnTo>
                  <a:pt x="1677673" y="2988728"/>
                </a:lnTo>
                <a:lnTo>
                  <a:pt x="1676879" y="2988463"/>
                </a:lnTo>
                <a:lnTo>
                  <a:pt x="1676350" y="2987669"/>
                </a:lnTo>
                <a:lnTo>
                  <a:pt x="1676085" y="2986082"/>
                </a:lnTo>
                <a:lnTo>
                  <a:pt x="1676879" y="2983966"/>
                </a:lnTo>
                <a:lnTo>
                  <a:pt x="1661266" y="2983437"/>
                </a:lnTo>
                <a:lnTo>
                  <a:pt x="1660207" y="2984496"/>
                </a:lnTo>
                <a:lnTo>
                  <a:pt x="1658884" y="2985819"/>
                </a:lnTo>
                <a:lnTo>
                  <a:pt x="1657296" y="2986347"/>
                </a:lnTo>
                <a:lnTo>
                  <a:pt x="1655973" y="2986611"/>
                </a:lnTo>
                <a:lnTo>
                  <a:pt x="1654121" y="2986875"/>
                </a:lnTo>
                <a:lnTo>
                  <a:pt x="1652533" y="2986875"/>
                </a:lnTo>
                <a:lnTo>
                  <a:pt x="1650681" y="2986611"/>
                </a:lnTo>
                <a:lnTo>
                  <a:pt x="1648564" y="2986082"/>
                </a:lnTo>
                <a:lnTo>
                  <a:pt x="1644065" y="2984496"/>
                </a:lnTo>
                <a:lnTo>
                  <a:pt x="1639831" y="2982379"/>
                </a:lnTo>
                <a:lnTo>
                  <a:pt x="1635068" y="2979734"/>
                </a:lnTo>
                <a:lnTo>
                  <a:pt x="1630304" y="2976296"/>
                </a:lnTo>
                <a:lnTo>
                  <a:pt x="1625806" y="2973121"/>
                </a:lnTo>
                <a:lnTo>
                  <a:pt x="1621307" y="2969420"/>
                </a:lnTo>
                <a:lnTo>
                  <a:pt x="1612839" y="2962013"/>
                </a:lnTo>
                <a:lnTo>
                  <a:pt x="1605959" y="2955400"/>
                </a:lnTo>
                <a:lnTo>
                  <a:pt x="1601725" y="2950638"/>
                </a:lnTo>
                <a:lnTo>
                  <a:pt x="1589287" y="2964659"/>
                </a:lnTo>
                <a:lnTo>
                  <a:pt x="1579761" y="2965715"/>
                </a:lnTo>
                <a:lnTo>
                  <a:pt x="1574733" y="2965715"/>
                </a:lnTo>
                <a:lnTo>
                  <a:pt x="1569440" y="2966246"/>
                </a:lnTo>
                <a:lnTo>
                  <a:pt x="1564412" y="2965715"/>
                </a:lnTo>
                <a:lnTo>
                  <a:pt x="1559384" y="2965187"/>
                </a:lnTo>
                <a:lnTo>
                  <a:pt x="1554356" y="2964393"/>
                </a:lnTo>
                <a:lnTo>
                  <a:pt x="1550122" y="2963336"/>
                </a:lnTo>
                <a:lnTo>
                  <a:pt x="1545888" y="2961748"/>
                </a:lnTo>
                <a:lnTo>
                  <a:pt x="1542448" y="2959633"/>
                </a:lnTo>
                <a:lnTo>
                  <a:pt x="1540860" y="2958573"/>
                </a:lnTo>
                <a:lnTo>
                  <a:pt x="1539537" y="2957250"/>
                </a:lnTo>
                <a:lnTo>
                  <a:pt x="1538214" y="2955928"/>
                </a:lnTo>
                <a:lnTo>
                  <a:pt x="1537156" y="2954077"/>
                </a:lnTo>
                <a:lnTo>
                  <a:pt x="1536097" y="2952489"/>
                </a:lnTo>
                <a:lnTo>
                  <a:pt x="1535568" y="2950638"/>
                </a:lnTo>
                <a:lnTo>
                  <a:pt x="1535039" y="2948522"/>
                </a:lnTo>
                <a:lnTo>
                  <a:pt x="1535039" y="2946407"/>
                </a:lnTo>
                <a:lnTo>
                  <a:pt x="1535039" y="2944027"/>
                </a:lnTo>
                <a:lnTo>
                  <a:pt x="1535303" y="2941381"/>
                </a:lnTo>
                <a:lnTo>
                  <a:pt x="1535498" y="2940504"/>
                </a:lnTo>
                <a:lnTo>
                  <a:pt x="1535568" y="2940323"/>
                </a:lnTo>
                <a:lnTo>
                  <a:pt x="1536891" y="2936355"/>
                </a:lnTo>
                <a:lnTo>
                  <a:pt x="1535832" y="2939000"/>
                </a:lnTo>
                <a:lnTo>
                  <a:pt x="1535498" y="2940504"/>
                </a:lnTo>
                <a:lnTo>
                  <a:pt x="1534245" y="2943762"/>
                </a:lnTo>
                <a:lnTo>
                  <a:pt x="1532657" y="2947200"/>
                </a:lnTo>
                <a:lnTo>
                  <a:pt x="1531069" y="2950108"/>
                </a:lnTo>
                <a:lnTo>
                  <a:pt x="1529217" y="2952489"/>
                </a:lnTo>
                <a:lnTo>
                  <a:pt x="1527364" y="2954077"/>
                </a:lnTo>
                <a:lnTo>
                  <a:pt x="1525247" y="2955664"/>
                </a:lnTo>
                <a:lnTo>
                  <a:pt x="1523660" y="2956458"/>
                </a:lnTo>
                <a:lnTo>
                  <a:pt x="1521543" y="2956722"/>
                </a:lnTo>
                <a:lnTo>
                  <a:pt x="1519426" y="2956722"/>
                </a:lnTo>
                <a:lnTo>
                  <a:pt x="1517573" y="2956194"/>
                </a:lnTo>
                <a:lnTo>
                  <a:pt x="1515456" y="2955400"/>
                </a:lnTo>
                <a:lnTo>
                  <a:pt x="1513339" y="2953812"/>
                </a:lnTo>
                <a:lnTo>
                  <a:pt x="1511222" y="2951696"/>
                </a:lnTo>
                <a:lnTo>
                  <a:pt x="1509105" y="2949316"/>
                </a:lnTo>
                <a:lnTo>
                  <a:pt x="1507517" y="2946407"/>
                </a:lnTo>
                <a:lnTo>
                  <a:pt x="1504077" y="2962277"/>
                </a:lnTo>
                <a:lnTo>
                  <a:pt x="1497197" y="2963864"/>
                </a:lnTo>
                <a:lnTo>
                  <a:pt x="1490846" y="2965451"/>
                </a:lnTo>
                <a:lnTo>
                  <a:pt x="1484230" y="2967568"/>
                </a:lnTo>
                <a:lnTo>
                  <a:pt x="1478144" y="2969948"/>
                </a:lnTo>
                <a:lnTo>
                  <a:pt x="1472057" y="2972592"/>
                </a:lnTo>
                <a:lnTo>
                  <a:pt x="1465706" y="2975767"/>
                </a:lnTo>
                <a:lnTo>
                  <a:pt x="1459884" y="2978940"/>
                </a:lnTo>
                <a:lnTo>
                  <a:pt x="1454063" y="2982643"/>
                </a:lnTo>
                <a:lnTo>
                  <a:pt x="1467029" y="2971536"/>
                </a:lnTo>
                <a:lnTo>
                  <a:pt x="1459355" y="2968890"/>
                </a:lnTo>
                <a:lnTo>
                  <a:pt x="1457503" y="2960161"/>
                </a:lnTo>
                <a:lnTo>
                  <a:pt x="1443742" y="2969154"/>
                </a:lnTo>
                <a:lnTo>
                  <a:pt x="1446653" y="2987140"/>
                </a:lnTo>
                <a:lnTo>
                  <a:pt x="1442684" y="2990314"/>
                </a:lnTo>
                <a:lnTo>
                  <a:pt x="1437920" y="2994019"/>
                </a:lnTo>
                <a:lnTo>
                  <a:pt x="1427600" y="3002482"/>
                </a:lnTo>
                <a:lnTo>
                  <a:pt x="1416485" y="3011476"/>
                </a:lnTo>
                <a:lnTo>
                  <a:pt x="1405371" y="3020734"/>
                </a:lnTo>
                <a:lnTo>
                  <a:pt x="1400079" y="3024700"/>
                </a:lnTo>
                <a:lnTo>
                  <a:pt x="1394786" y="3028405"/>
                </a:lnTo>
                <a:lnTo>
                  <a:pt x="1390287" y="3031577"/>
                </a:lnTo>
                <a:lnTo>
                  <a:pt x="1386053" y="3033960"/>
                </a:lnTo>
                <a:lnTo>
                  <a:pt x="1382613" y="3035283"/>
                </a:lnTo>
                <a:lnTo>
                  <a:pt x="1381025" y="3035547"/>
                </a:lnTo>
                <a:lnTo>
                  <a:pt x="1379438" y="3035811"/>
                </a:lnTo>
                <a:lnTo>
                  <a:pt x="1378379" y="3035811"/>
                </a:lnTo>
                <a:lnTo>
                  <a:pt x="1377321" y="3035283"/>
                </a:lnTo>
                <a:lnTo>
                  <a:pt x="1376527" y="3034754"/>
                </a:lnTo>
                <a:lnTo>
                  <a:pt x="1375998" y="3033696"/>
                </a:lnTo>
                <a:lnTo>
                  <a:pt x="1359855" y="3028668"/>
                </a:lnTo>
                <a:lnTo>
                  <a:pt x="1349535" y="3039776"/>
                </a:lnTo>
                <a:lnTo>
                  <a:pt x="1355886" y="3045330"/>
                </a:lnTo>
                <a:lnTo>
                  <a:pt x="1352975" y="3048506"/>
                </a:lnTo>
                <a:lnTo>
                  <a:pt x="1337362" y="3047711"/>
                </a:lnTo>
                <a:lnTo>
                  <a:pt x="1335775" y="3050093"/>
                </a:lnTo>
                <a:lnTo>
                  <a:pt x="1334186" y="3052474"/>
                </a:lnTo>
                <a:lnTo>
                  <a:pt x="1332070" y="3054061"/>
                </a:lnTo>
                <a:lnTo>
                  <a:pt x="1329688" y="3055912"/>
                </a:lnTo>
                <a:lnTo>
                  <a:pt x="1324660" y="3058822"/>
                </a:lnTo>
                <a:lnTo>
                  <a:pt x="1319897" y="3061202"/>
                </a:lnTo>
                <a:lnTo>
                  <a:pt x="1318044" y="3062260"/>
                </a:lnTo>
                <a:lnTo>
                  <a:pt x="1316192" y="3063584"/>
                </a:lnTo>
                <a:lnTo>
                  <a:pt x="1315134" y="3064641"/>
                </a:lnTo>
                <a:lnTo>
                  <a:pt x="1314340" y="3066228"/>
                </a:lnTo>
                <a:lnTo>
                  <a:pt x="1314340" y="3067551"/>
                </a:lnTo>
                <a:lnTo>
                  <a:pt x="1315398" y="3069137"/>
                </a:lnTo>
                <a:lnTo>
                  <a:pt x="1316721" y="3070989"/>
                </a:lnTo>
                <a:lnTo>
                  <a:pt x="1319368" y="3073105"/>
                </a:lnTo>
                <a:lnTo>
                  <a:pt x="1306665" y="3086595"/>
                </a:lnTo>
                <a:lnTo>
                  <a:pt x="1300579" y="3093474"/>
                </a:lnTo>
                <a:lnTo>
                  <a:pt x="1294757" y="3099820"/>
                </a:lnTo>
                <a:lnTo>
                  <a:pt x="1289464" y="3106169"/>
                </a:lnTo>
                <a:lnTo>
                  <a:pt x="1284966" y="3112518"/>
                </a:lnTo>
                <a:lnTo>
                  <a:pt x="1283114" y="3115426"/>
                </a:lnTo>
                <a:lnTo>
                  <a:pt x="1281261" y="3118335"/>
                </a:lnTo>
                <a:lnTo>
                  <a:pt x="1280202" y="3121245"/>
                </a:lnTo>
                <a:lnTo>
                  <a:pt x="1278879" y="3123891"/>
                </a:lnTo>
                <a:lnTo>
                  <a:pt x="1286554" y="3124419"/>
                </a:lnTo>
                <a:lnTo>
                  <a:pt x="1283378" y="3134470"/>
                </a:lnTo>
                <a:lnTo>
                  <a:pt x="1280732" y="3144521"/>
                </a:lnTo>
                <a:lnTo>
                  <a:pt x="1278615" y="3154574"/>
                </a:lnTo>
                <a:lnTo>
                  <a:pt x="1276762" y="3164623"/>
                </a:lnTo>
                <a:lnTo>
                  <a:pt x="1276233" y="3169650"/>
                </a:lnTo>
                <a:lnTo>
                  <a:pt x="1275969" y="3174675"/>
                </a:lnTo>
                <a:lnTo>
                  <a:pt x="1275969" y="3179965"/>
                </a:lnTo>
                <a:lnTo>
                  <a:pt x="1275969" y="3184992"/>
                </a:lnTo>
                <a:lnTo>
                  <a:pt x="1275969" y="3189752"/>
                </a:lnTo>
                <a:lnTo>
                  <a:pt x="1276498" y="3194777"/>
                </a:lnTo>
                <a:lnTo>
                  <a:pt x="1277292" y="3199804"/>
                </a:lnTo>
                <a:lnTo>
                  <a:pt x="1278350" y="3204831"/>
                </a:lnTo>
                <a:lnTo>
                  <a:pt x="1283114" y="3200069"/>
                </a:lnTo>
                <a:lnTo>
                  <a:pt x="1282055" y="3203243"/>
                </a:lnTo>
                <a:lnTo>
                  <a:pt x="1283114" y="3202979"/>
                </a:lnTo>
                <a:lnTo>
                  <a:pt x="1278879" y="3210915"/>
                </a:lnTo>
                <a:lnTo>
                  <a:pt x="1275175" y="3218848"/>
                </a:lnTo>
                <a:lnTo>
                  <a:pt x="1271205" y="3227047"/>
                </a:lnTo>
                <a:lnTo>
                  <a:pt x="1267765" y="3234980"/>
                </a:lnTo>
                <a:lnTo>
                  <a:pt x="1261149" y="3251383"/>
                </a:lnTo>
                <a:lnTo>
                  <a:pt x="1254799" y="3268046"/>
                </a:lnTo>
                <a:lnTo>
                  <a:pt x="1242625" y="3301636"/>
                </a:lnTo>
                <a:lnTo>
                  <a:pt x="1236010" y="3318035"/>
                </a:lnTo>
                <a:lnTo>
                  <a:pt x="1229925" y="3333363"/>
                </a:lnTo>
                <a:lnTo>
                  <a:pt x="1229979" y="3332456"/>
                </a:lnTo>
                <a:lnTo>
                  <a:pt x="1230982" y="3328616"/>
                </a:lnTo>
                <a:lnTo>
                  <a:pt x="1233099" y="3322266"/>
                </a:lnTo>
                <a:lnTo>
                  <a:pt x="1235480" y="3315919"/>
                </a:lnTo>
                <a:lnTo>
                  <a:pt x="1238127" y="3309572"/>
                </a:lnTo>
                <a:lnTo>
                  <a:pt x="1243684" y="3296347"/>
                </a:lnTo>
                <a:lnTo>
                  <a:pt x="1248976" y="3283387"/>
                </a:lnTo>
                <a:lnTo>
                  <a:pt x="1251358" y="3277304"/>
                </a:lnTo>
                <a:lnTo>
                  <a:pt x="1253475" y="3271484"/>
                </a:lnTo>
                <a:lnTo>
                  <a:pt x="1255063" y="3265931"/>
                </a:lnTo>
                <a:lnTo>
                  <a:pt x="1256386" y="3260903"/>
                </a:lnTo>
                <a:lnTo>
                  <a:pt x="1256651" y="3256142"/>
                </a:lnTo>
                <a:lnTo>
                  <a:pt x="1256651" y="3254027"/>
                </a:lnTo>
                <a:lnTo>
                  <a:pt x="1256651" y="3251910"/>
                </a:lnTo>
                <a:lnTo>
                  <a:pt x="1256122" y="3250324"/>
                </a:lnTo>
                <a:lnTo>
                  <a:pt x="1255327" y="3248474"/>
                </a:lnTo>
                <a:lnTo>
                  <a:pt x="1254534" y="3247151"/>
                </a:lnTo>
                <a:lnTo>
                  <a:pt x="1253740" y="3245829"/>
                </a:lnTo>
                <a:lnTo>
                  <a:pt x="1245801" y="3247681"/>
                </a:lnTo>
                <a:lnTo>
                  <a:pt x="1244213" y="3250590"/>
                </a:lnTo>
                <a:lnTo>
                  <a:pt x="1243155" y="3253497"/>
                </a:lnTo>
                <a:lnTo>
                  <a:pt x="1242361" y="3256672"/>
                </a:lnTo>
                <a:lnTo>
                  <a:pt x="1241302" y="3259846"/>
                </a:lnTo>
                <a:lnTo>
                  <a:pt x="1240244" y="3266988"/>
                </a:lnTo>
                <a:lnTo>
                  <a:pt x="1238921" y="3274393"/>
                </a:lnTo>
                <a:lnTo>
                  <a:pt x="1238127" y="3281271"/>
                </a:lnTo>
                <a:lnTo>
                  <a:pt x="1237333" y="3288675"/>
                </a:lnTo>
                <a:lnTo>
                  <a:pt x="1235745" y="3295817"/>
                </a:lnTo>
                <a:lnTo>
                  <a:pt x="1234951" y="3298992"/>
                </a:lnTo>
                <a:lnTo>
                  <a:pt x="1234158" y="3302167"/>
                </a:lnTo>
                <a:lnTo>
                  <a:pt x="1228865" y="3298992"/>
                </a:lnTo>
                <a:lnTo>
                  <a:pt x="1229394" y="3303224"/>
                </a:lnTo>
                <a:lnTo>
                  <a:pt x="1229923" y="3307455"/>
                </a:lnTo>
                <a:lnTo>
                  <a:pt x="1230188" y="3311951"/>
                </a:lnTo>
                <a:lnTo>
                  <a:pt x="1230453" y="3316184"/>
                </a:lnTo>
                <a:lnTo>
                  <a:pt x="1230453" y="3324647"/>
                </a:lnTo>
                <a:lnTo>
                  <a:pt x="1229979" y="3332456"/>
                </a:lnTo>
                <a:lnTo>
                  <a:pt x="1229394" y="3334699"/>
                </a:lnTo>
                <a:lnTo>
                  <a:pt x="1229925" y="3333363"/>
                </a:lnTo>
                <a:lnTo>
                  <a:pt x="1229923" y="3333375"/>
                </a:lnTo>
                <a:lnTo>
                  <a:pt x="1228865" y="3341841"/>
                </a:lnTo>
                <a:lnTo>
                  <a:pt x="1227277" y="3350306"/>
                </a:lnTo>
                <a:lnTo>
                  <a:pt x="1225160" y="3358505"/>
                </a:lnTo>
                <a:lnTo>
                  <a:pt x="1223308" y="3366968"/>
                </a:lnTo>
                <a:lnTo>
                  <a:pt x="1218809" y="3383895"/>
                </a:lnTo>
                <a:lnTo>
                  <a:pt x="1214311" y="3400558"/>
                </a:lnTo>
                <a:lnTo>
                  <a:pt x="1212723" y="3409022"/>
                </a:lnTo>
                <a:lnTo>
                  <a:pt x="1210870" y="3417484"/>
                </a:lnTo>
                <a:lnTo>
                  <a:pt x="1209812" y="3425684"/>
                </a:lnTo>
                <a:lnTo>
                  <a:pt x="1209018" y="3434146"/>
                </a:lnTo>
                <a:lnTo>
                  <a:pt x="1209018" y="3438907"/>
                </a:lnTo>
                <a:lnTo>
                  <a:pt x="1209812" y="3443404"/>
                </a:lnTo>
                <a:lnTo>
                  <a:pt x="1210870" y="3448165"/>
                </a:lnTo>
                <a:lnTo>
                  <a:pt x="1211929" y="3452662"/>
                </a:lnTo>
                <a:lnTo>
                  <a:pt x="1213781" y="3456894"/>
                </a:lnTo>
                <a:lnTo>
                  <a:pt x="1215634" y="3461391"/>
                </a:lnTo>
                <a:lnTo>
                  <a:pt x="1219074" y="3470119"/>
                </a:lnTo>
                <a:lnTo>
                  <a:pt x="1220662" y="3474616"/>
                </a:lnTo>
                <a:lnTo>
                  <a:pt x="1221984" y="3478584"/>
                </a:lnTo>
                <a:lnTo>
                  <a:pt x="1222778" y="3483345"/>
                </a:lnTo>
                <a:lnTo>
                  <a:pt x="1223837" y="3487842"/>
                </a:lnTo>
                <a:lnTo>
                  <a:pt x="1223837" y="3492074"/>
                </a:lnTo>
                <a:lnTo>
                  <a:pt x="1223572" y="3496835"/>
                </a:lnTo>
                <a:lnTo>
                  <a:pt x="1222778" y="3499215"/>
                </a:lnTo>
                <a:lnTo>
                  <a:pt x="1222249" y="3501860"/>
                </a:lnTo>
                <a:lnTo>
                  <a:pt x="1221455" y="3504241"/>
                </a:lnTo>
                <a:lnTo>
                  <a:pt x="1221373" y="3504389"/>
                </a:lnTo>
                <a:lnTo>
                  <a:pt x="1221071" y="3503573"/>
                </a:lnTo>
                <a:lnTo>
                  <a:pt x="1221191" y="3503183"/>
                </a:lnTo>
                <a:lnTo>
                  <a:pt x="1221455" y="3500273"/>
                </a:lnTo>
                <a:lnTo>
                  <a:pt x="1221720" y="3497099"/>
                </a:lnTo>
                <a:lnTo>
                  <a:pt x="1221720" y="3494190"/>
                </a:lnTo>
                <a:lnTo>
                  <a:pt x="1221455" y="3491016"/>
                </a:lnTo>
                <a:lnTo>
                  <a:pt x="1220926" y="3488106"/>
                </a:lnTo>
                <a:lnTo>
                  <a:pt x="1219338" y="3482551"/>
                </a:lnTo>
                <a:lnTo>
                  <a:pt x="1216956" y="3476732"/>
                </a:lnTo>
                <a:lnTo>
                  <a:pt x="1214575" y="3470648"/>
                </a:lnTo>
                <a:lnTo>
                  <a:pt x="1209282" y="3459010"/>
                </a:lnTo>
                <a:lnTo>
                  <a:pt x="1210076" y="3464300"/>
                </a:lnTo>
                <a:lnTo>
                  <a:pt x="1210870" y="3469855"/>
                </a:lnTo>
                <a:lnTo>
                  <a:pt x="1212193" y="3475939"/>
                </a:lnTo>
                <a:lnTo>
                  <a:pt x="1214046" y="3482287"/>
                </a:lnTo>
                <a:lnTo>
                  <a:pt x="1216163" y="3488900"/>
                </a:lnTo>
                <a:lnTo>
                  <a:pt x="1218280" y="3496041"/>
                </a:lnTo>
                <a:lnTo>
                  <a:pt x="1221071" y="3503573"/>
                </a:lnTo>
                <a:lnTo>
                  <a:pt x="1220133" y="3506622"/>
                </a:lnTo>
                <a:lnTo>
                  <a:pt x="1221373" y="3504389"/>
                </a:lnTo>
                <a:lnTo>
                  <a:pt x="1223572" y="3510325"/>
                </a:lnTo>
                <a:lnTo>
                  <a:pt x="1229394" y="3525931"/>
                </a:lnTo>
                <a:lnTo>
                  <a:pt x="1235745" y="3541537"/>
                </a:lnTo>
                <a:lnTo>
                  <a:pt x="1248976" y="3573278"/>
                </a:lnTo>
                <a:lnTo>
                  <a:pt x="1255857" y="3589148"/>
                </a:lnTo>
                <a:lnTo>
                  <a:pt x="1261943" y="3604225"/>
                </a:lnTo>
                <a:lnTo>
                  <a:pt x="1267236" y="3618244"/>
                </a:lnTo>
                <a:lnTo>
                  <a:pt x="1271999" y="3631470"/>
                </a:lnTo>
                <a:lnTo>
                  <a:pt x="1273851" y="3637553"/>
                </a:lnTo>
                <a:lnTo>
                  <a:pt x="1275704" y="3643108"/>
                </a:lnTo>
                <a:lnTo>
                  <a:pt x="1276762" y="3648398"/>
                </a:lnTo>
                <a:lnTo>
                  <a:pt x="1277821" y="3653424"/>
                </a:lnTo>
                <a:lnTo>
                  <a:pt x="1278350" y="3657921"/>
                </a:lnTo>
                <a:lnTo>
                  <a:pt x="1278615" y="3661624"/>
                </a:lnTo>
                <a:lnTo>
                  <a:pt x="1278350" y="3665062"/>
                </a:lnTo>
                <a:lnTo>
                  <a:pt x="1277821" y="3667707"/>
                </a:lnTo>
                <a:lnTo>
                  <a:pt x="1279674" y="3675378"/>
                </a:lnTo>
                <a:lnTo>
                  <a:pt x="1282055" y="3674320"/>
                </a:lnTo>
                <a:lnTo>
                  <a:pt x="1282319" y="3674320"/>
                </a:lnTo>
                <a:lnTo>
                  <a:pt x="1284436" y="3674056"/>
                </a:lnTo>
                <a:lnTo>
                  <a:pt x="1287612" y="3673262"/>
                </a:lnTo>
                <a:lnTo>
                  <a:pt x="1291052" y="3672998"/>
                </a:lnTo>
                <a:lnTo>
                  <a:pt x="1294228" y="3672998"/>
                </a:lnTo>
                <a:lnTo>
                  <a:pt x="1296874" y="3672998"/>
                </a:lnTo>
                <a:lnTo>
                  <a:pt x="1299785" y="3673262"/>
                </a:lnTo>
                <a:lnTo>
                  <a:pt x="1302431" y="3673791"/>
                </a:lnTo>
                <a:lnTo>
                  <a:pt x="1307459" y="3674849"/>
                </a:lnTo>
                <a:lnTo>
                  <a:pt x="1311958" y="3676701"/>
                </a:lnTo>
                <a:lnTo>
                  <a:pt x="1316456" y="3678552"/>
                </a:lnTo>
                <a:lnTo>
                  <a:pt x="1320690" y="3680933"/>
                </a:lnTo>
                <a:lnTo>
                  <a:pt x="1324660" y="3683578"/>
                </a:lnTo>
                <a:lnTo>
                  <a:pt x="1332599" y="3688339"/>
                </a:lnTo>
                <a:lnTo>
                  <a:pt x="1336833" y="3690720"/>
                </a:lnTo>
                <a:lnTo>
                  <a:pt x="1340802" y="3692836"/>
                </a:lnTo>
                <a:lnTo>
                  <a:pt x="1345565" y="3694158"/>
                </a:lnTo>
                <a:lnTo>
                  <a:pt x="1350593" y="3695481"/>
                </a:lnTo>
                <a:lnTo>
                  <a:pt x="1353240" y="3695745"/>
                </a:lnTo>
                <a:lnTo>
                  <a:pt x="1355886" y="3695745"/>
                </a:lnTo>
                <a:lnTo>
                  <a:pt x="1358532" y="3695745"/>
                </a:lnTo>
                <a:lnTo>
                  <a:pt x="1361443" y="3695481"/>
                </a:lnTo>
                <a:lnTo>
                  <a:pt x="1369911" y="3694158"/>
                </a:lnTo>
                <a:lnTo>
                  <a:pt x="1378644" y="3692836"/>
                </a:lnTo>
                <a:lnTo>
                  <a:pt x="1387641" y="3690984"/>
                </a:lnTo>
                <a:lnTo>
                  <a:pt x="1396638" y="3689133"/>
                </a:lnTo>
                <a:lnTo>
                  <a:pt x="1414633" y="3685165"/>
                </a:lnTo>
                <a:lnTo>
                  <a:pt x="1432628" y="3681197"/>
                </a:lnTo>
                <a:lnTo>
                  <a:pt x="1441096" y="3679875"/>
                </a:lnTo>
                <a:lnTo>
                  <a:pt x="1449299" y="3678288"/>
                </a:lnTo>
                <a:lnTo>
                  <a:pt x="1457238" y="3677494"/>
                </a:lnTo>
                <a:lnTo>
                  <a:pt x="1464912" y="3676965"/>
                </a:lnTo>
                <a:lnTo>
                  <a:pt x="1471793" y="3676965"/>
                </a:lnTo>
                <a:lnTo>
                  <a:pt x="1474968" y="3677230"/>
                </a:lnTo>
                <a:lnTo>
                  <a:pt x="1478144" y="3677759"/>
                </a:lnTo>
                <a:lnTo>
                  <a:pt x="1481055" y="3678288"/>
                </a:lnTo>
                <a:lnTo>
                  <a:pt x="1483966" y="3678817"/>
                </a:lnTo>
                <a:lnTo>
                  <a:pt x="1486347" y="3680139"/>
                </a:lnTo>
                <a:lnTo>
                  <a:pt x="1488993" y="3681197"/>
                </a:lnTo>
                <a:lnTo>
                  <a:pt x="1497197" y="3685430"/>
                </a:lnTo>
                <a:lnTo>
                  <a:pt x="1497462" y="3685165"/>
                </a:lnTo>
                <a:lnTo>
                  <a:pt x="1497726" y="3685165"/>
                </a:lnTo>
                <a:lnTo>
                  <a:pt x="1497991" y="3685165"/>
                </a:lnTo>
                <a:lnTo>
                  <a:pt x="1498255" y="3685165"/>
                </a:lnTo>
                <a:lnTo>
                  <a:pt x="1505136" y="3685694"/>
                </a:lnTo>
                <a:lnTo>
                  <a:pt x="1509634" y="3682784"/>
                </a:lnTo>
                <a:lnTo>
                  <a:pt x="1513339" y="3679875"/>
                </a:lnTo>
                <a:lnTo>
                  <a:pt x="1516515" y="3676965"/>
                </a:lnTo>
                <a:lnTo>
                  <a:pt x="1518102" y="3675378"/>
                </a:lnTo>
                <a:lnTo>
                  <a:pt x="1519161" y="3674056"/>
                </a:lnTo>
                <a:lnTo>
                  <a:pt x="1520484" y="3672204"/>
                </a:lnTo>
                <a:lnTo>
                  <a:pt x="1521013" y="3670617"/>
                </a:lnTo>
                <a:lnTo>
                  <a:pt x="1521543" y="3668766"/>
                </a:lnTo>
                <a:lnTo>
                  <a:pt x="1521807" y="3666914"/>
                </a:lnTo>
                <a:lnTo>
                  <a:pt x="1521807" y="3664798"/>
                </a:lnTo>
                <a:lnTo>
                  <a:pt x="1521543" y="3662417"/>
                </a:lnTo>
                <a:lnTo>
                  <a:pt x="1521013" y="3660301"/>
                </a:lnTo>
                <a:lnTo>
                  <a:pt x="1520219" y="3657921"/>
                </a:lnTo>
                <a:lnTo>
                  <a:pt x="1526571" y="3652366"/>
                </a:lnTo>
                <a:lnTo>
                  <a:pt x="1511487" y="3661888"/>
                </a:lnTo>
                <a:lnTo>
                  <a:pt x="1517838" y="3652630"/>
                </a:lnTo>
                <a:lnTo>
                  <a:pt x="1523924" y="3643373"/>
                </a:lnTo>
                <a:lnTo>
                  <a:pt x="1535039" y="3625122"/>
                </a:lnTo>
                <a:lnTo>
                  <a:pt x="1555944" y="3589148"/>
                </a:lnTo>
                <a:lnTo>
                  <a:pt x="1566265" y="3572484"/>
                </a:lnTo>
                <a:lnTo>
                  <a:pt x="1571028" y="3564285"/>
                </a:lnTo>
                <a:lnTo>
                  <a:pt x="1576320" y="3556614"/>
                </a:lnTo>
                <a:lnTo>
                  <a:pt x="1581613" y="3548943"/>
                </a:lnTo>
                <a:lnTo>
                  <a:pt x="1586906" y="3541537"/>
                </a:lnTo>
                <a:lnTo>
                  <a:pt x="1592463" y="3534395"/>
                </a:lnTo>
                <a:lnTo>
                  <a:pt x="1598549" y="3527518"/>
                </a:lnTo>
                <a:lnTo>
                  <a:pt x="1604371" y="3521170"/>
                </a:lnTo>
                <a:lnTo>
                  <a:pt x="1610457" y="3515086"/>
                </a:lnTo>
                <a:lnTo>
                  <a:pt x="1617073" y="3509267"/>
                </a:lnTo>
                <a:lnTo>
                  <a:pt x="1623953" y="3503712"/>
                </a:lnTo>
                <a:lnTo>
                  <a:pt x="1631098" y="3498686"/>
                </a:lnTo>
                <a:lnTo>
                  <a:pt x="1638508" y="3493925"/>
                </a:lnTo>
                <a:lnTo>
                  <a:pt x="1646447" y="3489429"/>
                </a:lnTo>
                <a:lnTo>
                  <a:pt x="1655179" y="3485725"/>
                </a:lnTo>
                <a:lnTo>
                  <a:pt x="1663912" y="3482551"/>
                </a:lnTo>
                <a:lnTo>
                  <a:pt x="1673174" y="3479642"/>
                </a:lnTo>
                <a:lnTo>
                  <a:pt x="1683230" y="3476997"/>
                </a:lnTo>
                <a:lnTo>
                  <a:pt x="1693815" y="3475145"/>
                </a:lnTo>
                <a:lnTo>
                  <a:pt x="1704929" y="3473558"/>
                </a:lnTo>
                <a:lnTo>
                  <a:pt x="1716573" y="3472765"/>
                </a:lnTo>
                <a:lnTo>
                  <a:pt x="1729011" y="3472236"/>
                </a:lnTo>
                <a:lnTo>
                  <a:pt x="1742242" y="3472500"/>
                </a:lnTo>
                <a:lnTo>
                  <a:pt x="1750181" y="3473029"/>
                </a:lnTo>
                <a:lnTo>
                  <a:pt x="1757061" y="3474087"/>
                </a:lnTo>
                <a:lnTo>
                  <a:pt x="1763147" y="3475674"/>
                </a:lnTo>
                <a:lnTo>
                  <a:pt x="1765529" y="3476732"/>
                </a:lnTo>
                <a:lnTo>
                  <a:pt x="1767911" y="3477526"/>
                </a:lnTo>
                <a:lnTo>
                  <a:pt x="1770028" y="3478584"/>
                </a:lnTo>
                <a:lnTo>
                  <a:pt x="1771880" y="3479906"/>
                </a:lnTo>
                <a:lnTo>
                  <a:pt x="1773468" y="3481229"/>
                </a:lnTo>
                <a:lnTo>
                  <a:pt x="1774791" y="3482551"/>
                </a:lnTo>
                <a:lnTo>
                  <a:pt x="1776114" y="3483874"/>
                </a:lnTo>
                <a:lnTo>
                  <a:pt x="1777173" y="3485725"/>
                </a:lnTo>
                <a:lnTo>
                  <a:pt x="1777967" y="3487048"/>
                </a:lnTo>
                <a:lnTo>
                  <a:pt x="1778496" y="3488900"/>
                </a:lnTo>
                <a:lnTo>
                  <a:pt x="1778760" y="3491016"/>
                </a:lnTo>
                <a:lnTo>
                  <a:pt x="1779025" y="3492867"/>
                </a:lnTo>
                <a:lnTo>
                  <a:pt x="1779025" y="3496835"/>
                </a:lnTo>
                <a:lnTo>
                  <a:pt x="1778496" y="3501067"/>
                </a:lnTo>
                <a:lnTo>
                  <a:pt x="1777437" y="3505299"/>
                </a:lnTo>
                <a:lnTo>
                  <a:pt x="1775850" y="3510060"/>
                </a:lnTo>
                <a:lnTo>
                  <a:pt x="1773997" y="3515086"/>
                </a:lnTo>
                <a:lnTo>
                  <a:pt x="1771616" y="3519847"/>
                </a:lnTo>
                <a:lnTo>
                  <a:pt x="1768969" y="3524873"/>
                </a:lnTo>
                <a:lnTo>
                  <a:pt x="1762618" y="3535453"/>
                </a:lnTo>
                <a:lnTo>
                  <a:pt x="1756267" y="3546033"/>
                </a:lnTo>
                <a:lnTo>
                  <a:pt x="1749916" y="3556878"/>
                </a:lnTo>
                <a:lnTo>
                  <a:pt x="1743565" y="3567194"/>
                </a:lnTo>
                <a:lnTo>
                  <a:pt x="1740919" y="3572484"/>
                </a:lnTo>
                <a:lnTo>
                  <a:pt x="1738272" y="3577245"/>
                </a:lnTo>
                <a:lnTo>
                  <a:pt x="1736420" y="3582271"/>
                </a:lnTo>
                <a:lnTo>
                  <a:pt x="1734832" y="3586768"/>
                </a:lnTo>
                <a:lnTo>
                  <a:pt x="1733774" y="3591264"/>
                </a:lnTo>
                <a:lnTo>
                  <a:pt x="1732980" y="3595497"/>
                </a:lnTo>
                <a:lnTo>
                  <a:pt x="1732980" y="3599200"/>
                </a:lnTo>
                <a:lnTo>
                  <a:pt x="1732980" y="3601316"/>
                </a:lnTo>
                <a:lnTo>
                  <a:pt x="1733774" y="3602903"/>
                </a:lnTo>
                <a:lnTo>
                  <a:pt x="1726364" y="3621418"/>
                </a:lnTo>
                <a:lnTo>
                  <a:pt x="1732980" y="3617980"/>
                </a:lnTo>
                <a:lnTo>
                  <a:pt x="1731921" y="3622741"/>
                </a:lnTo>
                <a:lnTo>
                  <a:pt x="1730863" y="3627238"/>
                </a:lnTo>
                <a:lnTo>
                  <a:pt x="1727423" y="3636760"/>
                </a:lnTo>
                <a:lnTo>
                  <a:pt x="1723718" y="3645753"/>
                </a:lnTo>
                <a:lnTo>
                  <a:pt x="1720013" y="3655011"/>
                </a:lnTo>
                <a:lnTo>
                  <a:pt x="1716308" y="3664269"/>
                </a:lnTo>
                <a:lnTo>
                  <a:pt x="1712868" y="3673262"/>
                </a:lnTo>
                <a:lnTo>
                  <a:pt x="1711280" y="3678288"/>
                </a:lnTo>
                <a:lnTo>
                  <a:pt x="1710222" y="3683049"/>
                </a:lnTo>
                <a:lnTo>
                  <a:pt x="1709163" y="3688075"/>
                </a:lnTo>
                <a:lnTo>
                  <a:pt x="1708370" y="3692836"/>
                </a:lnTo>
                <a:lnTo>
                  <a:pt x="1705723" y="3688339"/>
                </a:lnTo>
                <a:lnTo>
                  <a:pt x="1703871" y="3683578"/>
                </a:lnTo>
                <a:lnTo>
                  <a:pt x="1702283" y="3678552"/>
                </a:lnTo>
                <a:lnTo>
                  <a:pt x="1700695" y="3673791"/>
                </a:lnTo>
                <a:lnTo>
                  <a:pt x="1699901" y="3668766"/>
                </a:lnTo>
                <a:lnTo>
                  <a:pt x="1699372" y="3663475"/>
                </a:lnTo>
                <a:lnTo>
                  <a:pt x="1699372" y="3658185"/>
                </a:lnTo>
                <a:lnTo>
                  <a:pt x="1699372" y="3652895"/>
                </a:lnTo>
                <a:lnTo>
                  <a:pt x="1695667" y="3656598"/>
                </a:lnTo>
                <a:lnTo>
                  <a:pt x="1691963" y="3660566"/>
                </a:lnTo>
                <a:lnTo>
                  <a:pt x="1688523" y="3664533"/>
                </a:lnTo>
                <a:lnTo>
                  <a:pt x="1685082" y="3669030"/>
                </a:lnTo>
                <a:lnTo>
                  <a:pt x="1677211" y="3679212"/>
                </a:lnTo>
                <a:lnTo>
                  <a:pt x="1678045" y="3678679"/>
                </a:lnTo>
                <a:lnTo>
                  <a:pt x="1681207" y="3676827"/>
                </a:lnTo>
                <a:lnTo>
                  <a:pt x="1684633" y="3674975"/>
                </a:lnTo>
                <a:lnTo>
                  <a:pt x="1680944" y="3686617"/>
                </a:lnTo>
                <a:lnTo>
                  <a:pt x="1684106" y="3685294"/>
                </a:lnTo>
                <a:lnTo>
                  <a:pt x="1685951" y="3684236"/>
                </a:lnTo>
                <a:lnTo>
                  <a:pt x="1687532" y="3684236"/>
                </a:lnTo>
                <a:lnTo>
                  <a:pt x="1688586" y="3684765"/>
                </a:lnTo>
                <a:lnTo>
                  <a:pt x="1689377" y="3685029"/>
                </a:lnTo>
                <a:lnTo>
                  <a:pt x="1690167" y="3685558"/>
                </a:lnTo>
                <a:lnTo>
                  <a:pt x="1690958" y="3686352"/>
                </a:lnTo>
                <a:lnTo>
                  <a:pt x="1691485" y="3687675"/>
                </a:lnTo>
                <a:lnTo>
                  <a:pt x="1692012" y="3688998"/>
                </a:lnTo>
                <a:lnTo>
                  <a:pt x="1692276" y="3690850"/>
                </a:lnTo>
                <a:lnTo>
                  <a:pt x="1692276" y="3693231"/>
                </a:lnTo>
                <a:lnTo>
                  <a:pt x="1692276" y="3696936"/>
                </a:lnTo>
                <a:lnTo>
                  <a:pt x="1691749" y="3700904"/>
                </a:lnTo>
                <a:lnTo>
                  <a:pt x="1691222" y="3704344"/>
                </a:lnTo>
                <a:lnTo>
                  <a:pt x="1689904" y="3707519"/>
                </a:lnTo>
                <a:lnTo>
                  <a:pt x="1688850" y="3710694"/>
                </a:lnTo>
                <a:lnTo>
                  <a:pt x="1687532" y="3713869"/>
                </a:lnTo>
                <a:lnTo>
                  <a:pt x="1685951" y="3716779"/>
                </a:lnTo>
                <a:lnTo>
                  <a:pt x="1684106" y="3719425"/>
                </a:lnTo>
                <a:lnTo>
                  <a:pt x="1682261" y="3722071"/>
                </a:lnTo>
                <a:lnTo>
                  <a:pt x="1680417" y="3724717"/>
                </a:lnTo>
                <a:lnTo>
                  <a:pt x="1678045" y="3726834"/>
                </a:lnTo>
                <a:lnTo>
                  <a:pt x="1675673" y="3728950"/>
                </a:lnTo>
                <a:lnTo>
                  <a:pt x="1673301" y="3731067"/>
                </a:lnTo>
                <a:lnTo>
                  <a:pt x="1670929" y="3732390"/>
                </a:lnTo>
                <a:lnTo>
                  <a:pt x="1668557" y="3733977"/>
                </a:lnTo>
                <a:lnTo>
                  <a:pt x="1665922" y="3735036"/>
                </a:lnTo>
                <a:lnTo>
                  <a:pt x="1663287" y="3736359"/>
                </a:lnTo>
                <a:lnTo>
                  <a:pt x="1660915" y="3736888"/>
                </a:lnTo>
                <a:lnTo>
                  <a:pt x="1658279" y="3737417"/>
                </a:lnTo>
                <a:lnTo>
                  <a:pt x="1656171" y="3737682"/>
                </a:lnTo>
                <a:lnTo>
                  <a:pt x="1653536" y="3737946"/>
                </a:lnTo>
                <a:lnTo>
                  <a:pt x="1651164" y="3737682"/>
                </a:lnTo>
                <a:lnTo>
                  <a:pt x="1649056" y="3737417"/>
                </a:lnTo>
                <a:lnTo>
                  <a:pt x="1646947" y="3736623"/>
                </a:lnTo>
                <a:lnTo>
                  <a:pt x="1644839" y="3735565"/>
                </a:lnTo>
                <a:lnTo>
                  <a:pt x="1643258" y="3734507"/>
                </a:lnTo>
                <a:lnTo>
                  <a:pt x="1641413" y="3732919"/>
                </a:lnTo>
                <a:lnTo>
                  <a:pt x="1640095" y="3731332"/>
                </a:lnTo>
                <a:lnTo>
                  <a:pt x="1638514" y="3729215"/>
                </a:lnTo>
                <a:lnTo>
                  <a:pt x="1637723" y="3726834"/>
                </a:lnTo>
                <a:lnTo>
                  <a:pt x="1637008" y="3725038"/>
                </a:lnTo>
                <a:lnTo>
                  <a:pt x="1634009" y="3734364"/>
                </a:lnTo>
                <a:lnTo>
                  <a:pt x="1580819" y="3736744"/>
                </a:lnTo>
                <a:lnTo>
                  <a:pt x="1527894" y="3739125"/>
                </a:lnTo>
                <a:lnTo>
                  <a:pt x="1474968" y="3740712"/>
                </a:lnTo>
                <a:lnTo>
                  <a:pt x="1421778" y="3742828"/>
                </a:lnTo>
                <a:lnTo>
                  <a:pt x="1368588" y="3744415"/>
                </a:lnTo>
                <a:lnTo>
                  <a:pt x="1315663" y="3745473"/>
                </a:lnTo>
                <a:lnTo>
                  <a:pt x="1262472" y="3746796"/>
                </a:lnTo>
                <a:lnTo>
                  <a:pt x="1209282" y="3747589"/>
                </a:lnTo>
                <a:lnTo>
                  <a:pt x="1142332" y="3748383"/>
                </a:lnTo>
                <a:lnTo>
                  <a:pt x="1075116" y="3748647"/>
                </a:lnTo>
                <a:lnTo>
                  <a:pt x="1066913" y="3751292"/>
                </a:lnTo>
                <a:lnTo>
                  <a:pt x="1059503" y="3752879"/>
                </a:lnTo>
                <a:lnTo>
                  <a:pt x="1052623" y="3753937"/>
                </a:lnTo>
                <a:lnTo>
                  <a:pt x="1046801" y="3753937"/>
                </a:lnTo>
                <a:lnTo>
                  <a:pt x="1044155" y="3753937"/>
                </a:lnTo>
                <a:lnTo>
                  <a:pt x="1041509" y="3753673"/>
                </a:lnTo>
                <a:lnTo>
                  <a:pt x="1039127" y="3753144"/>
                </a:lnTo>
                <a:lnTo>
                  <a:pt x="1036746" y="3752615"/>
                </a:lnTo>
                <a:lnTo>
                  <a:pt x="1034893" y="3751557"/>
                </a:lnTo>
                <a:lnTo>
                  <a:pt x="1033041" y="3750499"/>
                </a:lnTo>
                <a:lnTo>
                  <a:pt x="1031188" y="3749441"/>
                </a:lnTo>
                <a:lnTo>
                  <a:pt x="1029865" y="3747854"/>
                </a:lnTo>
                <a:lnTo>
                  <a:pt x="1028277" y="3746267"/>
                </a:lnTo>
                <a:lnTo>
                  <a:pt x="1027219" y="3744680"/>
                </a:lnTo>
                <a:lnTo>
                  <a:pt x="1026425" y="3742563"/>
                </a:lnTo>
                <a:lnTo>
                  <a:pt x="1025367" y="3740447"/>
                </a:lnTo>
                <a:lnTo>
                  <a:pt x="1024573" y="3738067"/>
                </a:lnTo>
                <a:lnTo>
                  <a:pt x="1024308" y="3735951"/>
                </a:lnTo>
                <a:lnTo>
                  <a:pt x="1024044" y="3732777"/>
                </a:lnTo>
                <a:lnTo>
                  <a:pt x="1023779" y="3730132"/>
                </a:lnTo>
                <a:lnTo>
                  <a:pt x="1024044" y="3723783"/>
                </a:lnTo>
                <a:lnTo>
                  <a:pt x="1024837" y="3717171"/>
                </a:lnTo>
                <a:lnTo>
                  <a:pt x="1026425" y="3709235"/>
                </a:lnTo>
                <a:lnTo>
                  <a:pt x="1028277" y="3701036"/>
                </a:lnTo>
                <a:lnTo>
                  <a:pt x="1026689" y="3653160"/>
                </a:lnTo>
                <a:lnTo>
                  <a:pt x="1024837" y="3605283"/>
                </a:lnTo>
                <a:lnTo>
                  <a:pt x="1023779" y="3557143"/>
                </a:lnTo>
                <a:lnTo>
                  <a:pt x="1022720" y="3509531"/>
                </a:lnTo>
                <a:lnTo>
                  <a:pt x="1022191" y="3456894"/>
                </a:lnTo>
                <a:lnTo>
                  <a:pt x="1022191" y="3404261"/>
                </a:lnTo>
                <a:lnTo>
                  <a:pt x="1022456" y="3351628"/>
                </a:lnTo>
                <a:lnTo>
                  <a:pt x="1023249" y="3298992"/>
                </a:lnTo>
                <a:lnTo>
                  <a:pt x="1024573" y="3246357"/>
                </a:lnTo>
                <a:lnTo>
                  <a:pt x="1026425" y="3193983"/>
                </a:lnTo>
                <a:lnTo>
                  <a:pt x="1028277" y="3141083"/>
                </a:lnTo>
                <a:lnTo>
                  <a:pt x="1030923" y="3088710"/>
                </a:lnTo>
                <a:lnTo>
                  <a:pt x="1033834" y="3036341"/>
                </a:lnTo>
                <a:lnTo>
                  <a:pt x="1037539" y="2983702"/>
                </a:lnTo>
                <a:lnTo>
                  <a:pt x="1041244" y="2931330"/>
                </a:lnTo>
                <a:lnTo>
                  <a:pt x="1045743" y="2878693"/>
                </a:lnTo>
                <a:lnTo>
                  <a:pt x="1050771" y="2826318"/>
                </a:lnTo>
                <a:lnTo>
                  <a:pt x="1056063" y="2774211"/>
                </a:lnTo>
                <a:lnTo>
                  <a:pt x="1061621" y="2721574"/>
                </a:lnTo>
                <a:lnTo>
                  <a:pt x="1067707" y="2669461"/>
                </a:lnTo>
                <a:lnTo>
                  <a:pt x="1068765" y="2659146"/>
                </a:lnTo>
                <a:lnTo>
                  <a:pt x="1069559" y="2649358"/>
                </a:lnTo>
                <a:lnTo>
                  <a:pt x="1069824" y="2631903"/>
                </a:lnTo>
                <a:lnTo>
                  <a:pt x="1070088" y="2623705"/>
                </a:lnTo>
                <a:lnTo>
                  <a:pt x="1070618" y="2616299"/>
                </a:lnTo>
                <a:lnTo>
                  <a:pt x="1071147" y="2609686"/>
                </a:lnTo>
                <a:lnTo>
                  <a:pt x="1071676" y="2606249"/>
                </a:lnTo>
                <a:lnTo>
                  <a:pt x="1072735" y="2603340"/>
                </a:lnTo>
                <a:lnTo>
                  <a:pt x="1073528" y="2600428"/>
                </a:lnTo>
                <a:lnTo>
                  <a:pt x="1074322" y="2597786"/>
                </a:lnTo>
                <a:lnTo>
                  <a:pt x="1075910" y="2595141"/>
                </a:lnTo>
                <a:lnTo>
                  <a:pt x="1077233" y="2592760"/>
                </a:lnTo>
                <a:lnTo>
                  <a:pt x="1079086" y="2590910"/>
                </a:lnTo>
                <a:lnTo>
                  <a:pt x="1080938" y="2588792"/>
                </a:lnTo>
                <a:lnTo>
                  <a:pt x="1083320" y="2586941"/>
                </a:lnTo>
                <a:lnTo>
                  <a:pt x="1085966" y="2585353"/>
                </a:lnTo>
                <a:lnTo>
                  <a:pt x="1088877" y="2583767"/>
                </a:lnTo>
                <a:lnTo>
                  <a:pt x="1092052" y="2582709"/>
                </a:lnTo>
                <a:lnTo>
                  <a:pt x="1095757" y="2581387"/>
                </a:lnTo>
                <a:lnTo>
                  <a:pt x="1099727" y="2580594"/>
                </a:lnTo>
                <a:lnTo>
                  <a:pt x="1103961" y="2580065"/>
                </a:lnTo>
                <a:lnTo>
                  <a:pt x="1108989" y="2579270"/>
                </a:lnTo>
                <a:lnTo>
                  <a:pt x="1114281" y="2579006"/>
                </a:lnTo>
                <a:lnTo>
                  <a:pt x="1120103" y="2579006"/>
                </a:lnTo>
                <a:lnTo>
                  <a:pt x="1161385" y="2578742"/>
                </a:lnTo>
                <a:lnTo>
                  <a:pt x="1202402" y="2578478"/>
                </a:lnTo>
                <a:lnTo>
                  <a:pt x="1286818" y="2577155"/>
                </a:lnTo>
                <a:lnTo>
                  <a:pt x="1371234" y="2575303"/>
                </a:lnTo>
                <a:lnTo>
                  <a:pt x="1421249" y="2573717"/>
                </a:lnTo>
                <a:lnTo>
                  <a:pt x="1471263" y="2572395"/>
                </a:lnTo>
                <a:lnTo>
                  <a:pt x="1521543" y="2570278"/>
                </a:lnTo>
                <a:lnTo>
                  <a:pt x="1571557" y="2568427"/>
                </a:lnTo>
                <a:lnTo>
                  <a:pt x="1621572" y="2566311"/>
                </a:lnTo>
                <a:lnTo>
                  <a:pt x="1671586" y="2563932"/>
                </a:lnTo>
                <a:lnTo>
                  <a:pt x="1771616" y="2558905"/>
                </a:lnTo>
                <a:lnTo>
                  <a:pt x="1824276" y="2555732"/>
                </a:lnTo>
                <a:lnTo>
                  <a:pt x="1877466" y="2552294"/>
                </a:lnTo>
                <a:lnTo>
                  <a:pt x="1983053" y="2545681"/>
                </a:lnTo>
                <a:lnTo>
                  <a:pt x="2088904" y="2538012"/>
                </a:lnTo>
                <a:lnTo>
                  <a:pt x="2194490" y="2529811"/>
                </a:lnTo>
                <a:lnTo>
                  <a:pt x="2213543" y="2527697"/>
                </a:lnTo>
                <a:lnTo>
                  <a:pt x="2233126" y="2525316"/>
                </a:lnTo>
                <a:lnTo>
                  <a:pt x="2252973" y="2522669"/>
                </a:lnTo>
                <a:lnTo>
                  <a:pt x="2273349" y="2519760"/>
                </a:lnTo>
                <a:lnTo>
                  <a:pt x="2314896" y="2513408"/>
                </a:lnTo>
                <a:lnTo>
                  <a:pt x="2356971" y="2507064"/>
                </a:lnTo>
                <a:lnTo>
                  <a:pt x="2377877" y="2504155"/>
                </a:lnTo>
                <a:lnTo>
                  <a:pt x="2398782" y="2501509"/>
                </a:lnTo>
                <a:lnTo>
                  <a:pt x="2419688" y="2499391"/>
                </a:lnTo>
                <a:lnTo>
                  <a:pt x="2440064" y="2497805"/>
                </a:lnTo>
                <a:lnTo>
                  <a:pt x="2450120" y="2497277"/>
                </a:lnTo>
                <a:lnTo>
                  <a:pt x="2460441" y="2497011"/>
                </a:lnTo>
                <a:lnTo>
                  <a:pt x="2469967" y="2496746"/>
                </a:lnTo>
                <a:close/>
                <a:moveTo>
                  <a:pt x="2539564" y="2493839"/>
                </a:moveTo>
                <a:lnTo>
                  <a:pt x="2541152" y="2493839"/>
                </a:lnTo>
                <a:lnTo>
                  <a:pt x="2541417" y="2495953"/>
                </a:lnTo>
                <a:lnTo>
                  <a:pt x="2540887" y="2501773"/>
                </a:lnTo>
                <a:lnTo>
                  <a:pt x="2539564" y="2493839"/>
                </a:lnTo>
                <a:close/>
                <a:moveTo>
                  <a:pt x="5625011" y="2463368"/>
                </a:moveTo>
                <a:lnTo>
                  <a:pt x="5624793" y="2463461"/>
                </a:lnTo>
                <a:lnTo>
                  <a:pt x="5627695" y="2472477"/>
                </a:lnTo>
                <a:lnTo>
                  <a:pt x="5628808" y="2475232"/>
                </a:lnTo>
                <a:lnTo>
                  <a:pt x="5625011" y="2463368"/>
                </a:lnTo>
                <a:close/>
                <a:moveTo>
                  <a:pt x="5811643" y="2449280"/>
                </a:moveTo>
                <a:lnTo>
                  <a:pt x="5804846" y="2452452"/>
                </a:lnTo>
                <a:lnTo>
                  <a:pt x="5814042" y="2476129"/>
                </a:lnTo>
                <a:lnTo>
                  <a:pt x="5812498" y="2471491"/>
                </a:lnTo>
                <a:lnTo>
                  <a:pt x="5804846" y="2452452"/>
                </a:lnTo>
                <a:lnTo>
                  <a:pt x="5805640" y="2452190"/>
                </a:lnTo>
                <a:lnTo>
                  <a:pt x="5806169" y="2452190"/>
                </a:lnTo>
                <a:lnTo>
                  <a:pt x="5808022" y="2452452"/>
                </a:lnTo>
                <a:lnTo>
                  <a:pt x="5809876" y="2453772"/>
                </a:lnTo>
                <a:lnTo>
                  <a:pt x="5809896" y="2453795"/>
                </a:lnTo>
                <a:lnTo>
                  <a:pt x="5810046" y="2452741"/>
                </a:lnTo>
                <a:lnTo>
                  <a:pt x="5810575" y="2451150"/>
                </a:lnTo>
                <a:lnTo>
                  <a:pt x="5811103" y="2450091"/>
                </a:lnTo>
                <a:lnTo>
                  <a:pt x="5811643" y="2449280"/>
                </a:lnTo>
                <a:close/>
                <a:moveTo>
                  <a:pt x="6290109" y="2432824"/>
                </a:moveTo>
                <a:lnTo>
                  <a:pt x="6290109" y="2433088"/>
                </a:lnTo>
                <a:lnTo>
                  <a:pt x="6293550" y="2438638"/>
                </a:lnTo>
                <a:lnTo>
                  <a:pt x="6290109" y="2432824"/>
                </a:lnTo>
                <a:close/>
                <a:moveTo>
                  <a:pt x="5851625" y="2430154"/>
                </a:moveTo>
                <a:lnTo>
                  <a:pt x="5847448" y="2432191"/>
                </a:lnTo>
                <a:lnTo>
                  <a:pt x="5851798" y="2430257"/>
                </a:lnTo>
                <a:lnTo>
                  <a:pt x="5851625" y="2430154"/>
                </a:lnTo>
                <a:close/>
                <a:moveTo>
                  <a:pt x="5389563" y="2425692"/>
                </a:moveTo>
                <a:lnTo>
                  <a:pt x="5389563" y="2426540"/>
                </a:lnTo>
                <a:lnTo>
                  <a:pt x="5389336" y="2438376"/>
                </a:lnTo>
                <a:lnTo>
                  <a:pt x="5387975" y="2425974"/>
                </a:lnTo>
                <a:lnTo>
                  <a:pt x="5389563" y="2425692"/>
                </a:lnTo>
                <a:close/>
                <a:moveTo>
                  <a:pt x="6281639" y="2410862"/>
                </a:moveTo>
                <a:lnTo>
                  <a:pt x="6285080" y="2418805"/>
                </a:lnTo>
                <a:lnTo>
                  <a:pt x="6285080" y="2418539"/>
                </a:lnTo>
                <a:lnTo>
                  <a:pt x="6281639" y="2410862"/>
                </a:lnTo>
                <a:close/>
                <a:moveTo>
                  <a:pt x="5405438" y="2395520"/>
                </a:moveTo>
                <a:lnTo>
                  <a:pt x="5410201" y="2398622"/>
                </a:lnTo>
                <a:lnTo>
                  <a:pt x="5408686" y="2406636"/>
                </a:lnTo>
                <a:lnTo>
                  <a:pt x="5405438" y="2395520"/>
                </a:lnTo>
                <a:close/>
                <a:moveTo>
                  <a:pt x="5462726" y="2376458"/>
                </a:moveTo>
                <a:lnTo>
                  <a:pt x="5472113" y="2383419"/>
                </a:lnTo>
                <a:lnTo>
                  <a:pt x="5471285" y="2403461"/>
                </a:lnTo>
                <a:lnTo>
                  <a:pt x="5459413" y="2378965"/>
                </a:lnTo>
                <a:lnTo>
                  <a:pt x="5462726" y="2376458"/>
                </a:lnTo>
                <a:close/>
                <a:moveTo>
                  <a:pt x="5369455" y="2365341"/>
                </a:moveTo>
                <a:lnTo>
                  <a:pt x="5376863" y="2372223"/>
                </a:lnTo>
                <a:lnTo>
                  <a:pt x="5376863" y="2385991"/>
                </a:lnTo>
                <a:lnTo>
                  <a:pt x="5367338" y="2371458"/>
                </a:lnTo>
                <a:lnTo>
                  <a:pt x="5369455" y="2365341"/>
                </a:lnTo>
                <a:close/>
                <a:moveTo>
                  <a:pt x="5433765" y="2357400"/>
                </a:moveTo>
                <a:lnTo>
                  <a:pt x="5434013" y="2358463"/>
                </a:lnTo>
                <a:lnTo>
                  <a:pt x="5428294" y="2400285"/>
                </a:lnTo>
                <a:lnTo>
                  <a:pt x="5413375" y="2381489"/>
                </a:lnTo>
                <a:lnTo>
                  <a:pt x="5433765" y="2357400"/>
                </a:lnTo>
                <a:close/>
                <a:moveTo>
                  <a:pt x="6251462" y="2338605"/>
                </a:moveTo>
                <a:lnTo>
                  <a:pt x="6264962" y="2373806"/>
                </a:lnTo>
                <a:lnTo>
                  <a:pt x="6265756" y="2376187"/>
                </a:lnTo>
                <a:lnTo>
                  <a:pt x="6263109" y="2367719"/>
                </a:lnTo>
                <a:lnTo>
                  <a:pt x="6251462" y="2338605"/>
                </a:lnTo>
                <a:close/>
                <a:moveTo>
                  <a:pt x="5689106" y="2326142"/>
                </a:moveTo>
                <a:lnTo>
                  <a:pt x="5694975" y="2342074"/>
                </a:lnTo>
                <a:lnTo>
                  <a:pt x="5696031" y="2342337"/>
                </a:lnTo>
                <a:lnTo>
                  <a:pt x="5724349" y="2418072"/>
                </a:lnTo>
                <a:lnTo>
                  <a:pt x="5724895" y="2417825"/>
                </a:lnTo>
                <a:lnTo>
                  <a:pt x="5696303" y="2341556"/>
                </a:lnTo>
                <a:lnTo>
                  <a:pt x="5703834" y="2345477"/>
                </a:lnTo>
                <a:lnTo>
                  <a:pt x="5701439" y="2342917"/>
                </a:lnTo>
                <a:lnTo>
                  <a:pt x="5697476" y="2338949"/>
                </a:lnTo>
                <a:lnTo>
                  <a:pt x="5694305" y="2334450"/>
                </a:lnTo>
                <a:lnTo>
                  <a:pt x="5691398" y="2330478"/>
                </a:lnTo>
                <a:lnTo>
                  <a:pt x="5689106" y="2326142"/>
                </a:lnTo>
                <a:close/>
                <a:moveTo>
                  <a:pt x="6238771" y="2323438"/>
                </a:moveTo>
                <a:lnTo>
                  <a:pt x="6239341" y="2332236"/>
                </a:lnTo>
                <a:lnTo>
                  <a:pt x="6238649" y="2331543"/>
                </a:lnTo>
                <a:lnTo>
                  <a:pt x="6239550" y="2332783"/>
                </a:lnTo>
                <a:lnTo>
                  <a:pt x="6238771" y="2323438"/>
                </a:lnTo>
                <a:close/>
                <a:moveTo>
                  <a:pt x="5503863" y="2320872"/>
                </a:moveTo>
                <a:lnTo>
                  <a:pt x="5508361" y="2328634"/>
                </a:lnTo>
                <a:lnTo>
                  <a:pt x="5511801" y="2337198"/>
                </a:lnTo>
                <a:lnTo>
                  <a:pt x="5512859" y="2342553"/>
                </a:lnTo>
                <a:lnTo>
                  <a:pt x="5513388" y="2345766"/>
                </a:lnTo>
                <a:lnTo>
                  <a:pt x="5513388" y="2347104"/>
                </a:lnTo>
                <a:lnTo>
                  <a:pt x="5505186" y="2368516"/>
                </a:lnTo>
                <a:lnTo>
                  <a:pt x="5504657" y="2362362"/>
                </a:lnTo>
                <a:lnTo>
                  <a:pt x="5502804" y="2346575"/>
                </a:lnTo>
                <a:lnTo>
                  <a:pt x="5502275" y="2337737"/>
                </a:lnTo>
                <a:lnTo>
                  <a:pt x="5502275" y="2329706"/>
                </a:lnTo>
                <a:lnTo>
                  <a:pt x="5502275" y="2326494"/>
                </a:lnTo>
                <a:lnTo>
                  <a:pt x="5502540" y="2323816"/>
                </a:lnTo>
                <a:lnTo>
                  <a:pt x="5503069" y="2321675"/>
                </a:lnTo>
                <a:lnTo>
                  <a:pt x="5503598" y="2321138"/>
                </a:lnTo>
                <a:lnTo>
                  <a:pt x="5503863" y="2320872"/>
                </a:lnTo>
                <a:close/>
                <a:moveTo>
                  <a:pt x="6237488" y="2303616"/>
                </a:moveTo>
                <a:lnTo>
                  <a:pt x="6237579" y="2305016"/>
                </a:lnTo>
                <a:lnTo>
                  <a:pt x="6238227" y="2306314"/>
                </a:lnTo>
                <a:lnTo>
                  <a:pt x="6238155" y="2304949"/>
                </a:lnTo>
                <a:lnTo>
                  <a:pt x="6237488" y="2303616"/>
                </a:lnTo>
                <a:close/>
                <a:moveTo>
                  <a:pt x="6191625" y="2294477"/>
                </a:moveTo>
                <a:lnTo>
                  <a:pt x="6192681" y="2296860"/>
                </a:lnTo>
                <a:lnTo>
                  <a:pt x="6195324" y="2305067"/>
                </a:lnTo>
                <a:lnTo>
                  <a:pt x="6196645" y="2309038"/>
                </a:lnTo>
                <a:lnTo>
                  <a:pt x="6191625" y="2294477"/>
                </a:lnTo>
                <a:close/>
                <a:moveTo>
                  <a:pt x="5506316" y="2290691"/>
                </a:moveTo>
                <a:lnTo>
                  <a:pt x="5511800" y="2295088"/>
                </a:lnTo>
                <a:lnTo>
                  <a:pt x="5506316" y="2312930"/>
                </a:lnTo>
                <a:lnTo>
                  <a:pt x="5502275" y="2312157"/>
                </a:lnTo>
                <a:lnTo>
                  <a:pt x="5506316" y="2290691"/>
                </a:lnTo>
                <a:close/>
                <a:moveTo>
                  <a:pt x="5668860" y="2272132"/>
                </a:moveTo>
                <a:lnTo>
                  <a:pt x="5669601" y="2274894"/>
                </a:lnTo>
                <a:lnTo>
                  <a:pt x="5671979" y="2281510"/>
                </a:lnTo>
                <a:lnTo>
                  <a:pt x="5674358" y="2288403"/>
                </a:lnTo>
                <a:lnTo>
                  <a:pt x="5679907" y="2302726"/>
                </a:lnTo>
                <a:lnTo>
                  <a:pt x="5685951" y="2317756"/>
                </a:lnTo>
                <a:lnTo>
                  <a:pt x="5686005" y="2317720"/>
                </a:lnTo>
                <a:lnTo>
                  <a:pt x="5688441" y="2324335"/>
                </a:lnTo>
                <a:lnTo>
                  <a:pt x="5687434" y="2321477"/>
                </a:lnTo>
                <a:lnTo>
                  <a:pt x="5686377" y="2317241"/>
                </a:lnTo>
                <a:lnTo>
                  <a:pt x="5668860" y="2272132"/>
                </a:lnTo>
                <a:close/>
                <a:moveTo>
                  <a:pt x="6169993" y="2267688"/>
                </a:moveTo>
                <a:lnTo>
                  <a:pt x="6171806" y="2269076"/>
                </a:lnTo>
                <a:lnTo>
                  <a:pt x="6174184" y="2271197"/>
                </a:lnTo>
                <a:lnTo>
                  <a:pt x="6176826" y="2273841"/>
                </a:lnTo>
                <a:lnTo>
                  <a:pt x="6179469" y="2276492"/>
                </a:lnTo>
                <a:lnTo>
                  <a:pt x="6181847" y="2279662"/>
                </a:lnTo>
                <a:lnTo>
                  <a:pt x="6184490" y="2283359"/>
                </a:lnTo>
                <a:lnTo>
                  <a:pt x="6187132" y="2287596"/>
                </a:lnTo>
                <a:lnTo>
                  <a:pt x="6189775" y="2291832"/>
                </a:lnTo>
                <a:lnTo>
                  <a:pt x="6192153" y="2297126"/>
                </a:lnTo>
                <a:lnTo>
                  <a:pt x="6194267" y="2302683"/>
                </a:lnTo>
                <a:lnTo>
                  <a:pt x="6196645" y="2309038"/>
                </a:lnTo>
                <a:lnTo>
                  <a:pt x="6198585" y="2318266"/>
                </a:lnTo>
                <a:lnTo>
                  <a:pt x="6199050" y="2310020"/>
                </a:lnTo>
                <a:lnTo>
                  <a:pt x="6199579" y="2309755"/>
                </a:lnTo>
                <a:lnTo>
                  <a:pt x="6201168" y="2308696"/>
                </a:lnTo>
                <a:lnTo>
                  <a:pt x="6202226" y="2308166"/>
                </a:lnTo>
                <a:lnTo>
                  <a:pt x="6203815" y="2307902"/>
                </a:lnTo>
                <a:lnTo>
                  <a:pt x="6205138" y="2307637"/>
                </a:lnTo>
                <a:lnTo>
                  <a:pt x="6208579" y="2307902"/>
                </a:lnTo>
                <a:lnTo>
                  <a:pt x="6211491" y="2308431"/>
                </a:lnTo>
                <a:lnTo>
                  <a:pt x="6214668" y="2309755"/>
                </a:lnTo>
                <a:lnTo>
                  <a:pt x="6217579" y="2311340"/>
                </a:lnTo>
                <a:lnTo>
                  <a:pt x="6220240" y="2313115"/>
                </a:lnTo>
                <a:lnTo>
                  <a:pt x="6211807" y="2304675"/>
                </a:lnTo>
                <a:lnTo>
                  <a:pt x="6200952" y="2294073"/>
                </a:lnTo>
                <a:lnTo>
                  <a:pt x="6190097" y="2283733"/>
                </a:lnTo>
                <a:lnTo>
                  <a:pt x="6184802" y="2279233"/>
                </a:lnTo>
                <a:lnTo>
                  <a:pt x="6179507" y="2274732"/>
                </a:lnTo>
                <a:lnTo>
                  <a:pt x="6174477" y="2270764"/>
                </a:lnTo>
                <a:lnTo>
                  <a:pt x="6169993" y="2267688"/>
                </a:lnTo>
                <a:close/>
                <a:moveTo>
                  <a:pt x="6156827" y="2266608"/>
                </a:moveTo>
                <a:lnTo>
                  <a:pt x="6156359" y="2268244"/>
                </a:lnTo>
                <a:lnTo>
                  <a:pt x="6156479" y="2268282"/>
                </a:lnTo>
                <a:lnTo>
                  <a:pt x="6156827" y="2266608"/>
                </a:lnTo>
                <a:close/>
                <a:moveTo>
                  <a:pt x="6236429" y="2265726"/>
                </a:moveTo>
                <a:lnTo>
                  <a:pt x="6236485" y="2266774"/>
                </a:lnTo>
                <a:lnTo>
                  <a:pt x="6250668" y="2282754"/>
                </a:lnTo>
                <a:lnTo>
                  <a:pt x="6264962" y="2299694"/>
                </a:lnTo>
                <a:lnTo>
                  <a:pt x="6278727" y="2316899"/>
                </a:lnTo>
                <a:lnTo>
                  <a:pt x="6291962" y="2334901"/>
                </a:lnTo>
                <a:lnTo>
                  <a:pt x="6304668" y="2352895"/>
                </a:lnTo>
                <a:lnTo>
                  <a:pt x="6317109" y="2371158"/>
                </a:lnTo>
                <a:lnTo>
                  <a:pt x="6328757" y="2389951"/>
                </a:lnTo>
                <a:lnTo>
                  <a:pt x="6340139" y="2408746"/>
                </a:lnTo>
                <a:lnTo>
                  <a:pt x="6339491" y="2406652"/>
                </a:lnTo>
                <a:lnTo>
                  <a:pt x="6329092" y="2389476"/>
                </a:lnTo>
                <a:lnTo>
                  <a:pt x="6317443" y="2370655"/>
                </a:lnTo>
                <a:lnTo>
                  <a:pt x="6304999" y="2352376"/>
                </a:lnTo>
                <a:lnTo>
                  <a:pt x="6292291" y="2334356"/>
                </a:lnTo>
                <a:lnTo>
                  <a:pt x="6279054" y="2316334"/>
                </a:lnTo>
                <a:lnTo>
                  <a:pt x="6265287" y="2299109"/>
                </a:lnTo>
                <a:lnTo>
                  <a:pt x="6250990" y="2282149"/>
                </a:lnTo>
                <a:lnTo>
                  <a:pt x="6236429" y="2265726"/>
                </a:lnTo>
                <a:close/>
                <a:moveTo>
                  <a:pt x="6151083" y="2263345"/>
                </a:moveTo>
                <a:lnTo>
                  <a:pt x="6153044" y="2267224"/>
                </a:lnTo>
                <a:lnTo>
                  <a:pt x="6154361" y="2267631"/>
                </a:lnTo>
                <a:lnTo>
                  <a:pt x="6151083" y="2263345"/>
                </a:lnTo>
                <a:close/>
                <a:moveTo>
                  <a:pt x="5677264" y="2201490"/>
                </a:moveTo>
                <a:lnTo>
                  <a:pt x="5677000" y="2201755"/>
                </a:lnTo>
                <a:lnTo>
                  <a:pt x="5675415" y="2202550"/>
                </a:lnTo>
                <a:lnTo>
                  <a:pt x="5671979" y="2211028"/>
                </a:lnTo>
                <a:lnTo>
                  <a:pt x="5669337" y="2218976"/>
                </a:lnTo>
                <a:lnTo>
                  <a:pt x="5667223" y="2226663"/>
                </a:lnTo>
                <a:lnTo>
                  <a:pt x="5666166" y="2234080"/>
                </a:lnTo>
                <a:lnTo>
                  <a:pt x="5665109" y="2240968"/>
                </a:lnTo>
                <a:lnTo>
                  <a:pt x="5665109" y="2243245"/>
                </a:lnTo>
                <a:lnTo>
                  <a:pt x="5665501" y="2239712"/>
                </a:lnTo>
                <a:lnTo>
                  <a:pt x="5666558" y="2234950"/>
                </a:lnTo>
                <a:lnTo>
                  <a:pt x="5668672" y="2225693"/>
                </a:lnTo>
                <a:lnTo>
                  <a:pt x="5671315" y="2216964"/>
                </a:lnTo>
                <a:lnTo>
                  <a:pt x="5674486" y="2208234"/>
                </a:lnTo>
                <a:lnTo>
                  <a:pt x="5677337" y="2201490"/>
                </a:lnTo>
                <a:lnTo>
                  <a:pt x="5677264" y="2201490"/>
                </a:lnTo>
                <a:close/>
                <a:moveTo>
                  <a:pt x="5682454" y="2184584"/>
                </a:moveTo>
                <a:lnTo>
                  <a:pt x="5681492" y="2184799"/>
                </a:lnTo>
                <a:lnTo>
                  <a:pt x="5677613" y="2201137"/>
                </a:lnTo>
                <a:lnTo>
                  <a:pt x="5677657" y="2201093"/>
                </a:lnTo>
                <a:lnTo>
                  <a:pt x="5679242" y="2198184"/>
                </a:lnTo>
                <a:lnTo>
                  <a:pt x="5682454" y="2184584"/>
                </a:lnTo>
                <a:close/>
                <a:moveTo>
                  <a:pt x="2729513" y="2177907"/>
                </a:moveTo>
                <a:lnTo>
                  <a:pt x="2730829" y="2189470"/>
                </a:lnTo>
                <a:lnTo>
                  <a:pt x="2707658" y="2196148"/>
                </a:lnTo>
                <a:lnTo>
                  <a:pt x="2705814" y="2197176"/>
                </a:lnTo>
                <a:lnTo>
                  <a:pt x="2710291" y="2197432"/>
                </a:lnTo>
                <a:lnTo>
                  <a:pt x="2695809" y="2201286"/>
                </a:lnTo>
                <a:lnTo>
                  <a:pt x="2698968" y="2199231"/>
                </a:lnTo>
                <a:lnTo>
                  <a:pt x="2689226" y="2199231"/>
                </a:lnTo>
                <a:lnTo>
                  <a:pt x="2696335" y="2190754"/>
                </a:lnTo>
                <a:lnTo>
                  <a:pt x="2698442" y="2189212"/>
                </a:lnTo>
                <a:lnTo>
                  <a:pt x="2708448" y="2185103"/>
                </a:lnTo>
                <a:lnTo>
                  <a:pt x="2715294" y="2179193"/>
                </a:lnTo>
                <a:lnTo>
                  <a:pt x="2716874" y="2178679"/>
                </a:lnTo>
                <a:lnTo>
                  <a:pt x="2729513" y="2177907"/>
                </a:lnTo>
                <a:close/>
                <a:moveTo>
                  <a:pt x="5696005" y="2173744"/>
                </a:moveTo>
                <a:lnTo>
                  <a:pt x="5694001" y="2181791"/>
                </a:lnTo>
                <a:lnTo>
                  <a:pt x="5694040" y="2181785"/>
                </a:lnTo>
                <a:lnTo>
                  <a:pt x="5694305" y="2181785"/>
                </a:lnTo>
                <a:lnTo>
                  <a:pt x="5696419" y="2177811"/>
                </a:lnTo>
                <a:lnTo>
                  <a:pt x="5696005" y="2173744"/>
                </a:lnTo>
                <a:close/>
                <a:moveTo>
                  <a:pt x="5699197" y="2160935"/>
                </a:moveTo>
                <a:lnTo>
                  <a:pt x="5699183" y="2160995"/>
                </a:lnTo>
                <a:lnTo>
                  <a:pt x="5699244" y="2160935"/>
                </a:lnTo>
                <a:lnTo>
                  <a:pt x="5699197" y="2160935"/>
                </a:lnTo>
                <a:close/>
                <a:moveTo>
                  <a:pt x="2702575" y="2158967"/>
                </a:moveTo>
                <a:lnTo>
                  <a:pt x="2698605" y="2181185"/>
                </a:lnTo>
                <a:lnTo>
                  <a:pt x="2703104" y="2163198"/>
                </a:lnTo>
                <a:lnTo>
                  <a:pt x="2702575" y="2158967"/>
                </a:lnTo>
                <a:close/>
                <a:moveTo>
                  <a:pt x="2782438" y="2157352"/>
                </a:moveTo>
                <a:lnTo>
                  <a:pt x="2763217" y="2172512"/>
                </a:lnTo>
                <a:lnTo>
                  <a:pt x="2768483" y="2172767"/>
                </a:lnTo>
                <a:lnTo>
                  <a:pt x="2778752" y="2165061"/>
                </a:lnTo>
                <a:lnTo>
                  <a:pt x="2798764" y="2160180"/>
                </a:lnTo>
                <a:lnTo>
                  <a:pt x="2797711" y="2161465"/>
                </a:lnTo>
                <a:lnTo>
                  <a:pt x="2791128" y="2167376"/>
                </a:lnTo>
                <a:lnTo>
                  <a:pt x="2787705" y="2170198"/>
                </a:lnTo>
                <a:lnTo>
                  <a:pt x="2784545" y="2172767"/>
                </a:lnTo>
                <a:lnTo>
                  <a:pt x="2781385" y="2175081"/>
                </a:lnTo>
                <a:lnTo>
                  <a:pt x="2777699" y="2177138"/>
                </a:lnTo>
                <a:lnTo>
                  <a:pt x="2774539" y="2178421"/>
                </a:lnTo>
                <a:lnTo>
                  <a:pt x="2771379" y="2179963"/>
                </a:lnTo>
                <a:lnTo>
                  <a:pt x="2768220" y="2180735"/>
                </a:lnTo>
                <a:lnTo>
                  <a:pt x="2765060" y="2181250"/>
                </a:lnTo>
                <a:lnTo>
                  <a:pt x="2762163" y="2181250"/>
                </a:lnTo>
                <a:lnTo>
                  <a:pt x="2759530" y="2180735"/>
                </a:lnTo>
                <a:lnTo>
                  <a:pt x="2756897" y="2179706"/>
                </a:lnTo>
                <a:lnTo>
                  <a:pt x="2754527" y="2177907"/>
                </a:lnTo>
                <a:lnTo>
                  <a:pt x="2752157" y="2175595"/>
                </a:lnTo>
                <a:lnTo>
                  <a:pt x="2750051" y="2172767"/>
                </a:lnTo>
                <a:lnTo>
                  <a:pt x="2760320" y="2169943"/>
                </a:lnTo>
                <a:lnTo>
                  <a:pt x="2780595" y="2158123"/>
                </a:lnTo>
                <a:lnTo>
                  <a:pt x="2782438" y="2157352"/>
                </a:lnTo>
                <a:close/>
                <a:moveTo>
                  <a:pt x="5703597" y="2152862"/>
                </a:moveTo>
                <a:lnTo>
                  <a:pt x="5703425" y="2153247"/>
                </a:lnTo>
                <a:lnTo>
                  <a:pt x="5699756" y="2160610"/>
                </a:lnTo>
                <a:lnTo>
                  <a:pt x="5699854" y="2160610"/>
                </a:lnTo>
                <a:lnTo>
                  <a:pt x="5700118" y="2160610"/>
                </a:lnTo>
                <a:lnTo>
                  <a:pt x="5700118" y="2160346"/>
                </a:lnTo>
                <a:lnTo>
                  <a:pt x="5701439" y="2159553"/>
                </a:lnTo>
                <a:lnTo>
                  <a:pt x="5703597" y="2152862"/>
                </a:lnTo>
                <a:close/>
                <a:moveTo>
                  <a:pt x="2892532" y="2128768"/>
                </a:moveTo>
                <a:lnTo>
                  <a:pt x="2894014" y="2132810"/>
                </a:lnTo>
                <a:lnTo>
                  <a:pt x="2892532" y="2138295"/>
                </a:lnTo>
                <a:lnTo>
                  <a:pt x="2882901" y="2137719"/>
                </a:lnTo>
                <a:lnTo>
                  <a:pt x="2892532" y="2128768"/>
                </a:lnTo>
                <a:close/>
                <a:moveTo>
                  <a:pt x="2868670" y="2127179"/>
                </a:moveTo>
                <a:lnTo>
                  <a:pt x="2869180" y="2127179"/>
                </a:lnTo>
                <a:lnTo>
                  <a:pt x="2870201" y="2129701"/>
                </a:lnTo>
                <a:lnTo>
                  <a:pt x="2855913" y="2136707"/>
                </a:lnTo>
                <a:lnTo>
                  <a:pt x="2868670" y="2127179"/>
                </a:lnTo>
                <a:close/>
                <a:moveTo>
                  <a:pt x="2840038" y="2122420"/>
                </a:moveTo>
                <a:lnTo>
                  <a:pt x="2840038" y="2122935"/>
                </a:lnTo>
                <a:lnTo>
                  <a:pt x="2833688" y="2133532"/>
                </a:lnTo>
                <a:lnTo>
                  <a:pt x="2840038" y="2122420"/>
                </a:lnTo>
                <a:close/>
                <a:moveTo>
                  <a:pt x="2312514" y="2122194"/>
                </a:moveTo>
                <a:lnTo>
                  <a:pt x="2306692" y="2130921"/>
                </a:lnTo>
                <a:lnTo>
                  <a:pt x="2297166" y="2142299"/>
                </a:lnTo>
                <a:lnTo>
                  <a:pt x="2318071" y="2140182"/>
                </a:lnTo>
                <a:lnTo>
                  <a:pt x="2323364" y="2136743"/>
                </a:lnTo>
                <a:lnTo>
                  <a:pt x="2316748" y="2128011"/>
                </a:lnTo>
                <a:lnTo>
                  <a:pt x="2318336" y="2124045"/>
                </a:lnTo>
                <a:lnTo>
                  <a:pt x="2312514" y="2122194"/>
                </a:lnTo>
                <a:close/>
                <a:moveTo>
                  <a:pt x="5313525" y="2116143"/>
                </a:moveTo>
                <a:lnTo>
                  <a:pt x="5314332" y="2116435"/>
                </a:lnTo>
                <a:lnTo>
                  <a:pt x="5319713" y="2122204"/>
                </a:lnTo>
                <a:lnTo>
                  <a:pt x="5306529" y="2125673"/>
                </a:lnTo>
                <a:lnTo>
                  <a:pt x="5303838" y="2117874"/>
                </a:lnTo>
                <a:lnTo>
                  <a:pt x="5309220" y="2118739"/>
                </a:lnTo>
                <a:lnTo>
                  <a:pt x="5313525" y="2116143"/>
                </a:lnTo>
                <a:close/>
                <a:moveTo>
                  <a:pt x="2493784" y="2078290"/>
                </a:moveTo>
                <a:lnTo>
                  <a:pt x="2493255" y="2080142"/>
                </a:lnTo>
                <a:lnTo>
                  <a:pt x="2492990" y="2084374"/>
                </a:lnTo>
                <a:lnTo>
                  <a:pt x="2496695" y="2089400"/>
                </a:lnTo>
                <a:lnTo>
                  <a:pt x="2481611" y="2094161"/>
                </a:lnTo>
                <a:lnTo>
                  <a:pt x="2473143" y="2094425"/>
                </a:lnTo>
                <a:lnTo>
                  <a:pt x="2468909" y="2094690"/>
                </a:lnTo>
                <a:lnTo>
                  <a:pt x="2464939" y="2095219"/>
                </a:lnTo>
                <a:lnTo>
                  <a:pt x="2460970" y="2095748"/>
                </a:lnTo>
                <a:lnTo>
                  <a:pt x="2457001" y="2096806"/>
                </a:lnTo>
                <a:lnTo>
                  <a:pt x="2453031" y="2097864"/>
                </a:lnTo>
                <a:lnTo>
                  <a:pt x="2449326" y="2099185"/>
                </a:lnTo>
                <a:lnTo>
                  <a:pt x="2445622" y="2100508"/>
                </a:lnTo>
                <a:lnTo>
                  <a:pt x="2441917" y="2102361"/>
                </a:lnTo>
                <a:lnTo>
                  <a:pt x="2438477" y="2103948"/>
                </a:lnTo>
                <a:lnTo>
                  <a:pt x="2434772" y="2105801"/>
                </a:lnTo>
                <a:lnTo>
                  <a:pt x="2431332" y="2107917"/>
                </a:lnTo>
                <a:lnTo>
                  <a:pt x="2427892" y="2110297"/>
                </a:lnTo>
                <a:lnTo>
                  <a:pt x="2421276" y="2115584"/>
                </a:lnTo>
                <a:lnTo>
                  <a:pt x="2436624" y="2116114"/>
                </a:lnTo>
                <a:lnTo>
                  <a:pt x="2432919" y="2116907"/>
                </a:lnTo>
                <a:lnTo>
                  <a:pt x="2428421" y="2117435"/>
                </a:lnTo>
                <a:lnTo>
                  <a:pt x="2424451" y="2118229"/>
                </a:lnTo>
                <a:lnTo>
                  <a:pt x="2420217" y="2118493"/>
                </a:lnTo>
                <a:lnTo>
                  <a:pt x="2411485" y="2118757"/>
                </a:lnTo>
                <a:lnTo>
                  <a:pt x="2403017" y="2119021"/>
                </a:lnTo>
                <a:lnTo>
                  <a:pt x="2394019" y="2119021"/>
                </a:lnTo>
                <a:lnTo>
                  <a:pt x="2385551" y="2119551"/>
                </a:lnTo>
                <a:lnTo>
                  <a:pt x="2381317" y="2119815"/>
                </a:lnTo>
                <a:lnTo>
                  <a:pt x="2376818" y="2120607"/>
                </a:lnTo>
                <a:lnTo>
                  <a:pt x="2372584" y="2121402"/>
                </a:lnTo>
                <a:lnTo>
                  <a:pt x="2368615" y="2122194"/>
                </a:lnTo>
                <a:lnTo>
                  <a:pt x="2347180" y="2139916"/>
                </a:lnTo>
                <a:lnTo>
                  <a:pt x="2322834" y="2150765"/>
                </a:lnTo>
                <a:lnTo>
                  <a:pt x="2308809" y="2163728"/>
                </a:lnTo>
                <a:lnTo>
                  <a:pt x="2298224" y="2161613"/>
                </a:lnTo>
                <a:lnTo>
                  <a:pt x="2294519" y="2162141"/>
                </a:lnTo>
                <a:lnTo>
                  <a:pt x="2291608" y="2162406"/>
                </a:lnTo>
                <a:lnTo>
                  <a:pt x="2289491" y="2161877"/>
                </a:lnTo>
                <a:lnTo>
                  <a:pt x="2288433" y="2161613"/>
                </a:lnTo>
                <a:lnTo>
                  <a:pt x="2287639" y="2161083"/>
                </a:lnTo>
                <a:lnTo>
                  <a:pt x="2287110" y="2160024"/>
                </a:lnTo>
                <a:lnTo>
                  <a:pt x="2286316" y="2159229"/>
                </a:lnTo>
                <a:lnTo>
                  <a:pt x="2286051" y="2158436"/>
                </a:lnTo>
                <a:lnTo>
                  <a:pt x="2285787" y="2157115"/>
                </a:lnTo>
                <a:lnTo>
                  <a:pt x="2286051" y="2154467"/>
                </a:lnTo>
                <a:lnTo>
                  <a:pt x="2286845" y="2151294"/>
                </a:lnTo>
                <a:lnTo>
                  <a:pt x="2287110" y="2150765"/>
                </a:lnTo>
                <a:lnTo>
                  <a:pt x="2286845" y="2151030"/>
                </a:lnTo>
                <a:lnTo>
                  <a:pt x="2284463" y="2153410"/>
                </a:lnTo>
                <a:lnTo>
                  <a:pt x="2275201" y="2162934"/>
                </a:lnTo>
                <a:lnTo>
                  <a:pt x="2270174" y="2168491"/>
                </a:lnTo>
                <a:lnTo>
                  <a:pt x="2265940" y="2174041"/>
                </a:lnTo>
                <a:lnTo>
                  <a:pt x="2264087" y="2176688"/>
                </a:lnTo>
                <a:lnTo>
                  <a:pt x="2262764" y="2178802"/>
                </a:lnTo>
                <a:lnTo>
                  <a:pt x="2261970" y="2180920"/>
                </a:lnTo>
                <a:lnTo>
                  <a:pt x="2261705" y="2181978"/>
                </a:lnTo>
                <a:lnTo>
                  <a:pt x="2279436" y="2189648"/>
                </a:lnTo>
                <a:lnTo>
                  <a:pt x="2290021" y="2190971"/>
                </a:lnTo>
                <a:lnTo>
                  <a:pt x="2279436" y="2193879"/>
                </a:lnTo>
                <a:lnTo>
                  <a:pt x="2277319" y="2194674"/>
                </a:lnTo>
                <a:lnTo>
                  <a:pt x="2277054" y="2194938"/>
                </a:lnTo>
                <a:lnTo>
                  <a:pt x="2278642" y="2194938"/>
                </a:lnTo>
                <a:lnTo>
                  <a:pt x="2280759" y="2194938"/>
                </a:lnTo>
                <a:lnTo>
                  <a:pt x="2288962" y="2193615"/>
                </a:lnTo>
                <a:lnTo>
                  <a:pt x="2290021" y="2193615"/>
                </a:lnTo>
                <a:lnTo>
                  <a:pt x="2295578" y="2192293"/>
                </a:lnTo>
                <a:lnTo>
                  <a:pt x="2300870" y="2190971"/>
                </a:lnTo>
                <a:lnTo>
                  <a:pt x="2306428" y="2189912"/>
                </a:lnTo>
                <a:lnTo>
                  <a:pt x="2311720" y="2189119"/>
                </a:lnTo>
                <a:lnTo>
                  <a:pt x="2317277" y="2188326"/>
                </a:lnTo>
                <a:lnTo>
                  <a:pt x="2322834" y="2188062"/>
                </a:lnTo>
                <a:lnTo>
                  <a:pt x="2328127" y="2187532"/>
                </a:lnTo>
                <a:lnTo>
                  <a:pt x="2333684" y="2187268"/>
                </a:lnTo>
                <a:lnTo>
                  <a:pt x="2340300" y="2185945"/>
                </a:lnTo>
                <a:lnTo>
                  <a:pt x="2347180" y="2183829"/>
                </a:lnTo>
                <a:lnTo>
                  <a:pt x="2353796" y="2181185"/>
                </a:lnTo>
                <a:lnTo>
                  <a:pt x="2360676" y="2178274"/>
                </a:lnTo>
                <a:lnTo>
                  <a:pt x="2367821" y="2175099"/>
                </a:lnTo>
                <a:lnTo>
                  <a:pt x="2374701" y="2171398"/>
                </a:lnTo>
                <a:lnTo>
                  <a:pt x="2388727" y="2163994"/>
                </a:lnTo>
                <a:lnTo>
                  <a:pt x="2403017" y="2156058"/>
                </a:lnTo>
                <a:lnTo>
                  <a:pt x="2416777" y="2148118"/>
                </a:lnTo>
                <a:lnTo>
                  <a:pt x="2430009" y="2140446"/>
                </a:lnTo>
                <a:lnTo>
                  <a:pt x="2442181" y="2134097"/>
                </a:lnTo>
                <a:lnTo>
                  <a:pt x="2453031" y="2127483"/>
                </a:lnTo>
                <a:lnTo>
                  <a:pt x="2463352" y="2120607"/>
                </a:lnTo>
                <a:lnTo>
                  <a:pt x="2473407" y="2113732"/>
                </a:lnTo>
                <a:lnTo>
                  <a:pt x="2482140" y="2107124"/>
                </a:lnTo>
                <a:lnTo>
                  <a:pt x="2489550" y="2101038"/>
                </a:lnTo>
                <a:lnTo>
                  <a:pt x="2495372" y="2096541"/>
                </a:lnTo>
                <a:lnTo>
                  <a:pt x="2499341" y="2093103"/>
                </a:lnTo>
                <a:lnTo>
                  <a:pt x="2500929" y="2091515"/>
                </a:lnTo>
                <a:lnTo>
                  <a:pt x="2501193" y="2089664"/>
                </a:lnTo>
                <a:lnTo>
                  <a:pt x="2492990" y="2084374"/>
                </a:lnTo>
                <a:lnTo>
                  <a:pt x="2493784" y="2078290"/>
                </a:lnTo>
                <a:close/>
                <a:moveTo>
                  <a:pt x="5721174" y="1989986"/>
                </a:moveTo>
                <a:lnTo>
                  <a:pt x="5720866" y="1991016"/>
                </a:lnTo>
                <a:lnTo>
                  <a:pt x="5720073" y="1994197"/>
                </a:lnTo>
                <a:lnTo>
                  <a:pt x="5718488" y="2000824"/>
                </a:lnTo>
                <a:lnTo>
                  <a:pt x="5717431" y="2007451"/>
                </a:lnTo>
                <a:lnTo>
                  <a:pt x="5716110" y="2013813"/>
                </a:lnTo>
                <a:lnTo>
                  <a:pt x="5715581" y="2017259"/>
                </a:lnTo>
                <a:lnTo>
                  <a:pt x="5714788" y="2020174"/>
                </a:lnTo>
                <a:lnTo>
                  <a:pt x="5713467" y="2022560"/>
                </a:lnTo>
                <a:lnTo>
                  <a:pt x="5712410" y="2024946"/>
                </a:lnTo>
                <a:lnTo>
                  <a:pt x="5719281" y="2039525"/>
                </a:lnTo>
                <a:lnTo>
                  <a:pt x="5720073" y="2046947"/>
                </a:lnTo>
                <a:lnTo>
                  <a:pt x="5720602" y="2054104"/>
                </a:lnTo>
                <a:lnTo>
                  <a:pt x="5721130" y="2061791"/>
                </a:lnTo>
                <a:lnTo>
                  <a:pt x="5721130" y="2069478"/>
                </a:lnTo>
                <a:lnTo>
                  <a:pt x="5721130" y="2076900"/>
                </a:lnTo>
                <a:lnTo>
                  <a:pt x="5720866" y="2084587"/>
                </a:lnTo>
                <a:lnTo>
                  <a:pt x="5720338" y="2092009"/>
                </a:lnTo>
                <a:lnTo>
                  <a:pt x="5719281" y="2099691"/>
                </a:lnTo>
                <a:lnTo>
                  <a:pt x="5717959" y="2107386"/>
                </a:lnTo>
                <a:lnTo>
                  <a:pt x="5717407" y="2110061"/>
                </a:lnTo>
                <a:lnTo>
                  <a:pt x="5732092" y="2064551"/>
                </a:lnTo>
                <a:lnTo>
                  <a:pt x="5719673" y="2043118"/>
                </a:lnTo>
                <a:lnTo>
                  <a:pt x="5721174" y="1989986"/>
                </a:lnTo>
                <a:close/>
                <a:moveTo>
                  <a:pt x="2189163" y="1984312"/>
                </a:moveTo>
                <a:lnTo>
                  <a:pt x="2188115" y="1985900"/>
                </a:lnTo>
                <a:lnTo>
                  <a:pt x="2178165" y="1998865"/>
                </a:lnTo>
                <a:lnTo>
                  <a:pt x="2174237" y="2003627"/>
                </a:lnTo>
                <a:lnTo>
                  <a:pt x="2170571" y="2007596"/>
                </a:lnTo>
                <a:lnTo>
                  <a:pt x="2167952" y="2009977"/>
                </a:lnTo>
                <a:lnTo>
                  <a:pt x="2166905" y="2010770"/>
                </a:lnTo>
                <a:lnTo>
                  <a:pt x="2166119" y="2011036"/>
                </a:lnTo>
                <a:lnTo>
                  <a:pt x="2165072" y="2011300"/>
                </a:lnTo>
                <a:lnTo>
                  <a:pt x="2164286" y="2011036"/>
                </a:lnTo>
                <a:lnTo>
                  <a:pt x="2164025" y="2010242"/>
                </a:lnTo>
                <a:lnTo>
                  <a:pt x="2163763" y="2009448"/>
                </a:lnTo>
                <a:lnTo>
                  <a:pt x="2165596" y="2004156"/>
                </a:lnTo>
                <a:lnTo>
                  <a:pt x="2171357" y="1999394"/>
                </a:lnTo>
                <a:lnTo>
                  <a:pt x="2179998" y="1989869"/>
                </a:lnTo>
                <a:lnTo>
                  <a:pt x="2189163" y="1984312"/>
                </a:lnTo>
                <a:close/>
                <a:moveTo>
                  <a:pt x="5731268" y="1979016"/>
                </a:moveTo>
                <a:lnTo>
                  <a:pt x="5727472" y="1980413"/>
                </a:lnTo>
                <a:lnTo>
                  <a:pt x="5725887" y="1981739"/>
                </a:lnTo>
                <a:lnTo>
                  <a:pt x="5724037" y="1983329"/>
                </a:lnTo>
                <a:lnTo>
                  <a:pt x="5723312" y="1984964"/>
                </a:lnTo>
                <a:lnTo>
                  <a:pt x="5724958" y="1983316"/>
                </a:lnTo>
                <a:lnTo>
                  <a:pt x="5729186" y="1980406"/>
                </a:lnTo>
                <a:lnTo>
                  <a:pt x="5731268" y="1979016"/>
                </a:lnTo>
                <a:close/>
                <a:moveTo>
                  <a:pt x="2673995" y="1975397"/>
                </a:moveTo>
                <a:lnTo>
                  <a:pt x="2670819" y="1977513"/>
                </a:lnTo>
                <a:lnTo>
                  <a:pt x="2666056" y="1980687"/>
                </a:lnTo>
                <a:lnTo>
                  <a:pt x="2658117" y="1985713"/>
                </a:lnTo>
                <a:lnTo>
                  <a:pt x="2649914" y="1990210"/>
                </a:lnTo>
                <a:lnTo>
                  <a:pt x="2641446" y="1994706"/>
                </a:lnTo>
                <a:lnTo>
                  <a:pt x="2633242" y="1998409"/>
                </a:lnTo>
                <a:lnTo>
                  <a:pt x="2624510" y="2002377"/>
                </a:lnTo>
                <a:lnTo>
                  <a:pt x="2615512" y="2005551"/>
                </a:lnTo>
                <a:lnTo>
                  <a:pt x="2606780" y="2008461"/>
                </a:lnTo>
                <a:lnTo>
                  <a:pt x="2611278" y="2005022"/>
                </a:lnTo>
                <a:lnTo>
                  <a:pt x="2594664" y="2008747"/>
                </a:lnTo>
                <a:lnTo>
                  <a:pt x="2589844" y="2009254"/>
                </a:lnTo>
                <a:lnTo>
                  <a:pt x="2582963" y="2011370"/>
                </a:lnTo>
                <a:lnTo>
                  <a:pt x="2594664" y="2008747"/>
                </a:lnTo>
                <a:lnTo>
                  <a:pt x="2594871" y="2008725"/>
                </a:lnTo>
                <a:lnTo>
                  <a:pt x="2598312" y="2008461"/>
                </a:lnTo>
                <a:lnTo>
                  <a:pt x="2600958" y="2008725"/>
                </a:lnTo>
                <a:lnTo>
                  <a:pt x="2603340" y="2009254"/>
                </a:lnTo>
                <a:lnTo>
                  <a:pt x="2606250" y="2009783"/>
                </a:lnTo>
                <a:lnTo>
                  <a:pt x="2609691" y="2009254"/>
                </a:lnTo>
                <a:lnTo>
                  <a:pt x="2614454" y="2008461"/>
                </a:lnTo>
                <a:lnTo>
                  <a:pt x="2605721" y="2017983"/>
                </a:lnTo>
                <a:lnTo>
                  <a:pt x="2610749" y="2018776"/>
                </a:lnTo>
                <a:lnTo>
                  <a:pt x="2595665" y="2024595"/>
                </a:lnTo>
                <a:lnTo>
                  <a:pt x="2595665" y="2022479"/>
                </a:lnTo>
                <a:lnTo>
                  <a:pt x="2594871" y="2020628"/>
                </a:lnTo>
                <a:lnTo>
                  <a:pt x="2593548" y="2018776"/>
                </a:lnTo>
                <a:lnTo>
                  <a:pt x="2592490" y="2017189"/>
                </a:lnTo>
                <a:lnTo>
                  <a:pt x="2591167" y="2015867"/>
                </a:lnTo>
                <a:lnTo>
                  <a:pt x="2589844" y="2014544"/>
                </a:lnTo>
                <a:lnTo>
                  <a:pt x="2587991" y="2013751"/>
                </a:lnTo>
                <a:lnTo>
                  <a:pt x="2586668" y="2012957"/>
                </a:lnTo>
                <a:lnTo>
                  <a:pt x="2584816" y="2012429"/>
                </a:lnTo>
                <a:lnTo>
                  <a:pt x="2581111" y="2011370"/>
                </a:lnTo>
                <a:lnTo>
                  <a:pt x="2576877" y="2011106"/>
                </a:lnTo>
                <a:lnTo>
                  <a:pt x="2572114" y="2011370"/>
                </a:lnTo>
                <a:lnTo>
                  <a:pt x="2567615" y="2012429"/>
                </a:lnTo>
                <a:lnTo>
                  <a:pt x="2562587" y="2013486"/>
                </a:lnTo>
                <a:lnTo>
                  <a:pt x="2557559" y="2015338"/>
                </a:lnTo>
                <a:lnTo>
                  <a:pt x="2552002" y="2017189"/>
                </a:lnTo>
                <a:lnTo>
                  <a:pt x="2546709" y="2019570"/>
                </a:lnTo>
                <a:lnTo>
                  <a:pt x="2541152" y="2022479"/>
                </a:lnTo>
                <a:lnTo>
                  <a:pt x="2535595" y="2025389"/>
                </a:lnTo>
                <a:lnTo>
                  <a:pt x="2524481" y="2032266"/>
                </a:lnTo>
                <a:lnTo>
                  <a:pt x="2513631" y="2039143"/>
                </a:lnTo>
                <a:lnTo>
                  <a:pt x="2503310" y="2046549"/>
                </a:lnTo>
                <a:lnTo>
                  <a:pt x="2493784" y="2053691"/>
                </a:lnTo>
                <a:lnTo>
                  <a:pt x="2485845" y="2060039"/>
                </a:lnTo>
                <a:lnTo>
                  <a:pt x="2479494" y="2065858"/>
                </a:lnTo>
                <a:lnTo>
                  <a:pt x="2474731" y="2070355"/>
                </a:lnTo>
                <a:lnTo>
                  <a:pt x="2472084" y="2073265"/>
                </a:lnTo>
                <a:lnTo>
                  <a:pt x="2471820" y="2073794"/>
                </a:lnTo>
                <a:lnTo>
                  <a:pt x="2471820" y="2074058"/>
                </a:lnTo>
                <a:lnTo>
                  <a:pt x="2472084" y="2074058"/>
                </a:lnTo>
                <a:lnTo>
                  <a:pt x="2479229" y="2070090"/>
                </a:lnTo>
                <a:lnTo>
                  <a:pt x="2485316" y="2067446"/>
                </a:lnTo>
                <a:lnTo>
                  <a:pt x="2490079" y="2065594"/>
                </a:lnTo>
                <a:lnTo>
                  <a:pt x="2491931" y="2065065"/>
                </a:lnTo>
                <a:lnTo>
                  <a:pt x="2493519" y="2065065"/>
                </a:lnTo>
                <a:lnTo>
                  <a:pt x="2494842" y="2065065"/>
                </a:lnTo>
                <a:lnTo>
                  <a:pt x="2495901" y="2065594"/>
                </a:lnTo>
                <a:lnTo>
                  <a:pt x="2496430" y="2066123"/>
                </a:lnTo>
                <a:lnTo>
                  <a:pt x="2496695" y="2067446"/>
                </a:lnTo>
                <a:lnTo>
                  <a:pt x="2496959" y="2068503"/>
                </a:lnTo>
                <a:lnTo>
                  <a:pt x="2496695" y="2070355"/>
                </a:lnTo>
                <a:lnTo>
                  <a:pt x="2496430" y="2072207"/>
                </a:lnTo>
                <a:lnTo>
                  <a:pt x="2495636" y="2074058"/>
                </a:lnTo>
                <a:lnTo>
                  <a:pt x="2496695" y="2072207"/>
                </a:lnTo>
                <a:lnTo>
                  <a:pt x="2498547" y="2069826"/>
                </a:lnTo>
                <a:lnTo>
                  <a:pt x="2500664" y="2067974"/>
                </a:lnTo>
                <a:lnTo>
                  <a:pt x="2503310" y="2066123"/>
                </a:lnTo>
                <a:lnTo>
                  <a:pt x="2506221" y="2064536"/>
                </a:lnTo>
                <a:lnTo>
                  <a:pt x="2509397" y="2062949"/>
                </a:lnTo>
                <a:lnTo>
                  <a:pt x="2513102" y="2061626"/>
                </a:lnTo>
                <a:lnTo>
                  <a:pt x="2517336" y="2060304"/>
                </a:lnTo>
                <a:lnTo>
                  <a:pt x="2526068" y="2058452"/>
                </a:lnTo>
                <a:lnTo>
                  <a:pt x="2536124" y="2056336"/>
                </a:lnTo>
                <a:lnTo>
                  <a:pt x="2546445" y="2054749"/>
                </a:lnTo>
                <a:lnTo>
                  <a:pt x="2557559" y="2053426"/>
                </a:lnTo>
                <a:lnTo>
                  <a:pt x="2579788" y="2050517"/>
                </a:lnTo>
                <a:lnTo>
                  <a:pt x="2590637" y="2048930"/>
                </a:lnTo>
                <a:lnTo>
                  <a:pt x="2601223" y="2047078"/>
                </a:lnTo>
                <a:lnTo>
                  <a:pt x="2611014" y="2045227"/>
                </a:lnTo>
                <a:lnTo>
                  <a:pt x="2615248" y="2043904"/>
                </a:lnTo>
                <a:lnTo>
                  <a:pt x="2619746" y="2042582"/>
                </a:lnTo>
                <a:lnTo>
                  <a:pt x="2623451" y="2040995"/>
                </a:lnTo>
                <a:lnTo>
                  <a:pt x="2627421" y="2039672"/>
                </a:lnTo>
                <a:lnTo>
                  <a:pt x="2630596" y="2037820"/>
                </a:lnTo>
                <a:lnTo>
                  <a:pt x="2633242" y="2035969"/>
                </a:lnTo>
                <a:lnTo>
                  <a:pt x="2638800" y="2021950"/>
                </a:lnTo>
                <a:lnTo>
                  <a:pt x="2647797" y="2010047"/>
                </a:lnTo>
                <a:lnTo>
                  <a:pt x="2641446" y="2011106"/>
                </a:lnTo>
                <a:lnTo>
                  <a:pt x="2642240" y="2007403"/>
                </a:lnTo>
                <a:lnTo>
                  <a:pt x="2638006" y="2008196"/>
                </a:lnTo>
                <a:lnTo>
                  <a:pt x="2637741" y="2005815"/>
                </a:lnTo>
                <a:lnTo>
                  <a:pt x="2638270" y="2003699"/>
                </a:lnTo>
                <a:lnTo>
                  <a:pt x="2638535" y="2002642"/>
                </a:lnTo>
                <a:lnTo>
                  <a:pt x="2639329" y="2001848"/>
                </a:lnTo>
                <a:lnTo>
                  <a:pt x="2641711" y="1999203"/>
                </a:lnTo>
                <a:lnTo>
                  <a:pt x="2645415" y="1995500"/>
                </a:lnTo>
                <a:lnTo>
                  <a:pt x="2651502" y="1991268"/>
                </a:lnTo>
                <a:lnTo>
                  <a:pt x="2670819" y="1977513"/>
                </a:lnTo>
                <a:lnTo>
                  <a:pt x="2670820" y="1977513"/>
                </a:lnTo>
                <a:lnTo>
                  <a:pt x="2673995" y="1975397"/>
                </a:lnTo>
                <a:close/>
                <a:moveTo>
                  <a:pt x="5756227" y="1969828"/>
                </a:moveTo>
                <a:lnTo>
                  <a:pt x="5754348" y="1970519"/>
                </a:lnTo>
                <a:lnTo>
                  <a:pt x="5756404" y="1970086"/>
                </a:lnTo>
                <a:lnTo>
                  <a:pt x="5756227" y="1969828"/>
                </a:lnTo>
                <a:close/>
                <a:moveTo>
                  <a:pt x="4935362" y="1968539"/>
                </a:moveTo>
                <a:lnTo>
                  <a:pt x="4940301" y="1973301"/>
                </a:lnTo>
                <a:lnTo>
                  <a:pt x="4933951" y="1969809"/>
                </a:lnTo>
                <a:lnTo>
                  <a:pt x="4935362" y="1968539"/>
                </a:lnTo>
                <a:close/>
                <a:moveTo>
                  <a:pt x="5751258" y="1962569"/>
                </a:moveTo>
                <a:lnTo>
                  <a:pt x="5752576" y="1964774"/>
                </a:lnTo>
                <a:lnTo>
                  <a:pt x="5754162" y="1967425"/>
                </a:lnTo>
                <a:lnTo>
                  <a:pt x="5756007" y="1969506"/>
                </a:lnTo>
                <a:lnTo>
                  <a:pt x="5751258" y="1962569"/>
                </a:lnTo>
                <a:close/>
                <a:moveTo>
                  <a:pt x="2263839" y="1950976"/>
                </a:moveTo>
                <a:lnTo>
                  <a:pt x="2265363" y="1952230"/>
                </a:lnTo>
                <a:lnTo>
                  <a:pt x="2265363" y="1952731"/>
                </a:lnTo>
                <a:lnTo>
                  <a:pt x="2259013" y="1960501"/>
                </a:lnTo>
                <a:lnTo>
                  <a:pt x="2263839" y="1950976"/>
                </a:lnTo>
                <a:close/>
                <a:moveTo>
                  <a:pt x="2996883" y="1949389"/>
                </a:moveTo>
                <a:lnTo>
                  <a:pt x="2997201" y="1950122"/>
                </a:lnTo>
                <a:lnTo>
                  <a:pt x="2991803" y="1955739"/>
                </a:lnTo>
                <a:lnTo>
                  <a:pt x="2990851" y="1955739"/>
                </a:lnTo>
                <a:lnTo>
                  <a:pt x="2996883" y="1949389"/>
                </a:lnTo>
                <a:close/>
                <a:moveTo>
                  <a:pt x="5992307" y="1946408"/>
                </a:moveTo>
                <a:lnTo>
                  <a:pt x="5992025" y="1947161"/>
                </a:lnTo>
                <a:lnTo>
                  <a:pt x="5992115" y="1947330"/>
                </a:lnTo>
                <a:lnTo>
                  <a:pt x="5993436" y="1951564"/>
                </a:lnTo>
                <a:lnTo>
                  <a:pt x="6096803" y="2156012"/>
                </a:lnTo>
                <a:lnTo>
                  <a:pt x="6095316" y="2146408"/>
                </a:lnTo>
                <a:lnTo>
                  <a:pt x="6084991" y="2126529"/>
                </a:lnTo>
                <a:lnTo>
                  <a:pt x="5992592" y="1948115"/>
                </a:lnTo>
                <a:lnTo>
                  <a:pt x="5992307" y="1946408"/>
                </a:lnTo>
                <a:close/>
                <a:moveTo>
                  <a:pt x="3014664" y="1936689"/>
                </a:moveTo>
                <a:lnTo>
                  <a:pt x="3017839" y="1939661"/>
                </a:lnTo>
                <a:lnTo>
                  <a:pt x="3014928" y="1945065"/>
                </a:lnTo>
                <a:lnTo>
                  <a:pt x="3009901" y="1949388"/>
                </a:lnTo>
                <a:lnTo>
                  <a:pt x="3014664" y="1936689"/>
                </a:lnTo>
                <a:close/>
                <a:moveTo>
                  <a:pt x="2366448" y="1928795"/>
                </a:moveTo>
                <a:lnTo>
                  <a:pt x="2366963" y="1931335"/>
                </a:lnTo>
                <a:lnTo>
                  <a:pt x="2357438" y="1935145"/>
                </a:lnTo>
                <a:lnTo>
                  <a:pt x="2366448" y="1928795"/>
                </a:lnTo>
                <a:close/>
                <a:moveTo>
                  <a:pt x="2341358" y="1928315"/>
                </a:moveTo>
                <a:lnTo>
                  <a:pt x="2342681" y="1928315"/>
                </a:lnTo>
                <a:lnTo>
                  <a:pt x="2342946" y="1928844"/>
                </a:lnTo>
                <a:lnTo>
                  <a:pt x="2342681" y="1929109"/>
                </a:lnTo>
                <a:lnTo>
                  <a:pt x="2341094" y="1930696"/>
                </a:lnTo>
                <a:lnTo>
                  <a:pt x="2339250" y="1928947"/>
                </a:lnTo>
                <a:lnTo>
                  <a:pt x="2341358" y="1928315"/>
                </a:lnTo>
                <a:close/>
                <a:moveTo>
                  <a:pt x="2410834" y="1925620"/>
                </a:moveTo>
                <a:lnTo>
                  <a:pt x="2414849" y="1931844"/>
                </a:lnTo>
                <a:lnTo>
                  <a:pt x="2428765" y="1928597"/>
                </a:lnTo>
                <a:lnTo>
                  <a:pt x="2428765" y="1935091"/>
                </a:lnTo>
                <a:lnTo>
                  <a:pt x="2437329" y="1926973"/>
                </a:lnTo>
                <a:lnTo>
                  <a:pt x="2433850" y="1932114"/>
                </a:lnTo>
                <a:lnTo>
                  <a:pt x="2438400" y="1931302"/>
                </a:lnTo>
                <a:lnTo>
                  <a:pt x="2436526" y="1934008"/>
                </a:lnTo>
                <a:lnTo>
                  <a:pt x="2420469" y="1949432"/>
                </a:lnTo>
                <a:lnTo>
                  <a:pt x="2416722" y="1946455"/>
                </a:lnTo>
                <a:lnTo>
                  <a:pt x="2426089" y="1939420"/>
                </a:lnTo>
                <a:lnTo>
                  <a:pt x="2412708" y="1947538"/>
                </a:lnTo>
                <a:lnTo>
                  <a:pt x="2410567" y="1947538"/>
                </a:lnTo>
                <a:lnTo>
                  <a:pt x="2402003" y="1942397"/>
                </a:lnTo>
                <a:lnTo>
                  <a:pt x="2390495" y="1940232"/>
                </a:lnTo>
                <a:lnTo>
                  <a:pt x="2384875" y="1937797"/>
                </a:lnTo>
                <a:lnTo>
                  <a:pt x="2368550" y="1934550"/>
                </a:lnTo>
                <a:lnTo>
                  <a:pt x="2374437" y="1928597"/>
                </a:lnTo>
                <a:lnTo>
                  <a:pt x="2392904" y="1934550"/>
                </a:lnTo>
                <a:lnTo>
                  <a:pt x="2410834" y="1925620"/>
                </a:lnTo>
                <a:close/>
                <a:moveTo>
                  <a:pt x="2355418" y="1923989"/>
                </a:moveTo>
                <a:lnTo>
                  <a:pt x="2357439" y="1929432"/>
                </a:lnTo>
                <a:lnTo>
                  <a:pt x="2346326" y="1933513"/>
                </a:lnTo>
                <a:lnTo>
                  <a:pt x="2355418" y="1923989"/>
                </a:lnTo>
                <a:close/>
                <a:moveTo>
                  <a:pt x="4915983" y="1922504"/>
                </a:moveTo>
                <a:lnTo>
                  <a:pt x="4916489" y="1923931"/>
                </a:lnTo>
                <a:lnTo>
                  <a:pt x="4895463" y="1932028"/>
                </a:lnTo>
                <a:lnTo>
                  <a:pt x="4892676" y="1925837"/>
                </a:lnTo>
                <a:lnTo>
                  <a:pt x="4907623" y="1925361"/>
                </a:lnTo>
                <a:lnTo>
                  <a:pt x="4915983" y="1922504"/>
                </a:lnTo>
                <a:close/>
                <a:moveTo>
                  <a:pt x="4783610" y="1917742"/>
                </a:moveTo>
                <a:lnTo>
                  <a:pt x="4800601" y="1921838"/>
                </a:lnTo>
                <a:lnTo>
                  <a:pt x="4800343" y="1921838"/>
                </a:lnTo>
                <a:lnTo>
                  <a:pt x="4793393" y="1925680"/>
                </a:lnTo>
                <a:lnTo>
                  <a:pt x="4781551" y="1923375"/>
                </a:lnTo>
                <a:lnTo>
                  <a:pt x="4783610" y="1917742"/>
                </a:lnTo>
                <a:close/>
                <a:moveTo>
                  <a:pt x="4770239" y="1916155"/>
                </a:moveTo>
                <a:lnTo>
                  <a:pt x="4776490" y="1919330"/>
                </a:lnTo>
                <a:lnTo>
                  <a:pt x="4776788" y="1922504"/>
                </a:lnTo>
                <a:lnTo>
                  <a:pt x="4767263" y="1918752"/>
                </a:lnTo>
                <a:lnTo>
                  <a:pt x="4770239" y="1916155"/>
                </a:lnTo>
                <a:close/>
                <a:moveTo>
                  <a:pt x="2347040" y="1914508"/>
                </a:moveTo>
                <a:lnTo>
                  <a:pt x="2351088" y="1917418"/>
                </a:lnTo>
                <a:lnTo>
                  <a:pt x="2341563" y="1924032"/>
                </a:lnTo>
                <a:lnTo>
                  <a:pt x="2347040" y="1914508"/>
                </a:lnTo>
                <a:close/>
                <a:moveTo>
                  <a:pt x="3126433" y="1913261"/>
                </a:moveTo>
                <a:lnTo>
                  <a:pt x="3125839" y="1914152"/>
                </a:lnTo>
                <a:lnTo>
                  <a:pt x="3111884" y="1923321"/>
                </a:lnTo>
                <a:lnTo>
                  <a:pt x="3126433" y="1913261"/>
                </a:lnTo>
                <a:close/>
                <a:moveTo>
                  <a:pt x="4786313" y="1905043"/>
                </a:moveTo>
                <a:lnTo>
                  <a:pt x="4805363" y="1911392"/>
                </a:lnTo>
                <a:lnTo>
                  <a:pt x="4805112" y="1911392"/>
                </a:lnTo>
                <a:lnTo>
                  <a:pt x="4786313" y="1905043"/>
                </a:lnTo>
                <a:close/>
                <a:moveTo>
                  <a:pt x="3089276" y="1905010"/>
                </a:moveTo>
                <a:lnTo>
                  <a:pt x="3089276" y="1906201"/>
                </a:lnTo>
                <a:lnTo>
                  <a:pt x="3082926" y="1914535"/>
                </a:lnTo>
                <a:lnTo>
                  <a:pt x="3089276" y="1905010"/>
                </a:lnTo>
                <a:close/>
                <a:moveTo>
                  <a:pt x="3405188" y="1903401"/>
                </a:moveTo>
                <a:lnTo>
                  <a:pt x="3404933" y="1904116"/>
                </a:lnTo>
                <a:lnTo>
                  <a:pt x="3397023" y="1907926"/>
                </a:lnTo>
                <a:lnTo>
                  <a:pt x="3397023" y="1908164"/>
                </a:lnTo>
                <a:lnTo>
                  <a:pt x="3396513" y="1908164"/>
                </a:lnTo>
                <a:lnTo>
                  <a:pt x="3390900" y="1907212"/>
                </a:lnTo>
                <a:lnTo>
                  <a:pt x="3405188" y="1903401"/>
                </a:lnTo>
                <a:close/>
                <a:moveTo>
                  <a:pt x="925514" y="1900181"/>
                </a:moveTo>
                <a:lnTo>
                  <a:pt x="925514" y="1900470"/>
                </a:lnTo>
                <a:lnTo>
                  <a:pt x="922112" y="1907974"/>
                </a:lnTo>
                <a:lnTo>
                  <a:pt x="917576" y="1909707"/>
                </a:lnTo>
                <a:lnTo>
                  <a:pt x="925514" y="1900181"/>
                </a:lnTo>
                <a:close/>
                <a:moveTo>
                  <a:pt x="4819915" y="1890756"/>
                </a:moveTo>
                <a:lnTo>
                  <a:pt x="4829176" y="1894492"/>
                </a:lnTo>
                <a:lnTo>
                  <a:pt x="4827588" y="1898695"/>
                </a:lnTo>
                <a:lnTo>
                  <a:pt x="4818063" y="1891690"/>
                </a:lnTo>
                <a:lnTo>
                  <a:pt x="4819915" y="1890756"/>
                </a:lnTo>
                <a:close/>
                <a:moveTo>
                  <a:pt x="5690334" y="1870167"/>
                </a:moveTo>
                <a:lnTo>
                  <a:pt x="5707125" y="1900095"/>
                </a:lnTo>
                <a:lnTo>
                  <a:pt x="5707389" y="1903276"/>
                </a:lnTo>
                <a:lnTo>
                  <a:pt x="5708182" y="1906457"/>
                </a:lnTo>
                <a:lnTo>
                  <a:pt x="5709767" y="1909903"/>
                </a:lnTo>
                <a:lnTo>
                  <a:pt x="5711882" y="1913084"/>
                </a:lnTo>
                <a:lnTo>
                  <a:pt x="5713996" y="1916265"/>
                </a:lnTo>
                <a:lnTo>
                  <a:pt x="5716638" y="1919976"/>
                </a:lnTo>
                <a:lnTo>
                  <a:pt x="5719545" y="1923157"/>
                </a:lnTo>
                <a:lnTo>
                  <a:pt x="5722716" y="1926338"/>
                </a:lnTo>
                <a:lnTo>
                  <a:pt x="5729322" y="1932435"/>
                </a:lnTo>
                <a:lnTo>
                  <a:pt x="5732594" y="1935307"/>
                </a:lnTo>
                <a:lnTo>
                  <a:pt x="5705139" y="1895202"/>
                </a:lnTo>
                <a:lnTo>
                  <a:pt x="5702761" y="1890439"/>
                </a:lnTo>
                <a:lnTo>
                  <a:pt x="5700382" y="1885941"/>
                </a:lnTo>
                <a:lnTo>
                  <a:pt x="5695097" y="1877209"/>
                </a:lnTo>
                <a:lnTo>
                  <a:pt x="5690334" y="1870167"/>
                </a:lnTo>
                <a:close/>
                <a:moveTo>
                  <a:pt x="2208742" y="1862077"/>
                </a:moveTo>
                <a:lnTo>
                  <a:pt x="2212976" y="1862077"/>
                </a:lnTo>
                <a:lnTo>
                  <a:pt x="2212711" y="1863693"/>
                </a:lnTo>
                <a:lnTo>
                  <a:pt x="2210065" y="1866656"/>
                </a:lnTo>
                <a:lnTo>
                  <a:pt x="2201863" y="1867733"/>
                </a:lnTo>
                <a:lnTo>
                  <a:pt x="2202392" y="1870965"/>
                </a:lnTo>
                <a:lnTo>
                  <a:pt x="2174876" y="1892240"/>
                </a:lnTo>
                <a:lnTo>
                  <a:pt x="2177786" y="1884161"/>
                </a:lnTo>
                <a:lnTo>
                  <a:pt x="2177522" y="1882007"/>
                </a:lnTo>
                <a:lnTo>
                  <a:pt x="2177522" y="1880121"/>
                </a:lnTo>
                <a:lnTo>
                  <a:pt x="2178051" y="1878236"/>
                </a:lnTo>
                <a:lnTo>
                  <a:pt x="2178580" y="1876082"/>
                </a:lnTo>
                <a:lnTo>
                  <a:pt x="2179903" y="1874196"/>
                </a:lnTo>
                <a:lnTo>
                  <a:pt x="2181226" y="1872850"/>
                </a:lnTo>
                <a:lnTo>
                  <a:pt x="2183078" y="1870965"/>
                </a:lnTo>
                <a:lnTo>
                  <a:pt x="2185195" y="1869618"/>
                </a:lnTo>
                <a:lnTo>
                  <a:pt x="2187311" y="1868271"/>
                </a:lnTo>
                <a:lnTo>
                  <a:pt x="2189957" y="1866925"/>
                </a:lnTo>
                <a:lnTo>
                  <a:pt x="2192603" y="1865848"/>
                </a:lnTo>
                <a:lnTo>
                  <a:pt x="2195513" y="1864771"/>
                </a:lnTo>
                <a:lnTo>
                  <a:pt x="2201599" y="1863155"/>
                </a:lnTo>
                <a:lnTo>
                  <a:pt x="2208742" y="1862077"/>
                </a:lnTo>
                <a:close/>
                <a:moveTo>
                  <a:pt x="955676" y="1841443"/>
                </a:moveTo>
                <a:lnTo>
                  <a:pt x="955425" y="1845028"/>
                </a:lnTo>
                <a:lnTo>
                  <a:pt x="950913" y="1849381"/>
                </a:lnTo>
                <a:lnTo>
                  <a:pt x="955676" y="1841443"/>
                </a:lnTo>
                <a:close/>
                <a:moveTo>
                  <a:pt x="966789" y="1836680"/>
                </a:moveTo>
                <a:lnTo>
                  <a:pt x="966293" y="1839279"/>
                </a:lnTo>
                <a:lnTo>
                  <a:pt x="958851" y="1841443"/>
                </a:lnTo>
                <a:lnTo>
                  <a:pt x="966789" y="1836680"/>
                </a:lnTo>
                <a:close/>
                <a:moveTo>
                  <a:pt x="2307092" y="1835135"/>
                </a:moveTo>
                <a:lnTo>
                  <a:pt x="2308226" y="1835135"/>
                </a:lnTo>
                <a:lnTo>
                  <a:pt x="2307772" y="1835424"/>
                </a:lnTo>
                <a:lnTo>
                  <a:pt x="2300741" y="1841485"/>
                </a:lnTo>
                <a:lnTo>
                  <a:pt x="2300515" y="1841485"/>
                </a:lnTo>
                <a:lnTo>
                  <a:pt x="2300288" y="1841485"/>
                </a:lnTo>
                <a:lnTo>
                  <a:pt x="2307092" y="1835135"/>
                </a:lnTo>
                <a:close/>
                <a:moveTo>
                  <a:pt x="2202937" y="1825564"/>
                </a:moveTo>
                <a:lnTo>
                  <a:pt x="2205039" y="1826329"/>
                </a:lnTo>
                <a:lnTo>
                  <a:pt x="2204251" y="1826583"/>
                </a:lnTo>
                <a:lnTo>
                  <a:pt x="2199522" y="1828876"/>
                </a:lnTo>
                <a:lnTo>
                  <a:pt x="2195057" y="1831170"/>
                </a:lnTo>
                <a:lnTo>
                  <a:pt x="2186388" y="1836775"/>
                </a:lnTo>
                <a:lnTo>
                  <a:pt x="2177982" y="1841871"/>
                </a:lnTo>
                <a:lnTo>
                  <a:pt x="2173254" y="1844419"/>
                </a:lnTo>
                <a:lnTo>
                  <a:pt x="2168526" y="1846202"/>
                </a:lnTo>
                <a:lnTo>
                  <a:pt x="2202937" y="1825564"/>
                </a:lnTo>
                <a:close/>
                <a:moveTo>
                  <a:pt x="955676" y="1824054"/>
                </a:moveTo>
                <a:lnTo>
                  <a:pt x="955124" y="1829875"/>
                </a:lnTo>
                <a:lnTo>
                  <a:pt x="949326" y="1835167"/>
                </a:lnTo>
                <a:lnTo>
                  <a:pt x="955676" y="1824054"/>
                </a:lnTo>
                <a:close/>
                <a:moveTo>
                  <a:pt x="958852" y="1820879"/>
                </a:moveTo>
                <a:lnTo>
                  <a:pt x="962026" y="1825642"/>
                </a:lnTo>
                <a:lnTo>
                  <a:pt x="961762" y="1825642"/>
                </a:lnTo>
                <a:lnTo>
                  <a:pt x="958852" y="1820879"/>
                </a:lnTo>
                <a:close/>
                <a:moveTo>
                  <a:pt x="5627321" y="1815005"/>
                </a:moveTo>
                <a:lnTo>
                  <a:pt x="5627585" y="1815005"/>
                </a:lnTo>
                <a:lnTo>
                  <a:pt x="5629699" y="1816596"/>
                </a:lnTo>
                <a:lnTo>
                  <a:pt x="5629699" y="1816861"/>
                </a:lnTo>
                <a:lnTo>
                  <a:pt x="5627321" y="1815005"/>
                </a:lnTo>
                <a:close/>
                <a:moveTo>
                  <a:pt x="5948384" y="1803274"/>
                </a:moveTo>
                <a:lnTo>
                  <a:pt x="5949043" y="1804803"/>
                </a:lnTo>
                <a:lnTo>
                  <a:pt x="5948997" y="1804558"/>
                </a:lnTo>
                <a:lnTo>
                  <a:pt x="5948908" y="1804089"/>
                </a:lnTo>
                <a:lnTo>
                  <a:pt x="5948392" y="1803286"/>
                </a:lnTo>
                <a:lnTo>
                  <a:pt x="5948384" y="1803274"/>
                </a:lnTo>
                <a:close/>
                <a:moveTo>
                  <a:pt x="3361002" y="1796478"/>
                </a:moveTo>
                <a:lnTo>
                  <a:pt x="3357563" y="1799884"/>
                </a:lnTo>
                <a:lnTo>
                  <a:pt x="3361267" y="1796478"/>
                </a:lnTo>
                <a:lnTo>
                  <a:pt x="3361002" y="1796478"/>
                </a:lnTo>
                <a:close/>
                <a:moveTo>
                  <a:pt x="900113" y="1795452"/>
                </a:moveTo>
                <a:lnTo>
                  <a:pt x="899869" y="1796004"/>
                </a:lnTo>
                <a:lnTo>
                  <a:pt x="893764" y="1801802"/>
                </a:lnTo>
                <a:lnTo>
                  <a:pt x="900113" y="1795452"/>
                </a:lnTo>
                <a:close/>
                <a:moveTo>
                  <a:pt x="989480" y="1793890"/>
                </a:moveTo>
                <a:lnTo>
                  <a:pt x="990601" y="1794049"/>
                </a:lnTo>
                <a:lnTo>
                  <a:pt x="985838" y="1795478"/>
                </a:lnTo>
                <a:lnTo>
                  <a:pt x="989480" y="1793890"/>
                </a:lnTo>
                <a:close/>
                <a:moveTo>
                  <a:pt x="959909" y="1792304"/>
                </a:moveTo>
                <a:lnTo>
                  <a:pt x="962026" y="1794036"/>
                </a:lnTo>
                <a:lnTo>
                  <a:pt x="962026" y="1794325"/>
                </a:lnTo>
                <a:lnTo>
                  <a:pt x="958852" y="1795479"/>
                </a:lnTo>
                <a:lnTo>
                  <a:pt x="959909" y="1792304"/>
                </a:lnTo>
                <a:close/>
                <a:moveTo>
                  <a:pt x="2254250" y="1784334"/>
                </a:moveTo>
                <a:lnTo>
                  <a:pt x="2255838" y="1784334"/>
                </a:lnTo>
                <a:lnTo>
                  <a:pt x="2255157" y="1789097"/>
                </a:lnTo>
                <a:lnTo>
                  <a:pt x="2254250" y="1784334"/>
                </a:lnTo>
                <a:close/>
                <a:moveTo>
                  <a:pt x="2246219" y="1784334"/>
                </a:moveTo>
                <a:lnTo>
                  <a:pt x="2252663" y="1785703"/>
                </a:lnTo>
                <a:lnTo>
                  <a:pt x="2252102" y="1786250"/>
                </a:lnTo>
                <a:lnTo>
                  <a:pt x="2238375" y="1792273"/>
                </a:lnTo>
                <a:lnTo>
                  <a:pt x="2246219" y="1784334"/>
                </a:lnTo>
                <a:close/>
                <a:moveTo>
                  <a:pt x="3386212" y="1781366"/>
                </a:moveTo>
                <a:lnTo>
                  <a:pt x="3378730" y="1786255"/>
                </a:lnTo>
                <a:lnTo>
                  <a:pt x="3383228" y="1781536"/>
                </a:lnTo>
                <a:lnTo>
                  <a:pt x="3386212" y="1781366"/>
                </a:lnTo>
                <a:close/>
                <a:moveTo>
                  <a:pt x="980850" y="1779603"/>
                </a:moveTo>
                <a:lnTo>
                  <a:pt x="981076" y="1779603"/>
                </a:lnTo>
                <a:lnTo>
                  <a:pt x="980850" y="1779801"/>
                </a:lnTo>
                <a:lnTo>
                  <a:pt x="973138" y="1784366"/>
                </a:lnTo>
                <a:lnTo>
                  <a:pt x="980850" y="1779603"/>
                </a:lnTo>
                <a:close/>
                <a:moveTo>
                  <a:pt x="3391165" y="1778129"/>
                </a:moveTo>
                <a:lnTo>
                  <a:pt x="3387531" y="1781290"/>
                </a:lnTo>
                <a:lnTo>
                  <a:pt x="3386212" y="1781366"/>
                </a:lnTo>
                <a:lnTo>
                  <a:pt x="3391165" y="1778129"/>
                </a:lnTo>
                <a:close/>
                <a:moveTo>
                  <a:pt x="2263293" y="1777545"/>
                </a:moveTo>
                <a:lnTo>
                  <a:pt x="2259059" y="1777809"/>
                </a:lnTo>
                <a:lnTo>
                  <a:pt x="2255090" y="1778602"/>
                </a:lnTo>
                <a:lnTo>
                  <a:pt x="2250591" y="1780190"/>
                </a:lnTo>
                <a:lnTo>
                  <a:pt x="2245828" y="1782041"/>
                </a:lnTo>
                <a:lnTo>
                  <a:pt x="2240535" y="1784951"/>
                </a:lnTo>
                <a:lnTo>
                  <a:pt x="2235507" y="1788654"/>
                </a:lnTo>
                <a:lnTo>
                  <a:pt x="2232332" y="1792093"/>
                </a:lnTo>
                <a:lnTo>
                  <a:pt x="2229421" y="1795267"/>
                </a:lnTo>
                <a:lnTo>
                  <a:pt x="2226245" y="1798176"/>
                </a:lnTo>
                <a:lnTo>
                  <a:pt x="2223070" y="1801086"/>
                </a:lnTo>
                <a:lnTo>
                  <a:pt x="2219630" y="1803996"/>
                </a:lnTo>
                <a:lnTo>
                  <a:pt x="2215925" y="1806376"/>
                </a:lnTo>
                <a:lnTo>
                  <a:pt x="2212220" y="1808757"/>
                </a:lnTo>
                <a:lnTo>
                  <a:pt x="2208515" y="1811137"/>
                </a:lnTo>
                <a:lnTo>
                  <a:pt x="2210632" y="1808757"/>
                </a:lnTo>
                <a:lnTo>
                  <a:pt x="2213279" y="1806376"/>
                </a:lnTo>
                <a:lnTo>
                  <a:pt x="2215660" y="1803996"/>
                </a:lnTo>
                <a:lnTo>
                  <a:pt x="2217777" y="1801350"/>
                </a:lnTo>
                <a:lnTo>
                  <a:pt x="2219894" y="1798705"/>
                </a:lnTo>
                <a:lnTo>
                  <a:pt x="2222011" y="1796325"/>
                </a:lnTo>
                <a:lnTo>
                  <a:pt x="2223599" y="1793151"/>
                </a:lnTo>
                <a:lnTo>
                  <a:pt x="2225187" y="1789977"/>
                </a:lnTo>
                <a:lnTo>
                  <a:pt x="2221217" y="1789448"/>
                </a:lnTo>
                <a:lnTo>
                  <a:pt x="2218042" y="1789712"/>
                </a:lnTo>
                <a:lnTo>
                  <a:pt x="2215131" y="1790241"/>
                </a:lnTo>
                <a:lnTo>
                  <a:pt x="2212749" y="1791564"/>
                </a:lnTo>
                <a:lnTo>
                  <a:pt x="2210368" y="1793151"/>
                </a:lnTo>
                <a:lnTo>
                  <a:pt x="2208515" y="1795267"/>
                </a:lnTo>
                <a:lnTo>
                  <a:pt x="2206663" y="1797647"/>
                </a:lnTo>
                <a:lnTo>
                  <a:pt x="2205075" y="1800292"/>
                </a:lnTo>
                <a:lnTo>
                  <a:pt x="2201900" y="1805847"/>
                </a:lnTo>
                <a:lnTo>
                  <a:pt x="2198724" y="1811137"/>
                </a:lnTo>
                <a:lnTo>
                  <a:pt x="2196607" y="1813518"/>
                </a:lnTo>
                <a:lnTo>
                  <a:pt x="2195019" y="1815899"/>
                </a:lnTo>
                <a:lnTo>
                  <a:pt x="2192638" y="1817486"/>
                </a:lnTo>
                <a:lnTo>
                  <a:pt x="2189991" y="1819073"/>
                </a:lnTo>
                <a:lnTo>
                  <a:pt x="2200577" y="1805847"/>
                </a:lnTo>
                <a:lnTo>
                  <a:pt x="2199253" y="1806376"/>
                </a:lnTo>
                <a:lnTo>
                  <a:pt x="2196872" y="1807699"/>
                </a:lnTo>
                <a:lnTo>
                  <a:pt x="2190785" y="1811931"/>
                </a:lnTo>
                <a:lnTo>
                  <a:pt x="2174114" y="1824098"/>
                </a:lnTo>
                <a:lnTo>
                  <a:pt x="2159030" y="1835208"/>
                </a:lnTo>
                <a:lnTo>
                  <a:pt x="2155061" y="1838118"/>
                </a:lnTo>
                <a:lnTo>
                  <a:pt x="2154002" y="1838382"/>
                </a:lnTo>
                <a:lnTo>
                  <a:pt x="2154531" y="1838118"/>
                </a:lnTo>
                <a:lnTo>
                  <a:pt x="2136007" y="1845788"/>
                </a:lnTo>
                <a:lnTo>
                  <a:pt x="2117748" y="1854252"/>
                </a:lnTo>
                <a:lnTo>
                  <a:pt x="2099489" y="1862981"/>
                </a:lnTo>
                <a:lnTo>
                  <a:pt x="2090492" y="1867478"/>
                </a:lnTo>
                <a:lnTo>
                  <a:pt x="2081759" y="1872504"/>
                </a:lnTo>
                <a:lnTo>
                  <a:pt x="2072762" y="1877530"/>
                </a:lnTo>
                <a:lnTo>
                  <a:pt x="2064029" y="1882291"/>
                </a:lnTo>
                <a:lnTo>
                  <a:pt x="2055561" y="1887581"/>
                </a:lnTo>
                <a:lnTo>
                  <a:pt x="2047093" y="1893136"/>
                </a:lnTo>
                <a:lnTo>
                  <a:pt x="2038625" y="1898955"/>
                </a:lnTo>
                <a:lnTo>
                  <a:pt x="2030686" y="1904774"/>
                </a:lnTo>
                <a:lnTo>
                  <a:pt x="2022482" y="1910593"/>
                </a:lnTo>
                <a:lnTo>
                  <a:pt x="2014808" y="1916942"/>
                </a:lnTo>
                <a:lnTo>
                  <a:pt x="2015337" y="1917206"/>
                </a:lnTo>
                <a:lnTo>
                  <a:pt x="2016131" y="1917470"/>
                </a:lnTo>
                <a:lnTo>
                  <a:pt x="2018513" y="1917999"/>
                </a:lnTo>
                <a:lnTo>
                  <a:pt x="2021953" y="1917470"/>
                </a:lnTo>
                <a:lnTo>
                  <a:pt x="2026187" y="1916942"/>
                </a:lnTo>
                <a:lnTo>
                  <a:pt x="2030950" y="1915884"/>
                </a:lnTo>
                <a:lnTo>
                  <a:pt x="2036243" y="1914561"/>
                </a:lnTo>
                <a:lnTo>
                  <a:pt x="2047093" y="1911386"/>
                </a:lnTo>
                <a:lnTo>
                  <a:pt x="2057678" y="1908213"/>
                </a:lnTo>
                <a:lnTo>
                  <a:pt x="2066675" y="1905303"/>
                </a:lnTo>
                <a:lnTo>
                  <a:pt x="2074085" y="1902658"/>
                </a:lnTo>
                <a:lnTo>
                  <a:pt x="2060324" y="1921174"/>
                </a:lnTo>
                <a:lnTo>
                  <a:pt x="2067469" y="1920116"/>
                </a:lnTo>
                <a:lnTo>
                  <a:pt x="2075143" y="1919322"/>
                </a:lnTo>
                <a:lnTo>
                  <a:pt x="2082553" y="1917999"/>
                </a:lnTo>
                <a:lnTo>
                  <a:pt x="2089962" y="1916413"/>
                </a:lnTo>
                <a:lnTo>
                  <a:pt x="2096843" y="1914561"/>
                </a:lnTo>
                <a:lnTo>
                  <a:pt x="2103988" y="1912709"/>
                </a:lnTo>
                <a:lnTo>
                  <a:pt x="2110868" y="1910329"/>
                </a:lnTo>
                <a:lnTo>
                  <a:pt x="2118013" y="1907948"/>
                </a:lnTo>
                <a:lnTo>
                  <a:pt x="2124893" y="1905039"/>
                </a:lnTo>
                <a:lnTo>
                  <a:pt x="2131509" y="1902129"/>
                </a:lnTo>
                <a:lnTo>
                  <a:pt x="2138389" y="1898955"/>
                </a:lnTo>
                <a:lnTo>
                  <a:pt x="2144740" y="1895516"/>
                </a:lnTo>
                <a:lnTo>
                  <a:pt x="2151091" y="1891813"/>
                </a:lnTo>
                <a:lnTo>
                  <a:pt x="2157707" y="1887846"/>
                </a:lnTo>
                <a:lnTo>
                  <a:pt x="2164058" y="1883878"/>
                </a:lnTo>
                <a:lnTo>
                  <a:pt x="2170674" y="1879381"/>
                </a:lnTo>
                <a:lnTo>
                  <a:pt x="2167234" y="1903716"/>
                </a:lnTo>
                <a:lnTo>
                  <a:pt x="2180200" y="1895516"/>
                </a:lnTo>
                <a:lnTo>
                  <a:pt x="2178348" y="1898162"/>
                </a:lnTo>
                <a:lnTo>
                  <a:pt x="2181523" y="1896574"/>
                </a:lnTo>
                <a:lnTo>
                  <a:pt x="2184170" y="1895781"/>
                </a:lnTo>
                <a:lnTo>
                  <a:pt x="2186551" y="1895516"/>
                </a:lnTo>
                <a:lnTo>
                  <a:pt x="2188933" y="1896310"/>
                </a:lnTo>
                <a:lnTo>
                  <a:pt x="2191315" y="1897103"/>
                </a:lnTo>
                <a:lnTo>
                  <a:pt x="2193696" y="1898162"/>
                </a:lnTo>
                <a:lnTo>
                  <a:pt x="2195813" y="1900013"/>
                </a:lnTo>
                <a:lnTo>
                  <a:pt x="2197930" y="1902129"/>
                </a:lnTo>
                <a:lnTo>
                  <a:pt x="2201900" y="1906097"/>
                </a:lnTo>
                <a:lnTo>
                  <a:pt x="2206398" y="1910064"/>
                </a:lnTo>
                <a:lnTo>
                  <a:pt x="2208515" y="1911651"/>
                </a:lnTo>
                <a:lnTo>
                  <a:pt x="2210632" y="1912974"/>
                </a:lnTo>
                <a:lnTo>
                  <a:pt x="2213014" y="1913768"/>
                </a:lnTo>
                <a:lnTo>
                  <a:pt x="2215660" y="1914296"/>
                </a:lnTo>
                <a:lnTo>
                  <a:pt x="2217777" y="1914296"/>
                </a:lnTo>
                <a:lnTo>
                  <a:pt x="2220424" y="1914032"/>
                </a:lnTo>
                <a:lnTo>
                  <a:pt x="2227039" y="1912709"/>
                </a:lnTo>
                <a:lnTo>
                  <a:pt x="2236037" y="1910593"/>
                </a:lnTo>
                <a:lnTo>
                  <a:pt x="2245034" y="1907948"/>
                </a:lnTo>
                <a:lnTo>
                  <a:pt x="2263029" y="1902922"/>
                </a:lnTo>
                <a:lnTo>
                  <a:pt x="2273878" y="1899484"/>
                </a:lnTo>
                <a:lnTo>
                  <a:pt x="2274143" y="1899484"/>
                </a:lnTo>
                <a:lnTo>
                  <a:pt x="2274672" y="1899484"/>
                </a:lnTo>
                <a:lnTo>
                  <a:pt x="2274937" y="1899484"/>
                </a:lnTo>
                <a:lnTo>
                  <a:pt x="2275201" y="1899220"/>
                </a:lnTo>
                <a:lnTo>
                  <a:pt x="2275995" y="1899220"/>
                </a:lnTo>
                <a:lnTo>
                  <a:pt x="2276525" y="1899220"/>
                </a:lnTo>
                <a:lnTo>
                  <a:pt x="2277319" y="1899220"/>
                </a:lnTo>
                <a:lnTo>
                  <a:pt x="2286316" y="1897897"/>
                </a:lnTo>
                <a:lnTo>
                  <a:pt x="2295578" y="1896310"/>
                </a:lnTo>
                <a:lnTo>
                  <a:pt x="2304311" y="1894194"/>
                </a:lnTo>
                <a:lnTo>
                  <a:pt x="2313043" y="1891284"/>
                </a:lnTo>
                <a:lnTo>
                  <a:pt x="2306163" y="1907684"/>
                </a:lnTo>
                <a:lnTo>
                  <a:pt x="2309603" y="1906361"/>
                </a:lnTo>
                <a:lnTo>
                  <a:pt x="2313043" y="1905568"/>
                </a:lnTo>
                <a:lnTo>
                  <a:pt x="2316748" y="1905039"/>
                </a:lnTo>
                <a:lnTo>
                  <a:pt x="2320188" y="1904774"/>
                </a:lnTo>
                <a:lnTo>
                  <a:pt x="2323628" y="1904510"/>
                </a:lnTo>
                <a:lnTo>
                  <a:pt x="2327333" y="1904774"/>
                </a:lnTo>
                <a:lnTo>
                  <a:pt x="2330773" y="1905303"/>
                </a:lnTo>
                <a:lnTo>
                  <a:pt x="2333949" y="1905832"/>
                </a:lnTo>
                <a:lnTo>
                  <a:pt x="2330773" y="1920909"/>
                </a:lnTo>
                <a:lnTo>
                  <a:pt x="2339250" y="1928947"/>
                </a:lnTo>
                <a:lnTo>
                  <a:pt x="2338712" y="1929109"/>
                </a:lnTo>
                <a:lnTo>
                  <a:pt x="2330509" y="1931754"/>
                </a:lnTo>
                <a:lnTo>
                  <a:pt x="2320717" y="1935457"/>
                </a:lnTo>
                <a:lnTo>
                  <a:pt x="2303252" y="1942599"/>
                </a:lnTo>
                <a:lnTo>
                  <a:pt x="2299283" y="1943921"/>
                </a:lnTo>
                <a:lnTo>
                  <a:pt x="2301400" y="1942863"/>
                </a:lnTo>
                <a:lnTo>
                  <a:pt x="2299283" y="1942863"/>
                </a:lnTo>
                <a:lnTo>
                  <a:pt x="2296636" y="1940747"/>
                </a:lnTo>
                <a:lnTo>
                  <a:pt x="2293725" y="1938896"/>
                </a:lnTo>
                <a:lnTo>
                  <a:pt x="2291079" y="1937573"/>
                </a:lnTo>
                <a:lnTo>
                  <a:pt x="2288168" y="1936779"/>
                </a:lnTo>
                <a:lnTo>
                  <a:pt x="2285522" y="1935721"/>
                </a:lnTo>
                <a:lnTo>
                  <a:pt x="2282611" y="1935192"/>
                </a:lnTo>
                <a:lnTo>
                  <a:pt x="2279965" y="1934663"/>
                </a:lnTo>
                <a:lnTo>
                  <a:pt x="2277319" y="1934663"/>
                </a:lnTo>
                <a:lnTo>
                  <a:pt x="2274408" y="1934663"/>
                </a:lnTo>
                <a:lnTo>
                  <a:pt x="2271761" y="1934928"/>
                </a:lnTo>
                <a:lnTo>
                  <a:pt x="2266204" y="1935721"/>
                </a:lnTo>
                <a:lnTo>
                  <a:pt x="2260647" y="1937573"/>
                </a:lnTo>
                <a:lnTo>
                  <a:pt x="2255354" y="1939689"/>
                </a:lnTo>
                <a:lnTo>
                  <a:pt x="2249797" y="1942334"/>
                </a:lnTo>
                <a:lnTo>
                  <a:pt x="2244505" y="1945244"/>
                </a:lnTo>
                <a:lnTo>
                  <a:pt x="2233655" y="1951592"/>
                </a:lnTo>
                <a:lnTo>
                  <a:pt x="2222805" y="1957940"/>
                </a:lnTo>
                <a:lnTo>
                  <a:pt x="2217513" y="1961114"/>
                </a:lnTo>
                <a:lnTo>
                  <a:pt x="2211956" y="1964024"/>
                </a:lnTo>
                <a:lnTo>
                  <a:pt x="2223864" y="1949476"/>
                </a:lnTo>
                <a:lnTo>
                  <a:pt x="2201370" y="1961908"/>
                </a:lnTo>
                <a:lnTo>
                  <a:pt x="2205340" y="1951592"/>
                </a:lnTo>
                <a:lnTo>
                  <a:pt x="2199518" y="1955295"/>
                </a:lnTo>
                <a:lnTo>
                  <a:pt x="2193696" y="1959263"/>
                </a:lnTo>
                <a:lnTo>
                  <a:pt x="2188139" y="1963495"/>
                </a:lnTo>
                <a:lnTo>
                  <a:pt x="2182582" y="1967991"/>
                </a:lnTo>
                <a:lnTo>
                  <a:pt x="2177289" y="1972752"/>
                </a:lnTo>
                <a:lnTo>
                  <a:pt x="2171732" y="1977513"/>
                </a:lnTo>
                <a:lnTo>
                  <a:pt x="2166440" y="1982275"/>
                </a:lnTo>
                <a:lnTo>
                  <a:pt x="2161412" y="1987564"/>
                </a:lnTo>
                <a:lnTo>
                  <a:pt x="2156384" y="1992855"/>
                </a:lnTo>
                <a:lnTo>
                  <a:pt x="2151356" y="1998145"/>
                </a:lnTo>
                <a:lnTo>
                  <a:pt x="2142359" y="2008989"/>
                </a:lnTo>
                <a:lnTo>
                  <a:pt x="2133890" y="2020628"/>
                </a:lnTo>
                <a:lnTo>
                  <a:pt x="2125952" y="2031737"/>
                </a:lnTo>
                <a:lnTo>
                  <a:pt x="2129392" y="2027770"/>
                </a:lnTo>
                <a:lnTo>
                  <a:pt x="2133361" y="2024331"/>
                </a:lnTo>
                <a:lnTo>
                  <a:pt x="2137331" y="2021157"/>
                </a:lnTo>
                <a:lnTo>
                  <a:pt x="2141829" y="2018512"/>
                </a:lnTo>
                <a:lnTo>
                  <a:pt x="2146063" y="2016131"/>
                </a:lnTo>
                <a:lnTo>
                  <a:pt x="2150827" y="2014279"/>
                </a:lnTo>
                <a:lnTo>
                  <a:pt x="2155855" y="2012957"/>
                </a:lnTo>
                <a:lnTo>
                  <a:pt x="2161147" y="2011635"/>
                </a:lnTo>
                <a:lnTo>
                  <a:pt x="2160882" y="2011899"/>
                </a:lnTo>
                <a:lnTo>
                  <a:pt x="2159295" y="2013751"/>
                </a:lnTo>
                <a:lnTo>
                  <a:pt x="2155061" y="2021421"/>
                </a:lnTo>
                <a:lnTo>
                  <a:pt x="2147916" y="2033589"/>
                </a:lnTo>
                <a:lnTo>
                  <a:pt x="2139448" y="2049195"/>
                </a:lnTo>
                <a:lnTo>
                  <a:pt x="2129392" y="2067710"/>
                </a:lnTo>
                <a:lnTo>
                  <a:pt x="2119071" y="2088077"/>
                </a:lnTo>
                <a:lnTo>
                  <a:pt x="2109280" y="2108710"/>
                </a:lnTo>
                <a:lnTo>
                  <a:pt x="2099489" y="2129861"/>
                </a:lnTo>
                <a:lnTo>
                  <a:pt x="2095255" y="2139916"/>
                </a:lnTo>
                <a:lnTo>
                  <a:pt x="2091285" y="2149441"/>
                </a:lnTo>
                <a:lnTo>
                  <a:pt x="2087845" y="2158967"/>
                </a:lnTo>
                <a:lnTo>
                  <a:pt x="2084934" y="2167698"/>
                </a:lnTo>
                <a:lnTo>
                  <a:pt x="2082553" y="2175629"/>
                </a:lnTo>
                <a:lnTo>
                  <a:pt x="2080700" y="2182771"/>
                </a:lnTo>
                <a:lnTo>
                  <a:pt x="2079906" y="2188854"/>
                </a:lnTo>
                <a:lnTo>
                  <a:pt x="2079906" y="2191763"/>
                </a:lnTo>
                <a:lnTo>
                  <a:pt x="2079906" y="2194144"/>
                </a:lnTo>
                <a:lnTo>
                  <a:pt x="2080171" y="2196260"/>
                </a:lnTo>
                <a:lnTo>
                  <a:pt x="2080700" y="2197846"/>
                </a:lnTo>
                <a:lnTo>
                  <a:pt x="2081759" y="2199698"/>
                </a:lnTo>
                <a:lnTo>
                  <a:pt x="2082553" y="2200756"/>
                </a:lnTo>
                <a:lnTo>
                  <a:pt x="2083876" y="2201550"/>
                </a:lnTo>
                <a:lnTo>
                  <a:pt x="2085464" y="2202078"/>
                </a:lnTo>
                <a:lnTo>
                  <a:pt x="2087581" y="2202078"/>
                </a:lnTo>
                <a:lnTo>
                  <a:pt x="2089433" y="2201814"/>
                </a:lnTo>
                <a:lnTo>
                  <a:pt x="2091815" y="2201020"/>
                </a:lnTo>
                <a:lnTo>
                  <a:pt x="2094726" y="2199961"/>
                </a:lnTo>
                <a:lnTo>
                  <a:pt x="2097901" y="2198112"/>
                </a:lnTo>
                <a:lnTo>
                  <a:pt x="2101341" y="2196260"/>
                </a:lnTo>
                <a:lnTo>
                  <a:pt x="2105046" y="2193879"/>
                </a:lnTo>
                <a:lnTo>
                  <a:pt x="2109280" y="2190971"/>
                </a:lnTo>
                <a:lnTo>
                  <a:pt x="2118542" y="2183298"/>
                </a:lnTo>
                <a:lnTo>
                  <a:pt x="2124893" y="2177745"/>
                </a:lnTo>
                <a:lnTo>
                  <a:pt x="2130715" y="2172191"/>
                </a:lnTo>
                <a:lnTo>
                  <a:pt x="2136007" y="2166111"/>
                </a:lnTo>
                <a:lnTo>
                  <a:pt x="2140506" y="2160289"/>
                </a:lnTo>
                <a:lnTo>
                  <a:pt x="2145005" y="2154203"/>
                </a:lnTo>
                <a:lnTo>
                  <a:pt x="2149239" y="2148118"/>
                </a:lnTo>
                <a:lnTo>
                  <a:pt x="2152679" y="2141504"/>
                </a:lnTo>
                <a:lnTo>
                  <a:pt x="2156119" y="2135154"/>
                </a:lnTo>
                <a:lnTo>
                  <a:pt x="2159295" y="2128805"/>
                </a:lnTo>
                <a:lnTo>
                  <a:pt x="2162206" y="2122194"/>
                </a:lnTo>
                <a:lnTo>
                  <a:pt x="2167498" y="2108975"/>
                </a:lnTo>
                <a:lnTo>
                  <a:pt x="2172261" y="2095483"/>
                </a:lnTo>
                <a:lnTo>
                  <a:pt x="2177289" y="2081993"/>
                </a:lnTo>
                <a:lnTo>
                  <a:pt x="2182317" y="2068768"/>
                </a:lnTo>
                <a:lnTo>
                  <a:pt x="2184964" y="2062155"/>
                </a:lnTo>
                <a:lnTo>
                  <a:pt x="2187610" y="2055807"/>
                </a:lnTo>
                <a:lnTo>
                  <a:pt x="2190785" y="2049195"/>
                </a:lnTo>
                <a:lnTo>
                  <a:pt x="2193961" y="2042847"/>
                </a:lnTo>
                <a:lnTo>
                  <a:pt x="2197666" y="2036234"/>
                </a:lnTo>
                <a:lnTo>
                  <a:pt x="2201370" y="2029886"/>
                </a:lnTo>
                <a:lnTo>
                  <a:pt x="2205869" y="2023802"/>
                </a:lnTo>
                <a:lnTo>
                  <a:pt x="2210368" y="2017983"/>
                </a:lnTo>
                <a:lnTo>
                  <a:pt x="2215396" y="2011899"/>
                </a:lnTo>
                <a:lnTo>
                  <a:pt x="2220953" y="2006080"/>
                </a:lnTo>
                <a:lnTo>
                  <a:pt x="2226775" y="2000525"/>
                </a:lnTo>
                <a:lnTo>
                  <a:pt x="2233655" y="1994970"/>
                </a:lnTo>
                <a:lnTo>
                  <a:pt x="2240535" y="1989680"/>
                </a:lnTo>
                <a:lnTo>
                  <a:pt x="2248474" y="1984391"/>
                </a:lnTo>
                <a:lnTo>
                  <a:pt x="2236301" y="2006609"/>
                </a:lnTo>
                <a:lnTo>
                  <a:pt x="2244769" y="1998145"/>
                </a:lnTo>
                <a:lnTo>
                  <a:pt x="2238948" y="2008461"/>
                </a:lnTo>
                <a:lnTo>
                  <a:pt x="2242123" y="2006345"/>
                </a:lnTo>
                <a:lnTo>
                  <a:pt x="2245034" y="2003964"/>
                </a:lnTo>
                <a:lnTo>
                  <a:pt x="2247680" y="2001848"/>
                </a:lnTo>
                <a:lnTo>
                  <a:pt x="2250327" y="1999203"/>
                </a:lnTo>
                <a:lnTo>
                  <a:pt x="2255090" y="1993913"/>
                </a:lnTo>
                <a:lnTo>
                  <a:pt x="2259324" y="1988623"/>
                </a:lnTo>
                <a:lnTo>
                  <a:pt x="2263823" y="1983333"/>
                </a:lnTo>
                <a:lnTo>
                  <a:pt x="2266469" y="1980687"/>
                </a:lnTo>
                <a:lnTo>
                  <a:pt x="2269115" y="1978307"/>
                </a:lnTo>
                <a:lnTo>
                  <a:pt x="2272026" y="1975926"/>
                </a:lnTo>
                <a:lnTo>
                  <a:pt x="2275201" y="1973545"/>
                </a:lnTo>
                <a:lnTo>
                  <a:pt x="2278906" y="1971430"/>
                </a:lnTo>
                <a:lnTo>
                  <a:pt x="2282876" y="1969843"/>
                </a:lnTo>
                <a:lnTo>
                  <a:pt x="2279171" y="1968256"/>
                </a:lnTo>
                <a:lnTo>
                  <a:pt x="2277583" y="1965875"/>
                </a:lnTo>
                <a:lnTo>
                  <a:pt x="2277848" y="1962701"/>
                </a:lnTo>
                <a:lnTo>
                  <a:pt x="2278642" y="1959792"/>
                </a:lnTo>
                <a:lnTo>
                  <a:pt x="2279436" y="1957146"/>
                </a:lnTo>
                <a:lnTo>
                  <a:pt x="2280759" y="1955030"/>
                </a:lnTo>
                <a:lnTo>
                  <a:pt x="2282346" y="1953179"/>
                </a:lnTo>
                <a:lnTo>
                  <a:pt x="2284199" y="1951592"/>
                </a:lnTo>
                <a:lnTo>
                  <a:pt x="2286051" y="1950534"/>
                </a:lnTo>
                <a:lnTo>
                  <a:pt x="2288433" y="1949476"/>
                </a:lnTo>
                <a:lnTo>
                  <a:pt x="2291079" y="1948947"/>
                </a:lnTo>
                <a:lnTo>
                  <a:pt x="2293725" y="1948418"/>
                </a:lnTo>
                <a:lnTo>
                  <a:pt x="2296636" y="1948418"/>
                </a:lnTo>
                <a:lnTo>
                  <a:pt x="2299547" y="1948418"/>
                </a:lnTo>
                <a:lnTo>
                  <a:pt x="2302458" y="1948947"/>
                </a:lnTo>
                <a:lnTo>
                  <a:pt x="2305898" y="1949211"/>
                </a:lnTo>
                <a:lnTo>
                  <a:pt x="2309074" y="1950005"/>
                </a:lnTo>
                <a:lnTo>
                  <a:pt x="2312249" y="1951063"/>
                </a:lnTo>
                <a:lnTo>
                  <a:pt x="2318336" y="1953708"/>
                </a:lnTo>
                <a:lnTo>
                  <a:pt x="2324687" y="1956617"/>
                </a:lnTo>
                <a:lnTo>
                  <a:pt x="2327598" y="1958469"/>
                </a:lnTo>
                <a:lnTo>
                  <a:pt x="2330244" y="1960321"/>
                </a:lnTo>
                <a:lnTo>
                  <a:pt x="2332626" y="1962437"/>
                </a:lnTo>
                <a:lnTo>
                  <a:pt x="2334743" y="1964553"/>
                </a:lnTo>
                <a:lnTo>
                  <a:pt x="2337124" y="1966668"/>
                </a:lnTo>
                <a:lnTo>
                  <a:pt x="2338977" y="1968784"/>
                </a:lnTo>
                <a:lnTo>
                  <a:pt x="2340829" y="1970900"/>
                </a:lnTo>
                <a:lnTo>
                  <a:pt x="2341888" y="1973281"/>
                </a:lnTo>
                <a:lnTo>
                  <a:pt x="2342681" y="1975662"/>
                </a:lnTo>
                <a:lnTo>
                  <a:pt x="2343475" y="1978307"/>
                </a:lnTo>
                <a:lnTo>
                  <a:pt x="2343740" y="1980687"/>
                </a:lnTo>
                <a:lnTo>
                  <a:pt x="2343475" y="1983068"/>
                </a:lnTo>
                <a:lnTo>
                  <a:pt x="2342946" y="1984391"/>
                </a:lnTo>
                <a:lnTo>
                  <a:pt x="2342417" y="1986506"/>
                </a:lnTo>
                <a:lnTo>
                  <a:pt x="2340035" y="1991003"/>
                </a:lnTo>
                <a:lnTo>
                  <a:pt x="2337124" y="1996293"/>
                </a:lnTo>
                <a:lnTo>
                  <a:pt x="2333155" y="2002112"/>
                </a:lnTo>
                <a:lnTo>
                  <a:pt x="2323628" y="2015602"/>
                </a:lnTo>
                <a:lnTo>
                  <a:pt x="2313308" y="2029886"/>
                </a:lnTo>
                <a:lnTo>
                  <a:pt x="2303252" y="2043640"/>
                </a:lnTo>
                <a:lnTo>
                  <a:pt x="2294255" y="2055807"/>
                </a:lnTo>
                <a:lnTo>
                  <a:pt x="2290815" y="2060304"/>
                </a:lnTo>
                <a:lnTo>
                  <a:pt x="2288433" y="2064536"/>
                </a:lnTo>
                <a:lnTo>
                  <a:pt x="2287110" y="2067181"/>
                </a:lnTo>
                <a:lnTo>
                  <a:pt x="2286845" y="2067974"/>
                </a:lnTo>
                <a:lnTo>
                  <a:pt x="2287110" y="2068503"/>
                </a:lnTo>
                <a:lnTo>
                  <a:pt x="2290815" y="2069297"/>
                </a:lnTo>
                <a:lnTo>
                  <a:pt x="2294519" y="2069297"/>
                </a:lnTo>
                <a:lnTo>
                  <a:pt x="2298489" y="2068768"/>
                </a:lnTo>
                <a:lnTo>
                  <a:pt x="2301929" y="2068239"/>
                </a:lnTo>
                <a:lnTo>
                  <a:pt x="2305898" y="2067446"/>
                </a:lnTo>
                <a:lnTo>
                  <a:pt x="2309338" y="2066652"/>
                </a:lnTo>
                <a:lnTo>
                  <a:pt x="2312514" y="2065065"/>
                </a:lnTo>
                <a:lnTo>
                  <a:pt x="2315954" y="2063742"/>
                </a:lnTo>
                <a:lnTo>
                  <a:pt x="2322305" y="2060568"/>
                </a:lnTo>
                <a:lnTo>
                  <a:pt x="2328127" y="2057394"/>
                </a:lnTo>
                <a:lnTo>
                  <a:pt x="2333155" y="2054749"/>
                </a:lnTo>
                <a:lnTo>
                  <a:pt x="2337389" y="2052633"/>
                </a:lnTo>
                <a:lnTo>
                  <a:pt x="2339241" y="2051839"/>
                </a:lnTo>
                <a:lnTo>
                  <a:pt x="2341094" y="2051575"/>
                </a:lnTo>
                <a:lnTo>
                  <a:pt x="2342417" y="2051575"/>
                </a:lnTo>
                <a:lnTo>
                  <a:pt x="2343740" y="2052104"/>
                </a:lnTo>
                <a:lnTo>
                  <a:pt x="2344534" y="2053162"/>
                </a:lnTo>
                <a:lnTo>
                  <a:pt x="2345063" y="2054484"/>
                </a:lnTo>
                <a:lnTo>
                  <a:pt x="2345592" y="2056336"/>
                </a:lnTo>
                <a:lnTo>
                  <a:pt x="2345592" y="2058981"/>
                </a:lnTo>
                <a:lnTo>
                  <a:pt x="2345592" y="2062155"/>
                </a:lnTo>
                <a:lnTo>
                  <a:pt x="2345063" y="2065858"/>
                </a:lnTo>
                <a:lnTo>
                  <a:pt x="2343475" y="2075645"/>
                </a:lnTo>
                <a:lnTo>
                  <a:pt x="2340035" y="2088871"/>
                </a:lnTo>
                <a:lnTo>
                  <a:pt x="2335537" y="2105536"/>
                </a:lnTo>
                <a:lnTo>
                  <a:pt x="2340035" y="2100245"/>
                </a:lnTo>
                <a:lnTo>
                  <a:pt x="2346122" y="2094161"/>
                </a:lnTo>
                <a:lnTo>
                  <a:pt x="2361470" y="2078819"/>
                </a:lnTo>
                <a:lnTo>
                  <a:pt x="2370732" y="2070090"/>
                </a:lnTo>
                <a:lnTo>
                  <a:pt x="2379729" y="2060568"/>
                </a:lnTo>
                <a:lnTo>
                  <a:pt x="2388991" y="2051046"/>
                </a:lnTo>
                <a:lnTo>
                  <a:pt x="2397989" y="2040995"/>
                </a:lnTo>
                <a:lnTo>
                  <a:pt x="2402223" y="2035969"/>
                </a:lnTo>
                <a:lnTo>
                  <a:pt x="2406192" y="2030679"/>
                </a:lnTo>
                <a:lnTo>
                  <a:pt x="2409897" y="2025918"/>
                </a:lnTo>
                <a:lnTo>
                  <a:pt x="2413602" y="2020628"/>
                </a:lnTo>
                <a:lnTo>
                  <a:pt x="2417042" y="2015602"/>
                </a:lnTo>
                <a:lnTo>
                  <a:pt x="2419688" y="2010577"/>
                </a:lnTo>
                <a:lnTo>
                  <a:pt x="2422334" y="2005287"/>
                </a:lnTo>
                <a:lnTo>
                  <a:pt x="2424451" y="2000261"/>
                </a:lnTo>
                <a:lnTo>
                  <a:pt x="2425774" y="1995500"/>
                </a:lnTo>
                <a:lnTo>
                  <a:pt x="2427098" y="1990474"/>
                </a:lnTo>
                <a:lnTo>
                  <a:pt x="2427627" y="1985977"/>
                </a:lnTo>
                <a:lnTo>
                  <a:pt x="2427362" y="1981481"/>
                </a:lnTo>
                <a:lnTo>
                  <a:pt x="2426568" y="1976984"/>
                </a:lnTo>
                <a:lnTo>
                  <a:pt x="2426039" y="1974869"/>
                </a:lnTo>
                <a:lnTo>
                  <a:pt x="2425245" y="1972752"/>
                </a:lnTo>
                <a:lnTo>
                  <a:pt x="2424451" y="1970636"/>
                </a:lnTo>
                <a:lnTo>
                  <a:pt x="2423128" y="1968520"/>
                </a:lnTo>
                <a:lnTo>
                  <a:pt x="2421805" y="1966668"/>
                </a:lnTo>
                <a:lnTo>
                  <a:pt x="2420217" y="1964817"/>
                </a:lnTo>
                <a:lnTo>
                  <a:pt x="2422334" y="1964817"/>
                </a:lnTo>
                <a:lnTo>
                  <a:pt x="2424451" y="1965346"/>
                </a:lnTo>
                <a:lnTo>
                  <a:pt x="2426304" y="1965875"/>
                </a:lnTo>
                <a:lnTo>
                  <a:pt x="2428156" y="1966668"/>
                </a:lnTo>
                <a:lnTo>
                  <a:pt x="2431332" y="1968520"/>
                </a:lnTo>
                <a:lnTo>
                  <a:pt x="2434507" y="1971165"/>
                </a:lnTo>
                <a:lnTo>
                  <a:pt x="2437153" y="1973810"/>
                </a:lnTo>
                <a:lnTo>
                  <a:pt x="2439535" y="1976720"/>
                </a:lnTo>
                <a:lnTo>
                  <a:pt x="2443505" y="1982275"/>
                </a:lnTo>
                <a:lnTo>
                  <a:pt x="2438477" y="1988887"/>
                </a:lnTo>
                <a:lnTo>
                  <a:pt x="2443505" y="1987564"/>
                </a:lnTo>
                <a:lnTo>
                  <a:pt x="2445092" y="1989416"/>
                </a:lnTo>
                <a:lnTo>
                  <a:pt x="2442446" y="1997351"/>
                </a:lnTo>
                <a:lnTo>
                  <a:pt x="2458853" y="1997616"/>
                </a:lnTo>
                <a:lnTo>
                  <a:pt x="2477112" y="2001319"/>
                </a:lnTo>
                <a:lnTo>
                  <a:pt x="2483463" y="1982275"/>
                </a:lnTo>
                <a:lnTo>
                  <a:pt x="2499076" y="1981216"/>
                </a:lnTo>
                <a:lnTo>
                  <a:pt x="2500929" y="1978571"/>
                </a:lnTo>
                <a:lnTo>
                  <a:pt x="2501193" y="1977513"/>
                </a:lnTo>
                <a:lnTo>
                  <a:pt x="2496165" y="1980952"/>
                </a:lnTo>
                <a:lnTo>
                  <a:pt x="2490344" y="1964817"/>
                </a:lnTo>
                <a:lnTo>
                  <a:pt x="2492725" y="1962701"/>
                </a:lnTo>
                <a:lnTo>
                  <a:pt x="2494578" y="1948418"/>
                </a:lnTo>
                <a:lnTo>
                  <a:pt x="2486639" y="1953179"/>
                </a:lnTo>
                <a:lnTo>
                  <a:pt x="2483463" y="1950798"/>
                </a:lnTo>
                <a:lnTo>
                  <a:pt x="2482934" y="1938631"/>
                </a:lnTo>
                <a:lnTo>
                  <a:pt x="2480288" y="1938896"/>
                </a:lnTo>
                <a:lnTo>
                  <a:pt x="2474466" y="1922761"/>
                </a:lnTo>
                <a:lnTo>
                  <a:pt x="2461235" y="1922761"/>
                </a:lnTo>
                <a:lnTo>
                  <a:pt x="2459911" y="1920909"/>
                </a:lnTo>
                <a:lnTo>
                  <a:pt x="2461235" y="1918528"/>
                </a:lnTo>
                <a:lnTo>
                  <a:pt x="2458324" y="1920116"/>
                </a:lnTo>
                <a:lnTo>
                  <a:pt x="2454619" y="1921967"/>
                </a:lnTo>
                <a:lnTo>
                  <a:pt x="2450385" y="1923819"/>
                </a:lnTo>
                <a:lnTo>
                  <a:pt x="2446680" y="1924877"/>
                </a:lnTo>
                <a:lnTo>
                  <a:pt x="2444828" y="1925141"/>
                </a:lnTo>
                <a:lnTo>
                  <a:pt x="2443505" y="1925141"/>
                </a:lnTo>
                <a:lnTo>
                  <a:pt x="2442181" y="1925141"/>
                </a:lnTo>
                <a:lnTo>
                  <a:pt x="2441388" y="1924612"/>
                </a:lnTo>
                <a:lnTo>
                  <a:pt x="2441123" y="1923819"/>
                </a:lnTo>
                <a:lnTo>
                  <a:pt x="2441388" y="1922496"/>
                </a:lnTo>
                <a:lnTo>
                  <a:pt x="2442181" y="1921174"/>
                </a:lnTo>
                <a:lnTo>
                  <a:pt x="2443769" y="1919058"/>
                </a:lnTo>
                <a:lnTo>
                  <a:pt x="2439006" y="1919851"/>
                </a:lnTo>
                <a:lnTo>
                  <a:pt x="2443769" y="1915354"/>
                </a:lnTo>
                <a:lnTo>
                  <a:pt x="2434243" y="1920909"/>
                </a:lnTo>
                <a:lnTo>
                  <a:pt x="2435830" y="1918264"/>
                </a:lnTo>
                <a:lnTo>
                  <a:pt x="2398253" y="1915619"/>
                </a:lnTo>
                <a:lnTo>
                  <a:pt x="2394019" y="1916148"/>
                </a:lnTo>
                <a:lnTo>
                  <a:pt x="2390050" y="1916677"/>
                </a:lnTo>
                <a:lnTo>
                  <a:pt x="2381582" y="1916942"/>
                </a:lnTo>
                <a:lnTo>
                  <a:pt x="2373378" y="1916942"/>
                </a:lnTo>
                <a:lnTo>
                  <a:pt x="2365439" y="1916148"/>
                </a:lnTo>
                <a:lnTo>
                  <a:pt x="2361735" y="1915619"/>
                </a:lnTo>
                <a:lnTo>
                  <a:pt x="2358294" y="1914825"/>
                </a:lnTo>
                <a:lnTo>
                  <a:pt x="2355119" y="1914032"/>
                </a:lnTo>
                <a:lnTo>
                  <a:pt x="2352208" y="1912974"/>
                </a:lnTo>
                <a:lnTo>
                  <a:pt x="2349562" y="1911651"/>
                </a:lnTo>
                <a:lnTo>
                  <a:pt x="2347180" y="1910593"/>
                </a:lnTo>
                <a:lnTo>
                  <a:pt x="2345328" y="1909006"/>
                </a:lnTo>
                <a:lnTo>
                  <a:pt x="2344005" y="1907684"/>
                </a:lnTo>
                <a:lnTo>
                  <a:pt x="2342946" y="1903716"/>
                </a:lnTo>
                <a:lnTo>
                  <a:pt x="2325745" y="1903980"/>
                </a:lnTo>
                <a:lnTo>
                  <a:pt x="2333420" y="1891813"/>
                </a:lnTo>
                <a:lnTo>
                  <a:pt x="2331038" y="1893136"/>
                </a:lnTo>
                <a:lnTo>
                  <a:pt x="2341358" y="1883349"/>
                </a:lnTo>
                <a:lnTo>
                  <a:pt x="2330509" y="1877530"/>
                </a:lnTo>
                <a:lnTo>
                  <a:pt x="2342152" y="1857691"/>
                </a:lnTo>
                <a:lnTo>
                  <a:pt x="2334743" y="1843143"/>
                </a:lnTo>
                <a:lnTo>
                  <a:pt x="2346916" y="1823569"/>
                </a:lnTo>
                <a:lnTo>
                  <a:pt x="2335007" y="1825421"/>
                </a:lnTo>
                <a:lnTo>
                  <a:pt x="2331302" y="1826479"/>
                </a:lnTo>
                <a:lnTo>
                  <a:pt x="2327862" y="1826744"/>
                </a:lnTo>
                <a:lnTo>
                  <a:pt x="2324158" y="1826479"/>
                </a:lnTo>
                <a:lnTo>
                  <a:pt x="2320982" y="1825421"/>
                </a:lnTo>
                <a:lnTo>
                  <a:pt x="2318071" y="1824363"/>
                </a:lnTo>
                <a:lnTo>
                  <a:pt x="2315425" y="1822776"/>
                </a:lnTo>
                <a:lnTo>
                  <a:pt x="2312779" y="1821189"/>
                </a:lnTo>
                <a:lnTo>
                  <a:pt x="2310132" y="1818808"/>
                </a:lnTo>
                <a:lnTo>
                  <a:pt x="2307751" y="1816428"/>
                </a:lnTo>
                <a:lnTo>
                  <a:pt x="2305634" y="1813783"/>
                </a:lnTo>
                <a:lnTo>
                  <a:pt x="2300870" y="1807963"/>
                </a:lnTo>
                <a:lnTo>
                  <a:pt x="2292138" y="1795796"/>
                </a:lnTo>
                <a:lnTo>
                  <a:pt x="2287374" y="1789977"/>
                </a:lnTo>
                <a:lnTo>
                  <a:pt x="2284728" y="1787331"/>
                </a:lnTo>
                <a:lnTo>
                  <a:pt x="2282346" y="1784951"/>
                </a:lnTo>
                <a:lnTo>
                  <a:pt x="2279436" y="1782834"/>
                </a:lnTo>
                <a:lnTo>
                  <a:pt x="2276525" y="1780983"/>
                </a:lnTo>
                <a:lnTo>
                  <a:pt x="2273614" y="1779396"/>
                </a:lnTo>
                <a:lnTo>
                  <a:pt x="2270174" y="1778338"/>
                </a:lnTo>
                <a:lnTo>
                  <a:pt x="2266733" y="1777809"/>
                </a:lnTo>
                <a:lnTo>
                  <a:pt x="2263293" y="1777545"/>
                </a:lnTo>
                <a:close/>
                <a:moveTo>
                  <a:pt x="963613" y="1776428"/>
                </a:moveTo>
                <a:lnTo>
                  <a:pt x="965201" y="1793892"/>
                </a:lnTo>
                <a:lnTo>
                  <a:pt x="964804" y="1793610"/>
                </a:lnTo>
                <a:lnTo>
                  <a:pt x="963613" y="1776428"/>
                </a:lnTo>
                <a:close/>
                <a:moveTo>
                  <a:pt x="5656517" y="1762894"/>
                </a:moveTo>
                <a:lnTo>
                  <a:pt x="5675014" y="1793325"/>
                </a:lnTo>
                <a:lnTo>
                  <a:pt x="5692983" y="1824021"/>
                </a:lnTo>
                <a:lnTo>
                  <a:pt x="5711217" y="1855245"/>
                </a:lnTo>
                <a:lnTo>
                  <a:pt x="5728921" y="1886205"/>
                </a:lnTo>
                <a:lnTo>
                  <a:pt x="5746098" y="1917694"/>
                </a:lnTo>
                <a:lnTo>
                  <a:pt x="5763538" y="1948917"/>
                </a:lnTo>
                <a:lnTo>
                  <a:pt x="5780186" y="1980671"/>
                </a:lnTo>
                <a:lnTo>
                  <a:pt x="5796834" y="2012688"/>
                </a:lnTo>
                <a:lnTo>
                  <a:pt x="5812953" y="2044706"/>
                </a:lnTo>
                <a:lnTo>
                  <a:pt x="5829073" y="2076988"/>
                </a:lnTo>
                <a:lnTo>
                  <a:pt x="5844663" y="2109272"/>
                </a:lnTo>
                <a:lnTo>
                  <a:pt x="5859990" y="2142082"/>
                </a:lnTo>
                <a:lnTo>
                  <a:pt x="5875052" y="2174634"/>
                </a:lnTo>
                <a:lnTo>
                  <a:pt x="5890114" y="2207441"/>
                </a:lnTo>
                <a:lnTo>
                  <a:pt x="5904648" y="2240507"/>
                </a:lnTo>
                <a:lnTo>
                  <a:pt x="5918653" y="2273841"/>
                </a:lnTo>
                <a:lnTo>
                  <a:pt x="5932659" y="2307184"/>
                </a:lnTo>
                <a:lnTo>
                  <a:pt x="5946136" y="2341064"/>
                </a:lnTo>
                <a:lnTo>
                  <a:pt x="5959612" y="2374676"/>
                </a:lnTo>
                <a:lnTo>
                  <a:pt x="5972561" y="2408294"/>
                </a:lnTo>
                <a:lnTo>
                  <a:pt x="5985509" y="2442422"/>
                </a:lnTo>
                <a:lnTo>
                  <a:pt x="5997929" y="2476828"/>
                </a:lnTo>
                <a:lnTo>
                  <a:pt x="6009820" y="2510966"/>
                </a:lnTo>
                <a:lnTo>
                  <a:pt x="6021447" y="2545625"/>
                </a:lnTo>
                <a:lnTo>
                  <a:pt x="6033338" y="2580282"/>
                </a:lnTo>
                <a:lnTo>
                  <a:pt x="6044437" y="2614941"/>
                </a:lnTo>
                <a:lnTo>
                  <a:pt x="6055007" y="2650137"/>
                </a:lnTo>
                <a:lnTo>
                  <a:pt x="6065577" y="2685065"/>
                </a:lnTo>
                <a:lnTo>
                  <a:pt x="6075618" y="2720262"/>
                </a:lnTo>
                <a:lnTo>
                  <a:pt x="6085660" y="2755722"/>
                </a:lnTo>
                <a:lnTo>
                  <a:pt x="6095173" y="2791180"/>
                </a:lnTo>
                <a:lnTo>
                  <a:pt x="6104158" y="2826640"/>
                </a:lnTo>
                <a:lnTo>
                  <a:pt x="6086981" y="2836695"/>
                </a:lnTo>
                <a:lnTo>
                  <a:pt x="6069541" y="2846487"/>
                </a:lnTo>
                <a:lnTo>
                  <a:pt x="6052100" y="2855750"/>
                </a:lnTo>
                <a:lnTo>
                  <a:pt x="6034395" y="2864747"/>
                </a:lnTo>
                <a:lnTo>
                  <a:pt x="6016955" y="2874008"/>
                </a:lnTo>
                <a:lnTo>
                  <a:pt x="5998986" y="2883007"/>
                </a:lnTo>
                <a:lnTo>
                  <a:pt x="5963576" y="2900469"/>
                </a:lnTo>
                <a:lnTo>
                  <a:pt x="5953006" y="2867128"/>
                </a:lnTo>
                <a:lnTo>
                  <a:pt x="5952736" y="2866323"/>
                </a:lnTo>
                <a:lnTo>
                  <a:pt x="5953893" y="2871179"/>
                </a:lnTo>
                <a:lnTo>
                  <a:pt x="5954687" y="2876475"/>
                </a:lnTo>
                <a:lnTo>
                  <a:pt x="5955217" y="2881503"/>
                </a:lnTo>
                <a:lnTo>
                  <a:pt x="5954687" y="2885997"/>
                </a:lnTo>
                <a:lnTo>
                  <a:pt x="5953893" y="2890503"/>
                </a:lnTo>
                <a:lnTo>
                  <a:pt x="5952569" y="2894996"/>
                </a:lnTo>
                <a:lnTo>
                  <a:pt x="5950716" y="2898964"/>
                </a:lnTo>
                <a:lnTo>
                  <a:pt x="5948333" y="2902673"/>
                </a:lnTo>
                <a:lnTo>
                  <a:pt x="5945421" y="2906642"/>
                </a:lnTo>
                <a:lnTo>
                  <a:pt x="5942509" y="2910084"/>
                </a:lnTo>
                <a:lnTo>
                  <a:pt x="5938538" y="2913256"/>
                </a:lnTo>
                <a:lnTo>
                  <a:pt x="5934832" y="2916701"/>
                </a:lnTo>
                <a:lnTo>
                  <a:pt x="5930331" y="2919881"/>
                </a:lnTo>
                <a:lnTo>
                  <a:pt x="5926095" y="2922791"/>
                </a:lnTo>
                <a:lnTo>
                  <a:pt x="5921065" y="2925435"/>
                </a:lnTo>
                <a:lnTo>
                  <a:pt x="5916035" y="2928086"/>
                </a:lnTo>
                <a:lnTo>
                  <a:pt x="5910741" y="2930733"/>
                </a:lnTo>
                <a:lnTo>
                  <a:pt x="5905446" y="2933115"/>
                </a:lnTo>
                <a:lnTo>
                  <a:pt x="5894062" y="2937614"/>
                </a:lnTo>
                <a:lnTo>
                  <a:pt x="5882414" y="2941850"/>
                </a:lnTo>
                <a:lnTo>
                  <a:pt x="5870501" y="2945819"/>
                </a:lnTo>
                <a:lnTo>
                  <a:pt x="5847468" y="2953757"/>
                </a:lnTo>
                <a:lnTo>
                  <a:pt x="5836614" y="2957721"/>
                </a:lnTo>
                <a:lnTo>
                  <a:pt x="5826554" y="2961422"/>
                </a:lnTo>
                <a:lnTo>
                  <a:pt x="5801933" y="2971739"/>
                </a:lnTo>
                <a:lnTo>
                  <a:pt x="5777578" y="2981790"/>
                </a:lnTo>
                <a:lnTo>
                  <a:pt x="5728601" y="3001125"/>
                </a:lnTo>
                <a:lnTo>
                  <a:pt x="5679095" y="3020182"/>
                </a:lnTo>
                <a:lnTo>
                  <a:pt x="5629589" y="3038444"/>
                </a:lnTo>
                <a:lnTo>
                  <a:pt x="5628530" y="3031035"/>
                </a:lnTo>
                <a:lnTo>
                  <a:pt x="5626412" y="3023620"/>
                </a:lnTo>
                <a:lnTo>
                  <a:pt x="5624030" y="3015688"/>
                </a:lnTo>
                <a:lnTo>
                  <a:pt x="5621118" y="3008006"/>
                </a:lnTo>
                <a:lnTo>
                  <a:pt x="5617941" y="3000329"/>
                </a:lnTo>
                <a:lnTo>
                  <a:pt x="5614499" y="2992656"/>
                </a:lnTo>
                <a:lnTo>
                  <a:pt x="5607616" y="2976762"/>
                </a:lnTo>
                <a:lnTo>
                  <a:pt x="5604174" y="2969091"/>
                </a:lnTo>
                <a:lnTo>
                  <a:pt x="5600998" y="2961422"/>
                </a:lnTo>
                <a:lnTo>
                  <a:pt x="5598086" y="2953757"/>
                </a:lnTo>
                <a:lnTo>
                  <a:pt x="5595703" y="2946616"/>
                </a:lnTo>
                <a:lnTo>
                  <a:pt x="5594114" y="2939467"/>
                </a:lnTo>
                <a:lnTo>
                  <a:pt x="5592791" y="2932322"/>
                </a:lnTo>
                <a:lnTo>
                  <a:pt x="5592526" y="2929146"/>
                </a:lnTo>
                <a:lnTo>
                  <a:pt x="5592526" y="2925701"/>
                </a:lnTo>
                <a:lnTo>
                  <a:pt x="5592791" y="2922526"/>
                </a:lnTo>
                <a:lnTo>
                  <a:pt x="5593320" y="2919613"/>
                </a:lnTo>
                <a:lnTo>
                  <a:pt x="5589349" y="2926232"/>
                </a:lnTo>
                <a:lnTo>
                  <a:pt x="5589614" y="2915640"/>
                </a:lnTo>
                <a:lnTo>
                  <a:pt x="5589349" y="2903730"/>
                </a:lnTo>
                <a:lnTo>
                  <a:pt x="5589084" y="2897639"/>
                </a:lnTo>
                <a:lnTo>
                  <a:pt x="5588555" y="2891034"/>
                </a:lnTo>
                <a:lnTo>
                  <a:pt x="5588025" y="2884943"/>
                </a:lnTo>
                <a:lnTo>
                  <a:pt x="5586967" y="2879121"/>
                </a:lnTo>
                <a:lnTo>
                  <a:pt x="5585643" y="2873827"/>
                </a:lnTo>
                <a:lnTo>
                  <a:pt x="5584319" y="2868798"/>
                </a:lnTo>
                <a:lnTo>
                  <a:pt x="5582731" y="2864301"/>
                </a:lnTo>
                <a:lnTo>
                  <a:pt x="5580613" y="2860858"/>
                </a:lnTo>
                <a:lnTo>
                  <a:pt x="5579289" y="2859268"/>
                </a:lnTo>
                <a:lnTo>
                  <a:pt x="5578230" y="2858212"/>
                </a:lnTo>
                <a:lnTo>
                  <a:pt x="5577171" y="2857418"/>
                </a:lnTo>
                <a:lnTo>
                  <a:pt x="5575583" y="2856358"/>
                </a:lnTo>
                <a:lnTo>
                  <a:pt x="5573994" y="2856095"/>
                </a:lnTo>
                <a:lnTo>
                  <a:pt x="5572671" y="2856095"/>
                </a:lnTo>
                <a:lnTo>
                  <a:pt x="5570818" y="2856358"/>
                </a:lnTo>
                <a:lnTo>
                  <a:pt x="5569229" y="2857152"/>
                </a:lnTo>
                <a:lnTo>
                  <a:pt x="5563934" y="2849740"/>
                </a:lnTo>
                <a:lnTo>
                  <a:pt x="5558375" y="2842860"/>
                </a:lnTo>
                <a:lnTo>
                  <a:pt x="5552021" y="2836243"/>
                </a:lnTo>
                <a:lnTo>
                  <a:pt x="5545932" y="2829624"/>
                </a:lnTo>
                <a:lnTo>
                  <a:pt x="5547521" y="2847886"/>
                </a:lnTo>
                <a:lnTo>
                  <a:pt x="5547107" y="2848439"/>
                </a:lnTo>
                <a:lnTo>
                  <a:pt x="5548014" y="2851166"/>
                </a:lnTo>
                <a:lnTo>
                  <a:pt x="5546167" y="2847991"/>
                </a:lnTo>
                <a:lnTo>
                  <a:pt x="5544320" y="2844554"/>
                </a:lnTo>
                <a:lnTo>
                  <a:pt x="5541418" y="2837411"/>
                </a:lnTo>
                <a:lnTo>
                  <a:pt x="5539571" y="2830006"/>
                </a:lnTo>
                <a:lnTo>
                  <a:pt x="5537724" y="2822864"/>
                </a:lnTo>
                <a:lnTo>
                  <a:pt x="5536405" y="2815197"/>
                </a:lnTo>
                <a:lnTo>
                  <a:pt x="5535877" y="2807787"/>
                </a:lnTo>
                <a:lnTo>
                  <a:pt x="5535613" y="2800120"/>
                </a:lnTo>
                <a:lnTo>
                  <a:pt x="5535613" y="2792182"/>
                </a:lnTo>
                <a:lnTo>
                  <a:pt x="5535877" y="2784777"/>
                </a:lnTo>
                <a:lnTo>
                  <a:pt x="5536405" y="2777108"/>
                </a:lnTo>
                <a:lnTo>
                  <a:pt x="5538252" y="2761766"/>
                </a:lnTo>
                <a:lnTo>
                  <a:pt x="5540362" y="2746692"/>
                </a:lnTo>
                <a:lnTo>
                  <a:pt x="5542473" y="2732144"/>
                </a:lnTo>
                <a:lnTo>
                  <a:pt x="5543265" y="2722359"/>
                </a:lnTo>
                <a:lnTo>
                  <a:pt x="5544584" y="2708869"/>
                </a:lnTo>
                <a:lnTo>
                  <a:pt x="5545639" y="2693534"/>
                </a:lnTo>
                <a:lnTo>
                  <a:pt x="5546167" y="2678453"/>
                </a:lnTo>
                <a:lnTo>
                  <a:pt x="5546431" y="2671579"/>
                </a:lnTo>
                <a:lnTo>
                  <a:pt x="5546167" y="2665236"/>
                </a:lnTo>
                <a:lnTo>
                  <a:pt x="5545639" y="2660207"/>
                </a:lnTo>
                <a:lnTo>
                  <a:pt x="5544584" y="2655983"/>
                </a:lnTo>
                <a:lnTo>
                  <a:pt x="5544056" y="2654128"/>
                </a:lnTo>
                <a:lnTo>
                  <a:pt x="5543528" y="2653071"/>
                </a:lnTo>
                <a:lnTo>
                  <a:pt x="5542737" y="2652282"/>
                </a:lnTo>
                <a:lnTo>
                  <a:pt x="5541681" y="2651489"/>
                </a:lnTo>
                <a:lnTo>
                  <a:pt x="5540890" y="2651489"/>
                </a:lnTo>
                <a:lnTo>
                  <a:pt x="5539835" y="2652282"/>
                </a:lnTo>
                <a:lnTo>
                  <a:pt x="5538516" y="2653071"/>
                </a:lnTo>
                <a:lnTo>
                  <a:pt x="5537196" y="2654916"/>
                </a:lnTo>
                <a:lnTo>
                  <a:pt x="5537988" y="2638265"/>
                </a:lnTo>
                <a:lnTo>
                  <a:pt x="5539043" y="2621335"/>
                </a:lnTo>
                <a:lnTo>
                  <a:pt x="5540890" y="2604136"/>
                </a:lnTo>
                <a:lnTo>
                  <a:pt x="5543001" y="2586685"/>
                </a:lnTo>
                <a:lnTo>
                  <a:pt x="5547222" y="2551004"/>
                </a:lnTo>
                <a:lnTo>
                  <a:pt x="5551708" y="2515053"/>
                </a:lnTo>
                <a:lnTo>
                  <a:pt x="5553818" y="2497076"/>
                </a:lnTo>
                <a:lnTo>
                  <a:pt x="5555138" y="2479357"/>
                </a:lnTo>
                <a:lnTo>
                  <a:pt x="5556457" y="2461363"/>
                </a:lnTo>
                <a:lnTo>
                  <a:pt x="5556984" y="2443640"/>
                </a:lnTo>
                <a:lnTo>
                  <a:pt x="5556984" y="2434917"/>
                </a:lnTo>
                <a:lnTo>
                  <a:pt x="5556984" y="2426469"/>
                </a:lnTo>
                <a:lnTo>
                  <a:pt x="5556457" y="2417751"/>
                </a:lnTo>
                <a:lnTo>
                  <a:pt x="5556193" y="2409290"/>
                </a:lnTo>
                <a:lnTo>
                  <a:pt x="5555138" y="2401092"/>
                </a:lnTo>
                <a:lnTo>
                  <a:pt x="5554346" y="2392890"/>
                </a:lnTo>
                <a:lnTo>
                  <a:pt x="5553027" y="2384422"/>
                </a:lnTo>
                <a:lnTo>
                  <a:pt x="5551469" y="2376347"/>
                </a:lnTo>
                <a:lnTo>
                  <a:pt x="5551216" y="2376440"/>
                </a:lnTo>
                <a:lnTo>
                  <a:pt x="5551248" y="2376216"/>
                </a:lnTo>
                <a:lnTo>
                  <a:pt x="5550916" y="2376216"/>
                </a:lnTo>
                <a:lnTo>
                  <a:pt x="5551180" y="2375952"/>
                </a:lnTo>
                <a:lnTo>
                  <a:pt x="5551285" y="2375952"/>
                </a:lnTo>
                <a:lnTo>
                  <a:pt x="5551744" y="2372728"/>
                </a:lnTo>
                <a:lnTo>
                  <a:pt x="5552273" y="2369281"/>
                </a:lnTo>
                <a:lnTo>
                  <a:pt x="5553066" y="2365567"/>
                </a:lnTo>
                <a:lnTo>
                  <a:pt x="5554123" y="2361857"/>
                </a:lnTo>
                <a:lnTo>
                  <a:pt x="5556501" y="2354698"/>
                </a:lnTo>
                <a:lnTo>
                  <a:pt x="5559672" y="2347543"/>
                </a:lnTo>
                <a:lnTo>
                  <a:pt x="5563107" y="2340380"/>
                </a:lnTo>
                <a:lnTo>
                  <a:pt x="5567071" y="2332956"/>
                </a:lnTo>
                <a:lnTo>
                  <a:pt x="5575527" y="2318636"/>
                </a:lnTo>
                <a:lnTo>
                  <a:pt x="5583983" y="2303787"/>
                </a:lnTo>
                <a:lnTo>
                  <a:pt x="5588211" y="2296095"/>
                </a:lnTo>
                <a:lnTo>
                  <a:pt x="5591911" y="2288403"/>
                </a:lnTo>
                <a:lnTo>
                  <a:pt x="5595082" y="2280454"/>
                </a:lnTo>
                <a:lnTo>
                  <a:pt x="5597989" y="2272507"/>
                </a:lnTo>
                <a:lnTo>
                  <a:pt x="5599310" y="2268261"/>
                </a:lnTo>
                <a:lnTo>
                  <a:pt x="5600103" y="2264022"/>
                </a:lnTo>
                <a:lnTo>
                  <a:pt x="5600895" y="2259782"/>
                </a:lnTo>
                <a:lnTo>
                  <a:pt x="5601688" y="2255540"/>
                </a:lnTo>
                <a:lnTo>
                  <a:pt x="5602481" y="2247858"/>
                </a:lnTo>
                <a:lnTo>
                  <a:pt x="5602745" y="2239908"/>
                </a:lnTo>
                <a:lnTo>
                  <a:pt x="5603009" y="2232223"/>
                </a:lnTo>
                <a:lnTo>
                  <a:pt x="5603274" y="2224275"/>
                </a:lnTo>
                <a:lnTo>
                  <a:pt x="5603009" y="2216327"/>
                </a:lnTo>
                <a:lnTo>
                  <a:pt x="5602745" y="2208643"/>
                </a:lnTo>
                <a:lnTo>
                  <a:pt x="5602217" y="2200959"/>
                </a:lnTo>
                <a:lnTo>
                  <a:pt x="5601424" y="2193277"/>
                </a:lnTo>
                <a:lnTo>
                  <a:pt x="5600367" y="2187978"/>
                </a:lnTo>
                <a:lnTo>
                  <a:pt x="5599046" y="2182944"/>
                </a:lnTo>
                <a:lnTo>
                  <a:pt x="5597196" y="2177904"/>
                </a:lnTo>
                <a:lnTo>
                  <a:pt x="5595082" y="2173129"/>
                </a:lnTo>
                <a:lnTo>
                  <a:pt x="5592439" y="2168092"/>
                </a:lnTo>
                <a:lnTo>
                  <a:pt x="5590061" y="2163585"/>
                </a:lnTo>
                <a:lnTo>
                  <a:pt x="5584247" y="2153778"/>
                </a:lnTo>
                <a:lnTo>
                  <a:pt x="5578698" y="2144230"/>
                </a:lnTo>
                <a:lnTo>
                  <a:pt x="5573149" y="2134416"/>
                </a:lnTo>
                <a:lnTo>
                  <a:pt x="5570506" y="2129642"/>
                </a:lnTo>
                <a:lnTo>
                  <a:pt x="5568128" y="2124606"/>
                </a:lnTo>
                <a:lnTo>
                  <a:pt x="5566278" y="2119307"/>
                </a:lnTo>
                <a:lnTo>
                  <a:pt x="5564428" y="2114539"/>
                </a:lnTo>
                <a:lnTo>
                  <a:pt x="5561786" y="2104734"/>
                </a:lnTo>
                <a:lnTo>
                  <a:pt x="5559408" y="2095455"/>
                </a:lnTo>
                <a:lnTo>
                  <a:pt x="5557558" y="2085913"/>
                </a:lnTo>
                <a:lnTo>
                  <a:pt x="5556237" y="2076900"/>
                </a:lnTo>
                <a:lnTo>
                  <a:pt x="5554915" y="2067623"/>
                </a:lnTo>
                <a:lnTo>
                  <a:pt x="5554123" y="2058610"/>
                </a:lnTo>
                <a:lnTo>
                  <a:pt x="5553858" y="2049862"/>
                </a:lnTo>
                <a:lnTo>
                  <a:pt x="5553594" y="2040850"/>
                </a:lnTo>
                <a:lnTo>
                  <a:pt x="5553594" y="2032102"/>
                </a:lnTo>
                <a:lnTo>
                  <a:pt x="5553858" y="2023355"/>
                </a:lnTo>
                <a:lnTo>
                  <a:pt x="5554651" y="2006390"/>
                </a:lnTo>
                <a:lnTo>
                  <a:pt x="5556237" y="1989160"/>
                </a:lnTo>
                <a:lnTo>
                  <a:pt x="5557558" y="1972196"/>
                </a:lnTo>
                <a:lnTo>
                  <a:pt x="5559143" y="1955231"/>
                </a:lnTo>
                <a:lnTo>
                  <a:pt x="5560200" y="1938531"/>
                </a:lnTo>
                <a:lnTo>
                  <a:pt x="5560465" y="1929784"/>
                </a:lnTo>
                <a:lnTo>
                  <a:pt x="5560993" y="1921037"/>
                </a:lnTo>
                <a:lnTo>
                  <a:pt x="5560465" y="1912554"/>
                </a:lnTo>
                <a:lnTo>
                  <a:pt x="5560200" y="1903806"/>
                </a:lnTo>
                <a:lnTo>
                  <a:pt x="5559672" y="1895059"/>
                </a:lnTo>
                <a:lnTo>
                  <a:pt x="5558879" y="1886046"/>
                </a:lnTo>
                <a:lnTo>
                  <a:pt x="5557558" y="1877299"/>
                </a:lnTo>
                <a:lnTo>
                  <a:pt x="5555972" y="1868286"/>
                </a:lnTo>
                <a:lnTo>
                  <a:pt x="5553858" y="1859008"/>
                </a:lnTo>
                <a:lnTo>
                  <a:pt x="5551480" y="1849730"/>
                </a:lnTo>
                <a:lnTo>
                  <a:pt x="5548573" y="1840188"/>
                </a:lnTo>
                <a:lnTo>
                  <a:pt x="5546028" y="1833314"/>
                </a:lnTo>
                <a:lnTo>
                  <a:pt x="5545932" y="1833257"/>
                </a:lnTo>
                <a:lnTo>
                  <a:pt x="5544609" y="1831946"/>
                </a:lnTo>
                <a:lnTo>
                  <a:pt x="5541963" y="1819363"/>
                </a:lnTo>
                <a:lnTo>
                  <a:pt x="5542228" y="1819363"/>
                </a:lnTo>
                <a:lnTo>
                  <a:pt x="5547255" y="1813333"/>
                </a:lnTo>
                <a:lnTo>
                  <a:pt x="5548842" y="1809663"/>
                </a:lnTo>
                <a:lnTo>
                  <a:pt x="5555722" y="1814644"/>
                </a:lnTo>
                <a:lnTo>
                  <a:pt x="5572126" y="1830111"/>
                </a:lnTo>
                <a:lnTo>
                  <a:pt x="5571861" y="1831160"/>
                </a:lnTo>
                <a:lnTo>
                  <a:pt x="5570274" y="1833257"/>
                </a:lnTo>
                <a:lnTo>
                  <a:pt x="5568951" y="1835354"/>
                </a:lnTo>
                <a:lnTo>
                  <a:pt x="5568162" y="1835843"/>
                </a:lnTo>
                <a:lnTo>
                  <a:pt x="5569461" y="1835680"/>
                </a:lnTo>
                <a:lnTo>
                  <a:pt x="5573677" y="1835151"/>
                </a:lnTo>
                <a:lnTo>
                  <a:pt x="5580812" y="1834356"/>
                </a:lnTo>
                <a:lnTo>
                  <a:pt x="5587418" y="1832766"/>
                </a:lnTo>
                <a:lnTo>
                  <a:pt x="5594289" y="1830910"/>
                </a:lnTo>
                <a:lnTo>
                  <a:pt x="5600631" y="1829054"/>
                </a:lnTo>
                <a:lnTo>
                  <a:pt x="5606973" y="1826669"/>
                </a:lnTo>
                <a:lnTo>
                  <a:pt x="5617543" y="1822958"/>
                </a:lnTo>
                <a:lnTo>
                  <a:pt x="5628906" y="1818186"/>
                </a:lnTo>
                <a:lnTo>
                  <a:pt x="5639212" y="1814475"/>
                </a:lnTo>
                <a:lnTo>
                  <a:pt x="5663340" y="1833695"/>
                </a:lnTo>
                <a:lnTo>
                  <a:pt x="5661273" y="1830901"/>
                </a:lnTo>
                <a:lnTo>
                  <a:pt x="5656781" y="1823228"/>
                </a:lnTo>
                <a:lnTo>
                  <a:pt x="5654667" y="1819523"/>
                </a:lnTo>
                <a:lnTo>
                  <a:pt x="5653346" y="1815554"/>
                </a:lnTo>
                <a:lnTo>
                  <a:pt x="5651496" y="1811584"/>
                </a:lnTo>
                <a:lnTo>
                  <a:pt x="5650439" y="1807615"/>
                </a:lnTo>
                <a:lnTo>
                  <a:pt x="5649382" y="1803645"/>
                </a:lnTo>
                <a:lnTo>
                  <a:pt x="5648854" y="1799411"/>
                </a:lnTo>
                <a:lnTo>
                  <a:pt x="5648325" y="1795442"/>
                </a:lnTo>
                <a:lnTo>
                  <a:pt x="5648325" y="1790944"/>
                </a:lnTo>
                <a:lnTo>
                  <a:pt x="5648589" y="1786445"/>
                </a:lnTo>
                <a:lnTo>
                  <a:pt x="5649382" y="1782211"/>
                </a:lnTo>
                <a:lnTo>
                  <a:pt x="5650703" y="1777448"/>
                </a:lnTo>
                <a:lnTo>
                  <a:pt x="5652025" y="1772685"/>
                </a:lnTo>
                <a:lnTo>
                  <a:pt x="5654139" y="1767657"/>
                </a:lnTo>
                <a:lnTo>
                  <a:pt x="5656517" y="1762894"/>
                </a:lnTo>
                <a:close/>
                <a:moveTo>
                  <a:pt x="3233473" y="1757352"/>
                </a:moveTo>
                <a:lnTo>
                  <a:pt x="3231886" y="1760277"/>
                </a:lnTo>
                <a:lnTo>
                  <a:pt x="3230563" y="1762937"/>
                </a:lnTo>
                <a:lnTo>
                  <a:pt x="3229769" y="1765597"/>
                </a:lnTo>
                <a:lnTo>
                  <a:pt x="3229504" y="1767724"/>
                </a:lnTo>
                <a:lnTo>
                  <a:pt x="3229504" y="1770383"/>
                </a:lnTo>
                <a:lnTo>
                  <a:pt x="3229769" y="1773043"/>
                </a:lnTo>
                <a:lnTo>
                  <a:pt x="3230563" y="1775436"/>
                </a:lnTo>
                <a:lnTo>
                  <a:pt x="3231886" y="1778096"/>
                </a:lnTo>
                <a:lnTo>
                  <a:pt x="3231357" y="1789265"/>
                </a:lnTo>
                <a:lnTo>
                  <a:pt x="3252523" y="1785010"/>
                </a:lnTo>
                <a:lnTo>
                  <a:pt x="3263371" y="1782882"/>
                </a:lnTo>
                <a:lnTo>
                  <a:pt x="3275013" y="1780755"/>
                </a:lnTo>
                <a:lnTo>
                  <a:pt x="3286390" y="1779160"/>
                </a:lnTo>
                <a:lnTo>
                  <a:pt x="3297767" y="1777564"/>
                </a:lnTo>
                <a:lnTo>
                  <a:pt x="3308879" y="1776766"/>
                </a:lnTo>
                <a:lnTo>
                  <a:pt x="3319463" y="1776500"/>
                </a:lnTo>
                <a:lnTo>
                  <a:pt x="3317611" y="1777564"/>
                </a:lnTo>
                <a:lnTo>
                  <a:pt x="3316552" y="1778628"/>
                </a:lnTo>
                <a:lnTo>
                  <a:pt x="3314436" y="1779957"/>
                </a:lnTo>
                <a:lnTo>
                  <a:pt x="3302265" y="1785542"/>
                </a:lnTo>
                <a:lnTo>
                  <a:pt x="3289300" y="1796977"/>
                </a:lnTo>
                <a:lnTo>
                  <a:pt x="3294592" y="1797775"/>
                </a:lnTo>
                <a:lnTo>
                  <a:pt x="3286390" y="1809742"/>
                </a:lnTo>
                <a:lnTo>
                  <a:pt x="3271044" y="1806285"/>
                </a:lnTo>
                <a:lnTo>
                  <a:pt x="3270779" y="1797244"/>
                </a:lnTo>
                <a:lnTo>
                  <a:pt x="3268927" y="1796977"/>
                </a:lnTo>
                <a:lnTo>
                  <a:pt x="3268398" y="1796445"/>
                </a:lnTo>
                <a:lnTo>
                  <a:pt x="3268398" y="1796180"/>
                </a:lnTo>
                <a:lnTo>
                  <a:pt x="3267869" y="1796180"/>
                </a:lnTo>
                <a:lnTo>
                  <a:pt x="3266282" y="1796711"/>
                </a:lnTo>
                <a:lnTo>
                  <a:pt x="3263371" y="1797775"/>
                </a:lnTo>
                <a:lnTo>
                  <a:pt x="3259932" y="1799370"/>
                </a:lnTo>
                <a:lnTo>
                  <a:pt x="3255434" y="1800434"/>
                </a:lnTo>
                <a:lnTo>
                  <a:pt x="3250671" y="1801232"/>
                </a:lnTo>
                <a:lnTo>
                  <a:pt x="3248290" y="1801498"/>
                </a:lnTo>
                <a:lnTo>
                  <a:pt x="3245644" y="1801498"/>
                </a:lnTo>
                <a:lnTo>
                  <a:pt x="3243263" y="1800966"/>
                </a:lnTo>
                <a:lnTo>
                  <a:pt x="3240617" y="1800169"/>
                </a:lnTo>
                <a:lnTo>
                  <a:pt x="3236119" y="1796977"/>
                </a:lnTo>
                <a:lnTo>
                  <a:pt x="3233473" y="1795382"/>
                </a:lnTo>
                <a:lnTo>
                  <a:pt x="3231357" y="1793254"/>
                </a:lnTo>
                <a:lnTo>
                  <a:pt x="3229504" y="1791127"/>
                </a:lnTo>
                <a:lnTo>
                  <a:pt x="3228446" y="1789531"/>
                </a:lnTo>
                <a:lnTo>
                  <a:pt x="3227652" y="1788467"/>
                </a:lnTo>
                <a:lnTo>
                  <a:pt x="3227123" y="1786606"/>
                </a:lnTo>
                <a:lnTo>
                  <a:pt x="3226859" y="1785276"/>
                </a:lnTo>
                <a:lnTo>
                  <a:pt x="3226859" y="1783414"/>
                </a:lnTo>
                <a:lnTo>
                  <a:pt x="3226859" y="1781819"/>
                </a:lnTo>
                <a:lnTo>
                  <a:pt x="3211513" y="1782351"/>
                </a:lnTo>
                <a:lnTo>
                  <a:pt x="3213365" y="1778361"/>
                </a:lnTo>
                <a:lnTo>
                  <a:pt x="3215217" y="1774639"/>
                </a:lnTo>
                <a:lnTo>
                  <a:pt x="3217598" y="1771447"/>
                </a:lnTo>
                <a:lnTo>
                  <a:pt x="3220244" y="1768256"/>
                </a:lnTo>
                <a:lnTo>
                  <a:pt x="3223154" y="1764798"/>
                </a:lnTo>
                <a:lnTo>
                  <a:pt x="3226594" y="1762139"/>
                </a:lnTo>
                <a:lnTo>
                  <a:pt x="3229769" y="1759480"/>
                </a:lnTo>
                <a:lnTo>
                  <a:pt x="3233473" y="1757352"/>
                </a:lnTo>
                <a:close/>
                <a:moveTo>
                  <a:pt x="973138" y="1755789"/>
                </a:moveTo>
                <a:lnTo>
                  <a:pt x="972894" y="1756583"/>
                </a:lnTo>
                <a:lnTo>
                  <a:pt x="966788" y="1763728"/>
                </a:lnTo>
                <a:lnTo>
                  <a:pt x="973138" y="1755789"/>
                </a:lnTo>
                <a:close/>
                <a:moveTo>
                  <a:pt x="5847555" y="1753004"/>
                </a:moveTo>
                <a:lnTo>
                  <a:pt x="5849156" y="1756278"/>
                </a:lnTo>
                <a:lnTo>
                  <a:pt x="5856026" y="1768980"/>
                </a:lnTo>
                <a:lnTo>
                  <a:pt x="5863425" y="1781682"/>
                </a:lnTo>
                <a:lnTo>
                  <a:pt x="5867125" y="1787504"/>
                </a:lnTo>
                <a:lnTo>
                  <a:pt x="5871353" y="1793325"/>
                </a:lnTo>
                <a:lnTo>
                  <a:pt x="5875316" y="1799147"/>
                </a:lnTo>
                <a:lnTo>
                  <a:pt x="5879809" y="1804969"/>
                </a:lnTo>
                <a:lnTo>
                  <a:pt x="5884037" y="1810526"/>
                </a:lnTo>
                <a:lnTo>
                  <a:pt x="5889057" y="1815818"/>
                </a:lnTo>
                <a:lnTo>
                  <a:pt x="5894078" y="1821110"/>
                </a:lnTo>
                <a:lnTo>
                  <a:pt x="5899363" y="1826138"/>
                </a:lnTo>
                <a:lnTo>
                  <a:pt x="5900782" y="1827424"/>
                </a:lnTo>
                <a:lnTo>
                  <a:pt x="5883012" y="1804022"/>
                </a:lnTo>
                <a:lnTo>
                  <a:pt x="5873751" y="1791039"/>
                </a:lnTo>
                <a:lnTo>
                  <a:pt x="5864491" y="1778056"/>
                </a:lnTo>
                <a:lnTo>
                  <a:pt x="5855760" y="1765073"/>
                </a:lnTo>
                <a:lnTo>
                  <a:pt x="5847555" y="1753004"/>
                </a:lnTo>
                <a:close/>
                <a:moveTo>
                  <a:pt x="981076" y="1751027"/>
                </a:moveTo>
                <a:lnTo>
                  <a:pt x="981076" y="1751508"/>
                </a:lnTo>
                <a:lnTo>
                  <a:pt x="974726" y="1758965"/>
                </a:lnTo>
                <a:lnTo>
                  <a:pt x="981076" y="1751027"/>
                </a:lnTo>
                <a:close/>
                <a:moveTo>
                  <a:pt x="968376" y="1743089"/>
                </a:moveTo>
                <a:lnTo>
                  <a:pt x="963449" y="1744678"/>
                </a:lnTo>
                <a:lnTo>
                  <a:pt x="960712" y="1744360"/>
                </a:lnTo>
                <a:lnTo>
                  <a:pt x="960438" y="1744360"/>
                </a:lnTo>
                <a:lnTo>
                  <a:pt x="968376" y="1743089"/>
                </a:lnTo>
                <a:close/>
                <a:moveTo>
                  <a:pt x="976314" y="1743089"/>
                </a:moveTo>
                <a:lnTo>
                  <a:pt x="975481" y="1748353"/>
                </a:lnTo>
                <a:lnTo>
                  <a:pt x="965403" y="1757201"/>
                </a:lnTo>
                <a:lnTo>
                  <a:pt x="958852" y="1765315"/>
                </a:lnTo>
                <a:lnTo>
                  <a:pt x="962135" y="1758746"/>
                </a:lnTo>
                <a:lnTo>
                  <a:pt x="966217" y="1753893"/>
                </a:lnTo>
                <a:lnTo>
                  <a:pt x="967979" y="1747851"/>
                </a:lnTo>
                <a:lnTo>
                  <a:pt x="967423" y="1747851"/>
                </a:lnTo>
                <a:lnTo>
                  <a:pt x="976314" y="1743089"/>
                </a:lnTo>
                <a:close/>
                <a:moveTo>
                  <a:pt x="3381905" y="1736713"/>
                </a:moveTo>
                <a:lnTo>
                  <a:pt x="3385873" y="1739072"/>
                </a:lnTo>
                <a:lnTo>
                  <a:pt x="3394605" y="1744315"/>
                </a:lnTo>
                <a:lnTo>
                  <a:pt x="3394076" y="1747460"/>
                </a:lnTo>
                <a:lnTo>
                  <a:pt x="3393017" y="1750606"/>
                </a:lnTo>
                <a:lnTo>
                  <a:pt x="3391959" y="1753489"/>
                </a:lnTo>
                <a:lnTo>
                  <a:pt x="3390371" y="1756110"/>
                </a:lnTo>
                <a:lnTo>
                  <a:pt x="3387990" y="1760566"/>
                </a:lnTo>
                <a:lnTo>
                  <a:pt x="3385609" y="1765023"/>
                </a:lnTo>
                <a:lnTo>
                  <a:pt x="3383492" y="1768692"/>
                </a:lnTo>
                <a:lnTo>
                  <a:pt x="3383228" y="1770265"/>
                </a:lnTo>
                <a:lnTo>
                  <a:pt x="3382963" y="1771838"/>
                </a:lnTo>
                <a:lnTo>
                  <a:pt x="3383228" y="1773148"/>
                </a:lnTo>
                <a:lnTo>
                  <a:pt x="3384021" y="1773935"/>
                </a:lnTo>
                <a:lnTo>
                  <a:pt x="3385344" y="1775245"/>
                </a:lnTo>
                <a:lnTo>
                  <a:pt x="3386932" y="1776032"/>
                </a:lnTo>
                <a:lnTo>
                  <a:pt x="3376348" y="1786779"/>
                </a:lnTo>
                <a:lnTo>
                  <a:pt x="3366559" y="1792546"/>
                </a:lnTo>
                <a:lnTo>
                  <a:pt x="3370792" y="1792021"/>
                </a:lnTo>
                <a:lnTo>
                  <a:pt x="3369734" y="1794118"/>
                </a:lnTo>
                <a:lnTo>
                  <a:pt x="3368146" y="1796215"/>
                </a:lnTo>
                <a:lnTo>
                  <a:pt x="3364707" y="1799623"/>
                </a:lnTo>
                <a:lnTo>
                  <a:pt x="3361267" y="1803030"/>
                </a:lnTo>
                <a:lnTo>
                  <a:pt x="3358357" y="1805913"/>
                </a:lnTo>
                <a:lnTo>
                  <a:pt x="3357298" y="1807225"/>
                </a:lnTo>
                <a:lnTo>
                  <a:pt x="3356769" y="1808273"/>
                </a:lnTo>
                <a:lnTo>
                  <a:pt x="3356769" y="1809583"/>
                </a:lnTo>
                <a:lnTo>
                  <a:pt x="3357034" y="1810632"/>
                </a:lnTo>
                <a:lnTo>
                  <a:pt x="3358357" y="1811418"/>
                </a:lnTo>
                <a:lnTo>
                  <a:pt x="3359944" y="1812466"/>
                </a:lnTo>
                <a:lnTo>
                  <a:pt x="3362325" y="1812991"/>
                </a:lnTo>
                <a:lnTo>
                  <a:pt x="3365765" y="1813515"/>
                </a:lnTo>
                <a:lnTo>
                  <a:pt x="3370528" y="1810370"/>
                </a:lnTo>
                <a:lnTo>
                  <a:pt x="3375025" y="1806962"/>
                </a:lnTo>
                <a:lnTo>
                  <a:pt x="3378730" y="1803292"/>
                </a:lnTo>
                <a:lnTo>
                  <a:pt x="3380317" y="1801720"/>
                </a:lnTo>
                <a:lnTo>
                  <a:pt x="3381376" y="1800147"/>
                </a:lnTo>
                <a:lnTo>
                  <a:pt x="3381905" y="1798836"/>
                </a:lnTo>
                <a:lnTo>
                  <a:pt x="3381905" y="1797526"/>
                </a:lnTo>
                <a:lnTo>
                  <a:pt x="3381640" y="1796478"/>
                </a:lnTo>
                <a:lnTo>
                  <a:pt x="3380582" y="1795953"/>
                </a:lnTo>
                <a:lnTo>
                  <a:pt x="3378994" y="1795429"/>
                </a:lnTo>
                <a:lnTo>
                  <a:pt x="3376613" y="1795429"/>
                </a:lnTo>
                <a:lnTo>
                  <a:pt x="3373438" y="1796215"/>
                </a:lnTo>
                <a:lnTo>
                  <a:pt x="3369469" y="1797001"/>
                </a:lnTo>
                <a:lnTo>
                  <a:pt x="3387531" y="1781290"/>
                </a:lnTo>
                <a:lnTo>
                  <a:pt x="3396986" y="1780750"/>
                </a:lnTo>
                <a:lnTo>
                  <a:pt x="3405982" y="1777867"/>
                </a:lnTo>
                <a:lnTo>
                  <a:pt x="3412597" y="1778129"/>
                </a:lnTo>
                <a:lnTo>
                  <a:pt x="3412332" y="1779439"/>
                </a:lnTo>
                <a:lnTo>
                  <a:pt x="3407305" y="1787565"/>
                </a:lnTo>
                <a:lnTo>
                  <a:pt x="3413126" y="1790711"/>
                </a:lnTo>
                <a:lnTo>
                  <a:pt x="3396986" y="1801982"/>
                </a:lnTo>
                <a:lnTo>
                  <a:pt x="3382698" y="1812991"/>
                </a:lnTo>
                <a:lnTo>
                  <a:pt x="3377407" y="1815350"/>
                </a:lnTo>
                <a:lnTo>
                  <a:pt x="3372115" y="1816922"/>
                </a:lnTo>
                <a:lnTo>
                  <a:pt x="3367088" y="1818495"/>
                </a:lnTo>
                <a:lnTo>
                  <a:pt x="3362325" y="1819544"/>
                </a:lnTo>
                <a:lnTo>
                  <a:pt x="3361290" y="1819785"/>
                </a:lnTo>
                <a:lnTo>
                  <a:pt x="3362325" y="1819901"/>
                </a:lnTo>
                <a:lnTo>
                  <a:pt x="3362027" y="1820536"/>
                </a:lnTo>
                <a:lnTo>
                  <a:pt x="3355020" y="1820778"/>
                </a:lnTo>
                <a:lnTo>
                  <a:pt x="3353859" y="1820854"/>
                </a:lnTo>
                <a:lnTo>
                  <a:pt x="3350419" y="1820854"/>
                </a:lnTo>
                <a:lnTo>
                  <a:pt x="3346979" y="1820330"/>
                </a:lnTo>
                <a:lnTo>
                  <a:pt x="3345657" y="1819544"/>
                </a:lnTo>
                <a:lnTo>
                  <a:pt x="3344069" y="1819020"/>
                </a:lnTo>
                <a:lnTo>
                  <a:pt x="3343011" y="1818233"/>
                </a:lnTo>
                <a:lnTo>
                  <a:pt x="3341688" y="1817447"/>
                </a:lnTo>
                <a:lnTo>
                  <a:pt x="3340894" y="1816136"/>
                </a:lnTo>
                <a:lnTo>
                  <a:pt x="3340100" y="1815088"/>
                </a:lnTo>
                <a:lnTo>
                  <a:pt x="3339571" y="1813515"/>
                </a:lnTo>
                <a:lnTo>
                  <a:pt x="3338777" y="1811680"/>
                </a:lnTo>
                <a:lnTo>
                  <a:pt x="3338513" y="1810108"/>
                </a:lnTo>
                <a:lnTo>
                  <a:pt x="3338513" y="1808011"/>
                </a:lnTo>
                <a:lnTo>
                  <a:pt x="3338513" y="1803555"/>
                </a:lnTo>
                <a:lnTo>
                  <a:pt x="3339571" y="1798312"/>
                </a:lnTo>
                <a:lnTo>
                  <a:pt x="3340894" y="1792283"/>
                </a:lnTo>
                <a:lnTo>
                  <a:pt x="3350684" y="1779964"/>
                </a:lnTo>
                <a:lnTo>
                  <a:pt x="3359944" y="1767382"/>
                </a:lnTo>
                <a:lnTo>
                  <a:pt x="3369469" y="1754800"/>
                </a:lnTo>
                <a:lnTo>
                  <a:pt x="3373703" y="1748509"/>
                </a:lnTo>
                <a:lnTo>
                  <a:pt x="3378201" y="1741693"/>
                </a:lnTo>
                <a:lnTo>
                  <a:pt x="3381905" y="1736713"/>
                </a:lnTo>
                <a:close/>
                <a:moveTo>
                  <a:pt x="954088" y="1733535"/>
                </a:moveTo>
                <a:lnTo>
                  <a:pt x="953559" y="1734401"/>
                </a:lnTo>
                <a:lnTo>
                  <a:pt x="942975" y="1736710"/>
                </a:lnTo>
                <a:lnTo>
                  <a:pt x="954088" y="1733535"/>
                </a:lnTo>
                <a:close/>
                <a:moveTo>
                  <a:pt x="5894388" y="1731985"/>
                </a:moveTo>
                <a:lnTo>
                  <a:pt x="5894636" y="1731985"/>
                </a:lnTo>
                <a:lnTo>
                  <a:pt x="5898605" y="1734271"/>
                </a:lnTo>
                <a:lnTo>
                  <a:pt x="5902326" y="1746274"/>
                </a:lnTo>
                <a:lnTo>
                  <a:pt x="5899845" y="1743987"/>
                </a:lnTo>
                <a:lnTo>
                  <a:pt x="5895876" y="1739415"/>
                </a:lnTo>
                <a:lnTo>
                  <a:pt x="5894388" y="1731985"/>
                </a:lnTo>
                <a:close/>
                <a:moveTo>
                  <a:pt x="938213" y="1728774"/>
                </a:moveTo>
                <a:lnTo>
                  <a:pt x="938213" y="1731949"/>
                </a:lnTo>
                <a:lnTo>
                  <a:pt x="935038" y="1730361"/>
                </a:lnTo>
                <a:lnTo>
                  <a:pt x="938213" y="1728774"/>
                </a:lnTo>
                <a:close/>
                <a:moveTo>
                  <a:pt x="3325904" y="1726959"/>
                </a:moveTo>
                <a:lnTo>
                  <a:pt x="3324551" y="1728447"/>
                </a:lnTo>
                <a:lnTo>
                  <a:pt x="3330745" y="1730738"/>
                </a:lnTo>
                <a:lnTo>
                  <a:pt x="3321050" y="1733539"/>
                </a:lnTo>
                <a:lnTo>
                  <a:pt x="3323743" y="1728701"/>
                </a:lnTo>
                <a:lnTo>
                  <a:pt x="3325904" y="1726959"/>
                </a:lnTo>
                <a:close/>
                <a:moveTo>
                  <a:pt x="955676" y="1724010"/>
                </a:moveTo>
                <a:lnTo>
                  <a:pt x="950913" y="1725597"/>
                </a:lnTo>
                <a:lnTo>
                  <a:pt x="952034" y="1724186"/>
                </a:lnTo>
                <a:lnTo>
                  <a:pt x="955676" y="1724010"/>
                </a:lnTo>
                <a:close/>
                <a:moveTo>
                  <a:pt x="2943123" y="1723449"/>
                </a:moveTo>
                <a:lnTo>
                  <a:pt x="2943916" y="1723978"/>
                </a:lnTo>
                <a:lnTo>
                  <a:pt x="2946297" y="1725037"/>
                </a:lnTo>
                <a:lnTo>
                  <a:pt x="2950529" y="1726625"/>
                </a:lnTo>
                <a:lnTo>
                  <a:pt x="2947619" y="1732185"/>
                </a:lnTo>
                <a:lnTo>
                  <a:pt x="2961110" y="1728214"/>
                </a:lnTo>
                <a:lnTo>
                  <a:pt x="2979891" y="1731126"/>
                </a:lnTo>
                <a:lnTo>
                  <a:pt x="2981478" y="1731126"/>
                </a:lnTo>
                <a:lnTo>
                  <a:pt x="2979626" y="1730332"/>
                </a:lnTo>
                <a:lnTo>
                  <a:pt x="2971690" y="1728743"/>
                </a:lnTo>
                <a:lnTo>
                  <a:pt x="2955290" y="1725037"/>
                </a:lnTo>
                <a:lnTo>
                  <a:pt x="2947884" y="1723713"/>
                </a:lnTo>
                <a:lnTo>
                  <a:pt x="2943652" y="1723449"/>
                </a:lnTo>
                <a:lnTo>
                  <a:pt x="2943123" y="1723449"/>
                </a:lnTo>
                <a:close/>
                <a:moveTo>
                  <a:pt x="966788" y="1720834"/>
                </a:moveTo>
                <a:lnTo>
                  <a:pt x="966527" y="1721727"/>
                </a:lnTo>
                <a:lnTo>
                  <a:pt x="949325" y="1730359"/>
                </a:lnTo>
                <a:lnTo>
                  <a:pt x="966788" y="1720834"/>
                </a:lnTo>
                <a:close/>
                <a:moveTo>
                  <a:pt x="956956" y="1719248"/>
                </a:moveTo>
                <a:lnTo>
                  <a:pt x="957263" y="1719248"/>
                </a:lnTo>
                <a:lnTo>
                  <a:pt x="947738" y="1724011"/>
                </a:lnTo>
                <a:lnTo>
                  <a:pt x="956956" y="1719248"/>
                </a:lnTo>
                <a:close/>
                <a:moveTo>
                  <a:pt x="916893" y="1717688"/>
                </a:moveTo>
                <a:lnTo>
                  <a:pt x="927418" y="1726420"/>
                </a:lnTo>
                <a:lnTo>
                  <a:pt x="939023" y="1737269"/>
                </a:lnTo>
                <a:lnTo>
                  <a:pt x="961153" y="1744942"/>
                </a:lnTo>
                <a:lnTo>
                  <a:pt x="965201" y="1749440"/>
                </a:lnTo>
                <a:lnTo>
                  <a:pt x="957105" y="1766375"/>
                </a:lnTo>
                <a:lnTo>
                  <a:pt x="953056" y="1780663"/>
                </a:lnTo>
                <a:lnTo>
                  <a:pt x="950628" y="1784367"/>
                </a:lnTo>
                <a:lnTo>
                  <a:pt x="945770" y="1794687"/>
                </a:lnTo>
                <a:lnTo>
                  <a:pt x="953597" y="1803418"/>
                </a:lnTo>
                <a:lnTo>
                  <a:pt x="953597" y="1809504"/>
                </a:lnTo>
                <a:lnTo>
                  <a:pt x="953056" y="1815060"/>
                </a:lnTo>
                <a:lnTo>
                  <a:pt x="952247" y="1820352"/>
                </a:lnTo>
                <a:lnTo>
                  <a:pt x="950628" y="1825379"/>
                </a:lnTo>
                <a:lnTo>
                  <a:pt x="948738" y="1830405"/>
                </a:lnTo>
                <a:lnTo>
                  <a:pt x="946040" y="1835432"/>
                </a:lnTo>
                <a:lnTo>
                  <a:pt x="943341" y="1840195"/>
                </a:lnTo>
                <a:lnTo>
                  <a:pt x="939833" y="1844693"/>
                </a:lnTo>
                <a:lnTo>
                  <a:pt x="948738" y="1838607"/>
                </a:lnTo>
                <a:lnTo>
                  <a:pt x="947929" y="1840195"/>
                </a:lnTo>
                <a:lnTo>
                  <a:pt x="945770" y="1843898"/>
                </a:lnTo>
                <a:lnTo>
                  <a:pt x="943881" y="1847338"/>
                </a:lnTo>
                <a:lnTo>
                  <a:pt x="941722" y="1849719"/>
                </a:lnTo>
                <a:lnTo>
                  <a:pt x="939293" y="1852101"/>
                </a:lnTo>
                <a:lnTo>
                  <a:pt x="937673" y="1853423"/>
                </a:lnTo>
                <a:lnTo>
                  <a:pt x="936594" y="1854217"/>
                </a:lnTo>
                <a:lnTo>
                  <a:pt x="934975" y="1854746"/>
                </a:lnTo>
                <a:lnTo>
                  <a:pt x="933356" y="1855011"/>
                </a:lnTo>
                <a:lnTo>
                  <a:pt x="931466" y="1855804"/>
                </a:lnTo>
                <a:lnTo>
                  <a:pt x="929577" y="1855804"/>
                </a:lnTo>
                <a:lnTo>
                  <a:pt x="927689" y="1855804"/>
                </a:lnTo>
                <a:lnTo>
                  <a:pt x="925259" y="1855540"/>
                </a:lnTo>
                <a:lnTo>
                  <a:pt x="915544" y="1847338"/>
                </a:lnTo>
                <a:lnTo>
                  <a:pt x="906908" y="1842840"/>
                </a:lnTo>
                <a:lnTo>
                  <a:pt x="909067" y="1838607"/>
                </a:lnTo>
                <a:lnTo>
                  <a:pt x="911766" y="1834903"/>
                </a:lnTo>
                <a:lnTo>
                  <a:pt x="914465" y="1831199"/>
                </a:lnTo>
                <a:lnTo>
                  <a:pt x="917703" y="1826966"/>
                </a:lnTo>
                <a:lnTo>
                  <a:pt x="924989" y="1817706"/>
                </a:lnTo>
                <a:lnTo>
                  <a:pt x="928768" y="1812414"/>
                </a:lnTo>
                <a:lnTo>
                  <a:pt x="932816" y="1806064"/>
                </a:lnTo>
                <a:lnTo>
                  <a:pt x="929577" y="1810298"/>
                </a:lnTo>
                <a:lnTo>
                  <a:pt x="926609" y="1813737"/>
                </a:lnTo>
                <a:lnTo>
                  <a:pt x="923370" y="1816383"/>
                </a:lnTo>
                <a:lnTo>
                  <a:pt x="920132" y="1818235"/>
                </a:lnTo>
                <a:lnTo>
                  <a:pt x="918242" y="1819029"/>
                </a:lnTo>
                <a:lnTo>
                  <a:pt x="916623" y="1819558"/>
                </a:lnTo>
                <a:lnTo>
                  <a:pt x="914734" y="1819823"/>
                </a:lnTo>
                <a:lnTo>
                  <a:pt x="912575" y="1820352"/>
                </a:lnTo>
                <a:lnTo>
                  <a:pt x="908797" y="1819823"/>
                </a:lnTo>
                <a:lnTo>
                  <a:pt x="904479" y="1819294"/>
                </a:lnTo>
                <a:lnTo>
                  <a:pt x="904749" y="1819823"/>
                </a:lnTo>
                <a:lnTo>
                  <a:pt x="905288" y="1820352"/>
                </a:lnTo>
                <a:lnTo>
                  <a:pt x="905288" y="1820616"/>
                </a:lnTo>
                <a:lnTo>
                  <a:pt x="904479" y="1820616"/>
                </a:lnTo>
                <a:lnTo>
                  <a:pt x="903399" y="1820352"/>
                </a:lnTo>
                <a:lnTo>
                  <a:pt x="901240" y="1819294"/>
                </a:lnTo>
                <a:lnTo>
                  <a:pt x="899082" y="1818235"/>
                </a:lnTo>
                <a:lnTo>
                  <a:pt x="897192" y="1816383"/>
                </a:lnTo>
                <a:lnTo>
                  <a:pt x="896112" y="1815325"/>
                </a:lnTo>
                <a:lnTo>
                  <a:pt x="895304" y="1814001"/>
                </a:lnTo>
                <a:lnTo>
                  <a:pt x="894764" y="1812943"/>
                </a:lnTo>
                <a:lnTo>
                  <a:pt x="894493" y="1811356"/>
                </a:lnTo>
                <a:lnTo>
                  <a:pt x="906908" y="1806329"/>
                </a:lnTo>
                <a:lnTo>
                  <a:pt x="906638" y="1806329"/>
                </a:lnTo>
                <a:lnTo>
                  <a:pt x="906368" y="1800243"/>
                </a:lnTo>
                <a:lnTo>
                  <a:pt x="899891" y="1802095"/>
                </a:lnTo>
                <a:lnTo>
                  <a:pt x="908527" y="1794687"/>
                </a:lnTo>
                <a:lnTo>
                  <a:pt x="900430" y="1798391"/>
                </a:lnTo>
                <a:lnTo>
                  <a:pt x="901780" y="1797068"/>
                </a:lnTo>
                <a:lnTo>
                  <a:pt x="903129" y="1796010"/>
                </a:lnTo>
                <a:lnTo>
                  <a:pt x="903669" y="1794687"/>
                </a:lnTo>
                <a:lnTo>
                  <a:pt x="903939" y="1794158"/>
                </a:lnTo>
                <a:lnTo>
                  <a:pt x="903669" y="1793628"/>
                </a:lnTo>
                <a:lnTo>
                  <a:pt x="903129" y="1793364"/>
                </a:lnTo>
                <a:lnTo>
                  <a:pt x="900700" y="1793364"/>
                </a:lnTo>
                <a:lnTo>
                  <a:pt x="897732" y="1793628"/>
                </a:lnTo>
                <a:lnTo>
                  <a:pt x="894224" y="1794158"/>
                </a:lnTo>
                <a:lnTo>
                  <a:pt x="890445" y="1794687"/>
                </a:lnTo>
                <a:lnTo>
                  <a:pt x="887477" y="1794951"/>
                </a:lnTo>
                <a:lnTo>
                  <a:pt x="898272" y="1786748"/>
                </a:lnTo>
                <a:lnTo>
                  <a:pt x="914734" y="1780928"/>
                </a:lnTo>
                <a:lnTo>
                  <a:pt x="902050" y="1778811"/>
                </a:lnTo>
                <a:lnTo>
                  <a:pt x="908527" y="1769550"/>
                </a:lnTo>
                <a:lnTo>
                  <a:pt x="904646" y="1769550"/>
                </a:lnTo>
                <a:lnTo>
                  <a:pt x="904081" y="1772237"/>
                </a:lnTo>
                <a:lnTo>
                  <a:pt x="892176" y="1782751"/>
                </a:lnTo>
                <a:lnTo>
                  <a:pt x="903909" y="1769550"/>
                </a:lnTo>
                <a:lnTo>
                  <a:pt x="901780" y="1769550"/>
                </a:lnTo>
                <a:lnTo>
                  <a:pt x="904209" y="1765316"/>
                </a:lnTo>
                <a:lnTo>
                  <a:pt x="894224" y="1767168"/>
                </a:lnTo>
                <a:lnTo>
                  <a:pt x="898272" y="1762670"/>
                </a:lnTo>
                <a:lnTo>
                  <a:pt x="907448" y="1757114"/>
                </a:lnTo>
                <a:lnTo>
                  <a:pt x="895573" y="1761347"/>
                </a:lnTo>
                <a:lnTo>
                  <a:pt x="895573" y="1755791"/>
                </a:lnTo>
                <a:lnTo>
                  <a:pt x="884238" y="1756584"/>
                </a:lnTo>
                <a:lnTo>
                  <a:pt x="896922" y="1745471"/>
                </a:lnTo>
                <a:lnTo>
                  <a:pt x="894224" y="1745471"/>
                </a:lnTo>
                <a:lnTo>
                  <a:pt x="910686" y="1737004"/>
                </a:lnTo>
                <a:lnTo>
                  <a:pt x="910146" y="1740709"/>
                </a:lnTo>
                <a:lnTo>
                  <a:pt x="921211" y="1732770"/>
                </a:lnTo>
                <a:lnTo>
                  <a:pt x="913951" y="1731550"/>
                </a:lnTo>
                <a:lnTo>
                  <a:pt x="913924" y="1731448"/>
                </a:lnTo>
                <a:lnTo>
                  <a:pt x="911766" y="1731183"/>
                </a:lnTo>
                <a:lnTo>
                  <a:pt x="913951" y="1731550"/>
                </a:lnTo>
                <a:lnTo>
                  <a:pt x="914194" y="1732506"/>
                </a:lnTo>
                <a:lnTo>
                  <a:pt x="895304" y="1733829"/>
                </a:lnTo>
                <a:lnTo>
                  <a:pt x="896922" y="1730125"/>
                </a:lnTo>
                <a:lnTo>
                  <a:pt x="898541" y="1727214"/>
                </a:lnTo>
                <a:lnTo>
                  <a:pt x="900700" y="1724568"/>
                </a:lnTo>
                <a:lnTo>
                  <a:pt x="903129" y="1722186"/>
                </a:lnTo>
                <a:lnTo>
                  <a:pt x="906098" y="1720599"/>
                </a:lnTo>
                <a:lnTo>
                  <a:pt x="909337" y="1719011"/>
                </a:lnTo>
                <a:lnTo>
                  <a:pt x="912845" y="1718217"/>
                </a:lnTo>
                <a:lnTo>
                  <a:pt x="916893" y="1717688"/>
                </a:lnTo>
                <a:close/>
                <a:moveTo>
                  <a:pt x="3337747" y="1713934"/>
                </a:moveTo>
                <a:lnTo>
                  <a:pt x="3336099" y="1715746"/>
                </a:lnTo>
                <a:lnTo>
                  <a:pt x="3329668" y="1721827"/>
                </a:lnTo>
                <a:lnTo>
                  <a:pt x="3337747" y="1713934"/>
                </a:lnTo>
                <a:close/>
                <a:moveTo>
                  <a:pt x="3217864" y="1712922"/>
                </a:moveTo>
                <a:lnTo>
                  <a:pt x="3217864" y="1713695"/>
                </a:lnTo>
                <a:lnTo>
                  <a:pt x="3213101" y="1722448"/>
                </a:lnTo>
                <a:lnTo>
                  <a:pt x="3217864" y="1712922"/>
                </a:lnTo>
                <a:close/>
                <a:moveTo>
                  <a:pt x="1964532" y="1710477"/>
                </a:moveTo>
                <a:lnTo>
                  <a:pt x="1958182" y="1718139"/>
                </a:lnTo>
                <a:lnTo>
                  <a:pt x="1954477" y="1719988"/>
                </a:lnTo>
                <a:lnTo>
                  <a:pt x="1951567" y="1721309"/>
                </a:lnTo>
                <a:lnTo>
                  <a:pt x="1949186" y="1722366"/>
                </a:lnTo>
                <a:lnTo>
                  <a:pt x="1947598" y="1722366"/>
                </a:lnTo>
                <a:lnTo>
                  <a:pt x="1946011" y="1722366"/>
                </a:lnTo>
                <a:lnTo>
                  <a:pt x="1945217" y="1721573"/>
                </a:lnTo>
                <a:lnTo>
                  <a:pt x="1944688" y="1720517"/>
                </a:lnTo>
                <a:lnTo>
                  <a:pt x="1944688" y="1719460"/>
                </a:lnTo>
                <a:lnTo>
                  <a:pt x="1944839" y="1718405"/>
                </a:lnTo>
                <a:lnTo>
                  <a:pt x="1944682" y="1718823"/>
                </a:lnTo>
                <a:lnTo>
                  <a:pt x="1944417" y="1720675"/>
                </a:lnTo>
                <a:lnTo>
                  <a:pt x="1944417" y="1721733"/>
                </a:lnTo>
                <a:lnTo>
                  <a:pt x="1944946" y="1722791"/>
                </a:lnTo>
                <a:lnTo>
                  <a:pt x="1945740" y="1723584"/>
                </a:lnTo>
                <a:lnTo>
                  <a:pt x="1947328" y="1723584"/>
                </a:lnTo>
                <a:lnTo>
                  <a:pt x="1948916" y="1723584"/>
                </a:lnTo>
                <a:lnTo>
                  <a:pt x="1951298" y="1722526"/>
                </a:lnTo>
                <a:lnTo>
                  <a:pt x="1954208" y="1721204"/>
                </a:lnTo>
                <a:lnTo>
                  <a:pt x="1957913" y="1719352"/>
                </a:lnTo>
                <a:lnTo>
                  <a:pt x="1964264" y="1711681"/>
                </a:lnTo>
                <a:lnTo>
                  <a:pt x="1971938" y="1713797"/>
                </a:lnTo>
                <a:lnTo>
                  <a:pt x="1971938" y="1712517"/>
                </a:lnTo>
                <a:lnTo>
                  <a:pt x="1964532" y="1710477"/>
                </a:lnTo>
                <a:close/>
                <a:moveTo>
                  <a:pt x="3348096" y="1709063"/>
                </a:moveTo>
                <a:lnTo>
                  <a:pt x="3325904" y="1726959"/>
                </a:lnTo>
                <a:lnTo>
                  <a:pt x="3336099" y="1715746"/>
                </a:lnTo>
                <a:lnTo>
                  <a:pt x="3338016" y="1713934"/>
                </a:lnTo>
                <a:lnTo>
                  <a:pt x="3348096" y="1709063"/>
                </a:lnTo>
                <a:close/>
                <a:moveTo>
                  <a:pt x="3219451" y="1708159"/>
                </a:moveTo>
                <a:lnTo>
                  <a:pt x="3217070" y="1712922"/>
                </a:lnTo>
                <a:lnTo>
                  <a:pt x="3216276" y="1710779"/>
                </a:lnTo>
                <a:lnTo>
                  <a:pt x="3219451" y="1708159"/>
                </a:lnTo>
                <a:close/>
                <a:moveTo>
                  <a:pt x="5388737" y="1708150"/>
                </a:moveTo>
                <a:lnTo>
                  <a:pt x="5391213" y="1710096"/>
                </a:lnTo>
                <a:lnTo>
                  <a:pt x="5390683" y="1710096"/>
                </a:lnTo>
                <a:lnTo>
                  <a:pt x="5388737" y="1708150"/>
                </a:lnTo>
                <a:close/>
                <a:moveTo>
                  <a:pt x="5387498" y="1707177"/>
                </a:moveTo>
                <a:lnTo>
                  <a:pt x="5387764" y="1707177"/>
                </a:lnTo>
                <a:lnTo>
                  <a:pt x="5388737" y="1708150"/>
                </a:lnTo>
                <a:lnTo>
                  <a:pt x="5387498" y="1707177"/>
                </a:lnTo>
                <a:close/>
                <a:moveTo>
                  <a:pt x="3351213" y="1706550"/>
                </a:moveTo>
                <a:lnTo>
                  <a:pt x="3350136" y="1708077"/>
                </a:lnTo>
                <a:lnTo>
                  <a:pt x="3348096" y="1709063"/>
                </a:lnTo>
                <a:lnTo>
                  <a:pt x="3351213" y="1706550"/>
                </a:lnTo>
                <a:close/>
                <a:moveTo>
                  <a:pt x="971118" y="1705068"/>
                </a:moveTo>
                <a:lnTo>
                  <a:pt x="967796" y="1705859"/>
                </a:lnTo>
                <a:lnTo>
                  <a:pt x="947566" y="1708507"/>
                </a:lnTo>
                <a:lnTo>
                  <a:pt x="948095" y="1708507"/>
                </a:lnTo>
                <a:lnTo>
                  <a:pt x="953917" y="1708507"/>
                </a:lnTo>
                <a:lnTo>
                  <a:pt x="959739" y="1707714"/>
                </a:lnTo>
                <a:lnTo>
                  <a:pt x="965560" y="1706391"/>
                </a:lnTo>
                <a:lnTo>
                  <a:pt x="967796" y="1705859"/>
                </a:lnTo>
                <a:lnTo>
                  <a:pt x="969794" y="1705598"/>
                </a:lnTo>
                <a:lnTo>
                  <a:pt x="971118" y="1705068"/>
                </a:lnTo>
                <a:close/>
                <a:moveTo>
                  <a:pt x="6039110" y="1695998"/>
                </a:moveTo>
                <a:lnTo>
                  <a:pt x="6039498" y="1696969"/>
                </a:lnTo>
                <a:lnTo>
                  <a:pt x="6039374" y="1696792"/>
                </a:lnTo>
                <a:lnTo>
                  <a:pt x="6039110" y="1695998"/>
                </a:lnTo>
                <a:close/>
                <a:moveTo>
                  <a:pt x="5424775" y="1688760"/>
                </a:moveTo>
                <a:lnTo>
                  <a:pt x="5425444" y="1689931"/>
                </a:lnTo>
                <a:lnTo>
                  <a:pt x="5427036" y="1691787"/>
                </a:lnTo>
                <a:lnTo>
                  <a:pt x="5428894" y="1693644"/>
                </a:lnTo>
                <a:lnTo>
                  <a:pt x="5430486" y="1694971"/>
                </a:lnTo>
                <a:lnTo>
                  <a:pt x="5432608" y="1696565"/>
                </a:lnTo>
                <a:lnTo>
                  <a:pt x="5434731" y="1697625"/>
                </a:lnTo>
                <a:lnTo>
                  <a:pt x="5437119" y="1698686"/>
                </a:lnTo>
                <a:lnTo>
                  <a:pt x="5439773" y="1699217"/>
                </a:lnTo>
                <a:lnTo>
                  <a:pt x="5440793" y="1699402"/>
                </a:lnTo>
                <a:lnTo>
                  <a:pt x="5424775" y="1688760"/>
                </a:lnTo>
                <a:close/>
                <a:moveTo>
                  <a:pt x="1983582" y="1674283"/>
                </a:moveTo>
                <a:lnTo>
                  <a:pt x="1968546" y="1682472"/>
                </a:lnTo>
                <a:lnTo>
                  <a:pt x="1965852" y="1684966"/>
                </a:lnTo>
                <a:lnTo>
                  <a:pt x="1980877" y="1676774"/>
                </a:lnTo>
                <a:lnTo>
                  <a:pt x="1983582" y="1674283"/>
                </a:lnTo>
                <a:close/>
                <a:moveTo>
                  <a:pt x="962025" y="1673209"/>
                </a:moveTo>
                <a:lnTo>
                  <a:pt x="961749" y="1673748"/>
                </a:lnTo>
                <a:lnTo>
                  <a:pt x="949325" y="1687497"/>
                </a:lnTo>
                <a:lnTo>
                  <a:pt x="962025" y="1673209"/>
                </a:lnTo>
                <a:close/>
                <a:moveTo>
                  <a:pt x="5418962" y="1670368"/>
                </a:moveTo>
                <a:lnTo>
                  <a:pt x="5419871" y="1675601"/>
                </a:lnTo>
                <a:lnTo>
                  <a:pt x="5421198" y="1680909"/>
                </a:lnTo>
                <a:lnTo>
                  <a:pt x="5421994" y="1683561"/>
                </a:lnTo>
                <a:lnTo>
                  <a:pt x="5423056" y="1685950"/>
                </a:lnTo>
                <a:lnTo>
                  <a:pt x="5423404" y="1686507"/>
                </a:lnTo>
                <a:lnTo>
                  <a:pt x="5418962" y="1670368"/>
                </a:lnTo>
                <a:close/>
                <a:moveTo>
                  <a:pt x="1993005" y="1661357"/>
                </a:moveTo>
                <a:lnTo>
                  <a:pt x="1991784" y="1664772"/>
                </a:lnTo>
                <a:lnTo>
                  <a:pt x="1990196" y="1668999"/>
                </a:lnTo>
                <a:lnTo>
                  <a:pt x="1986228" y="1676661"/>
                </a:lnTo>
                <a:lnTo>
                  <a:pt x="1982523" y="1684058"/>
                </a:lnTo>
                <a:lnTo>
                  <a:pt x="1978290" y="1691455"/>
                </a:lnTo>
                <a:lnTo>
                  <a:pt x="1976703" y="1694890"/>
                </a:lnTo>
                <a:lnTo>
                  <a:pt x="1975115" y="1698853"/>
                </a:lnTo>
                <a:lnTo>
                  <a:pt x="1973528" y="1702287"/>
                </a:lnTo>
                <a:lnTo>
                  <a:pt x="1972734" y="1705458"/>
                </a:lnTo>
                <a:lnTo>
                  <a:pt x="1972689" y="1705772"/>
                </a:lnTo>
                <a:lnTo>
                  <a:pt x="1973262" y="1703482"/>
                </a:lnTo>
                <a:lnTo>
                  <a:pt x="1974849" y="1700043"/>
                </a:lnTo>
                <a:lnTo>
                  <a:pt x="1976437" y="1696075"/>
                </a:lnTo>
                <a:lnTo>
                  <a:pt x="1978025" y="1692636"/>
                </a:lnTo>
                <a:lnTo>
                  <a:pt x="1982259" y="1685230"/>
                </a:lnTo>
                <a:lnTo>
                  <a:pt x="1985964" y="1677824"/>
                </a:lnTo>
                <a:lnTo>
                  <a:pt x="1989933" y="1670153"/>
                </a:lnTo>
                <a:lnTo>
                  <a:pt x="1991521" y="1665921"/>
                </a:lnTo>
                <a:lnTo>
                  <a:pt x="1992844" y="1662218"/>
                </a:lnTo>
                <a:lnTo>
                  <a:pt x="1993005" y="1661357"/>
                </a:lnTo>
                <a:close/>
                <a:moveTo>
                  <a:pt x="985479" y="1658271"/>
                </a:moveTo>
                <a:lnTo>
                  <a:pt x="983188" y="1660020"/>
                </a:lnTo>
                <a:lnTo>
                  <a:pt x="982663" y="1660536"/>
                </a:lnTo>
                <a:lnTo>
                  <a:pt x="982663" y="1660020"/>
                </a:lnTo>
                <a:lnTo>
                  <a:pt x="985479" y="1658271"/>
                </a:lnTo>
                <a:close/>
                <a:moveTo>
                  <a:pt x="976958" y="1655746"/>
                </a:moveTo>
                <a:lnTo>
                  <a:pt x="979488" y="1656597"/>
                </a:lnTo>
                <a:lnTo>
                  <a:pt x="979235" y="1657163"/>
                </a:lnTo>
                <a:lnTo>
                  <a:pt x="977463" y="1659715"/>
                </a:lnTo>
                <a:lnTo>
                  <a:pt x="975692" y="1661983"/>
                </a:lnTo>
                <a:lnTo>
                  <a:pt x="973667" y="1664251"/>
                </a:lnTo>
                <a:lnTo>
                  <a:pt x="971390" y="1666235"/>
                </a:lnTo>
                <a:lnTo>
                  <a:pt x="969364" y="1667652"/>
                </a:lnTo>
                <a:lnTo>
                  <a:pt x="966834" y="1669354"/>
                </a:lnTo>
                <a:lnTo>
                  <a:pt x="964556" y="1670487"/>
                </a:lnTo>
                <a:lnTo>
                  <a:pt x="962025" y="1671621"/>
                </a:lnTo>
                <a:lnTo>
                  <a:pt x="963544" y="1669070"/>
                </a:lnTo>
                <a:lnTo>
                  <a:pt x="964810" y="1666519"/>
                </a:lnTo>
                <a:lnTo>
                  <a:pt x="966328" y="1663967"/>
                </a:lnTo>
                <a:lnTo>
                  <a:pt x="968353" y="1661699"/>
                </a:lnTo>
                <a:lnTo>
                  <a:pt x="970124" y="1659715"/>
                </a:lnTo>
                <a:lnTo>
                  <a:pt x="972149" y="1658297"/>
                </a:lnTo>
                <a:lnTo>
                  <a:pt x="974426" y="1656879"/>
                </a:lnTo>
                <a:lnTo>
                  <a:pt x="976958" y="1655746"/>
                </a:lnTo>
                <a:close/>
                <a:moveTo>
                  <a:pt x="1987021" y="1655525"/>
                </a:moveTo>
                <a:lnTo>
                  <a:pt x="1968285" y="1666902"/>
                </a:lnTo>
                <a:lnTo>
                  <a:pt x="1967175" y="1668566"/>
                </a:lnTo>
                <a:lnTo>
                  <a:pt x="1986758" y="1656663"/>
                </a:lnTo>
                <a:lnTo>
                  <a:pt x="1987233" y="1664273"/>
                </a:lnTo>
                <a:lnTo>
                  <a:pt x="1987551" y="1663979"/>
                </a:lnTo>
                <a:lnTo>
                  <a:pt x="1987021" y="1655525"/>
                </a:lnTo>
                <a:close/>
                <a:moveTo>
                  <a:pt x="3656440" y="1654465"/>
                </a:moveTo>
                <a:lnTo>
                  <a:pt x="3654494" y="1662211"/>
                </a:lnTo>
                <a:lnTo>
                  <a:pt x="3653873" y="1663997"/>
                </a:lnTo>
                <a:lnTo>
                  <a:pt x="3652838" y="1665273"/>
                </a:lnTo>
                <a:lnTo>
                  <a:pt x="3656440" y="1654465"/>
                </a:lnTo>
                <a:close/>
                <a:moveTo>
                  <a:pt x="3657601" y="1650984"/>
                </a:moveTo>
                <a:lnTo>
                  <a:pt x="3656677" y="1653755"/>
                </a:lnTo>
                <a:lnTo>
                  <a:pt x="3656440" y="1654465"/>
                </a:lnTo>
                <a:lnTo>
                  <a:pt x="3657187" y="1651494"/>
                </a:lnTo>
                <a:lnTo>
                  <a:pt x="3657601" y="1650984"/>
                </a:lnTo>
                <a:close/>
                <a:moveTo>
                  <a:pt x="983986" y="1650982"/>
                </a:moveTo>
                <a:lnTo>
                  <a:pt x="987426" y="1651542"/>
                </a:lnTo>
                <a:lnTo>
                  <a:pt x="986632" y="1652102"/>
                </a:lnTo>
                <a:lnTo>
                  <a:pt x="979488" y="1655745"/>
                </a:lnTo>
                <a:lnTo>
                  <a:pt x="983986" y="1650982"/>
                </a:lnTo>
                <a:close/>
                <a:moveTo>
                  <a:pt x="980354" y="1649395"/>
                </a:moveTo>
                <a:lnTo>
                  <a:pt x="981076" y="1649689"/>
                </a:lnTo>
                <a:lnTo>
                  <a:pt x="981076" y="1649983"/>
                </a:lnTo>
                <a:lnTo>
                  <a:pt x="973138" y="1657333"/>
                </a:lnTo>
                <a:lnTo>
                  <a:pt x="980354" y="1649395"/>
                </a:lnTo>
                <a:close/>
                <a:moveTo>
                  <a:pt x="1997365" y="1648542"/>
                </a:moveTo>
                <a:lnTo>
                  <a:pt x="1994694" y="1653147"/>
                </a:lnTo>
                <a:lnTo>
                  <a:pt x="1994462" y="1654230"/>
                </a:lnTo>
                <a:lnTo>
                  <a:pt x="1997343" y="1649257"/>
                </a:lnTo>
                <a:lnTo>
                  <a:pt x="1997365" y="1648542"/>
                </a:lnTo>
                <a:close/>
                <a:moveTo>
                  <a:pt x="978936" y="1647808"/>
                </a:moveTo>
                <a:lnTo>
                  <a:pt x="979488" y="1648088"/>
                </a:lnTo>
                <a:lnTo>
                  <a:pt x="979212" y="1648088"/>
                </a:lnTo>
                <a:lnTo>
                  <a:pt x="973138" y="1652570"/>
                </a:lnTo>
                <a:lnTo>
                  <a:pt x="978936" y="1647808"/>
                </a:lnTo>
                <a:close/>
                <a:moveTo>
                  <a:pt x="898525" y="1647806"/>
                </a:moveTo>
                <a:lnTo>
                  <a:pt x="897973" y="1649515"/>
                </a:lnTo>
                <a:lnTo>
                  <a:pt x="892176" y="1654156"/>
                </a:lnTo>
                <a:lnTo>
                  <a:pt x="898525" y="1647806"/>
                </a:lnTo>
                <a:close/>
                <a:moveTo>
                  <a:pt x="1978688" y="1643497"/>
                </a:moveTo>
                <a:lnTo>
                  <a:pt x="1978554" y="1643967"/>
                </a:lnTo>
                <a:lnTo>
                  <a:pt x="1977936" y="1647058"/>
                </a:lnTo>
                <a:lnTo>
                  <a:pt x="1978025" y="1646807"/>
                </a:lnTo>
                <a:lnTo>
                  <a:pt x="1978688" y="1643497"/>
                </a:lnTo>
                <a:close/>
                <a:moveTo>
                  <a:pt x="1015499" y="1639897"/>
                </a:moveTo>
                <a:lnTo>
                  <a:pt x="1019176" y="1639897"/>
                </a:lnTo>
                <a:lnTo>
                  <a:pt x="1017600" y="1641186"/>
                </a:lnTo>
                <a:lnTo>
                  <a:pt x="1010245" y="1646604"/>
                </a:lnTo>
                <a:lnTo>
                  <a:pt x="995535" y="1652022"/>
                </a:lnTo>
                <a:lnTo>
                  <a:pt x="985479" y="1658271"/>
                </a:lnTo>
                <a:lnTo>
                  <a:pt x="985553" y="1658214"/>
                </a:lnTo>
                <a:lnTo>
                  <a:pt x="989493" y="1655118"/>
                </a:lnTo>
                <a:lnTo>
                  <a:pt x="993959" y="1650990"/>
                </a:lnTo>
                <a:lnTo>
                  <a:pt x="999475" y="1646862"/>
                </a:lnTo>
                <a:lnTo>
                  <a:pt x="1002890" y="1645057"/>
                </a:lnTo>
                <a:lnTo>
                  <a:pt x="1006042" y="1643250"/>
                </a:lnTo>
                <a:lnTo>
                  <a:pt x="1009194" y="1641960"/>
                </a:lnTo>
                <a:lnTo>
                  <a:pt x="1012346" y="1640670"/>
                </a:lnTo>
                <a:lnTo>
                  <a:pt x="1015499" y="1639897"/>
                </a:lnTo>
                <a:close/>
                <a:moveTo>
                  <a:pt x="993776" y="1639869"/>
                </a:moveTo>
                <a:lnTo>
                  <a:pt x="993512" y="1640095"/>
                </a:lnTo>
                <a:lnTo>
                  <a:pt x="985838" y="1644632"/>
                </a:lnTo>
                <a:lnTo>
                  <a:pt x="993776" y="1639869"/>
                </a:lnTo>
                <a:close/>
                <a:moveTo>
                  <a:pt x="5395314" y="1639603"/>
                </a:moveTo>
                <a:lnTo>
                  <a:pt x="5398643" y="1642433"/>
                </a:lnTo>
                <a:lnTo>
                  <a:pt x="5403685" y="1646678"/>
                </a:lnTo>
                <a:lnTo>
                  <a:pt x="5408461" y="1651455"/>
                </a:lnTo>
                <a:lnTo>
                  <a:pt x="5410584" y="1653844"/>
                </a:lnTo>
                <a:lnTo>
                  <a:pt x="5412707" y="1656497"/>
                </a:lnTo>
                <a:lnTo>
                  <a:pt x="5414299" y="1659415"/>
                </a:lnTo>
                <a:lnTo>
                  <a:pt x="5416157" y="1662601"/>
                </a:lnTo>
                <a:lnTo>
                  <a:pt x="5417483" y="1666050"/>
                </a:lnTo>
                <a:lnTo>
                  <a:pt x="5418500" y="1668693"/>
                </a:lnTo>
                <a:lnTo>
                  <a:pt x="5415637" y="1658289"/>
                </a:lnTo>
                <a:lnTo>
                  <a:pt x="5414311" y="1656175"/>
                </a:lnTo>
                <a:lnTo>
                  <a:pt x="5413515" y="1654061"/>
                </a:lnTo>
                <a:lnTo>
                  <a:pt x="5410864" y="1650890"/>
                </a:lnTo>
                <a:lnTo>
                  <a:pt x="5407947" y="1647983"/>
                </a:lnTo>
                <a:lnTo>
                  <a:pt x="5405030" y="1645341"/>
                </a:lnTo>
                <a:lnTo>
                  <a:pt x="5401848" y="1643227"/>
                </a:lnTo>
                <a:lnTo>
                  <a:pt x="5398931" y="1641641"/>
                </a:lnTo>
                <a:lnTo>
                  <a:pt x="5395314" y="1639603"/>
                </a:lnTo>
                <a:close/>
                <a:moveTo>
                  <a:pt x="1979878" y="1639145"/>
                </a:moveTo>
                <a:lnTo>
                  <a:pt x="1972675" y="1641697"/>
                </a:lnTo>
                <a:lnTo>
                  <a:pt x="1971409" y="1643173"/>
                </a:lnTo>
                <a:lnTo>
                  <a:pt x="1979552" y="1640285"/>
                </a:lnTo>
                <a:lnTo>
                  <a:pt x="1979878" y="1639145"/>
                </a:lnTo>
                <a:close/>
                <a:moveTo>
                  <a:pt x="980982" y="1635105"/>
                </a:moveTo>
                <a:lnTo>
                  <a:pt x="982663" y="1636067"/>
                </a:lnTo>
                <a:lnTo>
                  <a:pt x="982383" y="1636548"/>
                </a:lnTo>
                <a:lnTo>
                  <a:pt x="973138" y="1643044"/>
                </a:lnTo>
                <a:lnTo>
                  <a:pt x="980982" y="1635105"/>
                </a:lnTo>
                <a:close/>
                <a:moveTo>
                  <a:pt x="1008165" y="1631535"/>
                </a:moveTo>
                <a:lnTo>
                  <a:pt x="1000227" y="1635766"/>
                </a:lnTo>
                <a:lnTo>
                  <a:pt x="1008165" y="1631799"/>
                </a:lnTo>
                <a:lnTo>
                  <a:pt x="1008165" y="1631535"/>
                </a:lnTo>
                <a:close/>
                <a:moveTo>
                  <a:pt x="1955876" y="1630196"/>
                </a:moveTo>
                <a:lnTo>
                  <a:pt x="1956061" y="1646611"/>
                </a:lnTo>
                <a:lnTo>
                  <a:pt x="1956590" y="1648728"/>
                </a:lnTo>
                <a:lnTo>
                  <a:pt x="1958178" y="1649257"/>
                </a:lnTo>
                <a:lnTo>
                  <a:pt x="1975888" y="1637056"/>
                </a:lnTo>
                <a:lnTo>
                  <a:pt x="1975909" y="1637032"/>
                </a:lnTo>
                <a:lnTo>
                  <a:pt x="1976967" y="1635975"/>
                </a:lnTo>
                <a:lnTo>
                  <a:pt x="1976967" y="1635182"/>
                </a:lnTo>
                <a:lnTo>
                  <a:pt x="1976703" y="1635182"/>
                </a:lnTo>
                <a:lnTo>
                  <a:pt x="1975644" y="1636239"/>
                </a:lnTo>
                <a:lnTo>
                  <a:pt x="1972469" y="1638617"/>
                </a:lnTo>
                <a:lnTo>
                  <a:pt x="1967971" y="1641787"/>
                </a:lnTo>
                <a:lnTo>
                  <a:pt x="1963738" y="1644958"/>
                </a:lnTo>
                <a:lnTo>
                  <a:pt x="1961621" y="1646014"/>
                </a:lnTo>
                <a:lnTo>
                  <a:pt x="1959769" y="1647335"/>
                </a:lnTo>
                <a:lnTo>
                  <a:pt x="1958182" y="1647599"/>
                </a:lnTo>
                <a:lnTo>
                  <a:pt x="1956859" y="1647599"/>
                </a:lnTo>
                <a:lnTo>
                  <a:pt x="1956329" y="1642316"/>
                </a:lnTo>
                <a:lnTo>
                  <a:pt x="1956329" y="1638617"/>
                </a:lnTo>
                <a:lnTo>
                  <a:pt x="1956065" y="1633333"/>
                </a:lnTo>
                <a:lnTo>
                  <a:pt x="1955876" y="1630196"/>
                </a:lnTo>
                <a:close/>
                <a:moveTo>
                  <a:pt x="993776" y="1625580"/>
                </a:moveTo>
                <a:lnTo>
                  <a:pt x="993282" y="1626446"/>
                </a:lnTo>
                <a:lnTo>
                  <a:pt x="982663" y="1635105"/>
                </a:lnTo>
                <a:lnTo>
                  <a:pt x="984886" y="1629621"/>
                </a:lnTo>
                <a:lnTo>
                  <a:pt x="993776" y="1625580"/>
                </a:lnTo>
                <a:close/>
                <a:moveTo>
                  <a:pt x="5389621" y="1624425"/>
                </a:moveTo>
                <a:lnTo>
                  <a:pt x="5381926" y="1628371"/>
                </a:lnTo>
                <a:lnTo>
                  <a:pt x="5381926" y="1628636"/>
                </a:lnTo>
                <a:lnTo>
                  <a:pt x="5386755" y="1633005"/>
                </a:lnTo>
                <a:lnTo>
                  <a:pt x="5386734" y="1632920"/>
                </a:lnTo>
                <a:lnTo>
                  <a:pt x="5386204" y="1632128"/>
                </a:lnTo>
                <a:lnTo>
                  <a:pt x="5386204" y="1631335"/>
                </a:lnTo>
                <a:lnTo>
                  <a:pt x="5386204" y="1630542"/>
                </a:lnTo>
                <a:lnTo>
                  <a:pt x="5386469" y="1629222"/>
                </a:lnTo>
                <a:lnTo>
                  <a:pt x="5386999" y="1628164"/>
                </a:lnTo>
                <a:lnTo>
                  <a:pt x="5388855" y="1625257"/>
                </a:lnTo>
                <a:lnTo>
                  <a:pt x="5389621" y="1624425"/>
                </a:lnTo>
                <a:close/>
                <a:moveTo>
                  <a:pt x="5819247" y="1624112"/>
                </a:moveTo>
                <a:lnTo>
                  <a:pt x="5838826" y="1640540"/>
                </a:lnTo>
                <a:lnTo>
                  <a:pt x="5840943" y="1643454"/>
                </a:lnTo>
                <a:lnTo>
                  <a:pt x="5843060" y="1646369"/>
                </a:lnTo>
                <a:lnTo>
                  <a:pt x="5847028" y="1653257"/>
                </a:lnTo>
                <a:lnTo>
                  <a:pt x="5850203" y="1660147"/>
                </a:lnTo>
                <a:lnTo>
                  <a:pt x="5853643" y="1668095"/>
                </a:lnTo>
                <a:lnTo>
                  <a:pt x="5856553" y="1676309"/>
                </a:lnTo>
                <a:lnTo>
                  <a:pt x="5859728" y="1684523"/>
                </a:lnTo>
                <a:lnTo>
                  <a:pt x="5865814" y="1701481"/>
                </a:lnTo>
                <a:lnTo>
                  <a:pt x="5868989" y="1709430"/>
                </a:lnTo>
                <a:lnTo>
                  <a:pt x="5872164" y="1716849"/>
                </a:lnTo>
                <a:lnTo>
                  <a:pt x="5875603" y="1724004"/>
                </a:lnTo>
                <a:lnTo>
                  <a:pt x="5879572" y="1730363"/>
                </a:lnTo>
                <a:lnTo>
                  <a:pt x="5881424" y="1733013"/>
                </a:lnTo>
                <a:lnTo>
                  <a:pt x="5883541" y="1735662"/>
                </a:lnTo>
                <a:lnTo>
                  <a:pt x="5885922" y="1738311"/>
                </a:lnTo>
                <a:lnTo>
                  <a:pt x="5888303" y="1740431"/>
                </a:lnTo>
                <a:lnTo>
                  <a:pt x="5890685" y="1742286"/>
                </a:lnTo>
                <a:lnTo>
                  <a:pt x="5893330" y="1743610"/>
                </a:lnTo>
                <a:lnTo>
                  <a:pt x="5895976" y="1744935"/>
                </a:lnTo>
                <a:lnTo>
                  <a:pt x="5898887" y="1745731"/>
                </a:lnTo>
                <a:lnTo>
                  <a:pt x="5906824" y="1754474"/>
                </a:lnTo>
                <a:lnTo>
                  <a:pt x="5904972" y="1744935"/>
                </a:lnTo>
                <a:lnTo>
                  <a:pt x="5918201" y="1763748"/>
                </a:lnTo>
                <a:lnTo>
                  <a:pt x="5920053" y="1764013"/>
                </a:lnTo>
                <a:lnTo>
                  <a:pt x="5948275" y="1803104"/>
                </a:lnTo>
                <a:lnTo>
                  <a:pt x="5941760" y="1792966"/>
                </a:lnTo>
                <a:lnTo>
                  <a:pt x="5939642" y="1789525"/>
                </a:lnTo>
                <a:lnTo>
                  <a:pt x="5939377" y="1789525"/>
                </a:lnTo>
                <a:lnTo>
                  <a:pt x="5924551" y="1763310"/>
                </a:lnTo>
                <a:lnTo>
                  <a:pt x="5927199" y="1765164"/>
                </a:lnTo>
                <a:lnTo>
                  <a:pt x="5929846" y="1767018"/>
                </a:lnTo>
                <a:lnTo>
                  <a:pt x="5932494" y="1768606"/>
                </a:lnTo>
                <a:lnTo>
                  <a:pt x="5935406" y="1769930"/>
                </a:lnTo>
                <a:lnTo>
                  <a:pt x="5938583" y="1770989"/>
                </a:lnTo>
                <a:lnTo>
                  <a:pt x="5941495" y="1771520"/>
                </a:lnTo>
                <a:lnTo>
                  <a:pt x="5944407" y="1771784"/>
                </a:lnTo>
                <a:lnTo>
                  <a:pt x="5947584" y="1771784"/>
                </a:lnTo>
                <a:lnTo>
                  <a:pt x="5948114" y="1768606"/>
                </a:lnTo>
                <a:lnTo>
                  <a:pt x="5948908" y="1765958"/>
                </a:lnTo>
                <a:lnTo>
                  <a:pt x="5949967" y="1763576"/>
                </a:lnTo>
                <a:lnTo>
                  <a:pt x="5951026" y="1761721"/>
                </a:lnTo>
                <a:lnTo>
                  <a:pt x="5952350" y="1760664"/>
                </a:lnTo>
                <a:lnTo>
                  <a:pt x="5953674" y="1759605"/>
                </a:lnTo>
                <a:lnTo>
                  <a:pt x="5955262" y="1759077"/>
                </a:lnTo>
                <a:lnTo>
                  <a:pt x="5956851" y="1758809"/>
                </a:lnTo>
                <a:lnTo>
                  <a:pt x="5958704" y="1759077"/>
                </a:lnTo>
                <a:lnTo>
                  <a:pt x="5960822" y="1759340"/>
                </a:lnTo>
                <a:lnTo>
                  <a:pt x="5962940" y="1759870"/>
                </a:lnTo>
                <a:lnTo>
                  <a:pt x="5965058" y="1761193"/>
                </a:lnTo>
                <a:lnTo>
                  <a:pt x="5969824" y="1763576"/>
                </a:lnTo>
                <a:lnTo>
                  <a:pt x="5975383" y="1766754"/>
                </a:lnTo>
                <a:lnTo>
                  <a:pt x="5998152" y="1782905"/>
                </a:lnTo>
                <a:lnTo>
                  <a:pt x="6009801" y="1791378"/>
                </a:lnTo>
                <a:lnTo>
                  <a:pt x="6021715" y="1800118"/>
                </a:lnTo>
                <a:lnTo>
                  <a:pt x="6033629" y="1809385"/>
                </a:lnTo>
                <a:lnTo>
                  <a:pt x="6045278" y="1818651"/>
                </a:lnTo>
                <a:lnTo>
                  <a:pt x="6056397" y="1828183"/>
                </a:lnTo>
                <a:lnTo>
                  <a:pt x="6067252" y="1837978"/>
                </a:lnTo>
                <a:lnTo>
                  <a:pt x="6068576" y="1836125"/>
                </a:lnTo>
                <a:lnTo>
                  <a:pt x="6069370" y="1834008"/>
                </a:lnTo>
                <a:lnTo>
                  <a:pt x="6070164" y="1831889"/>
                </a:lnTo>
                <a:lnTo>
                  <a:pt x="6070959" y="1829508"/>
                </a:lnTo>
                <a:lnTo>
                  <a:pt x="6071223" y="1827125"/>
                </a:lnTo>
                <a:lnTo>
                  <a:pt x="6071488" y="1825271"/>
                </a:lnTo>
                <a:lnTo>
                  <a:pt x="6071223" y="1820505"/>
                </a:lnTo>
                <a:lnTo>
                  <a:pt x="6070429" y="1815474"/>
                </a:lnTo>
                <a:lnTo>
                  <a:pt x="6069105" y="1810180"/>
                </a:lnTo>
                <a:lnTo>
                  <a:pt x="6067252" y="1805146"/>
                </a:lnTo>
                <a:lnTo>
                  <a:pt x="6064869" y="1799590"/>
                </a:lnTo>
                <a:lnTo>
                  <a:pt x="6062222" y="1794027"/>
                </a:lnTo>
                <a:lnTo>
                  <a:pt x="6059045" y="1788465"/>
                </a:lnTo>
                <a:lnTo>
                  <a:pt x="6055603" y="1782905"/>
                </a:lnTo>
                <a:lnTo>
                  <a:pt x="6051897" y="1777081"/>
                </a:lnTo>
                <a:lnTo>
                  <a:pt x="6043425" y="1765164"/>
                </a:lnTo>
                <a:lnTo>
                  <a:pt x="6034952" y="1753250"/>
                </a:lnTo>
                <a:lnTo>
                  <a:pt x="6025951" y="1740806"/>
                </a:lnTo>
                <a:lnTo>
                  <a:pt x="6017479" y="1728890"/>
                </a:lnTo>
                <a:lnTo>
                  <a:pt x="6009801" y="1716975"/>
                </a:lnTo>
                <a:lnTo>
                  <a:pt x="6006359" y="1710883"/>
                </a:lnTo>
                <a:lnTo>
                  <a:pt x="6002918" y="1705058"/>
                </a:lnTo>
                <a:lnTo>
                  <a:pt x="6000005" y="1699233"/>
                </a:lnTo>
                <a:lnTo>
                  <a:pt x="5997887" y="1693672"/>
                </a:lnTo>
                <a:lnTo>
                  <a:pt x="5995769" y="1688111"/>
                </a:lnTo>
                <a:lnTo>
                  <a:pt x="5994181" y="1682551"/>
                </a:lnTo>
                <a:lnTo>
                  <a:pt x="5993651" y="1677255"/>
                </a:lnTo>
                <a:lnTo>
                  <a:pt x="5993386" y="1672224"/>
                </a:lnTo>
                <a:lnTo>
                  <a:pt x="5993386" y="1669577"/>
                </a:lnTo>
                <a:lnTo>
                  <a:pt x="5993916" y="1667193"/>
                </a:lnTo>
                <a:lnTo>
                  <a:pt x="5994181" y="1664545"/>
                </a:lnTo>
                <a:lnTo>
                  <a:pt x="5995240" y="1662163"/>
                </a:lnTo>
                <a:lnTo>
                  <a:pt x="6002653" y="1668251"/>
                </a:lnTo>
                <a:lnTo>
                  <a:pt x="6009801" y="1674341"/>
                </a:lnTo>
                <a:lnTo>
                  <a:pt x="6016420" y="1680961"/>
                </a:lnTo>
                <a:lnTo>
                  <a:pt x="6022774" y="1688374"/>
                </a:lnTo>
                <a:lnTo>
                  <a:pt x="6026480" y="1691819"/>
                </a:lnTo>
                <a:lnTo>
                  <a:pt x="6030716" y="1696319"/>
                </a:lnTo>
                <a:lnTo>
                  <a:pt x="6034952" y="1701616"/>
                </a:lnTo>
                <a:lnTo>
                  <a:pt x="6038232" y="1706054"/>
                </a:lnTo>
                <a:lnTo>
                  <a:pt x="6036995" y="1702878"/>
                </a:lnTo>
                <a:lnTo>
                  <a:pt x="6034088" y="1694411"/>
                </a:lnTo>
                <a:lnTo>
                  <a:pt x="6036202" y="1692294"/>
                </a:lnTo>
                <a:lnTo>
                  <a:pt x="6040167" y="1698645"/>
                </a:lnTo>
                <a:lnTo>
                  <a:pt x="6039498" y="1696969"/>
                </a:lnTo>
                <a:lnTo>
                  <a:pt x="6043074" y="1702084"/>
                </a:lnTo>
                <a:lnTo>
                  <a:pt x="6043074" y="1702349"/>
                </a:lnTo>
                <a:lnTo>
                  <a:pt x="6133732" y="1875389"/>
                </a:lnTo>
                <a:lnTo>
                  <a:pt x="6155405" y="1920102"/>
                </a:lnTo>
                <a:lnTo>
                  <a:pt x="6166242" y="1942590"/>
                </a:lnTo>
                <a:lnTo>
                  <a:pt x="6176814" y="1965342"/>
                </a:lnTo>
                <a:lnTo>
                  <a:pt x="6187387" y="1988359"/>
                </a:lnTo>
                <a:lnTo>
                  <a:pt x="6197959" y="2011376"/>
                </a:lnTo>
                <a:lnTo>
                  <a:pt x="6207738" y="2034658"/>
                </a:lnTo>
                <a:lnTo>
                  <a:pt x="6217782" y="2057940"/>
                </a:lnTo>
                <a:lnTo>
                  <a:pt x="6227561" y="2081222"/>
                </a:lnTo>
                <a:lnTo>
                  <a:pt x="6237077" y="2104764"/>
                </a:lnTo>
                <a:lnTo>
                  <a:pt x="6246327" y="2128310"/>
                </a:lnTo>
                <a:lnTo>
                  <a:pt x="6255314" y="2151879"/>
                </a:lnTo>
                <a:lnTo>
                  <a:pt x="6264036" y="2175427"/>
                </a:lnTo>
                <a:lnTo>
                  <a:pt x="6272230" y="2199224"/>
                </a:lnTo>
                <a:lnTo>
                  <a:pt x="6280159" y="2222743"/>
                </a:lnTo>
                <a:lnTo>
                  <a:pt x="6284403" y="2235336"/>
                </a:lnTo>
                <a:lnTo>
                  <a:pt x="6286274" y="2240175"/>
                </a:lnTo>
                <a:lnTo>
                  <a:pt x="6283492" y="2230908"/>
                </a:lnTo>
                <a:lnTo>
                  <a:pt x="6283492" y="2230379"/>
                </a:lnTo>
                <a:lnTo>
                  <a:pt x="6291229" y="2253750"/>
                </a:lnTo>
                <a:lnTo>
                  <a:pt x="6299175" y="2276592"/>
                </a:lnTo>
                <a:lnTo>
                  <a:pt x="6309500" y="2306796"/>
                </a:lnTo>
                <a:lnTo>
                  <a:pt x="6329356" y="2367211"/>
                </a:lnTo>
                <a:lnTo>
                  <a:pt x="6329952" y="2370792"/>
                </a:lnTo>
                <a:lnTo>
                  <a:pt x="6340668" y="2403185"/>
                </a:lnTo>
                <a:lnTo>
                  <a:pt x="6370580" y="2508501"/>
                </a:lnTo>
                <a:lnTo>
                  <a:pt x="6371639" y="2513790"/>
                </a:lnTo>
                <a:lnTo>
                  <a:pt x="6372963" y="2519082"/>
                </a:lnTo>
                <a:lnTo>
                  <a:pt x="6373757" y="2524112"/>
                </a:lnTo>
                <a:lnTo>
                  <a:pt x="6374286" y="2529403"/>
                </a:lnTo>
                <a:lnTo>
                  <a:pt x="6374551" y="2534430"/>
                </a:lnTo>
                <a:lnTo>
                  <a:pt x="6374816" y="2539455"/>
                </a:lnTo>
                <a:lnTo>
                  <a:pt x="6374816" y="2544219"/>
                </a:lnTo>
                <a:lnTo>
                  <a:pt x="6374551" y="2549509"/>
                </a:lnTo>
                <a:lnTo>
                  <a:pt x="6374286" y="2554535"/>
                </a:lnTo>
                <a:lnTo>
                  <a:pt x="6373757" y="2559562"/>
                </a:lnTo>
                <a:lnTo>
                  <a:pt x="6373227" y="2564325"/>
                </a:lnTo>
                <a:lnTo>
                  <a:pt x="6372169" y="2569350"/>
                </a:lnTo>
                <a:lnTo>
                  <a:pt x="6369786" y="2578874"/>
                </a:lnTo>
                <a:lnTo>
                  <a:pt x="6366874" y="2588662"/>
                </a:lnTo>
                <a:lnTo>
                  <a:pt x="6363168" y="2597921"/>
                </a:lnTo>
                <a:lnTo>
                  <a:pt x="6358933" y="2607444"/>
                </a:lnTo>
                <a:lnTo>
                  <a:pt x="6354433" y="2616441"/>
                </a:lnTo>
                <a:lnTo>
                  <a:pt x="6349139" y="2625439"/>
                </a:lnTo>
                <a:lnTo>
                  <a:pt x="6343580" y="2634438"/>
                </a:lnTo>
                <a:lnTo>
                  <a:pt x="6337227" y="2643172"/>
                </a:lnTo>
                <a:lnTo>
                  <a:pt x="6330874" y="2651906"/>
                </a:lnTo>
                <a:lnTo>
                  <a:pt x="6323992" y="2660100"/>
                </a:lnTo>
                <a:lnTo>
                  <a:pt x="6317109" y="2668309"/>
                </a:lnTo>
                <a:lnTo>
                  <a:pt x="6309698" y="2676508"/>
                </a:lnTo>
                <a:lnTo>
                  <a:pt x="6302021" y="2684447"/>
                </a:lnTo>
                <a:lnTo>
                  <a:pt x="6294080" y="2692122"/>
                </a:lnTo>
                <a:lnTo>
                  <a:pt x="6285874" y="2699794"/>
                </a:lnTo>
                <a:lnTo>
                  <a:pt x="6277933" y="2707205"/>
                </a:lnTo>
                <a:lnTo>
                  <a:pt x="6269727" y="2714086"/>
                </a:lnTo>
                <a:lnTo>
                  <a:pt x="6261256" y="2721229"/>
                </a:lnTo>
                <a:lnTo>
                  <a:pt x="6244844" y="2734460"/>
                </a:lnTo>
                <a:lnTo>
                  <a:pt x="6228432" y="2746631"/>
                </a:lnTo>
                <a:lnTo>
                  <a:pt x="6212550" y="2758540"/>
                </a:lnTo>
                <a:lnTo>
                  <a:pt x="6197726" y="2769125"/>
                </a:lnTo>
                <a:lnTo>
                  <a:pt x="6197501" y="2768293"/>
                </a:lnTo>
                <a:lnTo>
                  <a:pt x="6176826" y="2782183"/>
                </a:lnTo>
                <a:lnTo>
                  <a:pt x="6155951" y="2795679"/>
                </a:lnTo>
                <a:lnTo>
                  <a:pt x="6134546" y="2808910"/>
                </a:lnTo>
                <a:lnTo>
                  <a:pt x="6113142" y="2821612"/>
                </a:lnTo>
                <a:lnTo>
                  <a:pt x="6103365" y="2783241"/>
                </a:lnTo>
                <a:lnTo>
                  <a:pt x="6093059" y="2745134"/>
                </a:lnTo>
                <a:lnTo>
                  <a:pt x="6082489" y="2707030"/>
                </a:lnTo>
                <a:lnTo>
                  <a:pt x="6071390" y="2669192"/>
                </a:lnTo>
                <a:lnTo>
                  <a:pt x="6060028" y="2631349"/>
                </a:lnTo>
                <a:lnTo>
                  <a:pt x="6047872" y="2593775"/>
                </a:lnTo>
                <a:lnTo>
                  <a:pt x="6035981" y="2556208"/>
                </a:lnTo>
                <a:lnTo>
                  <a:pt x="6023033" y="2518635"/>
                </a:lnTo>
                <a:lnTo>
                  <a:pt x="6010084" y="2481590"/>
                </a:lnTo>
                <a:lnTo>
                  <a:pt x="5996872" y="2444273"/>
                </a:lnTo>
                <a:lnTo>
                  <a:pt x="5983131" y="2407234"/>
                </a:lnTo>
                <a:lnTo>
                  <a:pt x="5969125" y="2370176"/>
                </a:lnTo>
                <a:lnTo>
                  <a:pt x="5954327" y="2333389"/>
                </a:lnTo>
                <a:lnTo>
                  <a:pt x="5939794" y="2296596"/>
                </a:lnTo>
                <a:lnTo>
                  <a:pt x="5924467" y="2260345"/>
                </a:lnTo>
                <a:lnTo>
                  <a:pt x="5909140" y="2223841"/>
                </a:lnTo>
                <a:lnTo>
                  <a:pt x="5902270" y="2208234"/>
                </a:lnTo>
                <a:lnTo>
                  <a:pt x="5895135" y="2193159"/>
                </a:lnTo>
                <a:lnTo>
                  <a:pt x="5888000" y="2177811"/>
                </a:lnTo>
                <a:lnTo>
                  <a:pt x="5880601" y="2162202"/>
                </a:lnTo>
                <a:lnTo>
                  <a:pt x="5865275" y="2132022"/>
                </a:lnTo>
                <a:lnTo>
                  <a:pt x="5849948" y="2101595"/>
                </a:lnTo>
                <a:lnTo>
                  <a:pt x="5833829" y="2071696"/>
                </a:lnTo>
                <a:lnTo>
                  <a:pt x="5817445" y="2041530"/>
                </a:lnTo>
                <a:lnTo>
                  <a:pt x="5784414" y="1981729"/>
                </a:lnTo>
                <a:lnTo>
                  <a:pt x="5768031" y="1951564"/>
                </a:lnTo>
                <a:lnTo>
                  <a:pt x="5751647" y="1921398"/>
                </a:lnTo>
                <a:lnTo>
                  <a:pt x="5735528" y="1891498"/>
                </a:lnTo>
                <a:lnTo>
                  <a:pt x="5719937" y="1861332"/>
                </a:lnTo>
                <a:lnTo>
                  <a:pt x="5704875" y="1831166"/>
                </a:lnTo>
                <a:lnTo>
                  <a:pt x="5697476" y="1815818"/>
                </a:lnTo>
                <a:lnTo>
                  <a:pt x="5690341" y="1800735"/>
                </a:lnTo>
                <a:lnTo>
                  <a:pt x="5683470" y="1785387"/>
                </a:lnTo>
                <a:lnTo>
                  <a:pt x="5676600" y="1769774"/>
                </a:lnTo>
                <a:lnTo>
                  <a:pt x="5670258" y="1754690"/>
                </a:lnTo>
                <a:lnTo>
                  <a:pt x="5663916" y="1739078"/>
                </a:lnTo>
                <a:lnTo>
                  <a:pt x="5680828" y="1728758"/>
                </a:lnTo>
                <a:lnTo>
                  <a:pt x="5697476" y="1718173"/>
                </a:lnTo>
                <a:lnTo>
                  <a:pt x="5714123" y="1707588"/>
                </a:lnTo>
                <a:lnTo>
                  <a:pt x="5730507" y="1696738"/>
                </a:lnTo>
                <a:lnTo>
                  <a:pt x="5763538" y="1674775"/>
                </a:lnTo>
                <a:lnTo>
                  <a:pt x="5796305" y="1652811"/>
                </a:lnTo>
                <a:lnTo>
                  <a:pt x="5800005" y="1658898"/>
                </a:lnTo>
                <a:lnTo>
                  <a:pt x="5803969" y="1665513"/>
                </a:lnTo>
                <a:lnTo>
                  <a:pt x="5805879" y="1668970"/>
                </a:lnTo>
                <a:lnTo>
                  <a:pt x="5805489" y="1667565"/>
                </a:lnTo>
                <a:lnTo>
                  <a:pt x="5804695" y="1662797"/>
                </a:lnTo>
                <a:lnTo>
                  <a:pt x="5803901" y="1658557"/>
                </a:lnTo>
                <a:lnTo>
                  <a:pt x="5803637" y="1654317"/>
                </a:lnTo>
                <a:lnTo>
                  <a:pt x="5803637" y="1650343"/>
                </a:lnTo>
                <a:lnTo>
                  <a:pt x="5803901" y="1646369"/>
                </a:lnTo>
                <a:lnTo>
                  <a:pt x="5804430" y="1642924"/>
                </a:lnTo>
                <a:lnTo>
                  <a:pt x="5805489" y="1639480"/>
                </a:lnTo>
                <a:lnTo>
                  <a:pt x="5806812" y="1636300"/>
                </a:lnTo>
                <a:lnTo>
                  <a:pt x="5808399" y="1633120"/>
                </a:lnTo>
                <a:lnTo>
                  <a:pt x="5810516" y="1630736"/>
                </a:lnTo>
                <a:lnTo>
                  <a:pt x="5813162" y="1628351"/>
                </a:lnTo>
                <a:lnTo>
                  <a:pt x="5816072" y="1625966"/>
                </a:lnTo>
                <a:lnTo>
                  <a:pt x="5819247" y="1624112"/>
                </a:lnTo>
                <a:close/>
                <a:moveTo>
                  <a:pt x="1006476" y="1619258"/>
                </a:moveTo>
                <a:lnTo>
                  <a:pt x="1005683" y="1620316"/>
                </a:lnTo>
                <a:lnTo>
                  <a:pt x="985838" y="1639897"/>
                </a:lnTo>
                <a:lnTo>
                  <a:pt x="1006476" y="1619258"/>
                </a:lnTo>
                <a:close/>
                <a:moveTo>
                  <a:pt x="919163" y="1617642"/>
                </a:moveTo>
                <a:lnTo>
                  <a:pt x="918858" y="1617907"/>
                </a:lnTo>
                <a:lnTo>
                  <a:pt x="911225" y="1620818"/>
                </a:lnTo>
                <a:lnTo>
                  <a:pt x="919163" y="1617642"/>
                </a:lnTo>
                <a:close/>
                <a:moveTo>
                  <a:pt x="984251" y="1617642"/>
                </a:moveTo>
                <a:lnTo>
                  <a:pt x="982029" y="1625722"/>
                </a:lnTo>
                <a:lnTo>
                  <a:pt x="973138" y="1635105"/>
                </a:lnTo>
                <a:lnTo>
                  <a:pt x="984251" y="1617642"/>
                </a:lnTo>
                <a:close/>
                <a:moveTo>
                  <a:pt x="1047066" y="1617515"/>
                </a:moveTo>
                <a:lnTo>
                  <a:pt x="1032511" y="1631005"/>
                </a:lnTo>
                <a:lnTo>
                  <a:pt x="1046272" y="1619103"/>
                </a:lnTo>
                <a:lnTo>
                  <a:pt x="1047066" y="1617515"/>
                </a:lnTo>
                <a:close/>
                <a:moveTo>
                  <a:pt x="2668173" y="1609580"/>
                </a:moveTo>
                <a:lnTo>
                  <a:pt x="2669232" y="1612225"/>
                </a:lnTo>
                <a:lnTo>
                  <a:pt x="2670026" y="1614077"/>
                </a:lnTo>
                <a:lnTo>
                  <a:pt x="2670026" y="1614870"/>
                </a:lnTo>
                <a:lnTo>
                  <a:pt x="2670026" y="1615399"/>
                </a:lnTo>
                <a:lnTo>
                  <a:pt x="2669496" y="1615399"/>
                </a:lnTo>
                <a:lnTo>
                  <a:pt x="2668726" y="1614886"/>
                </a:lnTo>
                <a:lnTo>
                  <a:pt x="2668173" y="1609580"/>
                </a:lnTo>
                <a:close/>
                <a:moveTo>
                  <a:pt x="924984" y="1603354"/>
                </a:moveTo>
                <a:lnTo>
                  <a:pt x="928688" y="1604346"/>
                </a:lnTo>
                <a:lnTo>
                  <a:pt x="928159" y="1604941"/>
                </a:lnTo>
                <a:lnTo>
                  <a:pt x="919163" y="1606529"/>
                </a:lnTo>
                <a:lnTo>
                  <a:pt x="924984" y="1603354"/>
                </a:lnTo>
                <a:close/>
                <a:moveTo>
                  <a:pt x="1005910" y="1601594"/>
                </a:moveTo>
                <a:lnTo>
                  <a:pt x="1002120" y="1607464"/>
                </a:lnTo>
                <a:lnTo>
                  <a:pt x="1005910" y="1606664"/>
                </a:lnTo>
                <a:lnTo>
                  <a:pt x="1005910" y="1601594"/>
                </a:lnTo>
                <a:close/>
                <a:moveTo>
                  <a:pt x="3269543" y="1598595"/>
                </a:moveTo>
                <a:lnTo>
                  <a:pt x="3276916" y="1598866"/>
                </a:lnTo>
                <a:lnTo>
                  <a:pt x="3284816" y="1599954"/>
                </a:lnTo>
                <a:lnTo>
                  <a:pt x="3292189" y="1601585"/>
                </a:lnTo>
                <a:lnTo>
                  <a:pt x="3335112" y="1616265"/>
                </a:lnTo>
                <a:lnTo>
                  <a:pt x="3343275" y="1626322"/>
                </a:lnTo>
                <a:lnTo>
                  <a:pt x="3341958" y="1629313"/>
                </a:lnTo>
                <a:lnTo>
                  <a:pt x="3340378" y="1632031"/>
                </a:lnTo>
                <a:lnTo>
                  <a:pt x="3338271" y="1634207"/>
                </a:lnTo>
                <a:lnTo>
                  <a:pt x="3335638" y="1635565"/>
                </a:lnTo>
                <a:lnTo>
                  <a:pt x="3333005" y="1636925"/>
                </a:lnTo>
                <a:lnTo>
                  <a:pt x="3330108" y="1637740"/>
                </a:lnTo>
                <a:lnTo>
                  <a:pt x="3326948" y="1638012"/>
                </a:lnTo>
                <a:lnTo>
                  <a:pt x="3323525" y="1638284"/>
                </a:lnTo>
                <a:lnTo>
                  <a:pt x="3319575" y="1638012"/>
                </a:lnTo>
                <a:lnTo>
                  <a:pt x="3315888" y="1637468"/>
                </a:lnTo>
                <a:lnTo>
                  <a:pt x="3311675" y="1636381"/>
                </a:lnTo>
                <a:lnTo>
                  <a:pt x="3307725" y="1635565"/>
                </a:lnTo>
                <a:lnTo>
                  <a:pt x="3299035" y="1632847"/>
                </a:lnTo>
                <a:lnTo>
                  <a:pt x="3289819" y="1629585"/>
                </a:lnTo>
                <a:lnTo>
                  <a:pt x="3280866" y="1626051"/>
                </a:lnTo>
                <a:lnTo>
                  <a:pt x="3272176" y="1621973"/>
                </a:lnTo>
                <a:lnTo>
                  <a:pt x="3255323" y="1614090"/>
                </a:lnTo>
                <a:lnTo>
                  <a:pt x="3248213" y="1610827"/>
                </a:lnTo>
                <a:lnTo>
                  <a:pt x="3241630" y="1608109"/>
                </a:lnTo>
                <a:lnTo>
                  <a:pt x="3236100" y="1606478"/>
                </a:lnTo>
                <a:lnTo>
                  <a:pt x="3233993" y="1605663"/>
                </a:lnTo>
                <a:lnTo>
                  <a:pt x="3232150" y="1605391"/>
                </a:lnTo>
                <a:lnTo>
                  <a:pt x="3238996" y="1602944"/>
                </a:lnTo>
                <a:lnTo>
                  <a:pt x="3246633" y="1601041"/>
                </a:lnTo>
                <a:lnTo>
                  <a:pt x="3254006" y="1599682"/>
                </a:lnTo>
                <a:lnTo>
                  <a:pt x="3261906" y="1598866"/>
                </a:lnTo>
                <a:lnTo>
                  <a:pt x="3269543" y="1598595"/>
                </a:lnTo>
                <a:close/>
                <a:moveTo>
                  <a:pt x="996677" y="1598591"/>
                </a:moveTo>
                <a:lnTo>
                  <a:pt x="996951" y="1598591"/>
                </a:lnTo>
                <a:lnTo>
                  <a:pt x="989013" y="1606529"/>
                </a:lnTo>
                <a:lnTo>
                  <a:pt x="996677" y="1598591"/>
                </a:lnTo>
                <a:close/>
                <a:moveTo>
                  <a:pt x="1015927" y="1593856"/>
                </a:moveTo>
                <a:lnTo>
                  <a:pt x="1019176" y="1594656"/>
                </a:lnTo>
                <a:lnTo>
                  <a:pt x="1018634" y="1598393"/>
                </a:lnTo>
                <a:lnTo>
                  <a:pt x="1019176" y="1598393"/>
                </a:lnTo>
                <a:lnTo>
                  <a:pt x="1018364" y="1601327"/>
                </a:lnTo>
                <a:lnTo>
                  <a:pt x="1018093" y="1601861"/>
                </a:lnTo>
                <a:lnTo>
                  <a:pt x="1012137" y="1608531"/>
                </a:lnTo>
                <a:lnTo>
                  <a:pt x="1007805" y="1614401"/>
                </a:lnTo>
                <a:lnTo>
                  <a:pt x="1001849" y="1620004"/>
                </a:lnTo>
                <a:lnTo>
                  <a:pt x="988853" y="1625608"/>
                </a:lnTo>
                <a:lnTo>
                  <a:pt x="1007534" y="1609865"/>
                </a:lnTo>
                <a:lnTo>
                  <a:pt x="997246" y="1617336"/>
                </a:lnTo>
                <a:lnTo>
                  <a:pt x="984251" y="1624807"/>
                </a:lnTo>
                <a:lnTo>
                  <a:pt x="995351" y="1610399"/>
                </a:lnTo>
                <a:lnTo>
                  <a:pt x="995081" y="1610399"/>
                </a:lnTo>
                <a:lnTo>
                  <a:pt x="994810" y="1610399"/>
                </a:lnTo>
                <a:lnTo>
                  <a:pt x="992644" y="1609332"/>
                </a:lnTo>
                <a:lnTo>
                  <a:pt x="1015927" y="1593856"/>
                </a:lnTo>
                <a:close/>
                <a:moveTo>
                  <a:pt x="932668" y="1593827"/>
                </a:moveTo>
                <a:lnTo>
                  <a:pt x="933451" y="1598061"/>
                </a:lnTo>
                <a:lnTo>
                  <a:pt x="930579" y="1601236"/>
                </a:lnTo>
                <a:lnTo>
                  <a:pt x="925879" y="1600971"/>
                </a:lnTo>
                <a:lnTo>
                  <a:pt x="914129" y="1609967"/>
                </a:lnTo>
                <a:lnTo>
                  <a:pt x="914390" y="1609967"/>
                </a:lnTo>
                <a:lnTo>
                  <a:pt x="915435" y="1610497"/>
                </a:lnTo>
                <a:lnTo>
                  <a:pt x="909168" y="1621345"/>
                </a:lnTo>
                <a:lnTo>
                  <a:pt x="905774" y="1640131"/>
                </a:lnTo>
                <a:lnTo>
                  <a:pt x="896113" y="1647805"/>
                </a:lnTo>
                <a:lnTo>
                  <a:pt x="898202" y="1643571"/>
                </a:lnTo>
                <a:lnTo>
                  <a:pt x="893764" y="1646746"/>
                </a:lnTo>
                <a:lnTo>
                  <a:pt x="894286" y="1644894"/>
                </a:lnTo>
                <a:lnTo>
                  <a:pt x="898985" y="1633252"/>
                </a:lnTo>
                <a:lnTo>
                  <a:pt x="901597" y="1620022"/>
                </a:lnTo>
                <a:lnTo>
                  <a:pt x="906296" y="1614201"/>
                </a:lnTo>
                <a:lnTo>
                  <a:pt x="902902" y="1615259"/>
                </a:lnTo>
                <a:lnTo>
                  <a:pt x="915696" y="1603882"/>
                </a:lnTo>
                <a:lnTo>
                  <a:pt x="907601" y="1600971"/>
                </a:lnTo>
                <a:lnTo>
                  <a:pt x="914129" y="1597267"/>
                </a:lnTo>
                <a:lnTo>
                  <a:pt x="932668" y="1593827"/>
                </a:lnTo>
                <a:close/>
                <a:moveTo>
                  <a:pt x="1011238" y="1592242"/>
                </a:moveTo>
                <a:lnTo>
                  <a:pt x="1011238" y="1592759"/>
                </a:lnTo>
                <a:lnTo>
                  <a:pt x="998538" y="1603356"/>
                </a:lnTo>
                <a:lnTo>
                  <a:pt x="1011238" y="1592242"/>
                </a:lnTo>
                <a:close/>
                <a:moveTo>
                  <a:pt x="1046272" y="1587361"/>
                </a:moveTo>
                <a:lnTo>
                  <a:pt x="1042567" y="1596619"/>
                </a:lnTo>
                <a:lnTo>
                  <a:pt x="1046536" y="1591064"/>
                </a:lnTo>
                <a:lnTo>
                  <a:pt x="1046272" y="1587361"/>
                </a:lnTo>
                <a:close/>
                <a:moveTo>
                  <a:pt x="1956220" y="1583198"/>
                </a:moveTo>
                <a:lnTo>
                  <a:pt x="1955532" y="1583922"/>
                </a:lnTo>
                <a:lnTo>
                  <a:pt x="1957913" y="1585774"/>
                </a:lnTo>
                <a:lnTo>
                  <a:pt x="1959766" y="1587096"/>
                </a:lnTo>
                <a:lnTo>
                  <a:pt x="1962412" y="1588419"/>
                </a:lnTo>
                <a:lnTo>
                  <a:pt x="1964794" y="1589213"/>
                </a:lnTo>
                <a:lnTo>
                  <a:pt x="1967440" y="1589477"/>
                </a:lnTo>
                <a:lnTo>
                  <a:pt x="1970086" y="1589742"/>
                </a:lnTo>
                <a:lnTo>
                  <a:pt x="1972997" y="1589477"/>
                </a:lnTo>
                <a:lnTo>
                  <a:pt x="1974649" y="1589350"/>
                </a:lnTo>
                <a:lnTo>
                  <a:pt x="1976703" y="1588156"/>
                </a:lnTo>
                <a:lnTo>
                  <a:pt x="1973263" y="1588420"/>
                </a:lnTo>
                <a:lnTo>
                  <a:pt x="1970352" y="1588684"/>
                </a:lnTo>
                <a:lnTo>
                  <a:pt x="1967707" y="1588420"/>
                </a:lnTo>
                <a:lnTo>
                  <a:pt x="1965061" y="1588156"/>
                </a:lnTo>
                <a:lnTo>
                  <a:pt x="1962680" y="1587364"/>
                </a:lnTo>
                <a:lnTo>
                  <a:pt x="1960034" y="1586042"/>
                </a:lnTo>
                <a:lnTo>
                  <a:pt x="1958182" y="1584722"/>
                </a:lnTo>
                <a:lnTo>
                  <a:pt x="1956220" y="1583198"/>
                </a:lnTo>
                <a:close/>
                <a:moveTo>
                  <a:pt x="1027114" y="1582743"/>
                </a:moveTo>
                <a:lnTo>
                  <a:pt x="1026604" y="1583244"/>
                </a:lnTo>
                <a:lnTo>
                  <a:pt x="1012826" y="1592269"/>
                </a:lnTo>
                <a:lnTo>
                  <a:pt x="1027114" y="1582743"/>
                </a:lnTo>
                <a:close/>
                <a:moveTo>
                  <a:pt x="5854700" y="1582653"/>
                </a:moveTo>
                <a:lnTo>
                  <a:pt x="5861050" y="1588606"/>
                </a:lnTo>
                <a:lnTo>
                  <a:pt x="5862638" y="1592178"/>
                </a:lnTo>
                <a:lnTo>
                  <a:pt x="5854700" y="1582653"/>
                </a:lnTo>
                <a:close/>
                <a:moveTo>
                  <a:pt x="5594350" y="1581123"/>
                </a:moveTo>
                <a:lnTo>
                  <a:pt x="5597525" y="1582181"/>
                </a:lnTo>
                <a:lnTo>
                  <a:pt x="5597525" y="1585885"/>
                </a:lnTo>
                <a:lnTo>
                  <a:pt x="5595216" y="1583504"/>
                </a:lnTo>
                <a:lnTo>
                  <a:pt x="5595216" y="1583240"/>
                </a:lnTo>
                <a:lnTo>
                  <a:pt x="5594350" y="1581123"/>
                </a:lnTo>
                <a:close/>
                <a:moveTo>
                  <a:pt x="5372093" y="1579424"/>
                </a:moveTo>
                <a:lnTo>
                  <a:pt x="5376354" y="1591756"/>
                </a:lnTo>
                <a:lnTo>
                  <a:pt x="5384313" y="1603504"/>
                </a:lnTo>
                <a:lnTo>
                  <a:pt x="5381961" y="1597775"/>
                </a:lnTo>
                <a:lnTo>
                  <a:pt x="5379044" y="1592226"/>
                </a:lnTo>
                <a:lnTo>
                  <a:pt x="5376128" y="1586412"/>
                </a:lnTo>
                <a:lnTo>
                  <a:pt x="5372946" y="1580862"/>
                </a:lnTo>
                <a:lnTo>
                  <a:pt x="5372093" y="1579424"/>
                </a:lnTo>
                <a:close/>
                <a:moveTo>
                  <a:pt x="2020155" y="1576736"/>
                </a:moveTo>
                <a:lnTo>
                  <a:pt x="2019036" y="1580759"/>
                </a:lnTo>
                <a:lnTo>
                  <a:pt x="2017449" y="1585250"/>
                </a:lnTo>
                <a:lnTo>
                  <a:pt x="2015332" y="1589477"/>
                </a:lnTo>
                <a:lnTo>
                  <a:pt x="1997869" y="1639409"/>
                </a:lnTo>
                <a:lnTo>
                  <a:pt x="1997857" y="1639813"/>
                </a:lnTo>
                <a:lnTo>
                  <a:pt x="2015073" y="1590535"/>
                </a:lnTo>
                <a:lnTo>
                  <a:pt x="2017190" y="1586303"/>
                </a:lnTo>
                <a:lnTo>
                  <a:pt x="2018778" y="1581807"/>
                </a:lnTo>
                <a:lnTo>
                  <a:pt x="2020101" y="1577045"/>
                </a:lnTo>
                <a:lnTo>
                  <a:pt x="2020155" y="1576736"/>
                </a:lnTo>
                <a:close/>
                <a:moveTo>
                  <a:pt x="3608704" y="1575045"/>
                </a:moveTo>
                <a:lnTo>
                  <a:pt x="3604198" y="1584041"/>
                </a:lnTo>
                <a:lnTo>
                  <a:pt x="3612151" y="1578485"/>
                </a:lnTo>
                <a:lnTo>
                  <a:pt x="3612151" y="1578220"/>
                </a:lnTo>
                <a:lnTo>
                  <a:pt x="3608704" y="1575045"/>
                </a:lnTo>
                <a:close/>
                <a:moveTo>
                  <a:pt x="993154" y="1574777"/>
                </a:moveTo>
                <a:lnTo>
                  <a:pt x="995363" y="1591182"/>
                </a:lnTo>
                <a:lnTo>
                  <a:pt x="982663" y="1598591"/>
                </a:lnTo>
                <a:lnTo>
                  <a:pt x="984320" y="1595680"/>
                </a:lnTo>
                <a:lnTo>
                  <a:pt x="987633" y="1582715"/>
                </a:lnTo>
                <a:lnTo>
                  <a:pt x="993154" y="1574777"/>
                </a:lnTo>
                <a:close/>
                <a:moveTo>
                  <a:pt x="2664651" y="1571627"/>
                </a:moveTo>
                <a:lnTo>
                  <a:pt x="2665413" y="1575345"/>
                </a:lnTo>
                <a:lnTo>
                  <a:pt x="2652713" y="1581153"/>
                </a:lnTo>
                <a:lnTo>
                  <a:pt x="2664651" y="1571627"/>
                </a:lnTo>
                <a:close/>
                <a:moveTo>
                  <a:pt x="5805700" y="1565311"/>
                </a:moveTo>
                <a:lnTo>
                  <a:pt x="5807181" y="1566503"/>
                </a:lnTo>
                <a:lnTo>
                  <a:pt x="5808663" y="1570074"/>
                </a:lnTo>
                <a:lnTo>
                  <a:pt x="5805488" y="1566204"/>
                </a:lnTo>
                <a:lnTo>
                  <a:pt x="5805700" y="1565311"/>
                </a:lnTo>
                <a:close/>
                <a:moveTo>
                  <a:pt x="957946" y="1564096"/>
                </a:moveTo>
                <a:lnTo>
                  <a:pt x="939359" y="1570308"/>
                </a:lnTo>
                <a:lnTo>
                  <a:pt x="940953" y="1570308"/>
                </a:lnTo>
                <a:lnTo>
                  <a:pt x="945733" y="1569790"/>
                </a:lnTo>
                <a:lnTo>
                  <a:pt x="937235" y="1574967"/>
                </a:lnTo>
                <a:lnTo>
                  <a:pt x="957150" y="1564613"/>
                </a:lnTo>
                <a:lnTo>
                  <a:pt x="957946" y="1564096"/>
                </a:lnTo>
                <a:close/>
                <a:moveTo>
                  <a:pt x="5763420" y="1563700"/>
                </a:moveTo>
                <a:lnTo>
                  <a:pt x="5766595" y="1564230"/>
                </a:lnTo>
                <a:lnTo>
                  <a:pt x="5771357" y="1571913"/>
                </a:lnTo>
                <a:lnTo>
                  <a:pt x="5767918" y="1565025"/>
                </a:lnTo>
                <a:lnTo>
                  <a:pt x="5775061" y="1567410"/>
                </a:lnTo>
                <a:lnTo>
                  <a:pt x="5779295" y="1572444"/>
                </a:lnTo>
                <a:lnTo>
                  <a:pt x="5786174" y="1580128"/>
                </a:lnTo>
                <a:lnTo>
                  <a:pt x="5789084" y="1585692"/>
                </a:lnTo>
                <a:lnTo>
                  <a:pt x="5792789" y="1586222"/>
                </a:lnTo>
                <a:lnTo>
                  <a:pt x="5786968" y="1565290"/>
                </a:lnTo>
                <a:lnTo>
                  <a:pt x="5787761" y="1564495"/>
                </a:lnTo>
                <a:lnTo>
                  <a:pt x="5794111" y="1571649"/>
                </a:lnTo>
                <a:lnTo>
                  <a:pt x="5797022" y="1576683"/>
                </a:lnTo>
                <a:lnTo>
                  <a:pt x="5799668" y="1581187"/>
                </a:lnTo>
                <a:lnTo>
                  <a:pt x="5801784" y="1585692"/>
                </a:lnTo>
                <a:lnTo>
                  <a:pt x="5803637" y="1590196"/>
                </a:lnTo>
                <a:lnTo>
                  <a:pt x="5804695" y="1593905"/>
                </a:lnTo>
                <a:lnTo>
                  <a:pt x="5805224" y="1597880"/>
                </a:lnTo>
                <a:lnTo>
                  <a:pt x="5805224" y="1601590"/>
                </a:lnTo>
                <a:lnTo>
                  <a:pt x="5804959" y="1605034"/>
                </a:lnTo>
                <a:lnTo>
                  <a:pt x="5804166" y="1608479"/>
                </a:lnTo>
                <a:lnTo>
                  <a:pt x="5802578" y="1611923"/>
                </a:lnTo>
                <a:lnTo>
                  <a:pt x="5800461" y="1615103"/>
                </a:lnTo>
                <a:lnTo>
                  <a:pt x="5797816" y="1618018"/>
                </a:lnTo>
                <a:lnTo>
                  <a:pt x="5794641" y="1620932"/>
                </a:lnTo>
                <a:lnTo>
                  <a:pt x="5791201" y="1623846"/>
                </a:lnTo>
                <a:lnTo>
                  <a:pt x="5786703" y="1626496"/>
                </a:lnTo>
                <a:lnTo>
                  <a:pt x="5782205" y="1629147"/>
                </a:lnTo>
                <a:lnTo>
                  <a:pt x="5782142" y="1629083"/>
                </a:lnTo>
                <a:lnTo>
                  <a:pt x="5768295" y="1640639"/>
                </a:lnTo>
                <a:lnTo>
                  <a:pt x="5753761" y="1652282"/>
                </a:lnTo>
                <a:lnTo>
                  <a:pt x="5739227" y="1663396"/>
                </a:lnTo>
                <a:lnTo>
                  <a:pt x="5724165" y="1673981"/>
                </a:lnTo>
                <a:lnTo>
                  <a:pt x="5708838" y="1684566"/>
                </a:lnTo>
                <a:lnTo>
                  <a:pt x="5693776" y="1694622"/>
                </a:lnTo>
                <a:lnTo>
                  <a:pt x="5678185" y="1704412"/>
                </a:lnTo>
                <a:lnTo>
                  <a:pt x="5662595" y="1714203"/>
                </a:lnTo>
                <a:lnTo>
                  <a:pt x="5663387" y="1711028"/>
                </a:lnTo>
                <a:lnTo>
                  <a:pt x="5664709" y="1708117"/>
                </a:lnTo>
                <a:lnTo>
                  <a:pt x="5667615" y="1702031"/>
                </a:lnTo>
                <a:lnTo>
                  <a:pt x="5671051" y="1695680"/>
                </a:lnTo>
                <a:lnTo>
                  <a:pt x="5675279" y="1689064"/>
                </a:lnTo>
                <a:lnTo>
                  <a:pt x="5680035" y="1682713"/>
                </a:lnTo>
                <a:lnTo>
                  <a:pt x="5684263" y="1676627"/>
                </a:lnTo>
                <a:lnTo>
                  <a:pt x="5692455" y="1665513"/>
                </a:lnTo>
                <a:lnTo>
                  <a:pt x="5693512" y="1664984"/>
                </a:lnTo>
                <a:lnTo>
                  <a:pt x="5692455" y="1661808"/>
                </a:lnTo>
                <a:lnTo>
                  <a:pt x="5698004" y="1656781"/>
                </a:lnTo>
                <a:lnTo>
                  <a:pt x="5700647" y="1650165"/>
                </a:lnTo>
                <a:lnTo>
                  <a:pt x="5702761" y="1648048"/>
                </a:lnTo>
                <a:lnTo>
                  <a:pt x="5711745" y="1641433"/>
                </a:lnTo>
                <a:lnTo>
                  <a:pt x="5723108" y="1643020"/>
                </a:lnTo>
                <a:lnTo>
                  <a:pt x="5729978" y="1645931"/>
                </a:lnTo>
                <a:lnTo>
                  <a:pt x="5729978" y="1634023"/>
                </a:lnTo>
                <a:lnTo>
                  <a:pt x="5733942" y="1627937"/>
                </a:lnTo>
                <a:lnTo>
                  <a:pt x="5732885" y="1612589"/>
                </a:lnTo>
                <a:lnTo>
                  <a:pt x="5742927" y="1615765"/>
                </a:lnTo>
                <a:lnTo>
                  <a:pt x="5746098" y="1613647"/>
                </a:lnTo>
                <a:lnTo>
                  <a:pt x="5743720" y="1602004"/>
                </a:lnTo>
                <a:lnTo>
                  <a:pt x="5753233" y="1602533"/>
                </a:lnTo>
                <a:lnTo>
                  <a:pt x="5753497" y="1602268"/>
                </a:lnTo>
                <a:lnTo>
                  <a:pt x="5757196" y="1607561"/>
                </a:lnTo>
                <a:lnTo>
                  <a:pt x="5764331" y="1598035"/>
                </a:lnTo>
                <a:lnTo>
                  <a:pt x="5765063" y="1595590"/>
                </a:lnTo>
                <a:lnTo>
                  <a:pt x="5764743" y="1594966"/>
                </a:lnTo>
                <a:lnTo>
                  <a:pt x="5765801" y="1590461"/>
                </a:lnTo>
                <a:lnTo>
                  <a:pt x="5762626" y="1579862"/>
                </a:lnTo>
                <a:lnTo>
                  <a:pt x="5763420" y="1563700"/>
                </a:lnTo>
                <a:close/>
                <a:moveTo>
                  <a:pt x="1016001" y="1560492"/>
                </a:moveTo>
                <a:lnTo>
                  <a:pt x="1009903" y="1582556"/>
                </a:lnTo>
                <a:lnTo>
                  <a:pt x="1008517" y="1583094"/>
                </a:lnTo>
                <a:lnTo>
                  <a:pt x="1009903" y="1586862"/>
                </a:lnTo>
                <a:lnTo>
                  <a:pt x="1007686" y="1588476"/>
                </a:lnTo>
                <a:lnTo>
                  <a:pt x="998538" y="1592243"/>
                </a:lnTo>
                <a:lnTo>
                  <a:pt x="1007408" y="1575560"/>
                </a:lnTo>
                <a:lnTo>
                  <a:pt x="1002973" y="1577713"/>
                </a:lnTo>
                <a:lnTo>
                  <a:pt x="1006854" y="1572062"/>
                </a:lnTo>
                <a:lnTo>
                  <a:pt x="1016001" y="1560492"/>
                </a:lnTo>
                <a:close/>
                <a:moveTo>
                  <a:pt x="5583503" y="1560485"/>
                </a:moveTo>
                <a:lnTo>
                  <a:pt x="5588530" y="1563320"/>
                </a:lnTo>
                <a:lnTo>
                  <a:pt x="5591176" y="1576360"/>
                </a:lnTo>
                <a:lnTo>
                  <a:pt x="5583238" y="1561052"/>
                </a:lnTo>
                <a:lnTo>
                  <a:pt x="5583503" y="1560485"/>
                </a:lnTo>
                <a:close/>
                <a:moveTo>
                  <a:pt x="5354827" y="1554878"/>
                </a:moveTo>
                <a:lnTo>
                  <a:pt x="5369751" y="1575475"/>
                </a:lnTo>
                <a:lnTo>
                  <a:pt x="5369499" y="1575049"/>
                </a:lnTo>
                <a:lnTo>
                  <a:pt x="5364726" y="1568179"/>
                </a:lnTo>
                <a:lnTo>
                  <a:pt x="5360748" y="1562101"/>
                </a:lnTo>
                <a:lnTo>
                  <a:pt x="5356241" y="1556287"/>
                </a:lnTo>
                <a:lnTo>
                  <a:pt x="5354827" y="1554878"/>
                </a:lnTo>
                <a:close/>
                <a:moveTo>
                  <a:pt x="1016646" y="1552551"/>
                </a:moveTo>
                <a:lnTo>
                  <a:pt x="1019176" y="1553093"/>
                </a:lnTo>
                <a:lnTo>
                  <a:pt x="1018417" y="1555533"/>
                </a:lnTo>
                <a:lnTo>
                  <a:pt x="1005762" y="1563664"/>
                </a:lnTo>
                <a:lnTo>
                  <a:pt x="1013608" y="1558515"/>
                </a:lnTo>
                <a:lnTo>
                  <a:pt x="1006775" y="1560955"/>
                </a:lnTo>
                <a:lnTo>
                  <a:pt x="1004497" y="1558515"/>
                </a:lnTo>
                <a:lnTo>
                  <a:pt x="1016646" y="1552551"/>
                </a:lnTo>
                <a:close/>
                <a:moveTo>
                  <a:pt x="2025294" y="1551093"/>
                </a:moveTo>
                <a:lnTo>
                  <a:pt x="2024592" y="1553019"/>
                </a:lnTo>
                <a:lnTo>
                  <a:pt x="2024347" y="1554000"/>
                </a:lnTo>
                <a:lnTo>
                  <a:pt x="2025393" y="1551123"/>
                </a:lnTo>
                <a:lnTo>
                  <a:pt x="2025294" y="1551093"/>
                </a:lnTo>
                <a:close/>
                <a:moveTo>
                  <a:pt x="953698" y="1547789"/>
                </a:moveTo>
                <a:lnTo>
                  <a:pt x="954494" y="1548047"/>
                </a:lnTo>
                <a:lnTo>
                  <a:pt x="955025" y="1548306"/>
                </a:lnTo>
                <a:lnTo>
                  <a:pt x="955557" y="1548824"/>
                </a:lnTo>
                <a:lnTo>
                  <a:pt x="956088" y="1549342"/>
                </a:lnTo>
                <a:lnTo>
                  <a:pt x="956619" y="1551412"/>
                </a:lnTo>
                <a:lnTo>
                  <a:pt x="956619" y="1554260"/>
                </a:lnTo>
                <a:lnTo>
                  <a:pt x="967240" y="1550894"/>
                </a:lnTo>
                <a:lnTo>
                  <a:pt x="962992" y="1560213"/>
                </a:lnTo>
                <a:lnTo>
                  <a:pt x="972020" y="1554519"/>
                </a:lnTo>
                <a:lnTo>
                  <a:pt x="986092" y="1550118"/>
                </a:lnTo>
                <a:lnTo>
                  <a:pt x="989013" y="1548565"/>
                </a:lnTo>
                <a:lnTo>
                  <a:pt x="986889" y="1550636"/>
                </a:lnTo>
                <a:lnTo>
                  <a:pt x="979720" y="1556330"/>
                </a:lnTo>
                <a:lnTo>
                  <a:pt x="960070" y="1569013"/>
                </a:lnTo>
                <a:lnTo>
                  <a:pt x="938828" y="1585062"/>
                </a:lnTo>
                <a:lnTo>
                  <a:pt x="914666" y="1595415"/>
                </a:lnTo>
                <a:lnTo>
                  <a:pt x="914400" y="1588944"/>
                </a:lnTo>
                <a:lnTo>
                  <a:pt x="922100" y="1585320"/>
                </a:lnTo>
                <a:lnTo>
                  <a:pt x="919710" y="1583767"/>
                </a:lnTo>
                <a:lnTo>
                  <a:pt x="926084" y="1583767"/>
                </a:lnTo>
                <a:lnTo>
                  <a:pt x="925021" y="1572638"/>
                </a:lnTo>
                <a:lnTo>
                  <a:pt x="928207" y="1572379"/>
                </a:lnTo>
                <a:lnTo>
                  <a:pt x="931925" y="1566943"/>
                </a:lnTo>
                <a:lnTo>
                  <a:pt x="936439" y="1561248"/>
                </a:lnTo>
                <a:lnTo>
                  <a:pt x="941218" y="1556071"/>
                </a:lnTo>
                <a:lnTo>
                  <a:pt x="943608" y="1553742"/>
                </a:lnTo>
                <a:lnTo>
                  <a:pt x="945733" y="1551412"/>
                </a:lnTo>
                <a:lnTo>
                  <a:pt x="948122" y="1549601"/>
                </a:lnTo>
                <a:lnTo>
                  <a:pt x="950246" y="1548565"/>
                </a:lnTo>
                <a:lnTo>
                  <a:pt x="952105" y="1548047"/>
                </a:lnTo>
                <a:lnTo>
                  <a:pt x="953698" y="1547789"/>
                </a:lnTo>
                <a:close/>
                <a:moveTo>
                  <a:pt x="1051564" y="1546891"/>
                </a:moveTo>
                <a:lnTo>
                  <a:pt x="1043361" y="1548743"/>
                </a:lnTo>
                <a:lnTo>
                  <a:pt x="1051300" y="1547155"/>
                </a:lnTo>
                <a:lnTo>
                  <a:pt x="1051564" y="1546891"/>
                </a:lnTo>
                <a:close/>
                <a:moveTo>
                  <a:pt x="3636963" y="1546204"/>
                </a:moveTo>
                <a:lnTo>
                  <a:pt x="3636413" y="1546756"/>
                </a:lnTo>
                <a:lnTo>
                  <a:pt x="3622675" y="1552554"/>
                </a:lnTo>
                <a:lnTo>
                  <a:pt x="3636963" y="1546204"/>
                </a:lnTo>
                <a:close/>
                <a:moveTo>
                  <a:pt x="2004995" y="1545568"/>
                </a:moveTo>
                <a:lnTo>
                  <a:pt x="2015861" y="1548527"/>
                </a:lnTo>
                <a:lnTo>
                  <a:pt x="2017997" y="1548873"/>
                </a:lnTo>
                <a:lnTo>
                  <a:pt x="2007134" y="1545568"/>
                </a:lnTo>
                <a:lnTo>
                  <a:pt x="2004995" y="1545568"/>
                </a:lnTo>
                <a:close/>
                <a:moveTo>
                  <a:pt x="5350120" y="1537695"/>
                </a:moveTo>
                <a:lnTo>
                  <a:pt x="5351279" y="1549548"/>
                </a:lnTo>
                <a:lnTo>
                  <a:pt x="5351468" y="1548888"/>
                </a:lnTo>
                <a:lnTo>
                  <a:pt x="5350120" y="1537695"/>
                </a:lnTo>
                <a:close/>
                <a:moveTo>
                  <a:pt x="3652838" y="1536678"/>
                </a:moveTo>
                <a:lnTo>
                  <a:pt x="3659188" y="1540025"/>
                </a:lnTo>
                <a:lnTo>
                  <a:pt x="3658033" y="1540283"/>
                </a:lnTo>
                <a:lnTo>
                  <a:pt x="3646488" y="1546204"/>
                </a:lnTo>
                <a:lnTo>
                  <a:pt x="3652838" y="1536678"/>
                </a:lnTo>
                <a:close/>
                <a:moveTo>
                  <a:pt x="1036702" y="1525590"/>
                </a:moveTo>
                <a:lnTo>
                  <a:pt x="1038226" y="1526138"/>
                </a:lnTo>
                <a:lnTo>
                  <a:pt x="1037718" y="1526138"/>
                </a:lnTo>
                <a:lnTo>
                  <a:pt x="1025526" y="1533529"/>
                </a:lnTo>
                <a:lnTo>
                  <a:pt x="1036702" y="1525590"/>
                </a:lnTo>
                <a:close/>
                <a:moveTo>
                  <a:pt x="1059683" y="1520827"/>
                </a:moveTo>
                <a:lnTo>
                  <a:pt x="1060451" y="1521072"/>
                </a:lnTo>
                <a:lnTo>
                  <a:pt x="1060195" y="1521072"/>
                </a:lnTo>
                <a:lnTo>
                  <a:pt x="1052513" y="1524002"/>
                </a:lnTo>
                <a:lnTo>
                  <a:pt x="1059683" y="1520827"/>
                </a:lnTo>
                <a:close/>
                <a:moveTo>
                  <a:pt x="5303340" y="1515005"/>
                </a:moveTo>
                <a:lnTo>
                  <a:pt x="5302944" y="1515063"/>
                </a:lnTo>
                <a:lnTo>
                  <a:pt x="5299260" y="1520752"/>
                </a:lnTo>
                <a:lnTo>
                  <a:pt x="5300993" y="1518524"/>
                </a:lnTo>
                <a:lnTo>
                  <a:pt x="5303340" y="1515005"/>
                </a:lnTo>
                <a:close/>
                <a:moveTo>
                  <a:pt x="5291522" y="1513919"/>
                </a:moveTo>
                <a:lnTo>
                  <a:pt x="5291706" y="1514545"/>
                </a:lnTo>
                <a:lnTo>
                  <a:pt x="5293033" y="1517995"/>
                </a:lnTo>
                <a:lnTo>
                  <a:pt x="5293774" y="1519477"/>
                </a:lnTo>
                <a:lnTo>
                  <a:pt x="5291522" y="1513919"/>
                </a:lnTo>
                <a:close/>
                <a:moveTo>
                  <a:pt x="5289951" y="1510042"/>
                </a:moveTo>
                <a:lnTo>
                  <a:pt x="5289524" y="1510255"/>
                </a:lnTo>
                <a:lnTo>
                  <a:pt x="5289583" y="1510300"/>
                </a:lnTo>
                <a:lnTo>
                  <a:pt x="5289999" y="1510161"/>
                </a:lnTo>
                <a:lnTo>
                  <a:pt x="5289951" y="1510042"/>
                </a:lnTo>
                <a:close/>
                <a:moveTo>
                  <a:pt x="1003713" y="1509641"/>
                </a:moveTo>
                <a:lnTo>
                  <a:pt x="1004889" y="1511228"/>
                </a:lnTo>
                <a:lnTo>
                  <a:pt x="1004595" y="1511228"/>
                </a:lnTo>
                <a:lnTo>
                  <a:pt x="996951" y="1517579"/>
                </a:lnTo>
                <a:lnTo>
                  <a:pt x="1003713" y="1509641"/>
                </a:lnTo>
                <a:close/>
                <a:moveTo>
                  <a:pt x="1080409" y="1508801"/>
                </a:moveTo>
                <a:lnTo>
                  <a:pt x="1141008" y="1511182"/>
                </a:lnTo>
                <a:lnTo>
                  <a:pt x="1202137" y="1512769"/>
                </a:lnTo>
                <a:lnTo>
                  <a:pt x="1262737" y="1513563"/>
                </a:lnTo>
                <a:lnTo>
                  <a:pt x="1323866" y="1514091"/>
                </a:lnTo>
                <a:lnTo>
                  <a:pt x="1312487" y="1545833"/>
                </a:lnTo>
                <a:lnTo>
                  <a:pt x="1301108" y="1577574"/>
                </a:lnTo>
                <a:lnTo>
                  <a:pt x="1289994" y="1609051"/>
                </a:lnTo>
                <a:lnTo>
                  <a:pt x="1279144" y="1641057"/>
                </a:lnTo>
                <a:lnTo>
                  <a:pt x="1268559" y="1673063"/>
                </a:lnTo>
                <a:lnTo>
                  <a:pt x="1258503" y="1705068"/>
                </a:lnTo>
                <a:lnTo>
                  <a:pt x="1248447" y="1737339"/>
                </a:lnTo>
                <a:lnTo>
                  <a:pt x="1238391" y="1769344"/>
                </a:lnTo>
                <a:lnTo>
                  <a:pt x="1228865" y="1801350"/>
                </a:lnTo>
                <a:lnTo>
                  <a:pt x="1219338" y="1834150"/>
                </a:lnTo>
                <a:lnTo>
                  <a:pt x="1210341" y="1866156"/>
                </a:lnTo>
                <a:lnTo>
                  <a:pt x="1201079" y="1898955"/>
                </a:lnTo>
                <a:lnTo>
                  <a:pt x="1192346" y="1930960"/>
                </a:lnTo>
                <a:lnTo>
                  <a:pt x="1183878" y="1963495"/>
                </a:lnTo>
                <a:lnTo>
                  <a:pt x="1175410" y="1996558"/>
                </a:lnTo>
                <a:lnTo>
                  <a:pt x="1167471" y="2029092"/>
                </a:lnTo>
                <a:lnTo>
                  <a:pt x="1159532" y="2061891"/>
                </a:lnTo>
                <a:lnTo>
                  <a:pt x="1151594" y="2094425"/>
                </a:lnTo>
                <a:lnTo>
                  <a:pt x="1144184" y="2127217"/>
                </a:lnTo>
                <a:lnTo>
                  <a:pt x="1137039" y="2160024"/>
                </a:lnTo>
                <a:lnTo>
                  <a:pt x="1129894" y="2193085"/>
                </a:lnTo>
                <a:lnTo>
                  <a:pt x="1122749" y="2226151"/>
                </a:lnTo>
                <a:lnTo>
                  <a:pt x="1116134" y="2258948"/>
                </a:lnTo>
                <a:lnTo>
                  <a:pt x="1109518" y="2292008"/>
                </a:lnTo>
                <a:lnTo>
                  <a:pt x="1103431" y="2325072"/>
                </a:lnTo>
                <a:lnTo>
                  <a:pt x="1097345" y="2358399"/>
                </a:lnTo>
                <a:lnTo>
                  <a:pt x="1091523" y="2391464"/>
                </a:lnTo>
                <a:lnTo>
                  <a:pt x="1085966" y="2424528"/>
                </a:lnTo>
                <a:lnTo>
                  <a:pt x="1080409" y="2457597"/>
                </a:lnTo>
                <a:lnTo>
                  <a:pt x="1075116" y="2490927"/>
                </a:lnTo>
                <a:lnTo>
                  <a:pt x="1069824" y="2524256"/>
                </a:lnTo>
                <a:lnTo>
                  <a:pt x="1065060" y="2557319"/>
                </a:lnTo>
                <a:lnTo>
                  <a:pt x="1067442" y="2540656"/>
                </a:lnTo>
                <a:lnTo>
                  <a:pt x="1069030" y="2524787"/>
                </a:lnTo>
                <a:lnTo>
                  <a:pt x="1070618" y="2509973"/>
                </a:lnTo>
                <a:lnTo>
                  <a:pt x="1071411" y="2496218"/>
                </a:lnTo>
                <a:lnTo>
                  <a:pt x="1072205" y="2483520"/>
                </a:lnTo>
                <a:lnTo>
                  <a:pt x="1072470" y="2471351"/>
                </a:lnTo>
                <a:lnTo>
                  <a:pt x="1072470" y="2460506"/>
                </a:lnTo>
                <a:lnTo>
                  <a:pt x="1071676" y="2450718"/>
                </a:lnTo>
                <a:lnTo>
                  <a:pt x="1071147" y="2441459"/>
                </a:lnTo>
                <a:lnTo>
                  <a:pt x="1070088" y="2433260"/>
                </a:lnTo>
                <a:lnTo>
                  <a:pt x="1068501" y="2426118"/>
                </a:lnTo>
                <a:lnTo>
                  <a:pt x="1067177" y="2419239"/>
                </a:lnTo>
                <a:lnTo>
                  <a:pt x="1065325" y="2413419"/>
                </a:lnTo>
                <a:lnTo>
                  <a:pt x="1062943" y="2408393"/>
                </a:lnTo>
                <a:lnTo>
                  <a:pt x="1060826" y="2404161"/>
                </a:lnTo>
                <a:lnTo>
                  <a:pt x="1058180" y="2400458"/>
                </a:lnTo>
                <a:lnTo>
                  <a:pt x="1055534" y="2397547"/>
                </a:lnTo>
                <a:lnTo>
                  <a:pt x="1052623" y="2395167"/>
                </a:lnTo>
                <a:lnTo>
                  <a:pt x="1049712" y="2393844"/>
                </a:lnTo>
                <a:lnTo>
                  <a:pt x="1046801" y="2392523"/>
                </a:lnTo>
                <a:lnTo>
                  <a:pt x="1043626" y="2391992"/>
                </a:lnTo>
                <a:lnTo>
                  <a:pt x="1040186" y="2392257"/>
                </a:lnTo>
                <a:lnTo>
                  <a:pt x="1036746" y="2392787"/>
                </a:lnTo>
                <a:lnTo>
                  <a:pt x="1033570" y="2393844"/>
                </a:lnTo>
                <a:lnTo>
                  <a:pt x="1030130" y="2395430"/>
                </a:lnTo>
                <a:lnTo>
                  <a:pt x="1026689" y="2397547"/>
                </a:lnTo>
                <a:lnTo>
                  <a:pt x="1022985" y="2399929"/>
                </a:lnTo>
                <a:lnTo>
                  <a:pt x="1019809" y="2402839"/>
                </a:lnTo>
                <a:lnTo>
                  <a:pt x="1016369" y="2406013"/>
                </a:lnTo>
                <a:lnTo>
                  <a:pt x="1013194" y="2409716"/>
                </a:lnTo>
                <a:lnTo>
                  <a:pt x="1009754" y="2413684"/>
                </a:lnTo>
                <a:lnTo>
                  <a:pt x="1006578" y="2417917"/>
                </a:lnTo>
                <a:lnTo>
                  <a:pt x="1003667" y="2422149"/>
                </a:lnTo>
                <a:lnTo>
                  <a:pt x="1000756" y="2426911"/>
                </a:lnTo>
                <a:lnTo>
                  <a:pt x="998110" y="2431937"/>
                </a:lnTo>
                <a:lnTo>
                  <a:pt x="995463" y="2437227"/>
                </a:lnTo>
                <a:lnTo>
                  <a:pt x="993082" y="2442518"/>
                </a:lnTo>
                <a:lnTo>
                  <a:pt x="990700" y="2448073"/>
                </a:lnTo>
                <a:lnTo>
                  <a:pt x="989112" y="2453628"/>
                </a:lnTo>
                <a:lnTo>
                  <a:pt x="987260" y="2459184"/>
                </a:lnTo>
                <a:lnTo>
                  <a:pt x="985937" y="2465003"/>
                </a:lnTo>
                <a:lnTo>
                  <a:pt x="984614" y="2470558"/>
                </a:lnTo>
                <a:lnTo>
                  <a:pt x="983820" y="2476378"/>
                </a:lnTo>
                <a:lnTo>
                  <a:pt x="983291" y="2482461"/>
                </a:lnTo>
                <a:lnTo>
                  <a:pt x="982761" y="2488282"/>
                </a:lnTo>
                <a:lnTo>
                  <a:pt x="982761" y="2493839"/>
                </a:lnTo>
                <a:lnTo>
                  <a:pt x="983555" y="2499391"/>
                </a:lnTo>
                <a:lnTo>
                  <a:pt x="984349" y="2504947"/>
                </a:lnTo>
                <a:lnTo>
                  <a:pt x="985408" y="2510236"/>
                </a:lnTo>
                <a:lnTo>
                  <a:pt x="987260" y="2515524"/>
                </a:lnTo>
                <a:lnTo>
                  <a:pt x="989377" y="2520552"/>
                </a:lnTo>
                <a:lnTo>
                  <a:pt x="992023" y="2525316"/>
                </a:lnTo>
                <a:lnTo>
                  <a:pt x="994934" y="2529811"/>
                </a:lnTo>
                <a:lnTo>
                  <a:pt x="998374" y="2534308"/>
                </a:lnTo>
                <a:lnTo>
                  <a:pt x="1002608" y="2538276"/>
                </a:lnTo>
                <a:lnTo>
                  <a:pt x="1007107" y="2542243"/>
                </a:lnTo>
                <a:lnTo>
                  <a:pt x="1012135" y="2545417"/>
                </a:lnTo>
                <a:lnTo>
                  <a:pt x="1017692" y="2548327"/>
                </a:lnTo>
                <a:lnTo>
                  <a:pt x="1024308" y="2550972"/>
                </a:lnTo>
                <a:lnTo>
                  <a:pt x="1030923" y="2553351"/>
                </a:lnTo>
                <a:lnTo>
                  <a:pt x="1038598" y="2554939"/>
                </a:lnTo>
                <a:lnTo>
                  <a:pt x="1046536" y="2556261"/>
                </a:lnTo>
                <a:lnTo>
                  <a:pt x="1055269" y="2557054"/>
                </a:lnTo>
                <a:lnTo>
                  <a:pt x="1065060" y="2557319"/>
                </a:lnTo>
                <a:lnTo>
                  <a:pt x="993347" y="2557054"/>
                </a:lnTo>
                <a:lnTo>
                  <a:pt x="921632" y="2555997"/>
                </a:lnTo>
                <a:lnTo>
                  <a:pt x="849919" y="2554409"/>
                </a:lnTo>
                <a:lnTo>
                  <a:pt x="814194" y="2553351"/>
                </a:lnTo>
                <a:lnTo>
                  <a:pt x="778469" y="2552029"/>
                </a:lnTo>
                <a:lnTo>
                  <a:pt x="742480" y="2550707"/>
                </a:lnTo>
                <a:lnTo>
                  <a:pt x="706755" y="2548856"/>
                </a:lnTo>
                <a:lnTo>
                  <a:pt x="671295" y="2547005"/>
                </a:lnTo>
                <a:lnTo>
                  <a:pt x="635570" y="2545153"/>
                </a:lnTo>
                <a:lnTo>
                  <a:pt x="599846" y="2542772"/>
                </a:lnTo>
                <a:lnTo>
                  <a:pt x="563856" y="2540393"/>
                </a:lnTo>
                <a:lnTo>
                  <a:pt x="528131" y="2537747"/>
                </a:lnTo>
                <a:lnTo>
                  <a:pt x="492671" y="2534574"/>
                </a:lnTo>
                <a:lnTo>
                  <a:pt x="495053" y="2529283"/>
                </a:lnTo>
                <a:lnTo>
                  <a:pt x="496905" y="2523464"/>
                </a:lnTo>
                <a:lnTo>
                  <a:pt x="499022" y="2517906"/>
                </a:lnTo>
                <a:lnTo>
                  <a:pt x="500610" y="2512353"/>
                </a:lnTo>
                <a:lnTo>
                  <a:pt x="503521" y="2500714"/>
                </a:lnTo>
                <a:lnTo>
                  <a:pt x="506432" y="2489604"/>
                </a:lnTo>
                <a:lnTo>
                  <a:pt x="509607" y="2478494"/>
                </a:lnTo>
                <a:lnTo>
                  <a:pt x="511460" y="2473204"/>
                </a:lnTo>
                <a:lnTo>
                  <a:pt x="513577" y="2467648"/>
                </a:lnTo>
                <a:lnTo>
                  <a:pt x="515694" y="2462622"/>
                </a:lnTo>
                <a:lnTo>
                  <a:pt x="518340" y="2457332"/>
                </a:lnTo>
                <a:lnTo>
                  <a:pt x="521251" y="2452305"/>
                </a:lnTo>
                <a:lnTo>
                  <a:pt x="524956" y="2447808"/>
                </a:lnTo>
                <a:lnTo>
                  <a:pt x="523368" y="2468970"/>
                </a:lnTo>
                <a:lnTo>
                  <a:pt x="538716" y="2429027"/>
                </a:lnTo>
                <a:lnTo>
                  <a:pt x="536335" y="2429820"/>
                </a:lnTo>
                <a:lnTo>
                  <a:pt x="533689" y="2431407"/>
                </a:lnTo>
                <a:lnTo>
                  <a:pt x="528661" y="2435111"/>
                </a:lnTo>
                <a:lnTo>
                  <a:pt x="523898" y="2438815"/>
                </a:lnTo>
                <a:lnTo>
                  <a:pt x="520722" y="2441988"/>
                </a:lnTo>
                <a:lnTo>
                  <a:pt x="515429" y="2429820"/>
                </a:lnTo>
                <a:lnTo>
                  <a:pt x="521251" y="2427968"/>
                </a:lnTo>
                <a:lnTo>
                  <a:pt x="522839" y="2420561"/>
                </a:lnTo>
                <a:lnTo>
                  <a:pt x="524427" y="2412891"/>
                </a:lnTo>
                <a:lnTo>
                  <a:pt x="528131" y="2397019"/>
                </a:lnTo>
                <a:lnTo>
                  <a:pt x="532630" y="2380883"/>
                </a:lnTo>
                <a:lnTo>
                  <a:pt x="537393" y="2364747"/>
                </a:lnTo>
                <a:lnTo>
                  <a:pt x="543480" y="2348085"/>
                </a:lnTo>
                <a:lnTo>
                  <a:pt x="549831" y="2331422"/>
                </a:lnTo>
                <a:lnTo>
                  <a:pt x="556976" y="2314226"/>
                </a:lnTo>
                <a:lnTo>
                  <a:pt x="564385" y="2297296"/>
                </a:lnTo>
                <a:lnTo>
                  <a:pt x="572854" y="2280102"/>
                </a:lnTo>
                <a:lnTo>
                  <a:pt x="581586" y="2262915"/>
                </a:lnTo>
                <a:lnTo>
                  <a:pt x="590583" y="2245985"/>
                </a:lnTo>
                <a:lnTo>
                  <a:pt x="600375" y="2228794"/>
                </a:lnTo>
                <a:lnTo>
                  <a:pt x="610166" y="2211600"/>
                </a:lnTo>
                <a:lnTo>
                  <a:pt x="620751" y="2194938"/>
                </a:lnTo>
                <a:lnTo>
                  <a:pt x="631336" y="2178274"/>
                </a:lnTo>
                <a:lnTo>
                  <a:pt x="642450" y="2161877"/>
                </a:lnTo>
                <a:lnTo>
                  <a:pt x="653829" y="2145737"/>
                </a:lnTo>
                <a:lnTo>
                  <a:pt x="665473" y="2130126"/>
                </a:lnTo>
                <a:lnTo>
                  <a:pt x="677117" y="2114527"/>
                </a:lnTo>
                <a:lnTo>
                  <a:pt x="689025" y="2099714"/>
                </a:lnTo>
                <a:lnTo>
                  <a:pt x="700933" y="2084903"/>
                </a:lnTo>
                <a:lnTo>
                  <a:pt x="713371" y="2070884"/>
                </a:lnTo>
                <a:lnTo>
                  <a:pt x="725279" y="2057130"/>
                </a:lnTo>
                <a:lnTo>
                  <a:pt x="737717" y="2044169"/>
                </a:lnTo>
                <a:lnTo>
                  <a:pt x="749624" y="2032002"/>
                </a:lnTo>
                <a:lnTo>
                  <a:pt x="762062" y="2020099"/>
                </a:lnTo>
                <a:lnTo>
                  <a:pt x="773970" y="2008989"/>
                </a:lnTo>
                <a:lnTo>
                  <a:pt x="786143" y="1998938"/>
                </a:lnTo>
                <a:lnTo>
                  <a:pt x="797787" y="1989152"/>
                </a:lnTo>
                <a:lnTo>
                  <a:pt x="809430" y="1980687"/>
                </a:lnTo>
                <a:lnTo>
                  <a:pt x="820809" y="1972752"/>
                </a:lnTo>
                <a:lnTo>
                  <a:pt x="832189" y="1965875"/>
                </a:lnTo>
                <a:lnTo>
                  <a:pt x="826896" y="1966139"/>
                </a:lnTo>
                <a:lnTo>
                  <a:pt x="823456" y="1961908"/>
                </a:lnTo>
                <a:lnTo>
                  <a:pt x="832453" y="1949211"/>
                </a:lnTo>
                <a:lnTo>
                  <a:pt x="825837" y="1958998"/>
                </a:lnTo>
                <a:lnTo>
                  <a:pt x="844890" y="1942863"/>
                </a:lnTo>
                <a:lnTo>
                  <a:pt x="839333" y="1941011"/>
                </a:lnTo>
                <a:lnTo>
                  <a:pt x="855211" y="1928051"/>
                </a:lnTo>
                <a:lnTo>
                  <a:pt x="852300" y="1923554"/>
                </a:lnTo>
                <a:lnTo>
                  <a:pt x="848331" y="1927786"/>
                </a:lnTo>
                <a:lnTo>
                  <a:pt x="853094" y="1919322"/>
                </a:lnTo>
                <a:lnTo>
                  <a:pt x="857857" y="1910593"/>
                </a:lnTo>
                <a:lnTo>
                  <a:pt x="867119" y="1893929"/>
                </a:lnTo>
                <a:lnTo>
                  <a:pt x="871353" y="1885994"/>
                </a:lnTo>
                <a:lnTo>
                  <a:pt x="875852" y="1878588"/>
                </a:lnTo>
                <a:lnTo>
                  <a:pt x="880086" y="1872240"/>
                </a:lnTo>
                <a:lnTo>
                  <a:pt x="882468" y="1868801"/>
                </a:lnTo>
                <a:lnTo>
                  <a:pt x="884849" y="1866156"/>
                </a:lnTo>
                <a:lnTo>
                  <a:pt x="887495" y="1863510"/>
                </a:lnTo>
                <a:lnTo>
                  <a:pt x="890142" y="1861659"/>
                </a:lnTo>
                <a:lnTo>
                  <a:pt x="892788" y="1859543"/>
                </a:lnTo>
                <a:lnTo>
                  <a:pt x="895699" y="1857691"/>
                </a:lnTo>
                <a:lnTo>
                  <a:pt x="898610" y="1856633"/>
                </a:lnTo>
                <a:lnTo>
                  <a:pt x="901785" y="1855311"/>
                </a:lnTo>
                <a:lnTo>
                  <a:pt x="905225" y="1854782"/>
                </a:lnTo>
                <a:lnTo>
                  <a:pt x="908401" y="1854517"/>
                </a:lnTo>
                <a:lnTo>
                  <a:pt x="912106" y="1854517"/>
                </a:lnTo>
                <a:lnTo>
                  <a:pt x="916075" y="1854782"/>
                </a:lnTo>
                <a:lnTo>
                  <a:pt x="920045" y="1855840"/>
                </a:lnTo>
                <a:lnTo>
                  <a:pt x="924279" y="1856898"/>
                </a:lnTo>
                <a:lnTo>
                  <a:pt x="928513" y="1858749"/>
                </a:lnTo>
                <a:lnTo>
                  <a:pt x="933276" y="1861130"/>
                </a:lnTo>
                <a:lnTo>
                  <a:pt x="938304" y="1863510"/>
                </a:lnTo>
                <a:lnTo>
                  <a:pt x="943596" y="1866949"/>
                </a:lnTo>
                <a:lnTo>
                  <a:pt x="942009" y="1869594"/>
                </a:lnTo>
                <a:lnTo>
                  <a:pt x="940156" y="1872504"/>
                </a:lnTo>
                <a:lnTo>
                  <a:pt x="937775" y="1875414"/>
                </a:lnTo>
                <a:lnTo>
                  <a:pt x="935129" y="1878323"/>
                </a:lnTo>
                <a:lnTo>
                  <a:pt x="929306" y="1884672"/>
                </a:lnTo>
                <a:lnTo>
                  <a:pt x="922691" y="1891020"/>
                </a:lnTo>
                <a:lnTo>
                  <a:pt x="913985" y="1899085"/>
                </a:lnTo>
                <a:lnTo>
                  <a:pt x="901785" y="1907419"/>
                </a:lnTo>
                <a:lnTo>
                  <a:pt x="906813" y="1905303"/>
                </a:lnTo>
                <a:lnTo>
                  <a:pt x="911841" y="1901071"/>
                </a:lnTo>
                <a:lnTo>
                  <a:pt x="913985" y="1899085"/>
                </a:lnTo>
                <a:lnTo>
                  <a:pt x="938569" y="1882291"/>
                </a:lnTo>
                <a:lnTo>
                  <a:pt x="934864" y="1885994"/>
                </a:lnTo>
                <a:lnTo>
                  <a:pt x="930365" y="1889962"/>
                </a:lnTo>
                <a:lnTo>
                  <a:pt x="920045" y="1898955"/>
                </a:lnTo>
                <a:lnTo>
                  <a:pt x="915811" y="1902658"/>
                </a:lnTo>
                <a:lnTo>
                  <a:pt x="912635" y="1905832"/>
                </a:lnTo>
                <a:lnTo>
                  <a:pt x="911577" y="1907155"/>
                </a:lnTo>
                <a:lnTo>
                  <a:pt x="911047" y="1907948"/>
                </a:lnTo>
                <a:lnTo>
                  <a:pt x="911312" y="1908477"/>
                </a:lnTo>
                <a:lnTo>
                  <a:pt x="911841" y="1908742"/>
                </a:lnTo>
                <a:lnTo>
                  <a:pt x="901521" y="1915619"/>
                </a:lnTo>
                <a:lnTo>
                  <a:pt x="905490" y="1910593"/>
                </a:lnTo>
                <a:lnTo>
                  <a:pt x="902315" y="1912974"/>
                </a:lnTo>
                <a:lnTo>
                  <a:pt x="894905" y="1918528"/>
                </a:lnTo>
                <a:lnTo>
                  <a:pt x="891730" y="1920909"/>
                </a:lnTo>
                <a:lnTo>
                  <a:pt x="890142" y="1922496"/>
                </a:lnTo>
                <a:lnTo>
                  <a:pt x="890406" y="1922496"/>
                </a:lnTo>
                <a:lnTo>
                  <a:pt x="890936" y="1922232"/>
                </a:lnTo>
                <a:lnTo>
                  <a:pt x="895434" y="1920116"/>
                </a:lnTo>
                <a:lnTo>
                  <a:pt x="898080" y="1920645"/>
                </a:lnTo>
                <a:lnTo>
                  <a:pt x="900727" y="1920645"/>
                </a:lnTo>
                <a:lnTo>
                  <a:pt x="903373" y="1919851"/>
                </a:lnTo>
                <a:lnTo>
                  <a:pt x="906019" y="1919322"/>
                </a:lnTo>
                <a:lnTo>
                  <a:pt x="908930" y="1918528"/>
                </a:lnTo>
                <a:lnTo>
                  <a:pt x="911577" y="1916942"/>
                </a:lnTo>
                <a:lnTo>
                  <a:pt x="914223" y="1915619"/>
                </a:lnTo>
                <a:lnTo>
                  <a:pt x="916869" y="1914032"/>
                </a:lnTo>
                <a:lnTo>
                  <a:pt x="922162" y="1910064"/>
                </a:lnTo>
                <a:lnTo>
                  <a:pt x="927454" y="1905303"/>
                </a:lnTo>
                <a:lnTo>
                  <a:pt x="932217" y="1900013"/>
                </a:lnTo>
                <a:lnTo>
                  <a:pt x="936716" y="1894458"/>
                </a:lnTo>
                <a:lnTo>
                  <a:pt x="941215" y="1888375"/>
                </a:lnTo>
                <a:lnTo>
                  <a:pt x="945449" y="1882291"/>
                </a:lnTo>
                <a:lnTo>
                  <a:pt x="948889" y="1876472"/>
                </a:lnTo>
                <a:lnTo>
                  <a:pt x="952065" y="1870652"/>
                </a:lnTo>
                <a:lnTo>
                  <a:pt x="954976" y="1865098"/>
                </a:lnTo>
                <a:lnTo>
                  <a:pt x="957093" y="1860337"/>
                </a:lnTo>
                <a:lnTo>
                  <a:pt x="957532" y="1858930"/>
                </a:lnTo>
                <a:lnTo>
                  <a:pt x="953580" y="1861391"/>
                </a:lnTo>
                <a:lnTo>
                  <a:pt x="948500" y="1870968"/>
                </a:lnTo>
                <a:lnTo>
                  <a:pt x="948754" y="1870968"/>
                </a:lnTo>
                <a:lnTo>
                  <a:pt x="947992" y="1877956"/>
                </a:lnTo>
                <a:lnTo>
                  <a:pt x="947738" y="1875627"/>
                </a:lnTo>
                <a:lnTo>
                  <a:pt x="947992" y="1872780"/>
                </a:lnTo>
                <a:lnTo>
                  <a:pt x="948754" y="1869673"/>
                </a:lnTo>
                <a:lnTo>
                  <a:pt x="950024" y="1866309"/>
                </a:lnTo>
                <a:lnTo>
                  <a:pt x="952056" y="1862944"/>
                </a:lnTo>
                <a:lnTo>
                  <a:pt x="954088" y="1859579"/>
                </a:lnTo>
                <a:lnTo>
                  <a:pt x="957390" y="1856732"/>
                </a:lnTo>
                <a:lnTo>
                  <a:pt x="958660" y="1855179"/>
                </a:lnTo>
                <a:lnTo>
                  <a:pt x="958769" y="1855115"/>
                </a:lnTo>
                <a:lnTo>
                  <a:pt x="959739" y="1852401"/>
                </a:lnTo>
                <a:lnTo>
                  <a:pt x="962121" y="1851343"/>
                </a:lnTo>
                <a:lnTo>
                  <a:pt x="964502" y="1849756"/>
                </a:lnTo>
                <a:lnTo>
                  <a:pt x="966354" y="1848433"/>
                </a:lnTo>
                <a:lnTo>
                  <a:pt x="968736" y="1846582"/>
                </a:lnTo>
                <a:lnTo>
                  <a:pt x="970588" y="1844995"/>
                </a:lnTo>
                <a:lnTo>
                  <a:pt x="972705" y="1842879"/>
                </a:lnTo>
                <a:lnTo>
                  <a:pt x="974029" y="1840763"/>
                </a:lnTo>
                <a:lnTo>
                  <a:pt x="975616" y="1838647"/>
                </a:lnTo>
                <a:lnTo>
                  <a:pt x="976940" y="1836266"/>
                </a:lnTo>
                <a:lnTo>
                  <a:pt x="977998" y="1834414"/>
                </a:lnTo>
                <a:lnTo>
                  <a:pt x="978792" y="1832034"/>
                </a:lnTo>
                <a:lnTo>
                  <a:pt x="979321" y="1829653"/>
                </a:lnTo>
                <a:lnTo>
                  <a:pt x="979586" y="1827273"/>
                </a:lnTo>
                <a:lnTo>
                  <a:pt x="979586" y="1825157"/>
                </a:lnTo>
                <a:lnTo>
                  <a:pt x="979321" y="1822776"/>
                </a:lnTo>
                <a:lnTo>
                  <a:pt x="978792" y="1820924"/>
                </a:lnTo>
                <a:lnTo>
                  <a:pt x="973235" y="1821453"/>
                </a:lnTo>
                <a:lnTo>
                  <a:pt x="981967" y="1813518"/>
                </a:lnTo>
                <a:lnTo>
                  <a:pt x="977733" y="1815634"/>
                </a:lnTo>
                <a:lnTo>
                  <a:pt x="978527" y="1814312"/>
                </a:lnTo>
                <a:lnTo>
                  <a:pt x="979586" y="1813254"/>
                </a:lnTo>
                <a:lnTo>
                  <a:pt x="982761" y="1810873"/>
                </a:lnTo>
                <a:lnTo>
                  <a:pt x="989377" y="1807434"/>
                </a:lnTo>
                <a:lnTo>
                  <a:pt x="992023" y="1805583"/>
                </a:lnTo>
                <a:lnTo>
                  <a:pt x="992552" y="1805053"/>
                </a:lnTo>
                <a:lnTo>
                  <a:pt x="992817" y="1804525"/>
                </a:lnTo>
                <a:lnTo>
                  <a:pt x="992552" y="1803996"/>
                </a:lnTo>
                <a:lnTo>
                  <a:pt x="992023" y="1803467"/>
                </a:lnTo>
                <a:lnTo>
                  <a:pt x="990435" y="1803202"/>
                </a:lnTo>
                <a:lnTo>
                  <a:pt x="988054" y="1803202"/>
                </a:lnTo>
                <a:lnTo>
                  <a:pt x="999697" y="1787331"/>
                </a:lnTo>
                <a:lnTo>
                  <a:pt x="975087" y="1798441"/>
                </a:lnTo>
                <a:lnTo>
                  <a:pt x="974029" y="1787860"/>
                </a:lnTo>
                <a:lnTo>
                  <a:pt x="979056" y="1786274"/>
                </a:lnTo>
                <a:lnTo>
                  <a:pt x="977998" y="1791828"/>
                </a:lnTo>
                <a:lnTo>
                  <a:pt x="989642" y="1785216"/>
                </a:lnTo>
                <a:lnTo>
                  <a:pt x="984349" y="1783099"/>
                </a:lnTo>
                <a:lnTo>
                  <a:pt x="987790" y="1775957"/>
                </a:lnTo>
                <a:lnTo>
                  <a:pt x="990700" y="1770403"/>
                </a:lnTo>
                <a:lnTo>
                  <a:pt x="991683" y="1768816"/>
                </a:lnTo>
                <a:lnTo>
                  <a:pt x="995463" y="1766170"/>
                </a:lnTo>
                <a:lnTo>
                  <a:pt x="1001285" y="1762997"/>
                </a:lnTo>
                <a:lnTo>
                  <a:pt x="1001285" y="1760087"/>
                </a:lnTo>
                <a:lnTo>
                  <a:pt x="1001285" y="1758500"/>
                </a:lnTo>
                <a:lnTo>
                  <a:pt x="1001021" y="1757706"/>
                </a:lnTo>
                <a:lnTo>
                  <a:pt x="1000756" y="1757442"/>
                </a:lnTo>
                <a:lnTo>
                  <a:pt x="1000227" y="1757442"/>
                </a:lnTo>
                <a:lnTo>
                  <a:pt x="999962" y="1757706"/>
                </a:lnTo>
                <a:lnTo>
                  <a:pt x="998639" y="1758764"/>
                </a:lnTo>
                <a:lnTo>
                  <a:pt x="997316" y="1760087"/>
                </a:lnTo>
                <a:lnTo>
                  <a:pt x="994141" y="1764848"/>
                </a:lnTo>
                <a:lnTo>
                  <a:pt x="991683" y="1768816"/>
                </a:lnTo>
                <a:lnTo>
                  <a:pt x="990171" y="1769874"/>
                </a:lnTo>
                <a:lnTo>
                  <a:pt x="985408" y="1772783"/>
                </a:lnTo>
                <a:lnTo>
                  <a:pt x="981173" y="1775164"/>
                </a:lnTo>
                <a:lnTo>
                  <a:pt x="979321" y="1775957"/>
                </a:lnTo>
                <a:lnTo>
                  <a:pt x="977204" y="1776486"/>
                </a:lnTo>
                <a:lnTo>
                  <a:pt x="975616" y="1776751"/>
                </a:lnTo>
                <a:lnTo>
                  <a:pt x="974029" y="1776486"/>
                </a:lnTo>
                <a:lnTo>
                  <a:pt x="972705" y="1775957"/>
                </a:lnTo>
                <a:lnTo>
                  <a:pt x="971118" y="1775164"/>
                </a:lnTo>
                <a:lnTo>
                  <a:pt x="969794" y="1773577"/>
                </a:lnTo>
                <a:lnTo>
                  <a:pt x="968471" y="1771461"/>
                </a:lnTo>
                <a:lnTo>
                  <a:pt x="971383" y="1766170"/>
                </a:lnTo>
                <a:lnTo>
                  <a:pt x="974558" y="1761674"/>
                </a:lnTo>
                <a:lnTo>
                  <a:pt x="978263" y="1757442"/>
                </a:lnTo>
                <a:lnTo>
                  <a:pt x="982232" y="1753739"/>
                </a:lnTo>
                <a:lnTo>
                  <a:pt x="983204" y="1753010"/>
                </a:lnTo>
                <a:lnTo>
                  <a:pt x="981076" y="1754202"/>
                </a:lnTo>
                <a:lnTo>
                  <a:pt x="985839" y="1751026"/>
                </a:lnTo>
                <a:lnTo>
                  <a:pt x="985835" y="1751038"/>
                </a:lnTo>
                <a:lnTo>
                  <a:pt x="986466" y="1750565"/>
                </a:lnTo>
                <a:lnTo>
                  <a:pt x="991230" y="1747919"/>
                </a:lnTo>
                <a:lnTo>
                  <a:pt x="996258" y="1745538"/>
                </a:lnTo>
                <a:lnTo>
                  <a:pt x="1001550" y="1743423"/>
                </a:lnTo>
                <a:lnTo>
                  <a:pt x="985408" y="1748977"/>
                </a:lnTo>
                <a:lnTo>
                  <a:pt x="979586" y="1746861"/>
                </a:lnTo>
                <a:lnTo>
                  <a:pt x="988054" y="1739984"/>
                </a:lnTo>
                <a:lnTo>
                  <a:pt x="996787" y="1732842"/>
                </a:lnTo>
                <a:lnTo>
                  <a:pt x="1004990" y="1725436"/>
                </a:lnTo>
                <a:lnTo>
                  <a:pt x="1012929" y="1718294"/>
                </a:lnTo>
                <a:lnTo>
                  <a:pt x="1003402" y="1724378"/>
                </a:lnTo>
                <a:lnTo>
                  <a:pt x="993611" y="1730462"/>
                </a:lnTo>
                <a:lnTo>
                  <a:pt x="984085" y="1736281"/>
                </a:lnTo>
                <a:lnTo>
                  <a:pt x="974029" y="1741571"/>
                </a:lnTo>
                <a:lnTo>
                  <a:pt x="973989" y="1741591"/>
                </a:lnTo>
                <a:lnTo>
                  <a:pt x="974197" y="1741502"/>
                </a:lnTo>
                <a:lnTo>
                  <a:pt x="974726" y="1741729"/>
                </a:lnTo>
                <a:lnTo>
                  <a:pt x="974726" y="1742182"/>
                </a:lnTo>
                <a:lnTo>
                  <a:pt x="966788" y="1744677"/>
                </a:lnTo>
                <a:lnTo>
                  <a:pt x="971959" y="1742461"/>
                </a:lnTo>
                <a:lnTo>
                  <a:pt x="971118" y="1742629"/>
                </a:lnTo>
                <a:lnTo>
                  <a:pt x="970324" y="1742629"/>
                </a:lnTo>
                <a:lnTo>
                  <a:pt x="970059" y="1741835"/>
                </a:lnTo>
                <a:lnTo>
                  <a:pt x="970059" y="1741571"/>
                </a:lnTo>
                <a:lnTo>
                  <a:pt x="970324" y="1740777"/>
                </a:lnTo>
                <a:lnTo>
                  <a:pt x="971647" y="1738926"/>
                </a:lnTo>
                <a:lnTo>
                  <a:pt x="975352" y="1734694"/>
                </a:lnTo>
                <a:lnTo>
                  <a:pt x="977998" y="1732048"/>
                </a:lnTo>
                <a:lnTo>
                  <a:pt x="968471" y="1739191"/>
                </a:lnTo>
                <a:lnTo>
                  <a:pt x="951271" y="1739191"/>
                </a:lnTo>
                <a:lnTo>
                  <a:pt x="961591" y="1733635"/>
                </a:lnTo>
                <a:lnTo>
                  <a:pt x="956298" y="1732048"/>
                </a:lnTo>
                <a:lnTo>
                  <a:pt x="959739" y="1732048"/>
                </a:lnTo>
                <a:lnTo>
                  <a:pt x="962650" y="1732048"/>
                </a:lnTo>
                <a:lnTo>
                  <a:pt x="965825" y="1731520"/>
                </a:lnTo>
                <a:lnTo>
                  <a:pt x="968736" y="1730991"/>
                </a:lnTo>
                <a:lnTo>
                  <a:pt x="971647" y="1730197"/>
                </a:lnTo>
                <a:lnTo>
                  <a:pt x="974558" y="1729404"/>
                </a:lnTo>
                <a:lnTo>
                  <a:pt x="977204" y="1728346"/>
                </a:lnTo>
                <a:lnTo>
                  <a:pt x="979850" y="1727287"/>
                </a:lnTo>
                <a:lnTo>
                  <a:pt x="982497" y="1725701"/>
                </a:lnTo>
                <a:lnTo>
                  <a:pt x="984878" y="1724378"/>
                </a:lnTo>
                <a:lnTo>
                  <a:pt x="987260" y="1722526"/>
                </a:lnTo>
                <a:lnTo>
                  <a:pt x="989642" y="1720675"/>
                </a:lnTo>
                <a:lnTo>
                  <a:pt x="991759" y="1718559"/>
                </a:lnTo>
                <a:lnTo>
                  <a:pt x="993611" y="1716178"/>
                </a:lnTo>
                <a:lnTo>
                  <a:pt x="995728" y="1713797"/>
                </a:lnTo>
                <a:lnTo>
                  <a:pt x="997580" y="1711153"/>
                </a:lnTo>
                <a:lnTo>
                  <a:pt x="994669" y="1713004"/>
                </a:lnTo>
                <a:lnTo>
                  <a:pt x="989112" y="1715914"/>
                </a:lnTo>
                <a:lnTo>
                  <a:pt x="975087" y="1722526"/>
                </a:lnTo>
                <a:lnTo>
                  <a:pt x="964767" y="1727023"/>
                </a:lnTo>
                <a:lnTo>
                  <a:pt x="964238" y="1727287"/>
                </a:lnTo>
                <a:lnTo>
                  <a:pt x="967942" y="1725172"/>
                </a:lnTo>
                <a:lnTo>
                  <a:pt x="967148" y="1719617"/>
                </a:lnTo>
                <a:lnTo>
                  <a:pt x="961591" y="1719352"/>
                </a:lnTo>
                <a:lnTo>
                  <a:pt x="972970" y="1717501"/>
                </a:lnTo>
                <a:lnTo>
                  <a:pt x="972705" y="1717501"/>
                </a:lnTo>
                <a:lnTo>
                  <a:pt x="972441" y="1717501"/>
                </a:lnTo>
                <a:lnTo>
                  <a:pt x="971912" y="1717501"/>
                </a:lnTo>
                <a:lnTo>
                  <a:pt x="971647" y="1717501"/>
                </a:lnTo>
                <a:lnTo>
                  <a:pt x="971383" y="1717501"/>
                </a:lnTo>
                <a:lnTo>
                  <a:pt x="967148" y="1716178"/>
                </a:lnTo>
                <a:lnTo>
                  <a:pt x="969794" y="1710888"/>
                </a:lnTo>
                <a:lnTo>
                  <a:pt x="967942" y="1712210"/>
                </a:lnTo>
                <a:lnTo>
                  <a:pt x="965825" y="1713797"/>
                </a:lnTo>
                <a:lnTo>
                  <a:pt x="963708" y="1714855"/>
                </a:lnTo>
                <a:lnTo>
                  <a:pt x="961856" y="1716178"/>
                </a:lnTo>
                <a:lnTo>
                  <a:pt x="959739" y="1716707"/>
                </a:lnTo>
                <a:lnTo>
                  <a:pt x="957622" y="1717501"/>
                </a:lnTo>
                <a:lnTo>
                  <a:pt x="955505" y="1718030"/>
                </a:lnTo>
                <a:lnTo>
                  <a:pt x="953652" y="1718294"/>
                </a:lnTo>
                <a:lnTo>
                  <a:pt x="951536" y="1718294"/>
                </a:lnTo>
                <a:lnTo>
                  <a:pt x="949154" y="1718030"/>
                </a:lnTo>
                <a:lnTo>
                  <a:pt x="947301" y="1717236"/>
                </a:lnTo>
                <a:lnTo>
                  <a:pt x="945449" y="1716707"/>
                </a:lnTo>
                <a:lnTo>
                  <a:pt x="943332" y="1715914"/>
                </a:lnTo>
                <a:lnTo>
                  <a:pt x="941479" y="1714591"/>
                </a:lnTo>
                <a:lnTo>
                  <a:pt x="939362" y="1713268"/>
                </a:lnTo>
                <a:lnTo>
                  <a:pt x="937775" y="1711681"/>
                </a:lnTo>
                <a:lnTo>
                  <a:pt x="942009" y="1700836"/>
                </a:lnTo>
                <a:lnTo>
                  <a:pt x="948095" y="1698720"/>
                </a:lnTo>
                <a:lnTo>
                  <a:pt x="954182" y="1697133"/>
                </a:lnTo>
                <a:lnTo>
                  <a:pt x="960004" y="1695811"/>
                </a:lnTo>
                <a:lnTo>
                  <a:pt x="966090" y="1695017"/>
                </a:lnTo>
                <a:lnTo>
                  <a:pt x="949683" y="1694753"/>
                </a:lnTo>
                <a:lnTo>
                  <a:pt x="957886" y="1688669"/>
                </a:lnTo>
                <a:lnTo>
                  <a:pt x="961591" y="1686024"/>
                </a:lnTo>
                <a:lnTo>
                  <a:pt x="965296" y="1683907"/>
                </a:lnTo>
                <a:lnTo>
                  <a:pt x="968736" y="1681792"/>
                </a:lnTo>
                <a:lnTo>
                  <a:pt x="972970" y="1680469"/>
                </a:lnTo>
                <a:lnTo>
                  <a:pt x="977204" y="1679146"/>
                </a:lnTo>
                <a:lnTo>
                  <a:pt x="982232" y="1678617"/>
                </a:lnTo>
                <a:lnTo>
                  <a:pt x="985408" y="1679676"/>
                </a:lnTo>
                <a:lnTo>
                  <a:pt x="988583" y="1680205"/>
                </a:lnTo>
                <a:lnTo>
                  <a:pt x="991494" y="1680205"/>
                </a:lnTo>
                <a:lnTo>
                  <a:pt x="994141" y="1679676"/>
                </a:lnTo>
                <a:lnTo>
                  <a:pt x="996258" y="1678617"/>
                </a:lnTo>
                <a:lnTo>
                  <a:pt x="998639" y="1677030"/>
                </a:lnTo>
                <a:lnTo>
                  <a:pt x="1000756" y="1675179"/>
                </a:lnTo>
                <a:lnTo>
                  <a:pt x="1002608" y="1672534"/>
                </a:lnTo>
                <a:lnTo>
                  <a:pt x="1000492" y="1674385"/>
                </a:lnTo>
                <a:lnTo>
                  <a:pt x="998110" y="1675708"/>
                </a:lnTo>
                <a:lnTo>
                  <a:pt x="995728" y="1676501"/>
                </a:lnTo>
                <a:lnTo>
                  <a:pt x="993347" y="1676766"/>
                </a:lnTo>
                <a:lnTo>
                  <a:pt x="991230" y="1676766"/>
                </a:lnTo>
                <a:lnTo>
                  <a:pt x="989112" y="1676501"/>
                </a:lnTo>
                <a:lnTo>
                  <a:pt x="986995" y="1675972"/>
                </a:lnTo>
                <a:lnTo>
                  <a:pt x="985143" y="1675443"/>
                </a:lnTo>
                <a:lnTo>
                  <a:pt x="983820" y="1674385"/>
                </a:lnTo>
                <a:lnTo>
                  <a:pt x="982232" y="1673592"/>
                </a:lnTo>
                <a:lnTo>
                  <a:pt x="981438" y="1672798"/>
                </a:lnTo>
                <a:lnTo>
                  <a:pt x="981104" y="1672129"/>
                </a:lnTo>
                <a:lnTo>
                  <a:pt x="983291" y="1670947"/>
                </a:lnTo>
                <a:lnTo>
                  <a:pt x="981703" y="1670682"/>
                </a:lnTo>
                <a:lnTo>
                  <a:pt x="980909" y="1670682"/>
                </a:lnTo>
                <a:lnTo>
                  <a:pt x="980645" y="1671211"/>
                </a:lnTo>
                <a:lnTo>
                  <a:pt x="980909" y="1671740"/>
                </a:lnTo>
                <a:lnTo>
                  <a:pt x="981104" y="1672129"/>
                </a:lnTo>
                <a:lnTo>
                  <a:pt x="957357" y="1684966"/>
                </a:lnTo>
                <a:lnTo>
                  <a:pt x="959739" y="1681527"/>
                </a:lnTo>
                <a:lnTo>
                  <a:pt x="962385" y="1678088"/>
                </a:lnTo>
                <a:lnTo>
                  <a:pt x="965296" y="1674915"/>
                </a:lnTo>
                <a:lnTo>
                  <a:pt x="968471" y="1671476"/>
                </a:lnTo>
                <a:lnTo>
                  <a:pt x="971912" y="1668566"/>
                </a:lnTo>
                <a:lnTo>
                  <a:pt x="975616" y="1665656"/>
                </a:lnTo>
                <a:lnTo>
                  <a:pt x="979321" y="1663011"/>
                </a:lnTo>
                <a:lnTo>
                  <a:pt x="983291" y="1660366"/>
                </a:lnTo>
                <a:lnTo>
                  <a:pt x="991494" y="1655869"/>
                </a:lnTo>
                <a:lnTo>
                  <a:pt x="999962" y="1651637"/>
                </a:lnTo>
                <a:lnTo>
                  <a:pt x="1008165" y="1648463"/>
                </a:lnTo>
                <a:lnTo>
                  <a:pt x="1016369" y="1645554"/>
                </a:lnTo>
                <a:lnTo>
                  <a:pt x="1017692" y="1647140"/>
                </a:lnTo>
                <a:lnTo>
                  <a:pt x="1014252" y="1659573"/>
                </a:lnTo>
                <a:lnTo>
                  <a:pt x="1025102" y="1643173"/>
                </a:lnTo>
                <a:lnTo>
                  <a:pt x="1020074" y="1641057"/>
                </a:lnTo>
                <a:lnTo>
                  <a:pt x="1022985" y="1636031"/>
                </a:lnTo>
                <a:lnTo>
                  <a:pt x="990435" y="1648728"/>
                </a:lnTo>
                <a:lnTo>
                  <a:pt x="991996" y="1645435"/>
                </a:lnTo>
                <a:lnTo>
                  <a:pt x="985838" y="1649394"/>
                </a:lnTo>
                <a:lnTo>
                  <a:pt x="990664" y="1644630"/>
                </a:lnTo>
                <a:lnTo>
                  <a:pt x="992166" y="1645078"/>
                </a:lnTo>
                <a:lnTo>
                  <a:pt x="995199" y="1638676"/>
                </a:lnTo>
                <a:lnTo>
                  <a:pt x="980645" y="1645289"/>
                </a:lnTo>
                <a:lnTo>
                  <a:pt x="982232" y="1642909"/>
                </a:lnTo>
                <a:lnTo>
                  <a:pt x="1005255" y="1627303"/>
                </a:lnTo>
                <a:lnTo>
                  <a:pt x="1012929" y="1622012"/>
                </a:lnTo>
                <a:lnTo>
                  <a:pt x="1017692" y="1618309"/>
                </a:lnTo>
                <a:lnTo>
                  <a:pt x="1020074" y="1615928"/>
                </a:lnTo>
                <a:lnTo>
                  <a:pt x="1020074" y="1615399"/>
                </a:lnTo>
                <a:lnTo>
                  <a:pt x="1019809" y="1615399"/>
                </a:lnTo>
                <a:lnTo>
                  <a:pt x="1018751" y="1615664"/>
                </a:lnTo>
                <a:lnTo>
                  <a:pt x="1016634" y="1616193"/>
                </a:lnTo>
                <a:lnTo>
                  <a:pt x="1011076" y="1618838"/>
                </a:lnTo>
                <a:lnTo>
                  <a:pt x="1011027" y="1618777"/>
                </a:lnTo>
                <a:lnTo>
                  <a:pt x="998538" y="1628784"/>
                </a:lnTo>
                <a:lnTo>
                  <a:pt x="1005937" y="1620448"/>
                </a:lnTo>
                <a:lnTo>
                  <a:pt x="1010794" y="1618490"/>
                </a:lnTo>
                <a:lnTo>
                  <a:pt x="1007637" y="1614605"/>
                </a:lnTo>
                <a:lnTo>
                  <a:pt x="1019809" y="1602174"/>
                </a:lnTo>
                <a:lnTo>
                  <a:pt x="1019809" y="1599264"/>
                </a:lnTo>
                <a:lnTo>
                  <a:pt x="1020339" y="1595826"/>
                </a:lnTo>
                <a:lnTo>
                  <a:pt x="1021397" y="1592916"/>
                </a:lnTo>
                <a:lnTo>
                  <a:pt x="1022720" y="1590271"/>
                </a:lnTo>
                <a:lnTo>
                  <a:pt x="1024573" y="1587626"/>
                </a:lnTo>
                <a:lnTo>
                  <a:pt x="1026425" y="1585245"/>
                </a:lnTo>
                <a:lnTo>
                  <a:pt x="1028542" y="1583129"/>
                </a:lnTo>
                <a:lnTo>
                  <a:pt x="1030659" y="1581277"/>
                </a:lnTo>
                <a:lnTo>
                  <a:pt x="1032247" y="1584187"/>
                </a:lnTo>
                <a:lnTo>
                  <a:pt x="1035422" y="1589213"/>
                </a:lnTo>
                <a:lnTo>
                  <a:pt x="1040979" y="1587096"/>
                </a:lnTo>
                <a:lnTo>
                  <a:pt x="1040715" y="1587096"/>
                </a:lnTo>
                <a:lnTo>
                  <a:pt x="1040450" y="1587096"/>
                </a:lnTo>
                <a:lnTo>
                  <a:pt x="1040186" y="1587096"/>
                </a:lnTo>
                <a:lnTo>
                  <a:pt x="1036481" y="1586567"/>
                </a:lnTo>
                <a:lnTo>
                  <a:pt x="1038068" y="1581807"/>
                </a:lnTo>
                <a:lnTo>
                  <a:pt x="1039921" y="1577574"/>
                </a:lnTo>
                <a:lnTo>
                  <a:pt x="1041660" y="1574098"/>
                </a:lnTo>
                <a:lnTo>
                  <a:pt x="1044684" y="1572284"/>
                </a:lnTo>
                <a:lnTo>
                  <a:pt x="1051035" y="1568052"/>
                </a:lnTo>
                <a:lnTo>
                  <a:pt x="1056593" y="1563555"/>
                </a:lnTo>
                <a:lnTo>
                  <a:pt x="1060826" y="1559587"/>
                </a:lnTo>
                <a:lnTo>
                  <a:pt x="1056328" y="1561704"/>
                </a:lnTo>
                <a:lnTo>
                  <a:pt x="1052094" y="1564084"/>
                </a:lnTo>
                <a:lnTo>
                  <a:pt x="1048389" y="1566729"/>
                </a:lnTo>
                <a:lnTo>
                  <a:pt x="1045213" y="1569903"/>
                </a:lnTo>
                <a:lnTo>
                  <a:pt x="1042038" y="1573342"/>
                </a:lnTo>
                <a:lnTo>
                  <a:pt x="1041660" y="1574098"/>
                </a:lnTo>
                <a:lnTo>
                  <a:pt x="1038068" y="1576251"/>
                </a:lnTo>
                <a:lnTo>
                  <a:pt x="1030923" y="1580219"/>
                </a:lnTo>
                <a:lnTo>
                  <a:pt x="1024044" y="1583129"/>
                </a:lnTo>
                <a:lnTo>
                  <a:pt x="1020603" y="1584187"/>
                </a:lnTo>
                <a:lnTo>
                  <a:pt x="1017427" y="1584980"/>
                </a:lnTo>
                <a:lnTo>
                  <a:pt x="1014517" y="1585774"/>
                </a:lnTo>
                <a:lnTo>
                  <a:pt x="1011606" y="1586039"/>
                </a:lnTo>
                <a:lnTo>
                  <a:pt x="1012929" y="1579161"/>
                </a:lnTo>
                <a:lnTo>
                  <a:pt x="1014252" y="1573342"/>
                </a:lnTo>
                <a:lnTo>
                  <a:pt x="1015840" y="1568845"/>
                </a:lnTo>
                <a:lnTo>
                  <a:pt x="1017163" y="1565142"/>
                </a:lnTo>
                <a:lnTo>
                  <a:pt x="1018751" y="1562497"/>
                </a:lnTo>
                <a:lnTo>
                  <a:pt x="1020074" y="1560381"/>
                </a:lnTo>
                <a:lnTo>
                  <a:pt x="1021661" y="1559323"/>
                </a:lnTo>
                <a:lnTo>
                  <a:pt x="1022720" y="1558265"/>
                </a:lnTo>
                <a:lnTo>
                  <a:pt x="1024308" y="1558001"/>
                </a:lnTo>
                <a:lnTo>
                  <a:pt x="1025367" y="1558001"/>
                </a:lnTo>
                <a:lnTo>
                  <a:pt x="1026689" y="1558265"/>
                </a:lnTo>
                <a:lnTo>
                  <a:pt x="1027484" y="1559058"/>
                </a:lnTo>
                <a:lnTo>
                  <a:pt x="1029336" y="1559852"/>
                </a:lnTo>
                <a:lnTo>
                  <a:pt x="1029865" y="1560116"/>
                </a:lnTo>
                <a:lnTo>
                  <a:pt x="1030130" y="1560116"/>
                </a:lnTo>
                <a:lnTo>
                  <a:pt x="1040186" y="1549272"/>
                </a:lnTo>
                <a:lnTo>
                  <a:pt x="1029601" y="1546891"/>
                </a:lnTo>
                <a:lnTo>
                  <a:pt x="1045743" y="1531020"/>
                </a:lnTo>
                <a:lnTo>
                  <a:pt x="1041244" y="1543188"/>
                </a:lnTo>
                <a:lnTo>
                  <a:pt x="1050241" y="1534459"/>
                </a:lnTo>
                <a:lnTo>
                  <a:pt x="1051829" y="1533136"/>
                </a:lnTo>
                <a:lnTo>
                  <a:pt x="1049448" y="1534459"/>
                </a:lnTo>
                <a:lnTo>
                  <a:pt x="1048124" y="1529169"/>
                </a:lnTo>
                <a:lnTo>
                  <a:pt x="1052888" y="1524937"/>
                </a:lnTo>
                <a:lnTo>
                  <a:pt x="1058180" y="1526788"/>
                </a:lnTo>
                <a:lnTo>
                  <a:pt x="1059768" y="1524408"/>
                </a:lnTo>
                <a:lnTo>
                  <a:pt x="1061621" y="1522556"/>
                </a:lnTo>
                <a:lnTo>
                  <a:pt x="1063473" y="1521233"/>
                </a:lnTo>
                <a:lnTo>
                  <a:pt x="1065855" y="1520175"/>
                </a:lnTo>
                <a:lnTo>
                  <a:pt x="1068236" y="1519117"/>
                </a:lnTo>
                <a:lnTo>
                  <a:pt x="1070353" y="1518588"/>
                </a:lnTo>
                <a:lnTo>
                  <a:pt x="1074587" y="1517001"/>
                </a:lnTo>
                <a:lnTo>
                  <a:pt x="1078557" y="1515943"/>
                </a:lnTo>
                <a:lnTo>
                  <a:pt x="1079880" y="1515414"/>
                </a:lnTo>
                <a:lnTo>
                  <a:pt x="1080938" y="1514356"/>
                </a:lnTo>
                <a:lnTo>
                  <a:pt x="1081732" y="1513563"/>
                </a:lnTo>
                <a:lnTo>
                  <a:pt x="1081732" y="1512240"/>
                </a:lnTo>
                <a:lnTo>
                  <a:pt x="1081203" y="1510653"/>
                </a:lnTo>
                <a:lnTo>
                  <a:pt x="1080409" y="1508801"/>
                </a:lnTo>
                <a:close/>
                <a:moveTo>
                  <a:pt x="1074738" y="1508060"/>
                </a:moveTo>
                <a:lnTo>
                  <a:pt x="1058863" y="1519172"/>
                </a:lnTo>
                <a:lnTo>
                  <a:pt x="1074249" y="1508330"/>
                </a:lnTo>
                <a:lnTo>
                  <a:pt x="1074738" y="1508060"/>
                </a:lnTo>
                <a:close/>
                <a:moveTo>
                  <a:pt x="1046164" y="1508052"/>
                </a:moveTo>
                <a:lnTo>
                  <a:pt x="1045855" y="1508541"/>
                </a:lnTo>
                <a:lnTo>
                  <a:pt x="1035051" y="1511227"/>
                </a:lnTo>
                <a:lnTo>
                  <a:pt x="1046164" y="1508052"/>
                </a:lnTo>
                <a:close/>
                <a:moveTo>
                  <a:pt x="1055005" y="1507743"/>
                </a:moveTo>
                <a:lnTo>
                  <a:pt x="1071676" y="1508537"/>
                </a:lnTo>
                <a:lnTo>
                  <a:pt x="1070088" y="1509330"/>
                </a:lnTo>
                <a:lnTo>
                  <a:pt x="1047066" y="1520440"/>
                </a:lnTo>
                <a:lnTo>
                  <a:pt x="1056063" y="1511711"/>
                </a:lnTo>
                <a:lnTo>
                  <a:pt x="1042832" y="1519911"/>
                </a:lnTo>
                <a:lnTo>
                  <a:pt x="1055005" y="1507743"/>
                </a:lnTo>
                <a:close/>
                <a:moveTo>
                  <a:pt x="5283852" y="1506607"/>
                </a:moveTo>
                <a:lnTo>
                  <a:pt x="5281517" y="1514095"/>
                </a:lnTo>
                <a:lnTo>
                  <a:pt x="5284113" y="1506781"/>
                </a:lnTo>
                <a:lnTo>
                  <a:pt x="5283852" y="1506607"/>
                </a:lnTo>
                <a:close/>
                <a:moveTo>
                  <a:pt x="5314674" y="1505464"/>
                </a:moveTo>
                <a:lnTo>
                  <a:pt x="5314345" y="1505550"/>
                </a:lnTo>
                <a:lnTo>
                  <a:pt x="5313829" y="1513271"/>
                </a:lnTo>
                <a:lnTo>
                  <a:pt x="5314261" y="1513218"/>
                </a:lnTo>
                <a:lnTo>
                  <a:pt x="5314526" y="1505524"/>
                </a:lnTo>
                <a:lnTo>
                  <a:pt x="5314674" y="1505464"/>
                </a:lnTo>
                <a:close/>
                <a:moveTo>
                  <a:pt x="1014148" y="1504795"/>
                </a:moveTo>
                <a:lnTo>
                  <a:pt x="1023673" y="1505056"/>
                </a:lnTo>
                <a:lnTo>
                  <a:pt x="1020763" y="1506622"/>
                </a:lnTo>
                <a:lnTo>
                  <a:pt x="1027642" y="1505317"/>
                </a:lnTo>
                <a:lnTo>
                  <a:pt x="1027378" y="1505839"/>
                </a:lnTo>
                <a:lnTo>
                  <a:pt x="1004888" y="1517579"/>
                </a:lnTo>
                <a:lnTo>
                  <a:pt x="1009915" y="1514448"/>
                </a:lnTo>
                <a:lnTo>
                  <a:pt x="1007269" y="1514448"/>
                </a:lnTo>
                <a:lnTo>
                  <a:pt x="1007269" y="1514187"/>
                </a:lnTo>
                <a:lnTo>
                  <a:pt x="1010180" y="1511056"/>
                </a:lnTo>
                <a:lnTo>
                  <a:pt x="1012032" y="1505839"/>
                </a:lnTo>
                <a:lnTo>
                  <a:pt x="1011502" y="1505839"/>
                </a:lnTo>
                <a:lnTo>
                  <a:pt x="1014148" y="1504795"/>
                </a:lnTo>
                <a:close/>
                <a:moveTo>
                  <a:pt x="997729" y="1503291"/>
                </a:moveTo>
                <a:lnTo>
                  <a:pt x="1001713" y="1503577"/>
                </a:lnTo>
                <a:lnTo>
                  <a:pt x="1001215" y="1504436"/>
                </a:lnTo>
                <a:lnTo>
                  <a:pt x="992997" y="1520754"/>
                </a:lnTo>
                <a:lnTo>
                  <a:pt x="989013" y="1519609"/>
                </a:lnTo>
                <a:lnTo>
                  <a:pt x="997729" y="1503291"/>
                </a:lnTo>
                <a:close/>
                <a:moveTo>
                  <a:pt x="5913335" y="1500139"/>
                </a:moveTo>
                <a:lnTo>
                  <a:pt x="5917432" y="1506504"/>
                </a:lnTo>
                <a:lnTo>
                  <a:pt x="5920761" y="1512315"/>
                </a:lnTo>
                <a:lnTo>
                  <a:pt x="5926138" y="1530303"/>
                </a:lnTo>
                <a:lnTo>
                  <a:pt x="5925114" y="1529473"/>
                </a:lnTo>
                <a:lnTo>
                  <a:pt x="5922809" y="1526428"/>
                </a:lnTo>
                <a:lnTo>
                  <a:pt x="5920761" y="1522831"/>
                </a:lnTo>
                <a:lnTo>
                  <a:pt x="5918968" y="1521724"/>
                </a:lnTo>
                <a:lnTo>
                  <a:pt x="5917688" y="1523385"/>
                </a:lnTo>
                <a:lnTo>
                  <a:pt x="5917176" y="1524491"/>
                </a:lnTo>
                <a:lnTo>
                  <a:pt x="5916664" y="1525322"/>
                </a:lnTo>
                <a:lnTo>
                  <a:pt x="5915896" y="1525598"/>
                </a:lnTo>
                <a:lnTo>
                  <a:pt x="5915384" y="1525598"/>
                </a:lnTo>
                <a:lnTo>
                  <a:pt x="5914872" y="1525322"/>
                </a:lnTo>
                <a:lnTo>
                  <a:pt x="5914360" y="1524768"/>
                </a:lnTo>
                <a:lnTo>
                  <a:pt x="5912823" y="1522831"/>
                </a:lnTo>
                <a:lnTo>
                  <a:pt x="5909751" y="1517020"/>
                </a:lnTo>
                <a:lnTo>
                  <a:pt x="5908214" y="1513976"/>
                </a:lnTo>
                <a:lnTo>
                  <a:pt x="5906678" y="1510931"/>
                </a:lnTo>
                <a:lnTo>
                  <a:pt x="5908214" y="1512592"/>
                </a:lnTo>
                <a:lnTo>
                  <a:pt x="5902325" y="1502353"/>
                </a:lnTo>
                <a:lnTo>
                  <a:pt x="5906678" y="1507887"/>
                </a:lnTo>
                <a:lnTo>
                  <a:pt x="5905398" y="1502906"/>
                </a:lnTo>
                <a:lnTo>
                  <a:pt x="5912055" y="1512869"/>
                </a:lnTo>
                <a:lnTo>
                  <a:pt x="5912567" y="1512869"/>
                </a:lnTo>
                <a:lnTo>
                  <a:pt x="5910263" y="1506781"/>
                </a:lnTo>
                <a:lnTo>
                  <a:pt x="5910007" y="1504290"/>
                </a:lnTo>
                <a:lnTo>
                  <a:pt x="5912311" y="1504014"/>
                </a:lnTo>
                <a:lnTo>
                  <a:pt x="5911543" y="1500969"/>
                </a:lnTo>
                <a:lnTo>
                  <a:pt x="5917432" y="1509548"/>
                </a:lnTo>
                <a:lnTo>
                  <a:pt x="5917176" y="1508441"/>
                </a:lnTo>
                <a:lnTo>
                  <a:pt x="5913335" y="1500139"/>
                </a:lnTo>
                <a:close/>
                <a:moveTo>
                  <a:pt x="5580779" y="1498570"/>
                </a:moveTo>
                <a:lnTo>
                  <a:pt x="5588973" y="1508571"/>
                </a:lnTo>
                <a:lnTo>
                  <a:pt x="5594350" y="1510366"/>
                </a:lnTo>
                <a:lnTo>
                  <a:pt x="5602288" y="1530883"/>
                </a:lnTo>
                <a:lnTo>
                  <a:pt x="5601520" y="1531909"/>
                </a:lnTo>
                <a:lnTo>
                  <a:pt x="5595118" y="1531652"/>
                </a:lnTo>
                <a:lnTo>
                  <a:pt x="5590766" y="1528575"/>
                </a:lnTo>
                <a:lnTo>
                  <a:pt x="5587693" y="1525754"/>
                </a:lnTo>
                <a:lnTo>
                  <a:pt x="5585901" y="1526267"/>
                </a:lnTo>
                <a:lnTo>
                  <a:pt x="5584108" y="1526523"/>
                </a:lnTo>
                <a:lnTo>
                  <a:pt x="5582828" y="1526267"/>
                </a:lnTo>
                <a:lnTo>
                  <a:pt x="5581548" y="1525754"/>
                </a:lnTo>
                <a:lnTo>
                  <a:pt x="5580779" y="1524728"/>
                </a:lnTo>
                <a:lnTo>
                  <a:pt x="5580011" y="1523446"/>
                </a:lnTo>
                <a:lnTo>
                  <a:pt x="5579243" y="1521651"/>
                </a:lnTo>
                <a:lnTo>
                  <a:pt x="5578987" y="1519855"/>
                </a:lnTo>
                <a:lnTo>
                  <a:pt x="5578731" y="1517804"/>
                </a:lnTo>
                <a:lnTo>
                  <a:pt x="5578475" y="1515495"/>
                </a:lnTo>
                <a:lnTo>
                  <a:pt x="5578731" y="1510366"/>
                </a:lnTo>
                <a:lnTo>
                  <a:pt x="5579755" y="1504724"/>
                </a:lnTo>
                <a:lnTo>
                  <a:pt x="5580779" y="1498570"/>
                </a:lnTo>
                <a:close/>
                <a:moveTo>
                  <a:pt x="5588809" y="1484282"/>
                </a:moveTo>
                <a:lnTo>
                  <a:pt x="5602288" y="1493807"/>
                </a:lnTo>
                <a:lnTo>
                  <a:pt x="5588000" y="1488900"/>
                </a:lnTo>
                <a:lnTo>
                  <a:pt x="5588809" y="1484282"/>
                </a:lnTo>
                <a:close/>
                <a:moveTo>
                  <a:pt x="1014414" y="1477891"/>
                </a:moveTo>
                <a:lnTo>
                  <a:pt x="1014150" y="1478225"/>
                </a:lnTo>
                <a:lnTo>
                  <a:pt x="1008858" y="1484241"/>
                </a:lnTo>
                <a:lnTo>
                  <a:pt x="1006476" y="1483238"/>
                </a:lnTo>
                <a:lnTo>
                  <a:pt x="1014414" y="1477891"/>
                </a:lnTo>
                <a:close/>
                <a:moveTo>
                  <a:pt x="5876925" y="1474739"/>
                </a:moveTo>
                <a:lnTo>
                  <a:pt x="5878513" y="1475732"/>
                </a:lnTo>
                <a:lnTo>
                  <a:pt x="5878513" y="1476327"/>
                </a:lnTo>
                <a:lnTo>
                  <a:pt x="5876925" y="1474739"/>
                </a:lnTo>
                <a:close/>
                <a:moveTo>
                  <a:pt x="1029922" y="1466778"/>
                </a:moveTo>
                <a:lnTo>
                  <a:pt x="1035051" y="1467491"/>
                </a:lnTo>
                <a:lnTo>
                  <a:pt x="1034318" y="1467731"/>
                </a:lnTo>
                <a:lnTo>
                  <a:pt x="1028701" y="1469159"/>
                </a:lnTo>
                <a:lnTo>
                  <a:pt x="1025526" y="1471541"/>
                </a:lnTo>
                <a:lnTo>
                  <a:pt x="1029922" y="1466778"/>
                </a:lnTo>
                <a:close/>
                <a:moveTo>
                  <a:pt x="5889625" y="1462036"/>
                </a:moveTo>
                <a:lnTo>
                  <a:pt x="5897980" y="1473551"/>
                </a:lnTo>
                <a:lnTo>
                  <a:pt x="5905500" y="1484262"/>
                </a:lnTo>
                <a:lnTo>
                  <a:pt x="5889625" y="1462036"/>
                </a:lnTo>
                <a:close/>
                <a:moveTo>
                  <a:pt x="1030288" y="1460427"/>
                </a:moveTo>
                <a:lnTo>
                  <a:pt x="1029620" y="1460824"/>
                </a:lnTo>
                <a:lnTo>
                  <a:pt x="1023938" y="1462016"/>
                </a:lnTo>
                <a:lnTo>
                  <a:pt x="1030288" y="1460427"/>
                </a:lnTo>
                <a:close/>
                <a:moveTo>
                  <a:pt x="1020815" y="1458841"/>
                </a:moveTo>
                <a:lnTo>
                  <a:pt x="1022351" y="1461439"/>
                </a:lnTo>
                <a:lnTo>
                  <a:pt x="1021736" y="1461439"/>
                </a:lnTo>
                <a:lnTo>
                  <a:pt x="1012826" y="1465191"/>
                </a:lnTo>
                <a:lnTo>
                  <a:pt x="1020815" y="1458841"/>
                </a:lnTo>
                <a:close/>
                <a:moveTo>
                  <a:pt x="1110022" y="1455540"/>
                </a:moveTo>
                <a:lnTo>
                  <a:pt x="1104203" y="1458451"/>
                </a:lnTo>
                <a:lnTo>
                  <a:pt x="1097590" y="1461628"/>
                </a:lnTo>
                <a:lnTo>
                  <a:pt x="1093573" y="1463489"/>
                </a:lnTo>
                <a:lnTo>
                  <a:pt x="1093789" y="1469771"/>
                </a:lnTo>
                <a:lnTo>
                  <a:pt x="1091741" y="1473624"/>
                </a:lnTo>
                <a:lnTo>
                  <a:pt x="1093357" y="1471954"/>
                </a:lnTo>
                <a:lnTo>
                  <a:pt x="1101557" y="1463746"/>
                </a:lnTo>
                <a:lnTo>
                  <a:pt x="1110022" y="1455540"/>
                </a:lnTo>
                <a:close/>
                <a:moveTo>
                  <a:pt x="5781547" y="1452596"/>
                </a:moveTo>
                <a:lnTo>
                  <a:pt x="5782335" y="1452596"/>
                </a:lnTo>
                <a:lnTo>
                  <a:pt x="5783911" y="1455769"/>
                </a:lnTo>
                <a:lnTo>
                  <a:pt x="5791528" y="1470058"/>
                </a:lnTo>
                <a:lnTo>
                  <a:pt x="5797568" y="1481171"/>
                </a:lnTo>
                <a:lnTo>
                  <a:pt x="5802558" y="1490166"/>
                </a:lnTo>
                <a:lnTo>
                  <a:pt x="5806761" y="1496781"/>
                </a:lnTo>
                <a:lnTo>
                  <a:pt x="5809912" y="1501544"/>
                </a:lnTo>
                <a:lnTo>
                  <a:pt x="5812539" y="1504983"/>
                </a:lnTo>
                <a:lnTo>
                  <a:pt x="5814902" y="1507365"/>
                </a:lnTo>
                <a:lnTo>
                  <a:pt x="5816478" y="1509481"/>
                </a:lnTo>
                <a:lnTo>
                  <a:pt x="5824357" y="1518213"/>
                </a:lnTo>
                <a:lnTo>
                  <a:pt x="5835651" y="1537528"/>
                </a:lnTo>
                <a:lnTo>
                  <a:pt x="5831186" y="1541498"/>
                </a:lnTo>
                <a:lnTo>
                  <a:pt x="5815953" y="1528796"/>
                </a:lnTo>
                <a:lnTo>
                  <a:pt x="5805710" y="1526944"/>
                </a:lnTo>
                <a:lnTo>
                  <a:pt x="5789689" y="1517419"/>
                </a:lnTo>
                <a:lnTo>
                  <a:pt x="5782860" y="1517419"/>
                </a:lnTo>
                <a:lnTo>
                  <a:pt x="5781285" y="1517154"/>
                </a:lnTo>
                <a:lnTo>
                  <a:pt x="5778396" y="1513980"/>
                </a:lnTo>
                <a:lnTo>
                  <a:pt x="5775769" y="1510804"/>
                </a:lnTo>
                <a:lnTo>
                  <a:pt x="5773668" y="1507894"/>
                </a:lnTo>
                <a:lnTo>
                  <a:pt x="5771830" y="1504718"/>
                </a:lnTo>
                <a:lnTo>
                  <a:pt x="5768678" y="1497311"/>
                </a:lnTo>
                <a:lnTo>
                  <a:pt x="5764213" y="1488578"/>
                </a:lnTo>
                <a:lnTo>
                  <a:pt x="5769466" y="1492018"/>
                </a:lnTo>
                <a:lnTo>
                  <a:pt x="5769466" y="1481700"/>
                </a:lnTo>
                <a:lnTo>
                  <a:pt x="5779971" y="1484874"/>
                </a:lnTo>
                <a:lnTo>
                  <a:pt x="5783123" y="1477466"/>
                </a:lnTo>
                <a:lnTo>
                  <a:pt x="5780497" y="1464501"/>
                </a:lnTo>
                <a:lnTo>
                  <a:pt x="5783123" y="1464501"/>
                </a:lnTo>
                <a:lnTo>
                  <a:pt x="5783123" y="1461591"/>
                </a:lnTo>
                <a:lnTo>
                  <a:pt x="5781285" y="1452860"/>
                </a:lnTo>
                <a:lnTo>
                  <a:pt x="5781547" y="1452596"/>
                </a:lnTo>
                <a:close/>
                <a:moveTo>
                  <a:pt x="3580868" y="1450952"/>
                </a:moveTo>
                <a:lnTo>
                  <a:pt x="3588291" y="1456772"/>
                </a:lnTo>
                <a:lnTo>
                  <a:pt x="3588291" y="1452804"/>
                </a:lnTo>
                <a:lnTo>
                  <a:pt x="3597305" y="1455978"/>
                </a:lnTo>
                <a:lnTo>
                  <a:pt x="3586701" y="1463916"/>
                </a:lnTo>
                <a:lnTo>
                  <a:pt x="3577157" y="1474234"/>
                </a:lnTo>
                <a:lnTo>
                  <a:pt x="3588556" y="1473176"/>
                </a:lnTo>
                <a:lnTo>
                  <a:pt x="3575566" y="1495402"/>
                </a:lnTo>
                <a:lnTo>
                  <a:pt x="3573180" y="1492757"/>
                </a:lnTo>
                <a:lnTo>
                  <a:pt x="3571855" y="1500430"/>
                </a:lnTo>
                <a:lnTo>
                  <a:pt x="3571059" y="1503339"/>
                </a:lnTo>
                <a:lnTo>
                  <a:pt x="3570529" y="1506251"/>
                </a:lnTo>
                <a:lnTo>
                  <a:pt x="3569734" y="1509426"/>
                </a:lnTo>
                <a:lnTo>
                  <a:pt x="3568938" y="1512336"/>
                </a:lnTo>
                <a:lnTo>
                  <a:pt x="3566552" y="1517892"/>
                </a:lnTo>
                <a:lnTo>
                  <a:pt x="3563636" y="1523449"/>
                </a:lnTo>
                <a:lnTo>
                  <a:pt x="3560190" y="1529005"/>
                </a:lnTo>
                <a:lnTo>
                  <a:pt x="3557009" y="1534562"/>
                </a:lnTo>
                <a:lnTo>
                  <a:pt x="3550646" y="1545146"/>
                </a:lnTo>
                <a:lnTo>
                  <a:pt x="3544549" y="1554407"/>
                </a:lnTo>
                <a:lnTo>
                  <a:pt x="3547200" y="1563403"/>
                </a:lnTo>
                <a:lnTo>
                  <a:pt x="3546404" y="1564725"/>
                </a:lnTo>
                <a:lnTo>
                  <a:pt x="3571589" y="1531651"/>
                </a:lnTo>
                <a:lnTo>
                  <a:pt x="3573710" y="1538002"/>
                </a:lnTo>
                <a:lnTo>
                  <a:pt x="3577422" y="1538266"/>
                </a:lnTo>
                <a:lnTo>
                  <a:pt x="3580603" y="1538266"/>
                </a:lnTo>
                <a:lnTo>
                  <a:pt x="3583519" y="1538002"/>
                </a:lnTo>
                <a:lnTo>
                  <a:pt x="3586701" y="1537737"/>
                </a:lnTo>
                <a:lnTo>
                  <a:pt x="3589617" y="1536943"/>
                </a:lnTo>
                <a:lnTo>
                  <a:pt x="3592533" y="1535620"/>
                </a:lnTo>
                <a:lnTo>
                  <a:pt x="3595449" y="1534562"/>
                </a:lnTo>
                <a:lnTo>
                  <a:pt x="3598630" y="1532975"/>
                </a:lnTo>
                <a:lnTo>
                  <a:pt x="3598100" y="1534562"/>
                </a:lnTo>
                <a:lnTo>
                  <a:pt x="3597305" y="1536414"/>
                </a:lnTo>
                <a:lnTo>
                  <a:pt x="3596510" y="1538002"/>
                </a:lnTo>
                <a:lnTo>
                  <a:pt x="3594919" y="1540118"/>
                </a:lnTo>
                <a:lnTo>
                  <a:pt x="3591472" y="1544616"/>
                </a:lnTo>
                <a:lnTo>
                  <a:pt x="3588026" y="1548850"/>
                </a:lnTo>
                <a:lnTo>
                  <a:pt x="3582724" y="1554407"/>
                </a:lnTo>
                <a:lnTo>
                  <a:pt x="3582694" y="1554494"/>
                </a:lnTo>
                <a:lnTo>
                  <a:pt x="3582459" y="1554671"/>
                </a:lnTo>
                <a:lnTo>
                  <a:pt x="3582459" y="1555200"/>
                </a:lnTo>
                <a:lnTo>
                  <a:pt x="3582694" y="1554494"/>
                </a:lnTo>
                <a:lnTo>
                  <a:pt x="3584580" y="1553083"/>
                </a:lnTo>
                <a:lnTo>
                  <a:pt x="3573710" y="1568959"/>
                </a:lnTo>
                <a:lnTo>
                  <a:pt x="3582724" y="1562873"/>
                </a:lnTo>
                <a:lnTo>
                  <a:pt x="3595979" y="1562344"/>
                </a:lnTo>
                <a:lnTo>
                  <a:pt x="3596775" y="1568166"/>
                </a:lnTo>
                <a:lnTo>
                  <a:pt x="3602872" y="1559698"/>
                </a:lnTo>
                <a:lnTo>
                  <a:pt x="3606849" y="1568430"/>
                </a:lnTo>
                <a:lnTo>
                  <a:pt x="3611090" y="1555465"/>
                </a:lnTo>
                <a:lnTo>
                  <a:pt x="3609500" y="1573722"/>
                </a:lnTo>
                <a:lnTo>
                  <a:pt x="3612416" y="1572134"/>
                </a:lnTo>
                <a:lnTo>
                  <a:pt x="3615332" y="1570282"/>
                </a:lnTo>
                <a:lnTo>
                  <a:pt x="3617983" y="1568166"/>
                </a:lnTo>
                <a:lnTo>
                  <a:pt x="3620634" y="1566049"/>
                </a:lnTo>
                <a:lnTo>
                  <a:pt x="3624876" y="1561551"/>
                </a:lnTo>
                <a:lnTo>
                  <a:pt x="3629118" y="1557582"/>
                </a:lnTo>
                <a:lnTo>
                  <a:pt x="3630973" y="1556523"/>
                </a:lnTo>
                <a:lnTo>
                  <a:pt x="3632564" y="1555729"/>
                </a:lnTo>
                <a:lnTo>
                  <a:pt x="3634155" y="1555465"/>
                </a:lnTo>
                <a:lnTo>
                  <a:pt x="3634685" y="1555465"/>
                </a:lnTo>
                <a:lnTo>
                  <a:pt x="3635215" y="1555729"/>
                </a:lnTo>
                <a:lnTo>
                  <a:pt x="3636541" y="1556523"/>
                </a:lnTo>
                <a:lnTo>
                  <a:pt x="3637601" y="1558375"/>
                </a:lnTo>
                <a:lnTo>
                  <a:pt x="3638396" y="1561285"/>
                </a:lnTo>
                <a:lnTo>
                  <a:pt x="3639457" y="1564990"/>
                </a:lnTo>
                <a:lnTo>
                  <a:pt x="3643964" y="1560227"/>
                </a:lnTo>
                <a:lnTo>
                  <a:pt x="3646350" y="1558375"/>
                </a:lnTo>
                <a:lnTo>
                  <a:pt x="3648736" y="1556258"/>
                </a:lnTo>
                <a:lnTo>
                  <a:pt x="3651122" y="1554671"/>
                </a:lnTo>
                <a:lnTo>
                  <a:pt x="3653507" y="1553613"/>
                </a:lnTo>
                <a:lnTo>
                  <a:pt x="3655628" y="1552554"/>
                </a:lnTo>
                <a:lnTo>
                  <a:pt x="3658279" y="1551760"/>
                </a:lnTo>
                <a:lnTo>
                  <a:pt x="3660400" y="1551232"/>
                </a:lnTo>
                <a:lnTo>
                  <a:pt x="3662786" y="1551232"/>
                </a:lnTo>
                <a:lnTo>
                  <a:pt x="3665437" y="1551496"/>
                </a:lnTo>
                <a:lnTo>
                  <a:pt x="3668088" y="1552025"/>
                </a:lnTo>
                <a:lnTo>
                  <a:pt x="3671005" y="1553083"/>
                </a:lnTo>
                <a:lnTo>
                  <a:pt x="3673921" y="1554142"/>
                </a:lnTo>
                <a:lnTo>
                  <a:pt x="3677102" y="1555729"/>
                </a:lnTo>
                <a:lnTo>
                  <a:pt x="3680548" y="1557582"/>
                </a:lnTo>
                <a:lnTo>
                  <a:pt x="3678693" y="1559698"/>
                </a:lnTo>
                <a:lnTo>
                  <a:pt x="3676572" y="1562080"/>
                </a:lnTo>
                <a:lnTo>
                  <a:pt x="3671800" y="1567371"/>
                </a:lnTo>
                <a:lnTo>
                  <a:pt x="3666498" y="1572663"/>
                </a:lnTo>
                <a:lnTo>
                  <a:pt x="3661461" y="1577691"/>
                </a:lnTo>
                <a:lnTo>
                  <a:pt x="3659605" y="1579807"/>
                </a:lnTo>
                <a:lnTo>
                  <a:pt x="3658279" y="1581660"/>
                </a:lnTo>
                <a:lnTo>
                  <a:pt x="3657219" y="1583247"/>
                </a:lnTo>
                <a:lnTo>
                  <a:pt x="3657219" y="1583777"/>
                </a:lnTo>
                <a:lnTo>
                  <a:pt x="3657219" y="1584306"/>
                </a:lnTo>
                <a:lnTo>
                  <a:pt x="3657484" y="1585099"/>
                </a:lnTo>
                <a:lnTo>
                  <a:pt x="3658014" y="1585364"/>
                </a:lnTo>
                <a:lnTo>
                  <a:pt x="3659605" y="1585628"/>
                </a:lnTo>
                <a:lnTo>
                  <a:pt x="3662521" y="1585364"/>
                </a:lnTo>
                <a:lnTo>
                  <a:pt x="3666763" y="1584306"/>
                </a:lnTo>
                <a:lnTo>
                  <a:pt x="3660400" y="1588804"/>
                </a:lnTo>
                <a:lnTo>
                  <a:pt x="3663847" y="1595154"/>
                </a:lnTo>
                <a:lnTo>
                  <a:pt x="3667558" y="1588539"/>
                </a:lnTo>
                <a:lnTo>
                  <a:pt x="3675246" y="1589333"/>
                </a:lnTo>
                <a:lnTo>
                  <a:pt x="3664377" y="1597535"/>
                </a:lnTo>
                <a:lnTo>
                  <a:pt x="3663847" y="1597535"/>
                </a:lnTo>
                <a:lnTo>
                  <a:pt x="3667028" y="1598593"/>
                </a:lnTo>
                <a:lnTo>
                  <a:pt x="3656689" y="1610500"/>
                </a:lnTo>
                <a:lnTo>
                  <a:pt x="3667293" y="1604150"/>
                </a:lnTo>
                <a:lnTo>
                  <a:pt x="3666233" y="1607854"/>
                </a:lnTo>
                <a:lnTo>
                  <a:pt x="3672330" y="1599652"/>
                </a:lnTo>
                <a:lnTo>
                  <a:pt x="3673921" y="1604150"/>
                </a:lnTo>
                <a:lnTo>
                  <a:pt x="3685850" y="1592243"/>
                </a:lnTo>
                <a:lnTo>
                  <a:pt x="3691683" y="1594625"/>
                </a:lnTo>
                <a:lnTo>
                  <a:pt x="3696455" y="1587746"/>
                </a:lnTo>
                <a:lnTo>
                  <a:pt x="3700696" y="1591979"/>
                </a:lnTo>
                <a:lnTo>
                  <a:pt x="3691153" y="1604150"/>
                </a:lnTo>
                <a:lnTo>
                  <a:pt x="3678693" y="1615793"/>
                </a:lnTo>
                <a:lnTo>
                  <a:pt x="3665437" y="1618967"/>
                </a:lnTo>
                <a:lnTo>
                  <a:pt x="3667309" y="1619746"/>
                </a:lnTo>
                <a:lnTo>
                  <a:pt x="3679287" y="1616057"/>
                </a:lnTo>
                <a:lnTo>
                  <a:pt x="3679826" y="1616852"/>
                </a:lnTo>
                <a:lnTo>
                  <a:pt x="3668519" y="1620249"/>
                </a:lnTo>
                <a:lnTo>
                  <a:pt x="3674981" y="1622937"/>
                </a:lnTo>
                <a:lnTo>
                  <a:pt x="3667558" y="1627170"/>
                </a:lnTo>
                <a:lnTo>
                  <a:pt x="3675776" y="1625582"/>
                </a:lnTo>
                <a:lnTo>
                  <a:pt x="3667823" y="1637224"/>
                </a:lnTo>
                <a:lnTo>
                  <a:pt x="3671535" y="1645692"/>
                </a:lnTo>
                <a:lnTo>
                  <a:pt x="3675511" y="1644633"/>
                </a:lnTo>
                <a:lnTo>
                  <a:pt x="3678427" y="1652836"/>
                </a:lnTo>
                <a:lnTo>
                  <a:pt x="3683995" y="1642252"/>
                </a:lnTo>
                <a:lnTo>
                  <a:pt x="3685320" y="1636960"/>
                </a:lnTo>
                <a:lnTo>
                  <a:pt x="3686911" y="1631933"/>
                </a:lnTo>
                <a:lnTo>
                  <a:pt x="3687971" y="1629816"/>
                </a:lnTo>
                <a:lnTo>
                  <a:pt x="3689032" y="1627699"/>
                </a:lnTo>
                <a:lnTo>
                  <a:pt x="3690622" y="1625847"/>
                </a:lnTo>
                <a:lnTo>
                  <a:pt x="3691948" y="1623995"/>
                </a:lnTo>
                <a:lnTo>
                  <a:pt x="3693539" y="1622407"/>
                </a:lnTo>
                <a:lnTo>
                  <a:pt x="3695129" y="1620819"/>
                </a:lnTo>
                <a:lnTo>
                  <a:pt x="3696985" y="1619497"/>
                </a:lnTo>
                <a:lnTo>
                  <a:pt x="3699106" y="1618438"/>
                </a:lnTo>
                <a:lnTo>
                  <a:pt x="3701492" y="1617380"/>
                </a:lnTo>
                <a:lnTo>
                  <a:pt x="3703348" y="1616057"/>
                </a:lnTo>
                <a:lnTo>
                  <a:pt x="3708650" y="1614734"/>
                </a:lnTo>
                <a:lnTo>
                  <a:pt x="3705203" y="1617909"/>
                </a:lnTo>
                <a:lnTo>
                  <a:pt x="3702552" y="1620555"/>
                </a:lnTo>
                <a:lnTo>
                  <a:pt x="3700431" y="1622937"/>
                </a:lnTo>
                <a:lnTo>
                  <a:pt x="3699106" y="1625053"/>
                </a:lnTo>
                <a:lnTo>
                  <a:pt x="3698045" y="1627170"/>
                </a:lnTo>
                <a:lnTo>
                  <a:pt x="3697515" y="1629022"/>
                </a:lnTo>
                <a:lnTo>
                  <a:pt x="3697250" y="1630874"/>
                </a:lnTo>
                <a:lnTo>
                  <a:pt x="3697250" y="1632726"/>
                </a:lnTo>
                <a:lnTo>
                  <a:pt x="3697780" y="1636695"/>
                </a:lnTo>
                <a:lnTo>
                  <a:pt x="3698576" y="1640929"/>
                </a:lnTo>
                <a:lnTo>
                  <a:pt x="3698576" y="1643575"/>
                </a:lnTo>
                <a:lnTo>
                  <a:pt x="3698045" y="1646485"/>
                </a:lnTo>
                <a:lnTo>
                  <a:pt x="3697780" y="1649925"/>
                </a:lnTo>
                <a:lnTo>
                  <a:pt x="3696985" y="1653629"/>
                </a:lnTo>
                <a:lnTo>
                  <a:pt x="3714482" y="1632726"/>
                </a:lnTo>
                <a:lnTo>
                  <a:pt x="3715542" y="1638018"/>
                </a:lnTo>
                <a:lnTo>
                  <a:pt x="3716073" y="1643575"/>
                </a:lnTo>
                <a:lnTo>
                  <a:pt x="3716338" y="1649131"/>
                </a:lnTo>
                <a:lnTo>
                  <a:pt x="3716338" y="1654688"/>
                </a:lnTo>
                <a:lnTo>
                  <a:pt x="3716073" y="1659980"/>
                </a:lnTo>
                <a:lnTo>
                  <a:pt x="3715542" y="1665272"/>
                </a:lnTo>
                <a:lnTo>
                  <a:pt x="3714217" y="1670299"/>
                </a:lnTo>
                <a:lnTo>
                  <a:pt x="3713156" y="1675062"/>
                </a:lnTo>
                <a:lnTo>
                  <a:pt x="3711036" y="1679824"/>
                </a:lnTo>
                <a:lnTo>
                  <a:pt x="3708915" y="1684058"/>
                </a:lnTo>
                <a:lnTo>
                  <a:pt x="3705999" y="1688291"/>
                </a:lnTo>
                <a:lnTo>
                  <a:pt x="3702817" y="1691731"/>
                </a:lnTo>
                <a:lnTo>
                  <a:pt x="3699106" y="1695171"/>
                </a:lnTo>
                <a:lnTo>
                  <a:pt x="3694599" y="1698081"/>
                </a:lnTo>
                <a:lnTo>
                  <a:pt x="3689562" y="1700463"/>
                </a:lnTo>
                <a:lnTo>
                  <a:pt x="3683730" y="1702580"/>
                </a:lnTo>
                <a:lnTo>
                  <a:pt x="3685055" y="1682999"/>
                </a:lnTo>
                <a:lnTo>
                  <a:pt x="3680018" y="1681147"/>
                </a:lnTo>
                <a:lnTo>
                  <a:pt x="3683995" y="1672151"/>
                </a:lnTo>
                <a:lnTo>
                  <a:pt x="3681609" y="1676120"/>
                </a:lnTo>
                <a:lnTo>
                  <a:pt x="3678958" y="1680089"/>
                </a:lnTo>
                <a:lnTo>
                  <a:pt x="3676042" y="1683529"/>
                </a:lnTo>
                <a:lnTo>
                  <a:pt x="3672860" y="1686704"/>
                </a:lnTo>
                <a:lnTo>
                  <a:pt x="3669414" y="1689350"/>
                </a:lnTo>
                <a:lnTo>
                  <a:pt x="3665437" y="1691996"/>
                </a:lnTo>
                <a:lnTo>
                  <a:pt x="3661461" y="1694113"/>
                </a:lnTo>
                <a:lnTo>
                  <a:pt x="3656954" y="1695964"/>
                </a:lnTo>
                <a:lnTo>
                  <a:pt x="3657484" y="1691202"/>
                </a:lnTo>
                <a:lnTo>
                  <a:pt x="3658279" y="1686704"/>
                </a:lnTo>
                <a:lnTo>
                  <a:pt x="3659075" y="1682735"/>
                </a:lnTo>
                <a:lnTo>
                  <a:pt x="3660135" y="1679031"/>
                </a:lnTo>
                <a:lnTo>
                  <a:pt x="3662256" y="1672151"/>
                </a:lnTo>
                <a:lnTo>
                  <a:pt x="3664377" y="1666066"/>
                </a:lnTo>
                <a:lnTo>
                  <a:pt x="3665172" y="1662626"/>
                </a:lnTo>
                <a:lnTo>
                  <a:pt x="3665437" y="1659715"/>
                </a:lnTo>
                <a:lnTo>
                  <a:pt x="3665437" y="1656540"/>
                </a:lnTo>
                <a:lnTo>
                  <a:pt x="3664907" y="1653365"/>
                </a:lnTo>
                <a:lnTo>
                  <a:pt x="3664112" y="1649925"/>
                </a:lnTo>
                <a:lnTo>
                  <a:pt x="3662256" y="1645956"/>
                </a:lnTo>
                <a:lnTo>
                  <a:pt x="3659870" y="1641987"/>
                </a:lnTo>
                <a:lnTo>
                  <a:pt x="3656689" y="1637754"/>
                </a:lnTo>
                <a:lnTo>
                  <a:pt x="3649001" y="1650983"/>
                </a:lnTo>
                <a:lnTo>
                  <a:pt x="3647675" y="1654688"/>
                </a:lnTo>
                <a:lnTo>
                  <a:pt x="3645819" y="1659186"/>
                </a:lnTo>
                <a:lnTo>
                  <a:pt x="3642638" y="1666594"/>
                </a:lnTo>
                <a:lnTo>
                  <a:pt x="3641313" y="1668182"/>
                </a:lnTo>
                <a:lnTo>
                  <a:pt x="3641047" y="1668182"/>
                </a:lnTo>
                <a:lnTo>
                  <a:pt x="3641047" y="1667917"/>
                </a:lnTo>
                <a:lnTo>
                  <a:pt x="3642108" y="1665007"/>
                </a:lnTo>
                <a:lnTo>
                  <a:pt x="3643964" y="1659186"/>
                </a:lnTo>
                <a:lnTo>
                  <a:pt x="3625671" y="1675326"/>
                </a:lnTo>
                <a:lnTo>
                  <a:pt x="3614007" y="1695171"/>
                </a:lnTo>
                <a:lnTo>
                  <a:pt x="3611090" y="1697817"/>
                </a:lnTo>
                <a:lnTo>
                  <a:pt x="3594919" y="1704961"/>
                </a:lnTo>
                <a:lnTo>
                  <a:pt x="3594744" y="1704519"/>
                </a:lnTo>
                <a:lnTo>
                  <a:pt x="3594107" y="1704625"/>
                </a:lnTo>
                <a:lnTo>
                  <a:pt x="3594107" y="1704890"/>
                </a:lnTo>
                <a:lnTo>
                  <a:pt x="3593579" y="1704890"/>
                </a:lnTo>
                <a:lnTo>
                  <a:pt x="3593316" y="1704890"/>
                </a:lnTo>
                <a:lnTo>
                  <a:pt x="3593052" y="1704890"/>
                </a:lnTo>
                <a:lnTo>
                  <a:pt x="3585410" y="1704890"/>
                </a:lnTo>
                <a:lnTo>
                  <a:pt x="3590417" y="1692984"/>
                </a:lnTo>
                <a:lnTo>
                  <a:pt x="3591208" y="1692984"/>
                </a:lnTo>
                <a:lnTo>
                  <a:pt x="3591231" y="1693038"/>
                </a:lnTo>
                <a:lnTo>
                  <a:pt x="3592798" y="1691996"/>
                </a:lnTo>
                <a:lnTo>
                  <a:pt x="3596244" y="1690408"/>
                </a:lnTo>
                <a:lnTo>
                  <a:pt x="3604463" y="1684322"/>
                </a:lnTo>
                <a:lnTo>
                  <a:pt x="3613741" y="1677443"/>
                </a:lnTo>
                <a:lnTo>
                  <a:pt x="3622490" y="1670034"/>
                </a:lnTo>
                <a:lnTo>
                  <a:pt x="3626201" y="1666594"/>
                </a:lnTo>
                <a:lnTo>
                  <a:pt x="3629383" y="1663419"/>
                </a:lnTo>
                <a:lnTo>
                  <a:pt x="3631504" y="1661038"/>
                </a:lnTo>
                <a:lnTo>
                  <a:pt x="3632034" y="1659715"/>
                </a:lnTo>
                <a:lnTo>
                  <a:pt x="3632299" y="1658921"/>
                </a:lnTo>
                <a:lnTo>
                  <a:pt x="3632299" y="1658127"/>
                </a:lnTo>
                <a:lnTo>
                  <a:pt x="3631769" y="1657599"/>
                </a:lnTo>
                <a:lnTo>
                  <a:pt x="3631239" y="1657334"/>
                </a:lnTo>
                <a:lnTo>
                  <a:pt x="3629913" y="1657069"/>
                </a:lnTo>
                <a:lnTo>
                  <a:pt x="3628587" y="1657334"/>
                </a:lnTo>
                <a:lnTo>
                  <a:pt x="3626467" y="1658127"/>
                </a:lnTo>
                <a:lnTo>
                  <a:pt x="3620899" y="1659715"/>
                </a:lnTo>
                <a:lnTo>
                  <a:pt x="3620634" y="1659715"/>
                </a:lnTo>
                <a:lnTo>
                  <a:pt x="3620634" y="1659980"/>
                </a:lnTo>
                <a:lnTo>
                  <a:pt x="3620369" y="1659980"/>
                </a:lnTo>
                <a:lnTo>
                  <a:pt x="3624081" y="1649925"/>
                </a:lnTo>
                <a:lnTo>
                  <a:pt x="3619574" y="1654158"/>
                </a:lnTo>
                <a:lnTo>
                  <a:pt x="3615332" y="1658127"/>
                </a:lnTo>
                <a:lnTo>
                  <a:pt x="3610560" y="1661567"/>
                </a:lnTo>
                <a:lnTo>
                  <a:pt x="3605788" y="1664478"/>
                </a:lnTo>
                <a:lnTo>
                  <a:pt x="3601281" y="1667124"/>
                </a:lnTo>
                <a:lnTo>
                  <a:pt x="3596510" y="1669769"/>
                </a:lnTo>
                <a:lnTo>
                  <a:pt x="3592003" y="1671886"/>
                </a:lnTo>
                <a:lnTo>
                  <a:pt x="3587231" y="1673474"/>
                </a:lnTo>
                <a:lnTo>
                  <a:pt x="3588821" y="1668976"/>
                </a:lnTo>
                <a:lnTo>
                  <a:pt x="3576361" y="1675326"/>
                </a:lnTo>
                <a:lnTo>
                  <a:pt x="3588291" y="1663949"/>
                </a:lnTo>
                <a:lnTo>
                  <a:pt x="3587761" y="1661832"/>
                </a:lnTo>
                <a:lnTo>
                  <a:pt x="3586966" y="1659980"/>
                </a:lnTo>
                <a:lnTo>
                  <a:pt x="3586701" y="1656540"/>
                </a:lnTo>
                <a:lnTo>
                  <a:pt x="3586435" y="1653894"/>
                </a:lnTo>
                <a:lnTo>
                  <a:pt x="3586170" y="1651777"/>
                </a:lnTo>
                <a:lnTo>
                  <a:pt x="3586170" y="1651513"/>
                </a:lnTo>
                <a:lnTo>
                  <a:pt x="3585640" y="1651513"/>
                </a:lnTo>
                <a:lnTo>
                  <a:pt x="3585375" y="1651777"/>
                </a:lnTo>
                <a:lnTo>
                  <a:pt x="3584315" y="1652836"/>
                </a:lnTo>
                <a:lnTo>
                  <a:pt x="3582459" y="1656011"/>
                </a:lnTo>
                <a:lnTo>
                  <a:pt x="3578482" y="1661302"/>
                </a:lnTo>
                <a:lnTo>
                  <a:pt x="3574506" y="1658392"/>
                </a:lnTo>
                <a:lnTo>
                  <a:pt x="3567348" y="1667653"/>
                </a:lnTo>
                <a:lnTo>
                  <a:pt x="3567348" y="1666330"/>
                </a:lnTo>
                <a:lnTo>
                  <a:pt x="3562340" y="1669965"/>
                </a:lnTo>
                <a:lnTo>
                  <a:pt x="3562482" y="1669965"/>
                </a:lnTo>
                <a:lnTo>
                  <a:pt x="3560901" y="1671023"/>
                </a:lnTo>
                <a:lnTo>
                  <a:pt x="3550886" y="1674727"/>
                </a:lnTo>
                <a:lnTo>
                  <a:pt x="3547197" y="1676579"/>
                </a:lnTo>
                <a:lnTo>
                  <a:pt x="3537446" y="1676579"/>
                </a:lnTo>
                <a:lnTo>
                  <a:pt x="3529540" y="1677902"/>
                </a:lnTo>
                <a:lnTo>
                  <a:pt x="3529013" y="1677902"/>
                </a:lnTo>
                <a:lnTo>
                  <a:pt x="3536622" y="1674018"/>
                </a:lnTo>
                <a:lnTo>
                  <a:pt x="3525991" y="1678501"/>
                </a:lnTo>
                <a:lnTo>
                  <a:pt x="3524931" y="1675326"/>
                </a:lnTo>
                <a:lnTo>
                  <a:pt x="3518833" y="1677443"/>
                </a:lnTo>
                <a:lnTo>
                  <a:pt x="3513001" y="1678766"/>
                </a:lnTo>
                <a:lnTo>
                  <a:pt x="3507169" y="1680353"/>
                </a:lnTo>
                <a:lnTo>
                  <a:pt x="3501336" y="1680883"/>
                </a:lnTo>
                <a:lnTo>
                  <a:pt x="3496299" y="1681147"/>
                </a:lnTo>
                <a:lnTo>
                  <a:pt x="3493648" y="1681147"/>
                </a:lnTo>
                <a:lnTo>
                  <a:pt x="3491262" y="1680883"/>
                </a:lnTo>
                <a:lnTo>
                  <a:pt x="3489141" y="1680353"/>
                </a:lnTo>
                <a:lnTo>
                  <a:pt x="3487020" y="1679824"/>
                </a:lnTo>
                <a:lnTo>
                  <a:pt x="3485430" y="1678766"/>
                </a:lnTo>
                <a:lnTo>
                  <a:pt x="3483839" y="1677707"/>
                </a:lnTo>
                <a:lnTo>
                  <a:pt x="3478802" y="1682205"/>
                </a:lnTo>
                <a:lnTo>
                  <a:pt x="3474560" y="1685645"/>
                </a:lnTo>
                <a:lnTo>
                  <a:pt x="3470319" y="1688821"/>
                </a:lnTo>
                <a:lnTo>
                  <a:pt x="3466607" y="1691202"/>
                </a:lnTo>
                <a:lnTo>
                  <a:pt x="3462896" y="1693054"/>
                </a:lnTo>
                <a:lnTo>
                  <a:pt x="3459980" y="1694377"/>
                </a:lnTo>
                <a:lnTo>
                  <a:pt x="3457328" y="1695171"/>
                </a:lnTo>
                <a:lnTo>
                  <a:pt x="3455208" y="1695436"/>
                </a:lnTo>
                <a:lnTo>
                  <a:pt x="3453087" y="1695436"/>
                </a:lnTo>
                <a:lnTo>
                  <a:pt x="3451496" y="1694906"/>
                </a:lnTo>
                <a:lnTo>
                  <a:pt x="3450171" y="1694113"/>
                </a:lnTo>
                <a:lnTo>
                  <a:pt x="3449110" y="1693054"/>
                </a:lnTo>
                <a:lnTo>
                  <a:pt x="3448315" y="1691202"/>
                </a:lnTo>
                <a:lnTo>
                  <a:pt x="3448050" y="1689350"/>
                </a:lnTo>
                <a:lnTo>
                  <a:pt x="3448050" y="1686968"/>
                </a:lnTo>
                <a:lnTo>
                  <a:pt x="3448050" y="1684587"/>
                </a:lnTo>
                <a:lnTo>
                  <a:pt x="3448580" y="1682205"/>
                </a:lnTo>
                <a:lnTo>
                  <a:pt x="3449110" y="1679031"/>
                </a:lnTo>
                <a:lnTo>
                  <a:pt x="3450436" y="1676120"/>
                </a:lnTo>
                <a:lnTo>
                  <a:pt x="3451496" y="1672945"/>
                </a:lnTo>
                <a:lnTo>
                  <a:pt x="3453087" y="1669769"/>
                </a:lnTo>
                <a:lnTo>
                  <a:pt x="3454677" y="1666594"/>
                </a:lnTo>
                <a:lnTo>
                  <a:pt x="3456798" y="1662890"/>
                </a:lnTo>
                <a:lnTo>
                  <a:pt x="3459184" y="1659715"/>
                </a:lnTo>
                <a:lnTo>
                  <a:pt x="3461570" y="1656275"/>
                </a:lnTo>
                <a:lnTo>
                  <a:pt x="3464221" y="1653100"/>
                </a:lnTo>
                <a:lnTo>
                  <a:pt x="3467137" y="1649396"/>
                </a:lnTo>
                <a:lnTo>
                  <a:pt x="3470054" y="1646220"/>
                </a:lnTo>
                <a:lnTo>
                  <a:pt x="3473235" y="1643310"/>
                </a:lnTo>
                <a:lnTo>
                  <a:pt x="3476946" y="1640400"/>
                </a:lnTo>
                <a:lnTo>
                  <a:pt x="3480393" y="1637489"/>
                </a:lnTo>
                <a:lnTo>
                  <a:pt x="3484104" y="1635108"/>
                </a:lnTo>
                <a:lnTo>
                  <a:pt x="3475356" y="1636431"/>
                </a:lnTo>
                <a:lnTo>
                  <a:pt x="3466342" y="1638018"/>
                </a:lnTo>
                <a:lnTo>
                  <a:pt x="3457328" y="1640135"/>
                </a:lnTo>
                <a:lnTo>
                  <a:pt x="3448845" y="1642781"/>
                </a:lnTo>
                <a:lnTo>
                  <a:pt x="3448845" y="1639077"/>
                </a:lnTo>
                <a:lnTo>
                  <a:pt x="3449375" y="1635902"/>
                </a:lnTo>
                <a:lnTo>
                  <a:pt x="3450966" y="1633785"/>
                </a:lnTo>
                <a:lnTo>
                  <a:pt x="3452557" y="1631668"/>
                </a:lnTo>
                <a:lnTo>
                  <a:pt x="3454147" y="1630345"/>
                </a:lnTo>
                <a:lnTo>
                  <a:pt x="3456268" y="1629287"/>
                </a:lnTo>
                <a:lnTo>
                  <a:pt x="3458389" y="1629022"/>
                </a:lnTo>
                <a:lnTo>
                  <a:pt x="3459980" y="1628757"/>
                </a:lnTo>
                <a:lnTo>
                  <a:pt x="3461835" y="1629022"/>
                </a:lnTo>
                <a:lnTo>
                  <a:pt x="3463426" y="1629287"/>
                </a:lnTo>
                <a:lnTo>
                  <a:pt x="3464221" y="1629816"/>
                </a:lnTo>
                <a:lnTo>
                  <a:pt x="3464751" y="1630874"/>
                </a:lnTo>
                <a:lnTo>
                  <a:pt x="3464486" y="1631668"/>
                </a:lnTo>
                <a:lnTo>
                  <a:pt x="3463691" y="1632462"/>
                </a:lnTo>
                <a:lnTo>
                  <a:pt x="3461835" y="1633255"/>
                </a:lnTo>
                <a:lnTo>
                  <a:pt x="3458919" y="1634314"/>
                </a:lnTo>
                <a:lnTo>
                  <a:pt x="3467137" y="1634314"/>
                </a:lnTo>
                <a:lnTo>
                  <a:pt x="3468198" y="1633255"/>
                </a:lnTo>
                <a:lnTo>
                  <a:pt x="3480393" y="1607854"/>
                </a:lnTo>
                <a:lnTo>
                  <a:pt x="3501866" y="1606796"/>
                </a:lnTo>
                <a:lnTo>
                  <a:pt x="3496564" y="1606531"/>
                </a:lnTo>
                <a:lnTo>
                  <a:pt x="3499480" y="1598858"/>
                </a:lnTo>
                <a:lnTo>
                  <a:pt x="3497625" y="1598858"/>
                </a:lnTo>
                <a:lnTo>
                  <a:pt x="3496564" y="1597271"/>
                </a:lnTo>
                <a:lnTo>
                  <a:pt x="3498950" y="1594360"/>
                </a:lnTo>
                <a:lnTo>
                  <a:pt x="3496299" y="1594889"/>
                </a:lnTo>
                <a:lnTo>
                  <a:pt x="3494178" y="1594889"/>
                </a:lnTo>
                <a:lnTo>
                  <a:pt x="3492323" y="1594889"/>
                </a:lnTo>
                <a:lnTo>
                  <a:pt x="3491527" y="1594360"/>
                </a:lnTo>
                <a:lnTo>
                  <a:pt x="3490997" y="1593567"/>
                </a:lnTo>
                <a:lnTo>
                  <a:pt x="3490732" y="1592243"/>
                </a:lnTo>
                <a:lnTo>
                  <a:pt x="3490997" y="1591185"/>
                </a:lnTo>
                <a:lnTo>
                  <a:pt x="3491527" y="1589598"/>
                </a:lnTo>
                <a:lnTo>
                  <a:pt x="3492057" y="1588539"/>
                </a:lnTo>
                <a:lnTo>
                  <a:pt x="3493383" y="1586952"/>
                </a:lnTo>
                <a:lnTo>
                  <a:pt x="3496034" y="1584306"/>
                </a:lnTo>
                <a:lnTo>
                  <a:pt x="3497625" y="1582983"/>
                </a:lnTo>
                <a:lnTo>
                  <a:pt x="3499215" y="1581924"/>
                </a:lnTo>
                <a:lnTo>
                  <a:pt x="3500806" y="1581131"/>
                </a:lnTo>
                <a:lnTo>
                  <a:pt x="3502662" y="1580866"/>
                </a:lnTo>
                <a:lnTo>
                  <a:pt x="3503192" y="1562344"/>
                </a:lnTo>
                <a:lnTo>
                  <a:pt x="3514857" y="1537472"/>
                </a:lnTo>
                <a:lnTo>
                  <a:pt x="3515917" y="1534297"/>
                </a:lnTo>
                <a:lnTo>
                  <a:pt x="3516978" y="1531387"/>
                </a:lnTo>
                <a:lnTo>
                  <a:pt x="3518303" y="1529005"/>
                </a:lnTo>
                <a:lnTo>
                  <a:pt x="3519363" y="1526624"/>
                </a:lnTo>
                <a:lnTo>
                  <a:pt x="3521749" y="1523449"/>
                </a:lnTo>
                <a:lnTo>
                  <a:pt x="3523870" y="1520803"/>
                </a:lnTo>
                <a:lnTo>
                  <a:pt x="3525726" y="1518422"/>
                </a:lnTo>
                <a:lnTo>
                  <a:pt x="3526256" y="1517363"/>
                </a:lnTo>
                <a:lnTo>
                  <a:pt x="3526521" y="1516040"/>
                </a:lnTo>
                <a:lnTo>
                  <a:pt x="3526786" y="1514982"/>
                </a:lnTo>
                <a:lnTo>
                  <a:pt x="3526786" y="1513659"/>
                </a:lnTo>
                <a:lnTo>
                  <a:pt x="3526521" y="1512336"/>
                </a:lnTo>
                <a:lnTo>
                  <a:pt x="3525991" y="1510484"/>
                </a:lnTo>
                <a:lnTo>
                  <a:pt x="3529438" y="1508102"/>
                </a:lnTo>
                <a:lnTo>
                  <a:pt x="3533149" y="1505457"/>
                </a:lnTo>
                <a:lnTo>
                  <a:pt x="3536861" y="1502281"/>
                </a:lnTo>
                <a:lnTo>
                  <a:pt x="3540042" y="1498842"/>
                </a:lnTo>
                <a:lnTo>
                  <a:pt x="3542693" y="1495137"/>
                </a:lnTo>
                <a:lnTo>
                  <a:pt x="3545344" y="1491698"/>
                </a:lnTo>
                <a:lnTo>
                  <a:pt x="3547995" y="1487995"/>
                </a:lnTo>
                <a:lnTo>
                  <a:pt x="3553032" y="1480056"/>
                </a:lnTo>
                <a:lnTo>
                  <a:pt x="3558334" y="1471854"/>
                </a:lnTo>
                <a:lnTo>
                  <a:pt x="3560985" y="1467885"/>
                </a:lnTo>
                <a:lnTo>
                  <a:pt x="3564166" y="1464180"/>
                </a:lnTo>
                <a:lnTo>
                  <a:pt x="3567613" y="1460740"/>
                </a:lnTo>
                <a:lnTo>
                  <a:pt x="3571589" y="1457036"/>
                </a:lnTo>
                <a:lnTo>
                  <a:pt x="3575831" y="1453862"/>
                </a:lnTo>
                <a:lnTo>
                  <a:pt x="3580868" y="1450952"/>
                </a:lnTo>
                <a:close/>
                <a:moveTo>
                  <a:pt x="1033465" y="1449955"/>
                </a:moveTo>
                <a:lnTo>
                  <a:pt x="1030254" y="1453849"/>
                </a:lnTo>
                <a:lnTo>
                  <a:pt x="1027113" y="1455667"/>
                </a:lnTo>
                <a:lnTo>
                  <a:pt x="1033465" y="1449955"/>
                </a:lnTo>
                <a:close/>
                <a:moveTo>
                  <a:pt x="1036134" y="1447554"/>
                </a:moveTo>
                <a:lnTo>
                  <a:pt x="1033465" y="1449955"/>
                </a:lnTo>
                <a:lnTo>
                  <a:pt x="1034966" y="1448134"/>
                </a:lnTo>
                <a:lnTo>
                  <a:pt x="1036134" y="1447554"/>
                </a:lnTo>
                <a:close/>
                <a:moveTo>
                  <a:pt x="5880894" y="1445417"/>
                </a:moveTo>
                <a:lnTo>
                  <a:pt x="5884863" y="1450925"/>
                </a:lnTo>
                <a:lnTo>
                  <a:pt x="5881688" y="1447252"/>
                </a:lnTo>
                <a:lnTo>
                  <a:pt x="5880894" y="1445417"/>
                </a:lnTo>
                <a:close/>
                <a:moveTo>
                  <a:pt x="5867400" y="1442988"/>
                </a:moveTo>
                <a:lnTo>
                  <a:pt x="5868988" y="1444576"/>
                </a:lnTo>
                <a:lnTo>
                  <a:pt x="5867400" y="1443214"/>
                </a:lnTo>
                <a:lnTo>
                  <a:pt x="5867400" y="1442988"/>
                </a:lnTo>
                <a:close/>
                <a:moveTo>
                  <a:pt x="1087910" y="1442967"/>
                </a:moveTo>
                <a:lnTo>
                  <a:pt x="1089026" y="1443221"/>
                </a:lnTo>
                <a:lnTo>
                  <a:pt x="1081496" y="1448301"/>
                </a:lnTo>
                <a:lnTo>
                  <a:pt x="1084564" y="1452620"/>
                </a:lnTo>
                <a:lnTo>
                  <a:pt x="1084285" y="1452874"/>
                </a:lnTo>
                <a:lnTo>
                  <a:pt x="1068388" y="1462016"/>
                </a:lnTo>
                <a:lnTo>
                  <a:pt x="1072014" y="1450334"/>
                </a:lnTo>
                <a:lnTo>
                  <a:pt x="1087910" y="1442967"/>
                </a:lnTo>
                <a:close/>
                <a:moveTo>
                  <a:pt x="1068388" y="1442966"/>
                </a:moveTo>
                <a:lnTo>
                  <a:pt x="1056746" y="1455750"/>
                </a:lnTo>
                <a:lnTo>
                  <a:pt x="1058334" y="1466707"/>
                </a:lnTo>
                <a:lnTo>
                  <a:pt x="1046428" y="1485229"/>
                </a:lnTo>
                <a:lnTo>
                  <a:pt x="1033727" y="1484446"/>
                </a:lnTo>
                <a:lnTo>
                  <a:pt x="1043517" y="1485490"/>
                </a:lnTo>
                <a:lnTo>
                  <a:pt x="1036109" y="1487055"/>
                </a:lnTo>
                <a:lnTo>
                  <a:pt x="1038755" y="1487577"/>
                </a:lnTo>
                <a:lnTo>
                  <a:pt x="1023673" y="1486533"/>
                </a:lnTo>
                <a:lnTo>
                  <a:pt x="1035844" y="1474794"/>
                </a:lnTo>
                <a:lnTo>
                  <a:pt x="1025261" y="1477403"/>
                </a:lnTo>
                <a:lnTo>
                  <a:pt x="1029759" y="1471924"/>
                </a:lnTo>
                <a:lnTo>
                  <a:pt x="1033992" y="1469576"/>
                </a:lnTo>
                <a:lnTo>
                  <a:pt x="1037722" y="1467204"/>
                </a:lnTo>
                <a:lnTo>
                  <a:pt x="1041083" y="1463602"/>
                </a:lnTo>
                <a:lnTo>
                  <a:pt x="1042183" y="1464366"/>
                </a:lnTo>
                <a:lnTo>
                  <a:pt x="1042194" y="1464359"/>
                </a:lnTo>
                <a:lnTo>
                  <a:pt x="1041136" y="1463054"/>
                </a:lnTo>
                <a:lnTo>
                  <a:pt x="1052778" y="1453402"/>
                </a:lnTo>
                <a:lnTo>
                  <a:pt x="1031346" y="1461749"/>
                </a:lnTo>
                <a:lnTo>
                  <a:pt x="1046692" y="1453402"/>
                </a:lnTo>
                <a:lnTo>
                  <a:pt x="1055953" y="1449749"/>
                </a:lnTo>
                <a:lnTo>
                  <a:pt x="1050925" y="1447141"/>
                </a:lnTo>
                <a:lnTo>
                  <a:pt x="1058069" y="1443749"/>
                </a:lnTo>
                <a:lnTo>
                  <a:pt x="1067065" y="1443227"/>
                </a:lnTo>
                <a:lnTo>
                  <a:pt x="1068388" y="1442966"/>
                </a:lnTo>
                <a:close/>
                <a:moveTo>
                  <a:pt x="5862638" y="1439813"/>
                </a:moveTo>
                <a:lnTo>
                  <a:pt x="5863273" y="1440664"/>
                </a:lnTo>
                <a:lnTo>
                  <a:pt x="5867401" y="1447751"/>
                </a:lnTo>
                <a:lnTo>
                  <a:pt x="5863273" y="1442932"/>
                </a:lnTo>
                <a:lnTo>
                  <a:pt x="5864861" y="1443782"/>
                </a:lnTo>
                <a:lnTo>
                  <a:pt x="5862638" y="1439813"/>
                </a:lnTo>
                <a:close/>
                <a:moveTo>
                  <a:pt x="307976" y="1439797"/>
                </a:moveTo>
                <a:lnTo>
                  <a:pt x="307703" y="1440048"/>
                </a:lnTo>
                <a:lnTo>
                  <a:pt x="300038" y="1444560"/>
                </a:lnTo>
                <a:lnTo>
                  <a:pt x="307976" y="1439797"/>
                </a:lnTo>
                <a:close/>
                <a:moveTo>
                  <a:pt x="274638" y="1439797"/>
                </a:moveTo>
                <a:lnTo>
                  <a:pt x="271441" y="1445618"/>
                </a:lnTo>
                <a:lnTo>
                  <a:pt x="266112" y="1448529"/>
                </a:lnTo>
                <a:lnTo>
                  <a:pt x="261050" y="1451175"/>
                </a:lnTo>
                <a:lnTo>
                  <a:pt x="251991" y="1454614"/>
                </a:lnTo>
                <a:lnTo>
                  <a:pt x="236538" y="1460435"/>
                </a:lnTo>
                <a:lnTo>
                  <a:pt x="248527" y="1453820"/>
                </a:lnTo>
                <a:lnTo>
                  <a:pt x="254655" y="1450381"/>
                </a:lnTo>
                <a:lnTo>
                  <a:pt x="260517" y="1446941"/>
                </a:lnTo>
                <a:lnTo>
                  <a:pt x="274638" y="1439797"/>
                </a:lnTo>
                <a:close/>
                <a:moveTo>
                  <a:pt x="1087439" y="1436617"/>
                </a:moveTo>
                <a:lnTo>
                  <a:pt x="1086884" y="1437161"/>
                </a:lnTo>
                <a:lnTo>
                  <a:pt x="1069976" y="1446142"/>
                </a:lnTo>
                <a:lnTo>
                  <a:pt x="1074688" y="1438794"/>
                </a:lnTo>
                <a:lnTo>
                  <a:pt x="1087439" y="1436617"/>
                </a:lnTo>
                <a:close/>
                <a:moveTo>
                  <a:pt x="2565762" y="1436062"/>
                </a:moveTo>
                <a:lnTo>
                  <a:pt x="2584022" y="1436062"/>
                </a:lnTo>
                <a:lnTo>
                  <a:pt x="2602016" y="1436062"/>
                </a:lnTo>
                <a:lnTo>
                  <a:pt x="2620276" y="1436326"/>
                </a:lnTo>
                <a:lnTo>
                  <a:pt x="2617365" y="1443468"/>
                </a:lnTo>
                <a:lnTo>
                  <a:pt x="2614719" y="1451669"/>
                </a:lnTo>
                <a:lnTo>
                  <a:pt x="2611808" y="1460661"/>
                </a:lnTo>
                <a:lnTo>
                  <a:pt x="2609161" y="1470448"/>
                </a:lnTo>
                <a:lnTo>
                  <a:pt x="2603604" y="1491344"/>
                </a:lnTo>
                <a:lnTo>
                  <a:pt x="2598047" y="1512769"/>
                </a:lnTo>
                <a:lnTo>
                  <a:pt x="2595271" y="1522607"/>
                </a:lnTo>
                <a:lnTo>
                  <a:pt x="2596154" y="1522162"/>
                </a:lnTo>
                <a:lnTo>
                  <a:pt x="2599882" y="1521360"/>
                </a:lnTo>
                <a:lnTo>
                  <a:pt x="2603875" y="1520825"/>
                </a:lnTo>
                <a:lnTo>
                  <a:pt x="2608667" y="1521092"/>
                </a:lnTo>
                <a:lnTo>
                  <a:pt x="2623044" y="1521627"/>
                </a:lnTo>
                <a:lnTo>
                  <a:pt x="2628901" y="1537950"/>
                </a:lnTo>
                <a:lnTo>
                  <a:pt x="2617453" y="1544639"/>
                </a:lnTo>
                <a:lnTo>
                  <a:pt x="2590992" y="1537201"/>
                </a:lnTo>
                <a:lnTo>
                  <a:pt x="2589050" y="1543188"/>
                </a:lnTo>
                <a:lnTo>
                  <a:pt x="2585610" y="1552181"/>
                </a:lnTo>
                <a:lnTo>
                  <a:pt x="2582169" y="1560116"/>
                </a:lnTo>
                <a:lnTo>
                  <a:pt x="2580317" y="1564084"/>
                </a:lnTo>
                <a:lnTo>
                  <a:pt x="2578729" y="1567258"/>
                </a:lnTo>
                <a:lnTo>
                  <a:pt x="2576612" y="1570433"/>
                </a:lnTo>
                <a:lnTo>
                  <a:pt x="2574760" y="1573078"/>
                </a:lnTo>
                <a:lnTo>
                  <a:pt x="2572907" y="1575458"/>
                </a:lnTo>
                <a:lnTo>
                  <a:pt x="2570790" y="1577574"/>
                </a:lnTo>
                <a:lnTo>
                  <a:pt x="2579523" y="1575194"/>
                </a:lnTo>
                <a:lnTo>
                  <a:pt x="2583228" y="1575458"/>
                </a:lnTo>
                <a:lnTo>
                  <a:pt x="2586933" y="1575987"/>
                </a:lnTo>
                <a:lnTo>
                  <a:pt x="2590108" y="1576781"/>
                </a:lnTo>
                <a:lnTo>
                  <a:pt x="2593019" y="1577839"/>
                </a:lnTo>
                <a:lnTo>
                  <a:pt x="2595401" y="1578897"/>
                </a:lnTo>
                <a:lnTo>
                  <a:pt x="2597782" y="1580219"/>
                </a:lnTo>
                <a:lnTo>
                  <a:pt x="2599370" y="1581277"/>
                </a:lnTo>
                <a:lnTo>
                  <a:pt x="2601223" y="1583129"/>
                </a:lnTo>
                <a:lnTo>
                  <a:pt x="2602546" y="1584451"/>
                </a:lnTo>
                <a:lnTo>
                  <a:pt x="2603604" y="1586303"/>
                </a:lnTo>
                <a:lnTo>
                  <a:pt x="2604133" y="1587890"/>
                </a:lnTo>
                <a:lnTo>
                  <a:pt x="2604663" y="1590007"/>
                </a:lnTo>
                <a:lnTo>
                  <a:pt x="2604927" y="1592122"/>
                </a:lnTo>
                <a:lnTo>
                  <a:pt x="2604927" y="1594238"/>
                </a:lnTo>
                <a:lnTo>
                  <a:pt x="2604927" y="1596619"/>
                </a:lnTo>
                <a:lnTo>
                  <a:pt x="2604663" y="1598471"/>
                </a:lnTo>
                <a:lnTo>
                  <a:pt x="2603604" y="1603232"/>
                </a:lnTo>
                <a:lnTo>
                  <a:pt x="2601752" y="1607993"/>
                </a:lnTo>
                <a:lnTo>
                  <a:pt x="2599106" y="1613019"/>
                </a:lnTo>
                <a:lnTo>
                  <a:pt x="2596459" y="1617515"/>
                </a:lnTo>
                <a:lnTo>
                  <a:pt x="2593284" y="1622541"/>
                </a:lnTo>
                <a:lnTo>
                  <a:pt x="2589844" y="1627038"/>
                </a:lnTo>
                <a:lnTo>
                  <a:pt x="2585874" y="1631799"/>
                </a:lnTo>
                <a:lnTo>
                  <a:pt x="2582169" y="1635766"/>
                </a:lnTo>
                <a:lnTo>
                  <a:pt x="2592225" y="1629683"/>
                </a:lnTo>
                <a:lnTo>
                  <a:pt x="2600693" y="1624657"/>
                </a:lnTo>
                <a:lnTo>
                  <a:pt x="2604398" y="1622805"/>
                </a:lnTo>
                <a:lnTo>
                  <a:pt x="2608103" y="1621483"/>
                </a:lnTo>
                <a:lnTo>
                  <a:pt x="2611543" y="1620425"/>
                </a:lnTo>
                <a:lnTo>
                  <a:pt x="2614454" y="1619896"/>
                </a:lnTo>
                <a:lnTo>
                  <a:pt x="2617629" y="1620161"/>
                </a:lnTo>
                <a:lnTo>
                  <a:pt x="2620540" y="1620954"/>
                </a:lnTo>
                <a:lnTo>
                  <a:pt x="2623451" y="1622277"/>
                </a:lnTo>
                <a:lnTo>
                  <a:pt x="2626097" y="1624657"/>
                </a:lnTo>
                <a:lnTo>
                  <a:pt x="2629008" y="1627567"/>
                </a:lnTo>
                <a:lnTo>
                  <a:pt x="2631919" y="1631535"/>
                </a:lnTo>
                <a:lnTo>
                  <a:pt x="2635095" y="1635766"/>
                </a:lnTo>
                <a:lnTo>
                  <a:pt x="2636082" y="1637650"/>
                </a:lnTo>
                <a:lnTo>
                  <a:pt x="2636153" y="1637883"/>
                </a:lnTo>
                <a:lnTo>
                  <a:pt x="2638006" y="1641321"/>
                </a:lnTo>
                <a:lnTo>
                  <a:pt x="2636082" y="1637650"/>
                </a:lnTo>
                <a:lnTo>
                  <a:pt x="2635095" y="1634444"/>
                </a:lnTo>
                <a:lnTo>
                  <a:pt x="2633772" y="1631005"/>
                </a:lnTo>
                <a:lnTo>
                  <a:pt x="2633242" y="1627831"/>
                </a:lnTo>
                <a:lnTo>
                  <a:pt x="2632978" y="1624657"/>
                </a:lnTo>
                <a:lnTo>
                  <a:pt x="2633242" y="1621483"/>
                </a:lnTo>
                <a:lnTo>
                  <a:pt x="2633507" y="1618573"/>
                </a:lnTo>
                <a:lnTo>
                  <a:pt x="2634301" y="1615928"/>
                </a:lnTo>
                <a:lnTo>
                  <a:pt x="2635624" y="1613019"/>
                </a:lnTo>
                <a:lnTo>
                  <a:pt x="2636947" y="1610373"/>
                </a:lnTo>
                <a:lnTo>
                  <a:pt x="2638800" y="1607993"/>
                </a:lnTo>
                <a:lnTo>
                  <a:pt x="2641181" y="1605348"/>
                </a:lnTo>
                <a:lnTo>
                  <a:pt x="2643828" y="1603232"/>
                </a:lnTo>
                <a:lnTo>
                  <a:pt x="2646738" y="1600851"/>
                </a:lnTo>
                <a:lnTo>
                  <a:pt x="2649914" y="1598735"/>
                </a:lnTo>
                <a:lnTo>
                  <a:pt x="2653883" y="1596884"/>
                </a:lnTo>
                <a:lnTo>
                  <a:pt x="2654677" y="1597677"/>
                </a:lnTo>
                <a:lnTo>
                  <a:pt x="2655736" y="1598735"/>
                </a:lnTo>
                <a:lnTo>
                  <a:pt x="2658647" y="1602438"/>
                </a:lnTo>
                <a:lnTo>
                  <a:pt x="2665262" y="1610903"/>
                </a:lnTo>
                <a:lnTo>
                  <a:pt x="2667909" y="1613812"/>
                </a:lnTo>
                <a:lnTo>
                  <a:pt x="2668703" y="1614870"/>
                </a:lnTo>
                <a:lnTo>
                  <a:pt x="2668726" y="1614886"/>
                </a:lnTo>
                <a:lnTo>
                  <a:pt x="2682199" y="1744216"/>
                </a:lnTo>
                <a:lnTo>
                  <a:pt x="2697018" y="1882291"/>
                </a:lnTo>
                <a:lnTo>
                  <a:pt x="2712101" y="2023802"/>
                </a:lnTo>
                <a:lnTo>
                  <a:pt x="2727979" y="2167962"/>
                </a:lnTo>
                <a:lnTo>
                  <a:pt x="2724010" y="2170340"/>
                </a:lnTo>
                <a:lnTo>
                  <a:pt x="2706280" y="2180391"/>
                </a:lnTo>
                <a:lnTo>
                  <a:pt x="2698605" y="2185418"/>
                </a:lnTo>
                <a:lnTo>
                  <a:pt x="2695165" y="2187532"/>
                </a:lnTo>
                <a:lnTo>
                  <a:pt x="2692254" y="2189912"/>
                </a:lnTo>
                <a:lnTo>
                  <a:pt x="2689608" y="2192557"/>
                </a:lnTo>
                <a:lnTo>
                  <a:pt x="2687491" y="2194938"/>
                </a:lnTo>
                <a:lnTo>
                  <a:pt x="2685903" y="2197582"/>
                </a:lnTo>
                <a:lnTo>
                  <a:pt x="2685109" y="2200227"/>
                </a:lnTo>
                <a:lnTo>
                  <a:pt x="2685109" y="2200732"/>
                </a:lnTo>
                <a:lnTo>
                  <a:pt x="2687638" y="2198626"/>
                </a:lnTo>
                <a:lnTo>
                  <a:pt x="2687349" y="2198882"/>
                </a:lnTo>
                <a:lnTo>
                  <a:pt x="2685109" y="2200744"/>
                </a:lnTo>
                <a:lnTo>
                  <a:pt x="2685109" y="2202873"/>
                </a:lnTo>
                <a:lnTo>
                  <a:pt x="2685109" y="2204458"/>
                </a:lnTo>
                <a:lnTo>
                  <a:pt x="2685374" y="2205781"/>
                </a:lnTo>
                <a:lnTo>
                  <a:pt x="2686962" y="2208690"/>
                </a:lnTo>
                <a:lnTo>
                  <a:pt x="2689079" y="2211863"/>
                </a:lnTo>
                <a:lnTo>
                  <a:pt x="2686962" y="2223768"/>
                </a:lnTo>
                <a:lnTo>
                  <a:pt x="2685374" y="2230908"/>
                </a:lnTo>
                <a:lnTo>
                  <a:pt x="2683786" y="2237785"/>
                </a:lnTo>
                <a:lnTo>
                  <a:pt x="2682728" y="2240696"/>
                </a:lnTo>
                <a:lnTo>
                  <a:pt x="2681934" y="2243075"/>
                </a:lnTo>
                <a:lnTo>
                  <a:pt x="2681140" y="2244930"/>
                </a:lnTo>
                <a:lnTo>
                  <a:pt x="2679817" y="2245985"/>
                </a:lnTo>
                <a:lnTo>
                  <a:pt x="2679288" y="2245985"/>
                </a:lnTo>
                <a:lnTo>
                  <a:pt x="2678758" y="2245985"/>
                </a:lnTo>
                <a:lnTo>
                  <a:pt x="2678229" y="2245722"/>
                </a:lnTo>
                <a:lnTo>
                  <a:pt x="2677435" y="2245194"/>
                </a:lnTo>
                <a:lnTo>
                  <a:pt x="2676112" y="2243341"/>
                </a:lnTo>
                <a:lnTo>
                  <a:pt x="2674524" y="2239903"/>
                </a:lnTo>
                <a:lnTo>
                  <a:pt x="2664998" y="2255244"/>
                </a:lnTo>
                <a:lnTo>
                  <a:pt x="2659970" y="2262915"/>
                </a:lnTo>
                <a:lnTo>
                  <a:pt x="2657324" y="2266618"/>
                </a:lnTo>
                <a:lnTo>
                  <a:pt x="2654413" y="2270057"/>
                </a:lnTo>
                <a:lnTo>
                  <a:pt x="2652560" y="2270850"/>
                </a:lnTo>
                <a:lnTo>
                  <a:pt x="2647797" y="2277461"/>
                </a:lnTo>
                <a:lnTo>
                  <a:pt x="2643298" y="2284328"/>
                </a:lnTo>
                <a:lnTo>
                  <a:pt x="2638270" y="2291209"/>
                </a:lnTo>
                <a:lnTo>
                  <a:pt x="2633772" y="2297031"/>
                </a:lnTo>
                <a:lnTo>
                  <a:pt x="2631655" y="2299678"/>
                </a:lnTo>
                <a:lnTo>
                  <a:pt x="2629802" y="2301793"/>
                </a:lnTo>
                <a:lnTo>
                  <a:pt x="2627950" y="2303115"/>
                </a:lnTo>
                <a:lnTo>
                  <a:pt x="2626097" y="2304441"/>
                </a:lnTo>
                <a:lnTo>
                  <a:pt x="2624510" y="2304703"/>
                </a:lnTo>
                <a:lnTo>
                  <a:pt x="2623716" y="2304441"/>
                </a:lnTo>
                <a:lnTo>
                  <a:pt x="2623187" y="2304173"/>
                </a:lnTo>
                <a:lnTo>
                  <a:pt x="2622657" y="2303644"/>
                </a:lnTo>
                <a:lnTo>
                  <a:pt x="2622128" y="2302851"/>
                </a:lnTo>
                <a:lnTo>
                  <a:pt x="2621070" y="2300734"/>
                </a:lnTo>
                <a:lnTo>
                  <a:pt x="2618423" y="2295443"/>
                </a:lnTo>
                <a:lnTo>
                  <a:pt x="2616042" y="2290945"/>
                </a:lnTo>
                <a:lnTo>
                  <a:pt x="2613395" y="2286713"/>
                </a:lnTo>
                <a:lnTo>
                  <a:pt x="2610749" y="2283535"/>
                </a:lnTo>
                <a:lnTo>
                  <a:pt x="2605986" y="2278253"/>
                </a:lnTo>
                <a:lnTo>
                  <a:pt x="2604398" y="2275876"/>
                </a:lnTo>
                <a:lnTo>
                  <a:pt x="2603075" y="2273763"/>
                </a:lnTo>
                <a:lnTo>
                  <a:pt x="2602546" y="2272176"/>
                </a:lnTo>
                <a:lnTo>
                  <a:pt x="2602546" y="2270850"/>
                </a:lnTo>
                <a:lnTo>
                  <a:pt x="2602546" y="2270057"/>
                </a:lnTo>
                <a:lnTo>
                  <a:pt x="2602810" y="2268735"/>
                </a:lnTo>
                <a:lnTo>
                  <a:pt x="2603340" y="2267677"/>
                </a:lnTo>
                <a:lnTo>
                  <a:pt x="2604663" y="2265294"/>
                </a:lnTo>
                <a:lnTo>
                  <a:pt x="2607309" y="2262385"/>
                </a:lnTo>
                <a:lnTo>
                  <a:pt x="2611278" y="2259213"/>
                </a:lnTo>
                <a:lnTo>
                  <a:pt x="2616306" y="2255244"/>
                </a:lnTo>
                <a:lnTo>
                  <a:pt x="2622128" y="2250748"/>
                </a:lnTo>
                <a:lnTo>
                  <a:pt x="2618159" y="2253130"/>
                </a:lnTo>
                <a:lnTo>
                  <a:pt x="2614983" y="2255244"/>
                </a:lnTo>
                <a:lnTo>
                  <a:pt x="2612072" y="2257626"/>
                </a:lnTo>
                <a:lnTo>
                  <a:pt x="2609426" y="2259740"/>
                </a:lnTo>
                <a:lnTo>
                  <a:pt x="2607044" y="2262121"/>
                </a:lnTo>
                <a:lnTo>
                  <a:pt x="2604927" y="2264502"/>
                </a:lnTo>
                <a:lnTo>
                  <a:pt x="2603604" y="2266884"/>
                </a:lnTo>
                <a:lnTo>
                  <a:pt x="2602016" y="2269263"/>
                </a:lnTo>
                <a:lnTo>
                  <a:pt x="2601223" y="2271383"/>
                </a:lnTo>
                <a:lnTo>
                  <a:pt x="2600429" y="2273763"/>
                </a:lnTo>
                <a:lnTo>
                  <a:pt x="2599899" y="2276141"/>
                </a:lnTo>
                <a:lnTo>
                  <a:pt x="2599106" y="2278517"/>
                </a:lnTo>
                <a:lnTo>
                  <a:pt x="2599106" y="2283535"/>
                </a:lnTo>
                <a:lnTo>
                  <a:pt x="2599370" y="2288564"/>
                </a:lnTo>
                <a:lnTo>
                  <a:pt x="2600164" y="2293857"/>
                </a:lnTo>
                <a:lnTo>
                  <a:pt x="2601223" y="2299150"/>
                </a:lnTo>
                <a:lnTo>
                  <a:pt x="2602016" y="2304703"/>
                </a:lnTo>
                <a:lnTo>
                  <a:pt x="2603340" y="2310524"/>
                </a:lnTo>
                <a:lnTo>
                  <a:pt x="2603869" y="2316606"/>
                </a:lnTo>
                <a:lnTo>
                  <a:pt x="2604133" y="2323219"/>
                </a:lnTo>
                <a:lnTo>
                  <a:pt x="2603869" y="2329570"/>
                </a:lnTo>
                <a:lnTo>
                  <a:pt x="2603604" y="2333009"/>
                </a:lnTo>
                <a:lnTo>
                  <a:pt x="2603075" y="2336711"/>
                </a:lnTo>
                <a:lnTo>
                  <a:pt x="2601487" y="2343057"/>
                </a:lnTo>
                <a:lnTo>
                  <a:pt x="2599370" y="2349407"/>
                </a:lnTo>
                <a:lnTo>
                  <a:pt x="2596724" y="2355756"/>
                </a:lnTo>
                <a:lnTo>
                  <a:pt x="2593813" y="2361838"/>
                </a:lnTo>
                <a:lnTo>
                  <a:pt x="2590373" y="2367655"/>
                </a:lnTo>
                <a:lnTo>
                  <a:pt x="2586933" y="2373476"/>
                </a:lnTo>
                <a:lnTo>
                  <a:pt x="2582699" y="2379031"/>
                </a:lnTo>
                <a:lnTo>
                  <a:pt x="2578729" y="2384586"/>
                </a:lnTo>
                <a:lnTo>
                  <a:pt x="2574231" y="2390141"/>
                </a:lnTo>
                <a:lnTo>
                  <a:pt x="2569467" y="2395430"/>
                </a:lnTo>
                <a:lnTo>
                  <a:pt x="2564969" y="2400458"/>
                </a:lnTo>
                <a:lnTo>
                  <a:pt x="2559941" y="2405485"/>
                </a:lnTo>
                <a:lnTo>
                  <a:pt x="2550149" y="2415008"/>
                </a:lnTo>
                <a:lnTo>
                  <a:pt x="2540623" y="2423736"/>
                </a:lnTo>
                <a:lnTo>
                  <a:pt x="2540094" y="2423736"/>
                </a:lnTo>
                <a:lnTo>
                  <a:pt x="2540623" y="2420561"/>
                </a:lnTo>
                <a:lnTo>
                  <a:pt x="2541152" y="2416859"/>
                </a:lnTo>
                <a:lnTo>
                  <a:pt x="2541946" y="2412891"/>
                </a:lnTo>
                <a:lnTo>
                  <a:pt x="2543534" y="2408393"/>
                </a:lnTo>
                <a:lnTo>
                  <a:pt x="2546709" y="2398870"/>
                </a:lnTo>
                <a:lnTo>
                  <a:pt x="2550149" y="2389082"/>
                </a:lnTo>
                <a:lnTo>
                  <a:pt x="2554119" y="2380618"/>
                </a:lnTo>
                <a:lnTo>
                  <a:pt x="2557030" y="2373740"/>
                </a:lnTo>
                <a:lnTo>
                  <a:pt x="2558882" y="2370302"/>
                </a:lnTo>
                <a:lnTo>
                  <a:pt x="2558890" y="2370293"/>
                </a:lnTo>
                <a:lnTo>
                  <a:pt x="2558882" y="2370566"/>
                </a:lnTo>
                <a:lnTo>
                  <a:pt x="2559411" y="2369773"/>
                </a:lnTo>
                <a:lnTo>
                  <a:pt x="2558890" y="2370293"/>
                </a:lnTo>
                <a:lnTo>
                  <a:pt x="2559411" y="2352315"/>
                </a:lnTo>
                <a:lnTo>
                  <a:pt x="2552796" y="2357869"/>
                </a:lnTo>
                <a:lnTo>
                  <a:pt x="2546445" y="2352051"/>
                </a:lnTo>
                <a:lnTo>
                  <a:pt x="2547768" y="2335125"/>
                </a:lnTo>
                <a:lnTo>
                  <a:pt x="2555707" y="2332215"/>
                </a:lnTo>
                <a:lnTo>
                  <a:pt x="2552002" y="2323749"/>
                </a:lnTo>
                <a:lnTo>
                  <a:pt x="2558088" y="2317930"/>
                </a:lnTo>
                <a:lnTo>
                  <a:pt x="2550149" y="2313962"/>
                </a:lnTo>
                <a:lnTo>
                  <a:pt x="2562058" y="2302585"/>
                </a:lnTo>
                <a:lnTo>
                  <a:pt x="2557030" y="2307349"/>
                </a:lnTo>
                <a:lnTo>
                  <a:pt x="2557294" y="2304969"/>
                </a:lnTo>
                <a:lnTo>
                  <a:pt x="2558088" y="2302585"/>
                </a:lnTo>
                <a:lnTo>
                  <a:pt x="2558882" y="2300208"/>
                </a:lnTo>
                <a:lnTo>
                  <a:pt x="2560470" y="2297827"/>
                </a:lnTo>
                <a:lnTo>
                  <a:pt x="2563910" y="2293066"/>
                </a:lnTo>
                <a:lnTo>
                  <a:pt x="2567879" y="2288830"/>
                </a:lnTo>
                <a:lnTo>
                  <a:pt x="2571584" y="2285387"/>
                </a:lnTo>
                <a:lnTo>
                  <a:pt x="2574231" y="2283007"/>
                </a:lnTo>
                <a:lnTo>
                  <a:pt x="2575818" y="2281686"/>
                </a:lnTo>
                <a:lnTo>
                  <a:pt x="2575818" y="2281929"/>
                </a:lnTo>
                <a:lnTo>
                  <a:pt x="2575024" y="2282743"/>
                </a:lnTo>
                <a:lnTo>
                  <a:pt x="2575818" y="2281951"/>
                </a:lnTo>
                <a:lnTo>
                  <a:pt x="2575818" y="2281929"/>
                </a:lnTo>
                <a:lnTo>
                  <a:pt x="2581640" y="2275876"/>
                </a:lnTo>
                <a:lnTo>
                  <a:pt x="2573172" y="2276405"/>
                </a:lnTo>
                <a:lnTo>
                  <a:pt x="2569732" y="2280366"/>
                </a:lnTo>
                <a:lnTo>
                  <a:pt x="2566556" y="2283271"/>
                </a:lnTo>
                <a:lnTo>
                  <a:pt x="2563381" y="2285915"/>
                </a:lnTo>
                <a:lnTo>
                  <a:pt x="2559941" y="2288301"/>
                </a:lnTo>
                <a:lnTo>
                  <a:pt x="2556765" y="2290681"/>
                </a:lnTo>
                <a:lnTo>
                  <a:pt x="2553590" y="2293066"/>
                </a:lnTo>
                <a:lnTo>
                  <a:pt x="2550414" y="2295709"/>
                </a:lnTo>
                <a:lnTo>
                  <a:pt x="2547768" y="2299414"/>
                </a:lnTo>
                <a:lnTo>
                  <a:pt x="2542475" y="2298886"/>
                </a:lnTo>
                <a:lnTo>
                  <a:pt x="2545915" y="2307349"/>
                </a:lnTo>
                <a:lnTo>
                  <a:pt x="2543534" y="2310260"/>
                </a:lnTo>
                <a:lnTo>
                  <a:pt x="2541681" y="2313431"/>
                </a:lnTo>
                <a:lnTo>
                  <a:pt x="2540623" y="2316870"/>
                </a:lnTo>
                <a:lnTo>
                  <a:pt x="2539300" y="2320839"/>
                </a:lnTo>
                <a:lnTo>
                  <a:pt x="2538770" y="2324279"/>
                </a:lnTo>
                <a:lnTo>
                  <a:pt x="2538241" y="2327983"/>
                </a:lnTo>
                <a:lnTo>
                  <a:pt x="2536918" y="2335125"/>
                </a:lnTo>
                <a:lnTo>
                  <a:pt x="2536653" y="2338035"/>
                </a:lnTo>
                <a:lnTo>
                  <a:pt x="2536124" y="2340679"/>
                </a:lnTo>
                <a:lnTo>
                  <a:pt x="2535330" y="2342794"/>
                </a:lnTo>
                <a:lnTo>
                  <a:pt x="2534272" y="2344118"/>
                </a:lnTo>
                <a:lnTo>
                  <a:pt x="2533743" y="2344383"/>
                </a:lnTo>
                <a:lnTo>
                  <a:pt x="2532949" y="2344911"/>
                </a:lnTo>
                <a:lnTo>
                  <a:pt x="2532419" y="2344911"/>
                </a:lnTo>
                <a:lnTo>
                  <a:pt x="2531361" y="2344383"/>
                </a:lnTo>
                <a:lnTo>
                  <a:pt x="2528979" y="2343323"/>
                </a:lnTo>
                <a:lnTo>
                  <a:pt x="2526333" y="2340943"/>
                </a:lnTo>
                <a:lnTo>
                  <a:pt x="2534536" y="2357607"/>
                </a:lnTo>
                <a:lnTo>
                  <a:pt x="2532684" y="2366333"/>
                </a:lnTo>
                <a:lnTo>
                  <a:pt x="2527391" y="2363690"/>
                </a:lnTo>
                <a:lnTo>
                  <a:pt x="2522893" y="2361309"/>
                </a:lnTo>
                <a:lnTo>
                  <a:pt x="2514954" y="2357077"/>
                </a:lnTo>
                <a:lnTo>
                  <a:pt x="2511249" y="2355489"/>
                </a:lnTo>
                <a:lnTo>
                  <a:pt x="2507280" y="2354167"/>
                </a:lnTo>
                <a:lnTo>
                  <a:pt x="2503046" y="2353375"/>
                </a:lnTo>
                <a:lnTo>
                  <a:pt x="2500131" y="2353223"/>
                </a:lnTo>
                <a:lnTo>
                  <a:pt x="2500929" y="2350729"/>
                </a:lnTo>
                <a:lnTo>
                  <a:pt x="2504104" y="2342266"/>
                </a:lnTo>
                <a:lnTo>
                  <a:pt x="2512308" y="2322162"/>
                </a:lnTo>
                <a:lnTo>
                  <a:pt x="2505427" y="2337769"/>
                </a:lnTo>
                <a:lnTo>
                  <a:pt x="2498018" y="2353109"/>
                </a:lnTo>
                <a:lnTo>
                  <a:pt x="2500131" y="2353223"/>
                </a:lnTo>
                <a:lnTo>
                  <a:pt x="2498812" y="2357342"/>
                </a:lnTo>
                <a:lnTo>
                  <a:pt x="2499076" y="2357077"/>
                </a:lnTo>
                <a:lnTo>
                  <a:pt x="2499341" y="2357077"/>
                </a:lnTo>
                <a:lnTo>
                  <a:pt x="2500399" y="2357077"/>
                </a:lnTo>
                <a:lnTo>
                  <a:pt x="2509132" y="2362102"/>
                </a:lnTo>
                <a:lnTo>
                  <a:pt x="2514160" y="2365011"/>
                </a:lnTo>
                <a:lnTo>
                  <a:pt x="2519188" y="2367921"/>
                </a:lnTo>
                <a:lnTo>
                  <a:pt x="2524481" y="2371360"/>
                </a:lnTo>
                <a:lnTo>
                  <a:pt x="2528979" y="2375063"/>
                </a:lnTo>
                <a:lnTo>
                  <a:pt x="2531096" y="2377180"/>
                </a:lnTo>
                <a:lnTo>
                  <a:pt x="2532949" y="2378766"/>
                </a:lnTo>
                <a:lnTo>
                  <a:pt x="2534536" y="2380883"/>
                </a:lnTo>
                <a:lnTo>
                  <a:pt x="2536124" y="2382998"/>
                </a:lnTo>
                <a:lnTo>
                  <a:pt x="2522099" y="2393579"/>
                </a:lnTo>
                <a:lnTo>
                  <a:pt x="2507280" y="2381147"/>
                </a:lnTo>
                <a:lnTo>
                  <a:pt x="2508868" y="2383792"/>
                </a:lnTo>
                <a:lnTo>
                  <a:pt x="2510985" y="2386437"/>
                </a:lnTo>
                <a:lnTo>
                  <a:pt x="2512572" y="2388818"/>
                </a:lnTo>
                <a:lnTo>
                  <a:pt x="2514954" y="2390935"/>
                </a:lnTo>
                <a:lnTo>
                  <a:pt x="2519188" y="2394903"/>
                </a:lnTo>
                <a:lnTo>
                  <a:pt x="2522628" y="2398870"/>
                </a:lnTo>
                <a:lnTo>
                  <a:pt x="2523951" y="2400458"/>
                </a:lnTo>
                <a:lnTo>
                  <a:pt x="2525010" y="2402310"/>
                </a:lnTo>
                <a:lnTo>
                  <a:pt x="2525539" y="2403633"/>
                </a:lnTo>
                <a:lnTo>
                  <a:pt x="2525804" y="2405485"/>
                </a:lnTo>
                <a:lnTo>
                  <a:pt x="2525274" y="2407336"/>
                </a:lnTo>
                <a:lnTo>
                  <a:pt x="2523951" y="2408659"/>
                </a:lnTo>
                <a:lnTo>
                  <a:pt x="2522364" y="2410510"/>
                </a:lnTo>
                <a:lnTo>
                  <a:pt x="2519717" y="2412626"/>
                </a:lnTo>
                <a:lnTo>
                  <a:pt x="2521040" y="2433260"/>
                </a:lnTo>
                <a:lnTo>
                  <a:pt x="2502252" y="2427175"/>
                </a:lnTo>
                <a:lnTo>
                  <a:pt x="2498879" y="2426178"/>
                </a:lnTo>
                <a:lnTo>
                  <a:pt x="2496695" y="2425323"/>
                </a:lnTo>
                <a:lnTo>
                  <a:pt x="2490608" y="2423472"/>
                </a:lnTo>
                <a:lnTo>
                  <a:pt x="2483463" y="2421621"/>
                </a:lnTo>
                <a:lnTo>
                  <a:pt x="2498879" y="2426178"/>
                </a:lnTo>
                <a:lnTo>
                  <a:pt x="2502781" y="2427704"/>
                </a:lnTo>
                <a:lnTo>
                  <a:pt x="2508338" y="2430349"/>
                </a:lnTo>
                <a:lnTo>
                  <a:pt x="2513631" y="2432996"/>
                </a:lnTo>
                <a:lnTo>
                  <a:pt x="2519188" y="2435376"/>
                </a:lnTo>
                <a:lnTo>
                  <a:pt x="2525010" y="2437491"/>
                </a:lnTo>
                <a:lnTo>
                  <a:pt x="2531096" y="2439343"/>
                </a:lnTo>
                <a:lnTo>
                  <a:pt x="2533743" y="2443576"/>
                </a:lnTo>
                <a:lnTo>
                  <a:pt x="2536389" y="2448602"/>
                </a:lnTo>
                <a:lnTo>
                  <a:pt x="2538770" y="2453628"/>
                </a:lnTo>
                <a:lnTo>
                  <a:pt x="2540094" y="2458655"/>
                </a:lnTo>
                <a:lnTo>
                  <a:pt x="2540887" y="2461035"/>
                </a:lnTo>
                <a:lnTo>
                  <a:pt x="2540887" y="2462887"/>
                </a:lnTo>
                <a:lnTo>
                  <a:pt x="2540887" y="2464475"/>
                </a:lnTo>
                <a:lnTo>
                  <a:pt x="2540623" y="2465796"/>
                </a:lnTo>
                <a:lnTo>
                  <a:pt x="2539829" y="2466854"/>
                </a:lnTo>
                <a:lnTo>
                  <a:pt x="2538770" y="2467120"/>
                </a:lnTo>
                <a:lnTo>
                  <a:pt x="2537183" y="2467120"/>
                </a:lnTo>
                <a:lnTo>
                  <a:pt x="2535330" y="2466326"/>
                </a:lnTo>
                <a:lnTo>
                  <a:pt x="2531890" y="2456539"/>
                </a:lnTo>
                <a:lnTo>
                  <a:pt x="2531361" y="2473468"/>
                </a:lnTo>
                <a:lnTo>
                  <a:pt x="2441123" y="2482990"/>
                </a:lnTo>
                <a:lnTo>
                  <a:pt x="2350885" y="2491985"/>
                </a:lnTo>
                <a:lnTo>
                  <a:pt x="2260647" y="2500450"/>
                </a:lnTo>
                <a:lnTo>
                  <a:pt x="2170144" y="2508651"/>
                </a:lnTo>
                <a:lnTo>
                  <a:pt x="2079906" y="2516055"/>
                </a:lnTo>
                <a:lnTo>
                  <a:pt x="1989139" y="2523200"/>
                </a:lnTo>
                <a:lnTo>
                  <a:pt x="1898637" y="2529547"/>
                </a:lnTo>
                <a:lnTo>
                  <a:pt x="1808134" y="2535368"/>
                </a:lnTo>
                <a:lnTo>
                  <a:pt x="1717632" y="2540393"/>
                </a:lnTo>
                <a:lnTo>
                  <a:pt x="1626864" y="2545153"/>
                </a:lnTo>
                <a:lnTo>
                  <a:pt x="1536097" y="2548856"/>
                </a:lnTo>
                <a:lnTo>
                  <a:pt x="1445595" y="2552029"/>
                </a:lnTo>
                <a:lnTo>
                  <a:pt x="1400079" y="2553351"/>
                </a:lnTo>
                <a:lnTo>
                  <a:pt x="1354827" y="2554409"/>
                </a:lnTo>
                <a:lnTo>
                  <a:pt x="1309312" y="2555732"/>
                </a:lnTo>
                <a:lnTo>
                  <a:pt x="1264060" y="2556261"/>
                </a:lnTo>
                <a:lnTo>
                  <a:pt x="1218809" y="2556790"/>
                </a:lnTo>
                <a:lnTo>
                  <a:pt x="1173293" y="2557319"/>
                </a:lnTo>
                <a:lnTo>
                  <a:pt x="1128042" y="2557583"/>
                </a:lnTo>
                <a:lnTo>
                  <a:pt x="1082526" y="2557583"/>
                </a:lnTo>
                <a:lnTo>
                  <a:pt x="1088612" y="2518170"/>
                </a:lnTo>
                <a:lnTo>
                  <a:pt x="1094434" y="2478230"/>
                </a:lnTo>
                <a:lnTo>
                  <a:pt x="1100785" y="2438815"/>
                </a:lnTo>
                <a:lnTo>
                  <a:pt x="1107401" y="2399400"/>
                </a:lnTo>
                <a:lnTo>
                  <a:pt x="1114281" y="2359720"/>
                </a:lnTo>
                <a:lnTo>
                  <a:pt x="1121426" y="2320574"/>
                </a:lnTo>
                <a:lnTo>
                  <a:pt x="1129101" y="2280894"/>
                </a:lnTo>
                <a:lnTo>
                  <a:pt x="1136510" y="2241490"/>
                </a:lnTo>
                <a:lnTo>
                  <a:pt x="1144449" y="2202344"/>
                </a:lnTo>
                <a:lnTo>
                  <a:pt x="1152652" y="2163198"/>
                </a:lnTo>
                <a:lnTo>
                  <a:pt x="1161650" y="2124045"/>
                </a:lnTo>
                <a:lnTo>
                  <a:pt x="1170382" y="2084903"/>
                </a:lnTo>
                <a:lnTo>
                  <a:pt x="1179379" y="2046020"/>
                </a:lnTo>
                <a:lnTo>
                  <a:pt x="1188906" y="2007138"/>
                </a:lnTo>
                <a:lnTo>
                  <a:pt x="1198433" y="1968256"/>
                </a:lnTo>
                <a:lnTo>
                  <a:pt x="1208753" y="1929373"/>
                </a:lnTo>
                <a:lnTo>
                  <a:pt x="1218545" y="1892342"/>
                </a:lnTo>
                <a:lnTo>
                  <a:pt x="1228865" y="1855311"/>
                </a:lnTo>
                <a:lnTo>
                  <a:pt x="1238921" y="1818544"/>
                </a:lnTo>
                <a:lnTo>
                  <a:pt x="1249771" y="1781777"/>
                </a:lnTo>
                <a:lnTo>
                  <a:pt x="1260620" y="1745010"/>
                </a:lnTo>
                <a:lnTo>
                  <a:pt x="1272264" y="1708242"/>
                </a:lnTo>
                <a:lnTo>
                  <a:pt x="1283908" y="1671740"/>
                </a:lnTo>
                <a:lnTo>
                  <a:pt x="1295551" y="1635237"/>
                </a:lnTo>
                <a:lnTo>
                  <a:pt x="1305871" y="1605083"/>
                </a:lnTo>
                <a:lnTo>
                  <a:pt x="1316192" y="1574400"/>
                </a:lnTo>
                <a:lnTo>
                  <a:pt x="1326777" y="1544246"/>
                </a:lnTo>
                <a:lnTo>
                  <a:pt x="1337627" y="1514091"/>
                </a:lnTo>
                <a:lnTo>
                  <a:pt x="1398755" y="1513827"/>
                </a:lnTo>
                <a:lnTo>
                  <a:pt x="1459620" y="1513298"/>
                </a:lnTo>
                <a:lnTo>
                  <a:pt x="1531334" y="1511975"/>
                </a:lnTo>
                <a:lnTo>
                  <a:pt x="1602783" y="1510124"/>
                </a:lnTo>
                <a:lnTo>
                  <a:pt x="1674497" y="1507743"/>
                </a:lnTo>
                <a:lnTo>
                  <a:pt x="1745947" y="1504833"/>
                </a:lnTo>
                <a:lnTo>
                  <a:pt x="1817925" y="1501130"/>
                </a:lnTo>
                <a:lnTo>
                  <a:pt x="1889110" y="1497163"/>
                </a:lnTo>
                <a:lnTo>
                  <a:pt x="1960824" y="1492666"/>
                </a:lnTo>
                <a:lnTo>
                  <a:pt x="2032274" y="1487642"/>
                </a:lnTo>
                <a:lnTo>
                  <a:pt x="2068792" y="1484731"/>
                </a:lnTo>
                <a:lnTo>
                  <a:pt x="2105046" y="1481293"/>
                </a:lnTo>
                <a:lnTo>
                  <a:pt x="2141829" y="1477589"/>
                </a:lnTo>
                <a:lnTo>
                  <a:pt x="2178348" y="1473093"/>
                </a:lnTo>
                <a:lnTo>
                  <a:pt x="2252444" y="1464100"/>
                </a:lnTo>
                <a:lnTo>
                  <a:pt x="2326275" y="1454843"/>
                </a:lnTo>
                <a:lnTo>
                  <a:pt x="2363322" y="1450875"/>
                </a:lnTo>
                <a:lnTo>
                  <a:pt x="2400370" y="1446642"/>
                </a:lnTo>
                <a:lnTo>
                  <a:pt x="2437153" y="1443204"/>
                </a:lnTo>
                <a:lnTo>
                  <a:pt x="2474201" y="1440295"/>
                </a:lnTo>
                <a:lnTo>
                  <a:pt x="2492461" y="1438971"/>
                </a:lnTo>
                <a:lnTo>
                  <a:pt x="2510985" y="1438178"/>
                </a:lnTo>
                <a:lnTo>
                  <a:pt x="2528979" y="1437384"/>
                </a:lnTo>
                <a:lnTo>
                  <a:pt x="2547503" y="1436591"/>
                </a:lnTo>
                <a:lnTo>
                  <a:pt x="2565762" y="1436062"/>
                </a:lnTo>
                <a:close/>
                <a:moveTo>
                  <a:pt x="334540" y="1435033"/>
                </a:moveTo>
                <a:lnTo>
                  <a:pt x="334963" y="1435351"/>
                </a:lnTo>
                <a:lnTo>
                  <a:pt x="334751" y="1435351"/>
                </a:lnTo>
                <a:lnTo>
                  <a:pt x="331788" y="1436621"/>
                </a:lnTo>
                <a:lnTo>
                  <a:pt x="334540" y="1435033"/>
                </a:lnTo>
                <a:close/>
                <a:moveTo>
                  <a:pt x="5862638" y="1433462"/>
                </a:moveTo>
                <a:lnTo>
                  <a:pt x="5864225" y="1435504"/>
                </a:lnTo>
                <a:lnTo>
                  <a:pt x="5865813" y="1438225"/>
                </a:lnTo>
                <a:lnTo>
                  <a:pt x="5863273" y="1435163"/>
                </a:lnTo>
                <a:lnTo>
                  <a:pt x="5862638" y="1433802"/>
                </a:lnTo>
                <a:lnTo>
                  <a:pt x="5862638" y="1433462"/>
                </a:lnTo>
                <a:close/>
                <a:moveTo>
                  <a:pt x="330201" y="1433446"/>
                </a:moveTo>
                <a:lnTo>
                  <a:pt x="329407" y="1434890"/>
                </a:lnTo>
                <a:lnTo>
                  <a:pt x="327026" y="1436621"/>
                </a:lnTo>
                <a:lnTo>
                  <a:pt x="327026" y="1434312"/>
                </a:lnTo>
                <a:lnTo>
                  <a:pt x="330201" y="1433446"/>
                </a:lnTo>
                <a:close/>
                <a:moveTo>
                  <a:pt x="382325" y="1431857"/>
                </a:moveTo>
                <a:lnTo>
                  <a:pt x="382589" y="1434056"/>
                </a:lnTo>
                <a:lnTo>
                  <a:pt x="382325" y="1434300"/>
                </a:lnTo>
                <a:lnTo>
                  <a:pt x="377826" y="1435033"/>
                </a:lnTo>
                <a:lnTo>
                  <a:pt x="382325" y="1431857"/>
                </a:lnTo>
                <a:close/>
                <a:moveTo>
                  <a:pt x="310408" y="1430272"/>
                </a:moveTo>
                <a:lnTo>
                  <a:pt x="302119" y="1437788"/>
                </a:lnTo>
                <a:lnTo>
                  <a:pt x="312739" y="1432604"/>
                </a:lnTo>
                <a:lnTo>
                  <a:pt x="310667" y="1435455"/>
                </a:lnTo>
                <a:lnTo>
                  <a:pt x="296680" y="1443231"/>
                </a:lnTo>
                <a:lnTo>
                  <a:pt x="300565" y="1442453"/>
                </a:lnTo>
                <a:lnTo>
                  <a:pt x="289428" y="1449711"/>
                </a:lnTo>
                <a:lnTo>
                  <a:pt x="286837" y="1450488"/>
                </a:lnTo>
                <a:lnTo>
                  <a:pt x="279067" y="1452045"/>
                </a:lnTo>
                <a:lnTo>
                  <a:pt x="267670" y="1455672"/>
                </a:lnTo>
                <a:lnTo>
                  <a:pt x="263526" y="1454376"/>
                </a:lnTo>
                <a:lnTo>
                  <a:pt x="264044" y="1452045"/>
                </a:lnTo>
                <a:lnTo>
                  <a:pt x="286320" y="1443231"/>
                </a:lnTo>
                <a:lnTo>
                  <a:pt x="286578" y="1443231"/>
                </a:lnTo>
                <a:lnTo>
                  <a:pt x="292277" y="1440898"/>
                </a:lnTo>
                <a:lnTo>
                  <a:pt x="294349" y="1442453"/>
                </a:lnTo>
                <a:lnTo>
                  <a:pt x="295385" y="1441935"/>
                </a:lnTo>
                <a:lnTo>
                  <a:pt x="310408" y="1430272"/>
                </a:lnTo>
                <a:close/>
                <a:moveTo>
                  <a:pt x="5854944" y="1427113"/>
                </a:moveTo>
                <a:lnTo>
                  <a:pt x="5855921" y="1428303"/>
                </a:lnTo>
                <a:lnTo>
                  <a:pt x="5857875" y="1431876"/>
                </a:lnTo>
                <a:lnTo>
                  <a:pt x="5854700" y="1427410"/>
                </a:lnTo>
                <a:lnTo>
                  <a:pt x="5854944" y="1427113"/>
                </a:lnTo>
                <a:close/>
                <a:moveTo>
                  <a:pt x="328613" y="1425508"/>
                </a:moveTo>
                <a:lnTo>
                  <a:pt x="326357" y="1429614"/>
                </a:lnTo>
                <a:lnTo>
                  <a:pt x="327610" y="1430983"/>
                </a:lnTo>
                <a:lnTo>
                  <a:pt x="326858" y="1431257"/>
                </a:lnTo>
                <a:lnTo>
                  <a:pt x="320341" y="1433446"/>
                </a:lnTo>
                <a:lnTo>
                  <a:pt x="319088" y="1432351"/>
                </a:lnTo>
                <a:lnTo>
                  <a:pt x="328613" y="1425508"/>
                </a:lnTo>
                <a:close/>
                <a:moveTo>
                  <a:pt x="338138" y="1425508"/>
                </a:moveTo>
                <a:lnTo>
                  <a:pt x="337873" y="1425802"/>
                </a:lnTo>
                <a:lnTo>
                  <a:pt x="328613" y="1433446"/>
                </a:lnTo>
                <a:lnTo>
                  <a:pt x="338138" y="1425508"/>
                </a:lnTo>
                <a:close/>
                <a:moveTo>
                  <a:pt x="458538" y="1425506"/>
                </a:moveTo>
                <a:lnTo>
                  <a:pt x="458789" y="1425770"/>
                </a:lnTo>
                <a:lnTo>
                  <a:pt x="454026" y="1428680"/>
                </a:lnTo>
                <a:lnTo>
                  <a:pt x="458538" y="1425506"/>
                </a:lnTo>
                <a:close/>
                <a:moveTo>
                  <a:pt x="5819775" y="1422351"/>
                </a:moveTo>
                <a:lnTo>
                  <a:pt x="5824538" y="1426706"/>
                </a:lnTo>
                <a:lnTo>
                  <a:pt x="5827713" y="1431877"/>
                </a:lnTo>
                <a:lnTo>
                  <a:pt x="5819775" y="1422351"/>
                </a:lnTo>
                <a:close/>
                <a:moveTo>
                  <a:pt x="447217" y="1422331"/>
                </a:moveTo>
                <a:lnTo>
                  <a:pt x="449264" y="1423389"/>
                </a:lnTo>
                <a:lnTo>
                  <a:pt x="448972" y="1423389"/>
                </a:lnTo>
                <a:lnTo>
                  <a:pt x="438151" y="1428681"/>
                </a:lnTo>
                <a:lnTo>
                  <a:pt x="447217" y="1422331"/>
                </a:lnTo>
                <a:close/>
                <a:moveTo>
                  <a:pt x="5864225" y="1420760"/>
                </a:moveTo>
                <a:lnTo>
                  <a:pt x="5866342" y="1423645"/>
                </a:lnTo>
                <a:lnTo>
                  <a:pt x="5867400" y="1425482"/>
                </a:lnTo>
                <a:lnTo>
                  <a:pt x="5868988" y="1428104"/>
                </a:lnTo>
                <a:lnTo>
                  <a:pt x="5864225" y="1421022"/>
                </a:lnTo>
                <a:lnTo>
                  <a:pt x="5864225" y="1420760"/>
                </a:lnTo>
                <a:close/>
                <a:moveTo>
                  <a:pt x="1102272" y="1420746"/>
                </a:moveTo>
                <a:lnTo>
                  <a:pt x="1103313" y="1421275"/>
                </a:lnTo>
                <a:lnTo>
                  <a:pt x="1102792" y="1422069"/>
                </a:lnTo>
                <a:lnTo>
                  <a:pt x="1096286" y="1431595"/>
                </a:lnTo>
                <a:lnTo>
                  <a:pt x="1087438" y="1435035"/>
                </a:lnTo>
                <a:lnTo>
                  <a:pt x="1092643" y="1426832"/>
                </a:lnTo>
                <a:lnTo>
                  <a:pt x="1097848" y="1423392"/>
                </a:lnTo>
                <a:lnTo>
                  <a:pt x="1102272" y="1420746"/>
                </a:lnTo>
                <a:close/>
                <a:moveTo>
                  <a:pt x="5854700" y="1419174"/>
                </a:moveTo>
                <a:lnTo>
                  <a:pt x="5855017" y="1419408"/>
                </a:lnTo>
                <a:lnTo>
                  <a:pt x="5861050" y="1427113"/>
                </a:lnTo>
                <a:lnTo>
                  <a:pt x="5854700" y="1419174"/>
                </a:lnTo>
                <a:close/>
                <a:moveTo>
                  <a:pt x="5848350" y="1414413"/>
                </a:moveTo>
                <a:lnTo>
                  <a:pt x="5851236" y="1418281"/>
                </a:lnTo>
                <a:lnTo>
                  <a:pt x="5854700" y="1423937"/>
                </a:lnTo>
                <a:lnTo>
                  <a:pt x="5848350" y="1414413"/>
                </a:lnTo>
                <a:close/>
                <a:moveTo>
                  <a:pt x="415378" y="1414397"/>
                </a:moveTo>
                <a:lnTo>
                  <a:pt x="415926" y="1414661"/>
                </a:lnTo>
                <a:lnTo>
                  <a:pt x="415378" y="1415190"/>
                </a:lnTo>
                <a:lnTo>
                  <a:pt x="407988" y="1419158"/>
                </a:lnTo>
                <a:lnTo>
                  <a:pt x="415378" y="1414397"/>
                </a:lnTo>
                <a:close/>
                <a:moveTo>
                  <a:pt x="407726" y="1410406"/>
                </a:moveTo>
                <a:lnTo>
                  <a:pt x="412489" y="1411728"/>
                </a:lnTo>
                <a:lnTo>
                  <a:pt x="411960" y="1411992"/>
                </a:lnTo>
                <a:lnTo>
                  <a:pt x="410108" y="1411728"/>
                </a:lnTo>
                <a:lnTo>
                  <a:pt x="404550" y="1414108"/>
                </a:lnTo>
                <a:lnTo>
                  <a:pt x="407726" y="1410406"/>
                </a:lnTo>
                <a:close/>
                <a:moveTo>
                  <a:pt x="5846763" y="1409652"/>
                </a:moveTo>
                <a:lnTo>
                  <a:pt x="5847278" y="1409652"/>
                </a:lnTo>
                <a:lnTo>
                  <a:pt x="5849337" y="1413155"/>
                </a:lnTo>
                <a:lnTo>
                  <a:pt x="5856288" y="1423937"/>
                </a:lnTo>
                <a:lnTo>
                  <a:pt x="5846763" y="1409652"/>
                </a:lnTo>
                <a:close/>
                <a:moveTo>
                  <a:pt x="402963" y="1408554"/>
                </a:moveTo>
                <a:lnTo>
                  <a:pt x="404815" y="1409348"/>
                </a:lnTo>
                <a:lnTo>
                  <a:pt x="404550" y="1410141"/>
                </a:lnTo>
                <a:lnTo>
                  <a:pt x="392113" y="1416488"/>
                </a:lnTo>
                <a:lnTo>
                  <a:pt x="402963" y="1408554"/>
                </a:lnTo>
                <a:close/>
                <a:moveTo>
                  <a:pt x="1101197" y="1408044"/>
                </a:moveTo>
                <a:lnTo>
                  <a:pt x="1102784" y="1408309"/>
                </a:lnTo>
                <a:lnTo>
                  <a:pt x="1103843" y="1409102"/>
                </a:lnTo>
                <a:lnTo>
                  <a:pt x="1104372" y="1409895"/>
                </a:lnTo>
                <a:lnTo>
                  <a:pt x="1104901" y="1410954"/>
                </a:lnTo>
                <a:lnTo>
                  <a:pt x="1104372" y="1412805"/>
                </a:lnTo>
                <a:lnTo>
                  <a:pt x="1103313" y="1414922"/>
                </a:lnTo>
                <a:lnTo>
                  <a:pt x="1089555" y="1425239"/>
                </a:lnTo>
                <a:lnTo>
                  <a:pt x="1089820" y="1420212"/>
                </a:lnTo>
                <a:lnTo>
                  <a:pt x="1082676" y="1428150"/>
                </a:lnTo>
                <a:lnTo>
                  <a:pt x="1081618" y="1431854"/>
                </a:lnTo>
                <a:lnTo>
                  <a:pt x="1063626" y="1436617"/>
                </a:lnTo>
                <a:lnTo>
                  <a:pt x="1068948" y="1429013"/>
                </a:lnTo>
                <a:lnTo>
                  <a:pt x="1067688" y="1429170"/>
                </a:lnTo>
                <a:lnTo>
                  <a:pt x="1060096" y="1433586"/>
                </a:lnTo>
                <a:lnTo>
                  <a:pt x="1055646" y="1438002"/>
                </a:lnTo>
                <a:lnTo>
                  <a:pt x="1039416" y="1447874"/>
                </a:lnTo>
                <a:lnTo>
                  <a:pt x="1042819" y="1443718"/>
                </a:lnTo>
                <a:lnTo>
                  <a:pt x="1041772" y="1444757"/>
                </a:lnTo>
                <a:lnTo>
                  <a:pt x="1036134" y="1447554"/>
                </a:lnTo>
                <a:lnTo>
                  <a:pt x="1043866" y="1440601"/>
                </a:lnTo>
                <a:lnTo>
                  <a:pt x="1041772" y="1440860"/>
                </a:lnTo>
                <a:lnTo>
                  <a:pt x="1053290" y="1434625"/>
                </a:lnTo>
                <a:lnTo>
                  <a:pt x="1053290" y="1429689"/>
                </a:lnTo>
                <a:lnTo>
                  <a:pt x="1061405" y="1423974"/>
                </a:lnTo>
                <a:lnTo>
                  <a:pt x="1058526" y="1423974"/>
                </a:lnTo>
                <a:lnTo>
                  <a:pt x="1067949" y="1417739"/>
                </a:lnTo>
                <a:lnTo>
                  <a:pt x="1067688" y="1418779"/>
                </a:lnTo>
                <a:lnTo>
                  <a:pt x="1072399" y="1416441"/>
                </a:lnTo>
                <a:lnTo>
                  <a:pt x="1076064" y="1412805"/>
                </a:lnTo>
                <a:lnTo>
                  <a:pt x="1065331" y="1426312"/>
                </a:lnTo>
                <a:lnTo>
                  <a:pt x="1076064" y="1422415"/>
                </a:lnTo>
                <a:lnTo>
                  <a:pt x="1076326" y="1422415"/>
                </a:lnTo>
                <a:lnTo>
                  <a:pt x="1076064" y="1422934"/>
                </a:lnTo>
                <a:lnTo>
                  <a:pt x="1074360" y="1424556"/>
                </a:lnTo>
                <a:lnTo>
                  <a:pt x="1083470" y="1417303"/>
                </a:lnTo>
                <a:lnTo>
                  <a:pt x="1079501" y="1417832"/>
                </a:lnTo>
                <a:lnTo>
                  <a:pt x="1083999" y="1415186"/>
                </a:lnTo>
                <a:lnTo>
                  <a:pt x="1086116" y="1413599"/>
                </a:lnTo>
                <a:lnTo>
                  <a:pt x="1089555" y="1411747"/>
                </a:lnTo>
                <a:lnTo>
                  <a:pt x="1093524" y="1409895"/>
                </a:lnTo>
                <a:lnTo>
                  <a:pt x="1097757" y="1408573"/>
                </a:lnTo>
                <a:lnTo>
                  <a:pt x="1099609" y="1408309"/>
                </a:lnTo>
                <a:lnTo>
                  <a:pt x="1101197" y="1408044"/>
                </a:lnTo>
                <a:close/>
                <a:moveTo>
                  <a:pt x="5851525" y="1406480"/>
                </a:moveTo>
                <a:lnTo>
                  <a:pt x="5852341" y="1407018"/>
                </a:lnTo>
                <a:lnTo>
                  <a:pt x="5861050" y="1420765"/>
                </a:lnTo>
                <a:lnTo>
                  <a:pt x="5851525" y="1406480"/>
                </a:lnTo>
                <a:close/>
                <a:moveTo>
                  <a:pt x="396152" y="1404873"/>
                </a:moveTo>
                <a:lnTo>
                  <a:pt x="400051" y="1406421"/>
                </a:lnTo>
                <a:lnTo>
                  <a:pt x="390173" y="1418028"/>
                </a:lnTo>
                <a:lnTo>
                  <a:pt x="390433" y="1418543"/>
                </a:lnTo>
                <a:lnTo>
                  <a:pt x="390953" y="1418801"/>
                </a:lnTo>
                <a:lnTo>
                  <a:pt x="390433" y="1419833"/>
                </a:lnTo>
                <a:lnTo>
                  <a:pt x="386794" y="1420607"/>
                </a:lnTo>
                <a:lnTo>
                  <a:pt x="386794" y="1418285"/>
                </a:lnTo>
                <a:lnTo>
                  <a:pt x="383415" y="1420090"/>
                </a:lnTo>
                <a:lnTo>
                  <a:pt x="379776" y="1421380"/>
                </a:lnTo>
                <a:lnTo>
                  <a:pt x="373017" y="1419833"/>
                </a:lnTo>
                <a:lnTo>
                  <a:pt x="362619" y="1423187"/>
                </a:lnTo>
                <a:lnTo>
                  <a:pt x="355861" y="1425508"/>
                </a:lnTo>
                <a:lnTo>
                  <a:pt x="355601" y="1425250"/>
                </a:lnTo>
                <a:lnTo>
                  <a:pt x="360020" y="1416996"/>
                </a:lnTo>
                <a:lnTo>
                  <a:pt x="361839" y="1415706"/>
                </a:lnTo>
                <a:lnTo>
                  <a:pt x="364439" y="1414932"/>
                </a:lnTo>
                <a:lnTo>
                  <a:pt x="370158" y="1411580"/>
                </a:lnTo>
                <a:lnTo>
                  <a:pt x="382375" y="1405390"/>
                </a:lnTo>
                <a:lnTo>
                  <a:pt x="387314" y="1406936"/>
                </a:lnTo>
                <a:lnTo>
                  <a:pt x="396152" y="1404873"/>
                </a:lnTo>
                <a:close/>
                <a:moveTo>
                  <a:pt x="568326" y="1404872"/>
                </a:moveTo>
                <a:lnTo>
                  <a:pt x="568070" y="1405077"/>
                </a:lnTo>
                <a:lnTo>
                  <a:pt x="560388" y="1409633"/>
                </a:lnTo>
                <a:lnTo>
                  <a:pt x="568326" y="1404872"/>
                </a:lnTo>
                <a:close/>
                <a:moveTo>
                  <a:pt x="469650" y="1404872"/>
                </a:moveTo>
                <a:lnTo>
                  <a:pt x="469901" y="1405401"/>
                </a:lnTo>
                <a:lnTo>
                  <a:pt x="469901" y="1405577"/>
                </a:lnTo>
                <a:lnTo>
                  <a:pt x="465138" y="1406460"/>
                </a:lnTo>
                <a:lnTo>
                  <a:pt x="469650" y="1404872"/>
                </a:lnTo>
                <a:close/>
                <a:moveTo>
                  <a:pt x="460376" y="1404872"/>
                </a:moveTo>
                <a:lnTo>
                  <a:pt x="459846" y="1405507"/>
                </a:lnTo>
                <a:lnTo>
                  <a:pt x="458788" y="1405189"/>
                </a:lnTo>
                <a:lnTo>
                  <a:pt x="460376" y="1404872"/>
                </a:lnTo>
                <a:close/>
                <a:moveTo>
                  <a:pt x="5848350" y="1403302"/>
                </a:moveTo>
                <a:lnTo>
                  <a:pt x="5848577" y="1403302"/>
                </a:lnTo>
                <a:lnTo>
                  <a:pt x="5851525" y="1409651"/>
                </a:lnTo>
                <a:lnTo>
                  <a:pt x="5848350" y="1403302"/>
                </a:lnTo>
                <a:close/>
                <a:moveTo>
                  <a:pt x="5826804" y="1400809"/>
                </a:moveTo>
                <a:lnTo>
                  <a:pt x="5830888" y="1404892"/>
                </a:lnTo>
                <a:lnTo>
                  <a:pt x="5827224" y="1401383"/>
                </a:lnTo>
                <a:lnTo>
                  <a:pt x="5826804" y="1400809"/>
                </a:lnTo>
                <a:close/>
                <a:moveTo>
                  <a:pt x="5826125" y="1400128"/>
                </a:moveTo>
                <a:lnTo>
                  <a:pt x="5826491" y="1400379"/>
                </a:lnTo>
                <a:lnTo>
                  <a:pt x="5826804" y="1400809"/>
                </a:lnTo>
                <a:lnTo>
                  <a:pt x="5826125" y="1400128"/>
                </a:lnTo>
                <a:close/>
                <a:moveTo>
                  <a:pt x="5843588" y="1398538"/>
                </a:moveTo>
                <a:lnTo>
                  <a:pt x="5844743" y="1399067"/>
                </a:lnTo>
                <a:lnTo>
                  <a:pt x="5846763" y="1401714"/>
                </a:lnTo>
                <a:lnTo>
                  <a:pt x="5843588" y="1398538"/>
                </a:lnTo>
                <a:close/>
                <a:moveTo>
                  <a:pt x="5829300" y="1396952"/>
                </a:moveTo>
                <a:lnTo>
                  <a:pt x="5830812" y="1398488"/>
                </a:lnTo>
                <a:lnTo>
                  <a:pt x="5835650" y="1404892"/>
                </a:lnTo>
                <a:lnTo>
                  <a:pt x="5829300" y="1396952"/>
                </a:lnTo>
                <a:close/>
                <a:moveTo>
                  <a:pt x="491204" y="1395636"/>
                </a:moveTo>
                <a:lnTo>
                  <a:pt x="491053" y="1397301"/>
                </a:lnTo>
                <a:lnTo>
                  <a:pt x="489730" y="1397036"/>
                </a:lnTo>
                <a:lnTo>
                  <a:pt x="489465" y="1396771"/>
                </a:lnTo>
                <a:lnTo>
                  <a:pt x="489465" y="1396507"/>
                </a:lnTo>
                <a:lnTo>
                  <a:pt x="490524" y="1395977"/>
                </a:lnTo>
                <a:lnTo>
                  <a:pt x="491204" y="1395636"/>
                </a:lnTo>
                <a:close/>
                <a:moveTo>
                  <a:pt x="5797550" y="1395366"/>
                </a:moveTo>
                <a:lnTo>
                  <a:pt x="5798571" y="1396171"/>
                </a:lnTo>
                <a:lnTo>
                  <a:pt x="5804439" y="1403158"/>
                </a:lnTo>
                <a:lnTo>
                  <a:pt x="5809031" y="1407993"/>
                </a:lnTo>
                <a:lnTo>
                  <a:pt x="5811838" y="1411217"/>
                </a:lnTo>
                <a:lnTo>
                  <a:pt x="5810562" y="1412828"/>
                </a:lnTo>
                <a:lnTo>
                  <a:pt x="5806990" y="1408800"/>
                </a:lnTo>
                <a:lnTo>
                  <a:pt x="5808266" y="1412290"/>
                </a:lnTo>
                <a:lnTo>
                  <a:pt x="5800612" y="1399396"/>
                </a:lnTo>
                <a:lnTo>
                  <a:pt x="5797550" y="1395366"/>
                </a:lnTo>
                <a:close/>
                <a:moveTo>
                  <a:pt x="5835650" y="1395363"/>
                </a:moveTo>
                <a:lnTo>
                  <a:pt x="5835915" y="1395363"/>
                </a:lnTo>
                <a:lnTo>
                  <a:pt x="5838825" y="1400127"/>
                </a:lnTo>
                <a:lnTo>
                  <a:pt x="5835650" y="1395363"/>
                </a:lnTo>
                <a:close/>
                <a:moveTo>
                  <a:pt x="5797550" y="1393778"/>
                </a:moveTo>
                <a:lnTo>
                  <a:pt x="5803900" y="1401716"/>
                </a:lnTo>
                <a:lnTo>
                  <a:pt x="5803392" y="1401150"/>
                </a:lnTo>
                <a:lnTo>
                  <a:pt x="5797550" y="1393778"/>
                </a:lnTo>
                <a:close/>
                <a:moveTo>
                  <a:pt x="1060451" y="1392167"/>
                </a:moveTo>
                <a:lnTo>
                  <a:pt x="1059193" y="1395934"/>
                </a:lnTo>
                <a:lnTo>
                  <a:pt x="1039813" y="1408044"/>
                </a:lnTo>
                <a:lnTo>
                  <a:pt x="1060451" y="1392167"/>
                </a:lnTo>
                <a:close/>
                <a:moveTo>
                  <a:pt x="5418428" y="1390952"/>
                </a:moveTo>
                <a:lnTo>
                  <a:pt x="5417139" y="1393013"/>
                </a:lnTo>
                <a:lnTo>
                  <a:pt x="5418553" y="1391132"/>
                </a:lnTo>
                <a:lnTo>
                  <a:pt x="5426243" y="1394039"/>
                </a:lnTo>
                <a:lnTo>
                  <a:pt x="5426609" y="1393848"/>
                </a:lnTo>
                <a:lnTo>
                  <a:pt x="5418428" y="1390952"/>
                </a:lnTo>
                <a:close/>
                <a:moveTo>
                  <a:pt x="5829300" y="1390602"/>
                </a:moveTo>
                <a:lnTo>
                  <a:pt x="5834063" y="1394805"/>
                </a:lnTo>
                <a:lnTo>
                  <a:pt x="5833783" y="1395364"/>
                </a:lnTo>
                <a:lnTo>
                  <a:pt x="5829300" y="1390602"/>
                </a:lnTo>
                <a:close/>
                <a:moveTo>
                  <a:pt x="1085758" y="1388992"/>
                </a:moveTo>
                <a:lnTo>
                  <a:pt x="1087439" y="1390580"/>
                </a:lnTo>
                <a:lnTo>
                  <a:pt x="1082676" y="1395343"/>
                </a:lnTo>
                <a:lnTo>
                  <a:pt x="1083516" y="1390580"/>
                </a:lnTo>
                <a:lnTo>
                  <a:pt x="1085758" y="1388992"/>
                </a:lnTo>
                <a:close/>
                <a:moveTo>
                  <a:pt x="1065519" y="1387690"/>
                </a:moveTo>
                <a:lnTo>
                  <a:pt x="1065198" y="1388721"/>
                </a:lnTo>
                <a:lnTo>
                  <a:pt x="1065136" y="1387954"/>
                </a:lnTo>
                <a:lnTo>
                  <a:pt x="1065519" y="1387690"/>
                </a:lnTo>
                <a:close/>
                <a:moveTo>
                  <a:pt x="1077828" y="1385818"/>
                </a:moveTo>
                <a:lnTo>
                  <a:pt x="1078367" y="1385818"/>
                </a:lnTo>
                <a:lnTo>
                  <a:pt x="1078906" y="1386354"/>
                </a:lnTo>
                <a:lnTo>
                  <a:pt x="1078367" y="1386621"/>
                </a:lnTo>
                <a:lnTo>
                  <a:pt x="1078906" y="1386621"/>
                </a:lnTo>
                <a:lnTo>
                  <a:pt x="1082676" y="1390910"/>
                </a:lnTo>
                <a:lnTo>
                  <a:pt x="1080252" y="1393322"/>
                </a:lnTo>
                <a:lnTo>
                  <a:pt x="1068133" y="1408333"/>
                </a:lnTo>
                <a:lnTo>
                  <a:pt x="1061131" y="1416104"/>
                </a:lnTo>
                <a:lnTo>
                  <a:pt x="1054129" y="1423875"/>
                </a:lnTo>
                <a:lnTo>
                  <a:pt x="1046589" y="1430845"/>
                </a:lnTo>
                <a:lnTo>
                  <a:pt x="1042549" y="1434597"/>
                </a:lnTo>
                <a:lnTo>
                  <a:pt x="1038779" y="1437546"/>
                </a:lnTo>
                <a:lnTo>
                  <a:pt x="1035008" y="1440494"/>
                </a:lnTo>
                <a:lnTo>
                  <a:pt x="1030700" y="1443174"/>
                </a:lnTo>
                <a:lnTo>
                  <a:pt x="1026660" y="1445586"/>
                </a:lnTo>
                <a:lnTo>
                  <a:pt x="1022351" y="1447731"/>
                </a:lnTo>
                <a:lnTo>
                  <a:pt x="1024505" y="1443709"/>
                </a:lnTo>
                <a:lnTo>
                  <a:pt x="1026660" y="1439958"/>
                </a:lnTo>
                <a:lnTo>
                  <a:pt x="1029353" y="1436742"/>
                </a:lnTo>
                <a:lnTo>
                  <a:pt x="1032315" y="1433256"/>
                </a:lnTo>
                <a:lnTo>
                  <a:pt x="1035278" y="1430308"/>
                </a:lnTo>
                <a:lnTo>
                  <a:pt x="1038779" y="1427896"/>
                </a:lnTo>
                <a:lnTo>
                  <a:pt x="1042280" y="1425752"/>
                </a:lnTo>
                <a:lnTo>
                  <a:pt x="1046319" y="1423607"/>
                </a:lnTo>
                <a:lnTo>
                  <a:pt x="1035278" y="1427629"/>
                </a:lnTo>
                <a:lnTo>
                  <a:pt x="1043626" y="1420928"/>
                </a:lnTo>
                <a:lnTo>
                  <a:pt x="1040664" y="1422000"/>
                </a:lnTo>
                <a:lnTo>
                  <a:pt x="1044704" y="1416908"/>
                </a:lnTo>
                <a:lnTo>
                  <a:pt x="1042549" y="1415300"/>
                </a:lnTo>
                <a:lnTo>
                  <a:pt x="1061131" y="1400560"/>
                </a:lnTo>
                <a:lnTo>
                  <a:pt x="1058707" y="1401095"/>
                </a:lnTo>
                <a:lnTo>
                  <a:pt x="1063824" y="1396807"/>
                </a:lnTo>
                <a:lnTo>
                  <a:pt x="1062747" y="1396271"/>
                </a:lnTo>
                <a:lnTo>
                  <a:pt x="1077828" y="1385818"/>
                </a:lnTo>
                <a:close/>
                <a:moveTo>
                  <a:pt x="1064936" y="1385479"/>
                </a:moveTo>
                <a:lnTo>
                  <a:pt x="1065136" y="1387954"/>
                </a:lnTo>
                <a:lnTo>
                  <a:pt x="1063626" y="1388992"/>
                </a:lnTo>
                <a:lnTo>
                  <a:pt x="1064936" y="1385479"/>
                </a:lnTo>
                <a:close/>
                <a:moveTo>
                  <a:pt x="461162" y="1383269"/>
                </a:moveTo>
                <a:lnTo>
                  <a:pt x="453491" y="1394124"/>
                </a:lnTo>
                <a:lnTo>
                  <a:pt x="444762" y="1399683"/>
                </a:lnTo>
                <a:lnTo>
                  <a:pt x="433388" y="1396241"/>
                </a:lnTo>
                <a:lnTo>
                  <a:pt x="447407" y="1389093"/>
                </a:lnTo>
                <a:lnTo>
                  <a:pt x="454020" y="1385916"/>
                </a:lnTo>
                <a:lnTo>
                  <a:pt x="461162" y="1383269"/>
                </a:lnTo>
                <a:close/>
                <a:moveTo>
                  <a:pt x="634173" y="1382644"/>
                </a:moveTo>
                <a:lnTo>
                  <a:pt x="635001" y="1382870"/>
                </a:lnTo>
                <a:lnTo>
                  <a:pt x="634725" y="1382870"/>
                </a:lnTo>
                <a:lnTo>
                  <a:pt x="628651" y="1384232"/>
                </a:lnTo>
                <a:lnTo>
                  <a:pt x="634173" y="1382644"/>
                </a:lnTo>
                <a:close/>
                <a:moveTo>
                  <a:pt x="5381549" y="1380098"/>
                </a:moveTo>
                <a:lnTo>
                  <a:pt x="5378319" y="1380358"/>
                </a:lnTo>
                <a:lnTo>
                  <a:pt x="5390977" y="1390868"/>
                </a:lnTo>
                <a:lnTo>
                  <a:pt x="5390977" y="1390565"/>
                </a:lnTo>
                <a:lnTo>
                  <a:pt x="5386325" y="1385923"/>
                </a:lnTo>
                <a:lnTo>
                  <a:pt x="5381549" y="1380098"/>
                </a:lnTo>
                <a:close/>
                <a:moveTo>
                  <a:pt x="632355" y="1379469"/>
                </a:moveTo>
                <a:lnTo>
                  <a:pt x="633413" y="1380107"/>
                </a:lnTo>
                <a:lnTo>
                  <a:pt x="632884" y="1380424"/>
                </a:lnTo>
                <a:lnTo>
                  <a:pt x="623888" y="1384233"/>
                </a:lnTo>
                <a:lnTo>
                  <a:pt x="632355" y="1379469"/>
                </a:lnTo>
                <a:close/>
                <a:moveTo>
                  <a:pt x="625783" y="1379469"/>
                </a:moveTo>
                <a:lnTo>
                  <a:pt x="627063" y="1380290"/>
                </a:lnTo>
                <a:lnTo>
                  <a:pt x="626551" y="1380838"/>
                </a:lnTo>
                <a:lnTo>
                  <a:pt x="611188" y="1387407"/>
                </a:lnTo>
                <a:lnTo>
                  <a:pt x="625783" y="1379469"/>
                </a:lnTo>
                <a:close/>
                <a:moveTo>
                  <a:pt x="5470634" y="1376685"/>
                </a:moveTo>
                <a:lnTo>
                  <a:pt x="5473890" y="1380508"/>
                </a:lnTo>
                <a:lnTo>
                  <a:pt x="5476876" y="1384077"/>
                </a:lnTo>
                <a:lnTo>
                  <a:pt x="5474162" y="1385606"/>
                </a:lnTo>
                <a:lnTo>
                  <a:pt x="5469819" y="1387391"/>
                </a:lnTo>
                <a:lnTo>
                  <a:pt x="5462490" y="1383822"/>
                </a:lnTo>
                <a:lnTo>
                  <a:pt x="5458418" y="1380508"/>
                </a:lnTo>
                <a:lnTo>
                  <a:pt x="5456993" y="1381641"/>
                </a:lnTo>
                <a:lnTo>
                  <a:pt x="5461000" y="1382938"/>
                </a:lnTo>
                <a:lnTo>
                  <a:pt x="5461000" y="1391952"/>
                </a:lnTo>
                <a:lnTo>
                  <a:pt x="5461525" y="1392300"/>
                </a:lnTo>
                <a:lnTo>
                  <a:pt x="5462049" y="1386134"/>
                </a:lnTo>
                <a:lnTo>
                  <a:pt x="5472791" y="1388960"/>
                </a:lnTo>
                <a:lnTo>
                  <a:pt x="5477508" y="1387675"/>
                </a:lnTo>
                <a:lnTo>
                  <a:pt x="5487988" y="1415682"/>
                </a:lnTo>
                <a:lnTo>
                  <a:pt x="5487464" y="1418251"/>
                </a:lnTo>
                <a:lnTo>
                  <a:pt x="5486416" y="1420563"/>
                </a:lnTo>
                <a:lnTo>
                  <a:pt x="5485368" y="1421848"/>
                </a:lnTo>
                <a:lnTo>
                  <a:pt x="5483796" y="1423132"/>
                </a:lnTo>
                <a:lnTo>
                  <a:pt x="5482486" y="1423646"/>
                </a:lnTo>
                <a:lnTo>
                  <a:pt x="5480652" y="1423903"/>
                </a:lnTo>
                <a:lnTo>
                  <a:pt x="5478556" y="1423646"/>
                </a:lnTo>
                <a:lnTo>
                  <a:pt x="5476722" y="1422875"/>
                </a:lnTo>
                <a:lnTo>
                  <a:pt x="5474626" y="1421848"/>
                </a:lnTo>
                <a:lnTo>
                  <a:pt x="5472267" y="1420563"/>
                </a:lnTo>
                <a:lnTo>
                  <a:pt x="5467551" y="1417223"/>
                </a:lnTo>
                <a:lnTo>
                  <a:pt x="5462573" y="1412855"/>
                </a:lnTo>
                <a:lnTo>
                  <a:pt x="5457857" y="1407974"/>
                </a:lnTo>
                <a:lnTo>
                  <a:pt x="5453140" y="1402835"/>
                </a:lnTo>
                <a:lnTo>
                  <a:pt x="5448424" y="1397696"/>
                </a:lnTo>
                <a:lnTo>
                  <a:pt x="5440564" y="1388189"/>
                </a:lnTo>
                <a:lnTo>
                  <a:pt x="5435323" y="1381252"/>
                </a:lnTo>
                <a:lnTo>
                  <a:pt x="5435202" y="1381086"/>
                </a:lnTo>
                <a:lnTo>
                  <a:pt x="5436054" y="1382679"/>
                </a:lnTo>
                <a:lnTo>
                  <a:pt x="5440562" y="1389282"/>
                </a:lnTo>
                <a:lnTo>
                  <a:pt x="5446925" y="1398001"/>
                </a:lnTo>
                <a:lnTo>
                  <a:pt x="5450903" y="1402759"/>
                </a:lnTo>
                <a:lnTo>
                  <a:pt x="5454615" y="1407251"/>
                </a:lnTo>
                <a:lnTo>
                  <a:pt x="5458858" y="1411479"/>
                </a:lnTo>
                <a:lnTo>
                  <a:pt x="5462835" y="1415442"/>
                </a:lnTo>
                <a:lnTo>
                  <a:pt x="5467343" y="1418875"/>
                </a:lnTo>
                <a:lnTo>
                  <a:pt x="5471585" y="1421517"/>
                </a:lnTo>
                <a:lnTo>
                  <a:pt x="5473441" y="1422310"/>
                </a:lnTo>
                <a:lnTo>
                  <a:pt x="5475563" y="1423367"/>
                </a:lnTo>
                <a:lnTo>
                  <a:pt x="5477419" y="1423896"/>
                </a:lnTo>
                <a:lnTo>
                  <a:pt x="5479275" y="1424160"/>
                </a:lnTo>
                <a:lnTo>
                  <a:pt x="5481131" y="1423896"/>
                </a:lnTo>
                <a:lnTo>
                  <a:pt x="5482987" y="1423631"/>
                </a:lnTo>
                <a:lnTo>
                  <a:pt x="5484578" y="1423103"/>
                </a:lnTo>
                <a:lnTo>
                  <a:pt x="5486434" y="1421781"/>
                </a:lnTo>
                <a:lnTo>
                  <a:pt x="5486699" y="1421253"/>
                </a:lnTo>
                <a:lnTo>
                  <a:pt x="5487230" y="1420725"/>
                </a:lnTo>
                <a:lnTo>
                  <a:pt x="5488025" y="1418611"/>
                </a:lnTo>
                <a:lnTo>
                  <a:pt x="5488290" y="1415970"/>
                </a:lnTo>
                <a:lnTo>
                  <a:pt x="5488290" y="1413063"/>
                </a:lnTo>
                <a:lnTo>
                  <a:pt x="5487495" y="1405932"/>
                </a:lnTo>
                <a:lnTo>
                  <a:pt x="5486699" y="1398530"/>
                </a:lnTo>
                <a:lnTo>
                  <a:pt x="5485639" y="1391132"/>
                </a:lnTo>
                <a:lnTo>
                  <a:pt x="5484048" y="1384524"/>
                </a:lnTo>
                <a:lnTo>
                  <a:pt x="5483532" y="1381958"/>
                </a:lnTo>
                <a:lnTo>
                  <a:pt x="5483430" y="1383275"/>
                </a:lnTo>
                <a:lnTo>
                  <a:pt x="5470960" y="1376922"/>
                </a:lnTo>
                <a:lnTo>
                  <a:pt x="5470634" y="1376685"/>
                </a:lnTo>
                <a:close/>
                <a:moveTo>
                  <a:pt x="5826125" y="1376313"/>
                </a:moveTo>
                <a:lnTo>
                  <a:pt x="5834063" y="1389012"/>
                </a:lnTo>
                <a:lnTo>
                  <a:pt x="5826409" y="1376865"/>
                </a:lnTo>
                <a:lnTo>
                  <a:pt x="5826125" y="1376313"/>
                </a:lnTo>
                <a:close/>
                <a:moveTo>
                  <a:pt x="5818188" y="1376313"/>
                </a:moveTo>
                <a:lnTo>
                  <a:pt x="5826717" y="1386479"/>
                </a:lnTo>
                <a:lnTo>
                  <a:pt x="5829301" y="1390602"/>
                </a:lnTo>
                <a:lnTo>
                  <a:pt x="5818188" y="1376313"/>
                </a:lnTo>
                <a:close/>
                <a:moveTo>
                  <a:pt x="5783263" y="1374730"/>
                </a:moveTo>
                <a:lnTo>
                  <a:pt x="5783552" y="1374730"/>
                </a:lnTo>
                <a:lnTo>
                  <a:pt x="5788170" y="1380374"/>
                </a:lnTo>
                <a:lnTo>
                  <a:pt x="5792788" y="1387428"/>
                </a:lnTo>
                <a:lnTo>
                  <a:pt x="5783263" y="1374730"/>
                </a:lnTo>
                <a:close/>
                <a:moveTo>
                  <a:pt x="5613663" y="1373223"/>
                </a:moveTo>
                <a:lnTo>
                  <a:pt x="5620739" y="1376630"/>
                </a:lnTo>
                <a:lnTo>
                  <a:pt x="5621263" y="1376368"/>
                </a:lnTo>
                <a:lnTo>
                  <a:pt x="5621263" y="1375846"/>
                </a:lnTo>
                <a:lnTo>
                  <a:pt x="5626242" y="1380302"/>
                </a:lnTo>
                <a:lnTo>
                  <a:pt x="5627552" y="1384496"/>
                </a:lnTo>
                <a:lnTo>
                  <a:pt x="5628077" y="1384496"/>
                </a:lnTo>
                <a:lnTo>
                  <a:pt x="5650090" y="1407050"/>
                </a:lnTo>
                <a:lnTo>
                  <a:pt x="5655855" y="1418326"/>
                </a:lnTo>
                <a:lnTo>
                  <a:pt x="5667124" y="1430652"/>
                </a:lnTo>
                <a:lnTo>
                  <a:pt x="5692282" y="1466844"/>
                </a:lnTo>
                <a:lnTo>
                  <a:pt x="5694117" y="1472614"/>
                </a:lnTo>
                <a:lnTo>
                  <a:pt x="5687565" y="1473138"/>
                </a:lnTo>
                <a:lnTo>
                  <a:pt x="5691234" y="1480745"/>
                </a:lnTo>
                <a:lnTo>
                  <a:pt x="5695951" y="1491234"/>
                </a:lnTo>
                <a:lnTo>
                  <a:pt x="5686255" y="1487300"/>
                </a:lnTo>
                <a:lnTo>
                  <a:pt x="5688613" y="1492284"/>
                </a:lnTo>
                <a:lnTo>
                  <a:pt x="5684682" y="1488088"/>
                </a:lnTo>
                <a:lnTo>
                  <a:pt x="5680751" y="1483104"/>
                </a:lnTo>
                <a:lnTo>
                  <a:pt x="5673938" y="1473138"/>
                </a:lnTo>
                <a:lnTo>
                  <a:pt x="5660048" y="1453208"/>
                </a:lnTo>
                <a:lnTo>
                  <a:pt x="5663455" y="1455568"/>
                </a:lnTo>
                <a:lnTo>
                  <a:pt x="5661097" y="1452422"/>
                </a:lnTo>
                <a:lnTo>
                  <a:pt x="5658214" y="1448224"/>
                </a:lnTo>
                <a:lnTo>
                  <a:pt x="5650876" y="1442716"/>
                </a:lnTo>
                <a:lnTo>
                  <a:pt x="5646945" y="1436685"/>
                </a:lnTo>
                <a:lnTo>
                  <a:pt x="5642228" y="1431176"/>
                </a:lnTo>
                <a:lnTo>
                  <a:pt x="5637511" y="1425669"/>
                </a:lnTo>
                <a:lnTo>
                  <a:pt x="5632794" y="1420422"/>
                </a:lnTo>
                <a:lnTo>
                  <a:pt x="5623097" y="1409937"/>
                </a:lnTo>
                <a:lnTo>
                  <a:pt x="5618118" y="1404429"/>
                </a:lnTo>
                <a:lnTo>
                  <a:pt x="5613401" y="1398921"/>
                </a:lnTo>
                <a:lnTo>
                  <a:pt x="5620215" y="1395510"/>
                </a:lnTo>
                <a:lnTo>
                  <a:pt x="5614973" y="1379513"/>
                </a:lnTo>
                <a:lnTo>
                  <a:pt x="5613663" y="1373223"/>
                </a:lnTo>
                <a:close/>
                <a:moveTo>
                  <a:pt x="5430321" y="1371343"/>
                </a:moveTo>
                <a:lnTo>
                  <a:pt x="5430102" y="1377451"/>
                </a:lnTo>
                <a:lnTo>
                  <a:pt x="5429306" y="1384066"/>
                </a:lnTo>
                <a:lnTo>
                  <a:pt x="5429041" y="1387247"/>
                </a:lnTo>
                <a:lnTo>
                  <a:pt x="5427979" y="1389891"/>
                </a:lnTo>
                <a:lnTo>
                  <a:pt x="5427449" y="1392011"/>
                </a:lnTo>
                <a:lnTo>
                  <a:pt x="5426674" y="1393815"/>
                </a:lnTo>
                <a:lnTo>
                  <a:pt x="5438440" y="1387696"/>
                </a:lnTo>
                <a:lnTo>
                  <a:pt x="5434953" y="1380743"/>
                </a:lnTo>
                <a:lnTo>
                  <a:pt x="5434013" y="1379453"/>
                </a:lnTo>
                <a:lnTo>
                  <a:pt x="5434335" y="1379512"/>
                </a:lnTo>
                <a:lnTo>
                  <a:pt x="5433933" y="1378709"/>
                </a:lnTo>
                <a:lnTo>
                  <a:pt x="5434364" y="1379517"/>
                </a:lnTo>
                <a:lnTo>
                  <a:pt x="5445280" y="1381509"/>
                </a:lnTo>
                <a:lnTo>
                  <a:pt x="5460621" y="1391700"/>
                </a:lnTo>
                <a:lnTo>
                  <a:pt x="5454650" y="1384564"/>
                </a:lnTo>
                <a:lnTo>
                  <a:pt x="5454826" y="1383293"/>
                </a:lnTo>
                <a:lnTo>
                  <a:pt x="5445389" y="1380508"/>
                </a:lnTo>
                <a:lnTo>
                  <a:pt x="5444032" y="1379743"/>
                </a:lnTo>
                <a:lnTo>
                  <a:pt x="5442675" y="1378468"/>
                </a:lnTo>
                <a:lnTo>
                  <a:pt x="5438603" y="1376173"/>
                </a:lnTo>
                <a:lnTo>
                  <a:pt x="5433989" y="1373625"/>
                </a:lnTo>
                <a:lnTo>
                  <a:pt x="5431546" y="1372350"/>
                </a:lnTo>
                <a:lnTo>
                  <a:pt x="5430321" y="1371343"/>
                </a:lnTo>
                <a:close/>
                <a:moveTo>
                  <a:pt x="578717" y="1369944"/>
                </a:moveTo>
                <a:lnTo>
                  <a:pt x="581026" y="1370341"/>
                </a:lnTo>
                <a:lnTo>
                  <a:pt x="580449" y="1370540"/>
                </a:lnTo>
                <a:lnTo>
                  <a:pt x="574676" y="1371532"/>
                </a:lnTo>
                <a:lnTo>
                  <a:pt x="578717" y="1369944"/>
                </a:lnTo>
                <a:close/>
                <a:moveTo>
                  <a:pt x="1146260" y="1369238"/>
                </a:moveTo>
                <a:lnTo>
                  <a:pt x="1154460" y="1371357"/>
                </a:lnTo>
                <a:lnTo>
                  <a:pt x="1154196" y="1370827"/>
                </a:lnTo>
                <a:lnTo>
                  <a:pt x="1146260" y="1369238"/>
                </a:lnTo>
                <a:close/>
                <a:moveTo>
                  <a:pt x="2762251" y="1362070"/>
                </a:moveTo>
                <a:lnTo>
                  <a:pt x="2752726" y="1376361"/>
                </a:lnTo>
                <a:lnTo>
                  <a:pt x="2761690" y="1362609"/>
                </a:lnTo>
                <a:lnTo>
                  <a:pt x="2762251" y="1362070"/>
                </a:lnTo>
                <a:close/>
                <a:moveTo>
                  <a:pt x="682243" y="1358833"/>
                </a:moveTo>
                <a:lnTo>
                  <a:pt x="684214" y="1361570"/>
                </a:lnTo>
                <a:lnTo>
                  <a:pt x="683721" y="1361844"/>
                </a:lnTo>
                <a:lnTo>
                  <a:pt x="669926" y="1366770"/>
                </a:lnTo>
                <a:lnTo>
                  <a:pt x="682243" y="1358833"/>
                </a:lnTo>
                <a:close/>
                <a:moveTo>
                  <a:pt x="3580040" y="1355702"/>
                </a:moveTo>
                <a:lnTo>
                  <a:pt x="3584576" y="1355702"/>
                </a:lnTo>
                <a:lnTo>
                  <a:pt x="3584292" y="1356099"/>
                </a:lnTo>
                <a:lnTo>
                  <a:pt x="3576638" y="1357290"/>
                </a:lnTo>
                <a:lnTo>
                  <a:pt x="3580040" y="1355702"/>
                </a:lnTo>
                <a:close/>
                <a:moveTo>
                  <a:pt x="2765302" y="1354136"/>
                </a:moveTo>
                <a:lnTo>
                  <a:pt x="2765302" y="1354665"/>
                </a:lnTo>
                <a:lnTo>
                  <a:pt x="2755014" y="1367630"/>
                </a:lnTo>
                <a:lnTo>
                  <a:pt x="2765045" y="1354665"/>
                </a:lnTo>
                <a:lnTo>
                  <a:pt x="2765302" y="1354136"/>
                </a:lnTo>
                <a:close/>
                <a:moveTo>
                  <a:pt x="5435143" y="1351239"/>
                </a:moveTo>
                <a:lnTo>
                  <a:pt x="5434612" y="1351504"/>
                </a:lnTo>
                <a:lnTo>
                  <a:pt x="5433551" y="1352826"/>
                </a:lnTo>
                <a:lnTo>
                  <a:pt x="5433538" y="1352862"/>
                </a:lnTo>
                <a:lnTo>
                  <a:pt x="5433989" y="1352720"/>
                </a:lnTo>
                <a:lnTo>
                  <a:pt x="5437246" y="1352466"/>
                </a:lnTo>
                <a:lnTo>
                  <a:pt x="5437374" y="1352476"/>
                </a:lnTo>
                <a:lnTo>
                  <a:pt x="5435674" y="1351239"/>
                </a:lnTo>
                <a:lnTo>
                  <a:pt x="5435143" y="1351239"/>
                </a:lnTo>
                <a:close/>
                <a:moveTo>
                  <a:pt x="1106322" y="1350893"/>
                </a:moveTo>
                <a:lnTo>
                  <a:pt x="1112609" y="1353325"/>
                </a:lnTo>
                <a:lnTo>
                  <a:pt x="1096630" y="1364403"/>
                </a:lnTo>
                <a:lnTo>
                  <a:pt x="1113395" y="1357108"/>
                </a:lnTo>
                <a:lnTo>
                  <a:pt x="1116014" y="1363323"/>
                </a:lnTo>
                <a:lnTo>
                  <a:pt x="1114704" y="1364403"/>
                </a:lnTo>
                <a:lnTo>
                  <a:pt x="1105798" y="1367645"/>
                </a:lnTo>
                <a:lnTo>
                  <a:pt x="1105537" y="1371970"/>
                </a:lnTo>
                <a:lnTo>
                  <a:pt x="1098726" y="1370077"/>
                </a:lnTo>
                <a:lnTo>
                  <a:pt x="1094535" y="1365755"/>
                </a:lnTo>
                <a:lnTo>
                  <a:pt x="1094273" y="1365755"/>
                </a:lnTo>
                <a:lnTo>
                  <a:pt x="1094273" y="1374942"/>
                </a:lnTo>
                <a:lnTo>
                  <a:pt x="1097940" y="1375212"/>
                </a:lnTo>
                <a:lnTo>
                  <a:pt x="1101869" y="1376023"/>
                </a:lnTo>
                <a:lnTo>
                  <a:pt x="1086677" y="1388721"/>
                </a:lnTo>
                <a:lnTo>
                  <a:pt x="1083796" y="1378993"/>
                </a:lnTo>
                <a:lnTo>
                  <a:pt x="1082224" y="1372780"/>
                </a:lnTo>
                <a:lnTo>
                  <a:pt x="1076985" y="1378183"/>
                </a:lnTo>
                <a:lnTo>
                  <a:pt x="1078557" y="1378723"/>
                </a:lnTo>
                <a:lnTo>
                  <a:pt x="1065519" y="1387690"/>
                </a:lnTo>
                <a:lnTo>
                  <a:pt x="1067555" y="1381158"/>
                </a:lnTo>
                <a:lnTo>
                  <a:pt x="1070698" y="1380076"/>
                </a:lnTo>
                <a:lnTo>
                  <a:pt x="1075675" y="1366565"/>
                </a:lnTo>
                <a:lnTo>
                  <a:pt x="1072794" y="1367916"/>
                </a:lnTo>
                <a:lnTo>
                  <a:pt x="1085367" y="1356838"/>
                </a:lnTo>
                <a:lnTo>
                  <a:pt x="1080128" y="1362782"/>
                </a:lnTo>
                <a:lnTo>
                  <a:pt x="1082224" y="1367916"/>
                </a:lnTo>
                <a:lnTo>
                  <a:pt x="1086415" y="1359270"/>
                </a:lnTo>
                <a:lnTo>
                  <a:pt x="1095321" y="1352514"/>
                </a:lnTo>
                <a:lnTo>
                  <a:pt x="1095583" y="1352784"/>
                </a:lnTo>
                <a:lnTo>
                  <a:pt x="1093487" y="1356297"/>
                </a:lnTo>
                <a:lnTo>
                  <a:pt x="1106322" y="1350893"/>
                </a:lnTo>
                <a:close/>
                <a:moveTo>
                  <a:pt x="3553363" y="1348854"/>
                </a:moveTo>
                <a:lnTo>
                  <a:pt x="3553363" y="1349119"/>
                </a:lnTo>
                <a:lnTo>
                  <a:pt x="3553098" y="1349649"/>
                </a:lnTo>
                <a:lnTo>
                  <a:pt x="3551511" y="1350708"/>
                </a:lnTo>
                <a:lnTo>
                  <a:pt x="3550794" y="1351174"/>
                </a:lnTo>
                <a:lnTo>
                  <a:pt x="3549395" y="1350708"/>
                </a:lnTo>
                <a:lnTo>
                  <a:pt x="3552040" y="1349119"/>
                </a:lnTo>
                <a:lnTo>
                  <a:pt x="3553363" y="1348854"/>
                </a:lnTo>
                <a:close/>
                <a:moveTo>
                  <a:pt x="1138458" y="1347723"/>
                </a:moveTo>
                <a:lnTo>
                  <a:pt x="1138725" y="1347723"/>
                </a:lnTo>
                <a:lnTo>
                  <a:pt x="1133393" y="1356267"/>
                </a:lnTo>
                <a:lnTo>
                  <a:pt x="1144589" y="1357067"/>
                </a:lnTo>
                <a:lnTo>
                  <a:pt x="1141923" y="1359470"/>
                </a:lnTo>
                <a:lnTo>
                  <a:pt x="1121665" y="1382965"/>
                </a:lnTo>
                <a:lnTo>
                  <a:pt x="1136326" y="1361606"/>
                </a:lnTo>
                <a:lnTo>
                  <a:pt x="1125930" y="1370952"/>
                </a:lnTo>
                <a:lnTo>
                  <a:pt x="1116334" y="1385101"/>
                </a:lnTo>
                <a:lnTo>
                  <a:pt x="1109136" y="1389106"/>
                </a:lnTo>
                <a:lnTo>
                  <a:pt x="1108870" y="1389106"/>
                </a:lnTo>
                <a:lnTo>
                  <a:pt x="1109670" y="1392310"/>
                </a:lnTo>
                <a:lnTo>
                  <a:pt x="1098208" y="1395782"/>
                </a:lnTo>
                <a:lnTo>
                  <a:pt x="1086212" y="1404059"/>
                </a:lnTo>
                <a:lnTo>
                  <a:pt x="1081681" y="1406462"/>
                </a:lnTo>
                <a:lnTo>
                  <a:pt x="1078216" y="1406462"/>
                </a:lnTo>
                <a:lnTo>
                  <a:pt x="1075550" y="1406195"/>
                </a:lnTo>
                <a:lnTo>
                  <a:pt x="1073951" y="1405662"/>
                </a:lnTo>
                <a:lnTo>
                  <a:pt x="1073418" y="1405394"/>
                </a:lnTo>
                <a:lnTo>
                  <a:pt x="1073418" y="1405127"/>
                </a:lnTo>
                <a:lnTo>
                  <a:pt x="1073151" y="1404860"/>
                </a:lnTo>
                <a:lnTo>
                  <a:pt x="1073418" y="1404059"/>
                </a:lnTo>
                <a:lnTo>
                  <a:pt x="1074217" y="1403257"/>
                </a:lnTo>
                <a:lnTo>
                  <a:pt x="1075817" y="1402189"/>
                </a:lnTo>
                <a:lnTo>
                  <a:pt x="1077949" y="1400854"/>
                </a:lnTo>
                <a:lnTo>
                  <a:pt x="1082480" y="1398451"/>
                </a:lnTo>
                <a:lnTo>
                  <a:pt x="1088078" y="1396049"/>
                </a:lnTo>
                <a:lnTo>
                  <a:pt x="1097408" y="1392577"/>
                </a:lnTo>
                <a:lnTo>
                  <a:pt x="1095542" y="1391776"/>
                </a:lnTo>
                <a:lnTo>
                  <a:pt x="1095009" y="1390975"/>
                </a:lnTo>
                <a:lnTo>
                  <a:pt x="1105405" y="1384834"/>
                </a:lnTo>
                <a:lnTo>
                  <a:pt x="1104605" y="1383766"/>
                </a:lnTo>
                <a:lnTo>
                  <a:pt x="1104338" y="1382432"/>
                </a:lnTo>
                <a:lnTo>
                  <a:pt x="1104605" y="1381098"/>
                </a:lnTo>
                <a:lnTo>
                  <a:pt x="1105671" y="1379494"/>
                </a:lnTo>
                <a:lnTo>
                  <a:pt x="1106471" y="1378159"/>
                </a:lnTo>
                <a:lnTo>
                  <a:pt x="1108070" y="1376291"/>
                </a:lnTo>
                <a:lnTo>
                  <a:pt x="1111269" y="1372820"/>
                </a:lnTo>
                <a:lnTo>
                  <a:pt x="1115801" y="1368549"/>
                </a:lnTo>
                <a:lnTo>
                  <a:pt x="1120599" y="1364543"/>
                </a:lnTo>
                <a:lnTo>
                  <a:pt x="1131794" y="1355199"/>
                </a:lnTo>
                <a:lnTo>
                  <a:pt x="1128595" y="1356267"/>
                </a:lnTo>
                <a:lnTo>
                  <a:pt x="1138458" y="1347723"/>
                </a:lnTo>
                <a:close/>
                <a:moveTo>
                  <a:pt x="1144853" y="1347718"/>
                </a:moveTo>
                <a:lnTo>
                  <a:pt x="1145647" y="1347983"/>
                </a:lnTo>
                <a:lnTo>
                  <a:pt x="1146176" y="1352216"/>
                </a:lnTo>
                <a:lnTo>
                  <a:pt x="1145647" y="1352481"/>
                </a:lnTo>
                <a:lnTo>
                  <a:pt x="1141413" y="1350364"/>
                </a:lnTo>
                <a:lnTo>
                  <a:pt x="1144853" y="1347718"/>
                </a:lnTo>
                <a:close/>
                <a:moveTo>
                  <a:pt x="2779515" y="1343024"/>
                </a:moveTo>
                <a:lnTo>
                  <a:pt x="2781301" y="1343286"/>
                </a:lnTo>
                <a:lnTo>
                  <a:pt x="2781301" y="1343806"/>
                </a:lnTo>
                <a:lnTo>
                  <a:pt x="2779515" y="1347968"/>
                </a:lnTo>
                <a:lnTo>
                  <a:pt x="2777729" y="1351090"/>
                </a:lnTo>
                <a:lnTo>
                  <a:pt x="2775943" y="1353433"/>
                </a:lnTo>
                <a:lnTo>
                  <a:pt x="2773902" y="1355515"/>
                </a:lnTo>
                <a:lnTo>
                  <a:pt x="2771605" y="1356816"/>
                </a:lnTo>
                <a:lnTo>
                  <a:pt x="2769819" y="1357856"/>
                </a:lnTo>
                <a:lnTo>
                  <a:pt x="2767013" y="1358896"/>
                </a:lnTo>
                <a:lnTo>
                  <a:pt x="2779515" y="1343024"/>
                </a:lnTo>
                <a:close/>
                <a:moveTo>
                  <a:pt x="2752726" y="1341438"/>
                </a:moveTo>
                <a:lnTo>
                  <a:pt x="2752178" y="1342278"/>
                </a:lnTo>
                <a:lnTo>
                  <a:pt x="2728913" y="1360484"/>
                </a:lnTo>
                <a:lnTo>
                  <a:pt x="2743967" y="1347319"/>
                </a:lnTo>
                <a:lnTo>
                  <a:pt x="2752726" y="1341438"/>
                </a:lnTo>
                <a:close/>
                <a:moveTo>
                  <a:pt x="5780351" y="1341392"/>
                </a:moveTo>
                <a:lnTo>
                  <a:pt x="5781139" y="1341652"/>
                </a:lnTo>
                <a:lnTo>
                  <a:pt x="5786131" y="1346872"/>
                </a:lnTo>
                <a:lnTo>
                  <a:pt x="5791124" y="1351307"/>
                </a:lnTo>
                <a:lnTo>
                  <a:pt x="5791912" y="1351046"/>
                </a:lnTo>
                <a:lnTo>
                  <a:pt x="5794540" y="1352090"/>
                </a:lnTo>
                <a:lnTo>
                  <a:pt x="5808466" y="1368790"/>
                </a:lnTo>
                <a:lnTo>
                  <a:pt x="5813721" y="1373228"/>
                </a:lnTo>
                <a:lnTo>
                  <a:pt x="5817662" y="1378185"/>
                </a:lnTo>
                <a:lnTo>
                  <a:pt x="5818188" y="1379228"/>
                </a:lnTo>
                <a:lnTo>
                  <a:pt x="5817925" y="1379488"/>
                </a:lnTo>
                <a:lnTo>
                  <a:pt x="5812670" y="1374794"/>
                </a:lnTo>
                <a:lnTo>
                  <a:pt x="5806101" y="1367225"/>
                </a:lnTo>
                <a:lnTo>
                  <a:pt x="5803999" y="1364875"/>
                </a:lnTo>
                <a:lnTo>
                  <a:pt x="5803474" y="1365397"/>
                </a:lnTo>
                <a:lnTo>
                  <a:pt x="5803474" y="1367486"/>
                </a:lnTo>
                <a:lnTo>
                  <a:pt x="5800058" y="1364092"/>
                </a:lnTo>
                <a:lnTo>
                  <a:pt x="5795328" y="1358613"/>
                </a:lnTo>
                <a:lnTo>
                  <a:pt x="5786657" y="1351568"/>
                </a:lnTo>
                <a:lnTo>
                  <a:pt x="5787182" y="1354177"/>
                </a:lnTo>
                <a:lnTo>
                  <a:pt x="5780088" y="1341652"/>
                </a:lnTo>
                <a:lnTo>
                  <a:pt x="5780351" y="1341392"/>
                </a:lnTo>
                <a:close/>
                <a:moveTo>
                  <a:pt x="2766331" y="1338267"/>
                </a:moveTo>
                <a:lnTo>
                  <a:pt x="2766845" y="1338267"/>
                </a:lnTo>
                <a:lnTo>
                  <a:pt x="2770189" y="1348316"/>
                </a:lnTo>
                <a:lnTo>
                  <a:pt x="2765302" y="1354136"/>
                </a:lnTo>
                <a:lnTo>
                  <a:pt x="2766074" y="1347786"/>
                </a:lnTo>
                <a:lnTo>
                  <a:pt x="2750127" y="1370540"/>
                </a:lnTo>
                <a:lnTo>
                  <a:pt x="2757072" y="1357047"/>
                </a:lnTo>
                <a:lnTo>
                  <a:pt x="2751413" y="1364187"/>
                </a:lnTo>
                <a:lnTo>
                  <a:pt x="2748327" y="1367102"/>
                </a:lnTo>
                <a:lnTo>
                  <a:pt x="2745498" y="1370009"/>
                </a:lnTo>
                <a:lnTo>
                  <a:pt x="2742412" y="1372393"/>
                </a:lnTo>
                <a:lnTo>
                  <a:pt x="2739068" y="1374512"/>
                </a:lnTo>
                <a:lnTo>
                  <a:pt x="2735210" y="1376626"/>
                </a:lnTo>
                <a:lnTo>
                  <a:pt x="2731095" y="1377949"/>
                </a:lnTo>
                <a:lnTo>
                  <a:pt x="2739840" y="1369217"/>
                </a:lnTo>
                <a:lnTo>
                  <a:pt x="2740869" y="1367102"/>
                </a:lnTo>
                <a:lnTo>
                  <a:pt x="2741897" y="1365515"/>
                </a:lnTo>
                <a:lnTo>
                  <a:pt x="2743183" y="1362336"/>
                </a:lnTo>
                <a:lnTo>
                  <a:pt x="2740869" y="1367102"/>
                </a:lnTo>
                <a:lnTo>
                  <a:pt x="2739840" y="1368688"/>
                </a:lnTo>
                <a:lnTo>
                  <a:pt x="2737782" y="1370540"/>
                </a:lnTo>
                <a:lnTo>
                  <a:pt x="2735725" y="1372658"/>
                </a:lnTo>
                <a:lnTo>
                  <a:pt x="2733153" y="1373981"/>
                </a:lnTo>
                <a:lnTo>
                  <a:pt x="2730066" y="1374777"/>
                </a:lnTo>
                <a:lnTo>
                  <a:pt x="2727237" y="1375040"/>
                </a:lnTo>
                <a:lnTo>
                  <a:pt x="2724151" y="1375040"/>
                </a:lnTo>
                <a:lnTo>
                  <a:pt x="2731867" y="1366570"/>
                </a:lnTo>
                <a:lnTo>
                  <a:pt x="2739840" y="1358104"/>
                </a:lnTo>
                <a:lnTo>
                  <a:pt x="2747813" y="1350167"/>
                </a:lnTo>
                <a:lnTo>
                  <a:pt x="2756043" y="1341968"/>
                </a:lnTo>
                <a:lnTo>
                  <a:pt x="2743955" y="1360749"/>
                </a:lnTo>
                <a:lnTo>
                  <a:pt x="2766331" y="1338267"/>
                </a:lnTo>
                <a:close/>
                <a:moveTo>
                  <a:pt x="5745163" y="1338218"/>
                </a:moveTo>
                <a:lnTo>
                  <a:pt x="5751052" y="1344138"/>
                </a:lnTo>
                <a:lnTo>
                  <a:pt x="5761038" y="1354091"/>
                </a:lnTo>
                <a:lnTo>
                  <a:pt x="5758478" y="1353553"/>
                </a:lnTo>
                <a:lnTo>
                  <a:pt x="5745163" y="1338218"/>
                </a:lnTo>
                <a:close/>
                <a:moveTo>
                  <a:pt x="5781675" y="1333454"/>
                </a:moveTo>
                <a:lnTo>
                  <a:pt x="5789319" y="1340400"/>
                </a:lnTo>
                <a:lnTo>
                  <a:pt x="5789613" y="1341393"/>
                </a:lnTo>
                <a:lnTo>
                  <a:pt x="5781675" y="1333454"/>
                </a:lnTo>
                <a:close/>
                <a:moveTo>
                  <a:pt x="5775325" y="1331869"/>
                </a:moveTo>
                <a:lnTo>
                  <a:pt x="5775854" y="1331869"/>
                </a:lnTo>
                <a:lnTo>
                  <a:pt x="5776383" y="1332662"/>
                </a:lnTo>
                <a:lnTo>
                  <a:pt x="5777442" y="1333456"/>
                </a:lnTo>
                <a:lnTo>
                  <a:pt x="5777442" y="1333719"/>
                </a:lnTo>
                <a:lnTo>
                  <a:pt x="5778500" y="1335041"/>
                </a:lnTo>
                <a:lnTo>
                  <a:pt x="5775590" y="1332662"/>
                </a:lnTo>
                <a:lnTo>
                  <a:pt x="5775325" y="1331869"/>
                </a:lnTo>
                <a:close/>
                <a:moveTo>
                  <a:pt x="659135" y="1329341"/>
                </a:moveTo>
                <a:lnTo>
                  <a:pt x="659021" y="1329529"/>
                </a:lnTo>
                <a:lnTo>
                  <a:pt x="659076" y="1329508"/>
                </a:lnTo>
                <a:lnTo>
                  <a:pt x="659135" y="1329341"/>
                </a:lnTo>
                <a:close/>
                <a:moveTo>
                  <a:pt x="739459" y="1328670"/>
                </a:moveTo>
                <a:lnTo>
                  <a:pt x="739776" y="1329861"/>
                </a:lnTo>
                <a:lnTo>
                  <a:pt x="738188" y="1330259"/>
                </a:lnTo>
                <a:lnTo>
                  <a:pt x="739459" y="1328670"/>
                </a:lnTo>
                <a:close/>
                <a:moveTo>
                  <a:pt x="728573" y="1323905"/>
                </a:moveTo>
                <a:lnTo>
                  <a:pt x="728840" y="1330590"/>
                </a:lnTo>
                <a:lnTo>
                  <a:pt x="721080" y="1336472"/>
                </a:lnTo>
                <a:lnTo>
                  <a:pt x="736066" y="1329521"/>
                </a:lnTo>
                <a:lnTo>
                  <a:pt x="736601" y="1331124"/>
                </a:lnTo>
                <a:lnTo>
                  <a:pt x="733925" y="1334334"/>
                </a:lnTo>
                <a:lnTo>
                  <a:pt x="722685" y="1342890"/>
                </a:lnTo>
                <a:lnTo>
                  <a:pt x="724291" y="1343691"/>
                </a:lnTo>
                <a:lnTo>
                  <a:pt x="725629" y="1344761"/>
                </a:lnTo>
                <a:lnTo>
                  <a:pt x="726164" y="1345563"/>
                </a:lnTo>
                <a:lnTo>
                  <a:pt x="726164" y="1346365"/>
                </a:lnTo>
                <a:lnTo>
                  <a:pt x="725629" y="1347435"/>
                </a:lnTo>
                <a:lnTo>
                  <a:pt x="724826" y="1348236"/>
                </a:lnTo>
                <a:lnTo>
                  <a:pt x="723756" y="1348771"/>
                </a:lnTo>
                <a:lnTo>
                  <a:pt x="722418" y="1349841"/>
                </a:lnTo>
                <a:lnTo>
                  <a:pt x="718939" y="1350643"/>
                </a:lnTo>
                <a:lnTo>
                  <a:pt x="715460" y="1351445"/>
                </a:lnTo>
                <a:lnTo>
                  <a:pt x="712248" y="1351445"/>
                </a:lnTo>
                <a:lnTo>
                  <a:pt x="710643" y="1351445"/>
                </a:lnTo>
                <a:lnTo>
                  <a:pt x="709840" y="1351178"/>
                </a:lnTo>
                <a:lnTo>
                  <a:pt x="705558" y="1348236"/>
                </a:lnTo>
                <a:lnTo>
                  <a:pt x="701277" y="1348236"/>
                </a:lnTo>
                <a:lnTo>
                  <a:pt x="704221" y="1351445"/>
                </a:lnTo>
                <a:lnTo>
                  <a:pt x="698601" y="1355723"/>
                </a:lnTo>
                <a:lnTo>
                  <a:pt x="691108" y="1352782"/>
                </a:lnTo>
                <a:lnTo>
                  <a:pt x="688431" y="1357327"/>
                </a:lnTo>
                <a:lnTo>
                  <a:pt x="663811" y="1363209"/>
                </a:lnTo>
                <a:lnTo>
                  <a:pt x="663544" y="1364279"/>
                </a:lnTo>
                <a:lnTo>
                  <a:pt x="662741" y="1365348"/>
                </a:lnTo>
                <a:lnTo>
                  <a:pt x="660332" y="1367754"/>
                </a:lnTo>
                <a:lnTo>
                  <a:pt x="657121" y="1370161"/>
                </a:lnTo>
                <a:lnTo>
                  <a:pt x="653375" y="1372300"/>
                </a:lnTo>
                <a:lnTo>
                  <a:pt x="649896" y="1373637"/>
                </a:lnTo>
                <a:lnTo>
                  <a:pt x="648022" y="1374439"/>
                </a:lnTo>
                <a:lnTo>
                  <a:pt x="646684" y="1374707"/>
                </a:lnTo>
                <a:lnTo>
                  <a:pt x="645346" y="1374707"/>
                </a:lnTo>
                <a:lnTo>
                  <a:pt x="644276" y="1374439"/>
                </a:lnTo>
                <a:lnTo>
                  <a:pt x="643741" y="1373637"/>
                </a:lnTo>
                <a:lnTo>
                  <a:pt x="642938" y="1372567"/>
                </a:lnTo>
                <a:lnTo>
                  <a:pt x="660600" y="1364279"/>
                </a:lnTo>
                <a:lnTo>
                  <a:pt x="658192" y="1364279"/>
                </a:lnTo>
                <a:lnTo>
                  <a:pt x="669431" y="1358397"/>
                </a:lnTo>
                <a:lnTo>
                  <a:pt x="656319" y="1362675"/>
                </a:lnTo>
                <a:lnTo>
                  <a:pt x="663811" y="1358931"/>
                </a:lnTo>
                <a:lnTo>
                  <a:pt x="659591" y="1359669"/>
                </a:lnTo>
                <a:lnTo>
                  <a:pt x="661135" y="1358931"/>
                </a:lnTo>
                <a:lnTo>
                  <a:pt x="653107" y="1360803"/>
                </a:lnTo>
                <a:lnTo>
                  <a:pt x="659591" y="1359669"/>
                </a:lnTo>
                <a:lnTo>
                  <a:pt x="648826" y="1364813"/>
                </a:lnTo>
                <a:lnTo>
                  <a:pt x="648022" y="1364279"/>
                </a:lnTo>
                <a:lnTo>
                  <a:pt x="668628" y="1344494"/>
                </a:lnTo>
                <a:lnTo>
                  <a:pt x="691375" y="1335937"/>
                </a:lnTo>
                <a:lnTo>
                  <a:pt x="686023" y="1344494"/>
                </a:lnTo>
                <a:lnTo>
                  <a:pt x="680136" y="1352514"/>
                </a:lnTo>
                <a:lnTo>
                  <a:pt x="694051" y="1342087"/>
                </a:lnTo>
                <a:lnTo>
                  <a:pt x="694051" y="1342354"/>
                </a:lnTo>
                <a:lnTo>
                  <a:pt x="696460" y="1337542"/>
                </a:lnTo>
                <a:lnTo>
                  <a:pt x="702079" y="1336472"/>
                </a:lnTo>
                <a:lnTo>
                  <a:pt x="702615" y="1331927"/>
                </a:lnTo>
                <a:lnTo>
                  <a:pt x="714390" y="1327916"/>
                </a:lnTo>
                <a:lnTo>
                  <a:pt x="707432" y="1335135"/>
                </a:lnTo>
                <a:lnTo>
                  <a:pt x="710910" y="1335403"/>
                </a:lnTo>
                <a:lnTo>
                  <a:pt x="718403" y="1331660"/>
                </a:lnTo>
                <a:lnTo>
                  <a:pt x="720583" y="1329998"/>
                </a:lnTo>
                <a:lnTo>
                  <a:pt x="719138" y="1329304"/>
                </a:lnTo>
                <a:lnTo>
                  <a:pt x="722313" y="1325493"/>
                </a:lnTo>
                <a:lnTo>
                  <a:pt x="721329" y="1329428"/>
                </a:lnTo>
                <a:lnTo>
                  <a:pt x="728573" y="1323905"/>
                </a:lnTo>
                <a:close/>
                <a:moveTo>
                  <a:pt x="2752726" y="1322382"/>
                </a:moveTo>
                <a:lnTo>
                  <a:pt x="2752726" y="1322610"/>
                </a:lnTo>
                <a:lnTo>
                  <a:pt x="2747963" y="1325561"/>
                </a:lnTo>
                <a:lnTo>
                  <a:pt x="2752726" y="1322382"/>
                </a:lnTo>
                <a:close/>
                <a:moveTo>
                  <a:pt x="736601" y="1319145"/>
                </a:moveTo>
                <a:lnTo>
                  <a:pt x="734869" y="1323907"/>
                </a:lnTo>
                <a:lnTo>
                  <a:pt x="734581" y="1323907"/>
                </a:lnTo>
                <a:lnTo>
                  <a:pt x="730251" y="1322787"/>
                </a:lnTo>
                <a:lnTo>
                  <a:pt x="736601" y="1319145"/>
                </a:lnTo>
                <a:close/>
                <a:moveTo>
                  <a:pt x="1111080" y="1317879"/>
                </a:moveTo>
                <a:lnTo>
                  <a:pt x="1110286" y="1318409"/>
                </a:lnTo>
                <a:lnTo>
                  <a:pt x="1110551" y="1318409"/>
                </a:lnTo>
                <a:lnTo>
                  <a:pt x="1111080" y="1317879"/>
                </a:lnTo>
                <a:close/>
                <a:moveTo>
                  <a:pt x="675341" y="1317647"/>
                </a:moveTo>
                <a:lnTo>
                  <a:pt x="676159" y="1319184"/>
                </a:lnTo>
                <a:lnTo>
                  <a:pt x="677008" y="1318674"/>
                </a:lnTo>
                <a:lnTo>
                  <a:pt x="675341" y="1317647"/>
                </a:lnTo>
                <a:close/>
                <a:moveTo>
                  <a:pt x="5624513" y="1314362"/>
                </a:moveTo>
                <a:lnTo>
                  <a:pt x="5625307" y="1314362"/>
                </a:lnTo>
                <a:lnTo>
                  <a:pt x="5625704" y="1315421"/>
                </a:lnTo>
                <a:lnTo>
                  <a:pt x="5626101" y="1315950"/>
                </a:lnTo>
                <a:lnTo>
                  <a:pt x="5625704" y="1315950"/>
                </a:lnTo>
                <a:lnTo>
                  <a:pt x="5624513" y="1314362"/>
                </a:lnTo>
                <a:close/>
                <a:moveTo>
                  <a:pt x="5335120" y="1312594"/>
                </a:moveTo>
                <a:lnTo>
                  <a:pt x="5349977" y="1331128"/>
                </a:lnTo>
                <a:lnTo>
                  <a:pt x="5365365" y="1349914"/>
                </a:lnTo>
                <a:lnTo>
                  <a:pt x="5395611" y="1387511"/>
                </a:lnTo>
                <a:lnTo>
                  <a:pt x="5391631" y="1388041"/>
                </a:lnTo>
                <a:lnTo>
                  <a:pt x="5391598" y="1388411"/>
                </a:lnTo>
                <a:lnTo>
                  <a:pt x="5395219" y="1387961"/>
                </a:lnTo>
                <a:lnTo>
                  <a:pt x="5420409" y="1420196"/>
                </a:lnTo>
                <a:lnTo>
                  <a:pt x="5445069" y="1452701"/>
                </a:lnTo>
                <a:lnTo>
                  <a:pt x="5469464" y="1485467"/>
                </a:lnTo>
                <a:lnTo>
                  <a:pt x="5493859" y="1518499"/>
                </a:lnTo>
                <a:lnTo>
                  <a:pt x="5517723" y="1551794"/>
                </a:lnTo>
                <a:lnTo>
                  <a:pt x="5540792" y="1585619"/>
                </a:lnTo>
                <a:lnTo>
                  <a:pt x="5564126" y="1619444"/>
                </a:lnTo>
                <a:lnTo>
                  <a:pt x="5586929" y="1653533"/>
                </a:lnTo>
                <a:lnTo>
                  <a:pt x="5590111" y="1658818"/>
                </a:lnTo>
                <a:lnTo>
                  <a:pt x="5592763" y="1664631"/>
                </a:lnTo>
                <a:lnTo>
                  <a:pt x="5591172" y="1668331"/>
                </a:lnTo>
                <a:lnTo>
                  <a:pt x="5589846" y="1672031"/>
                </a:lnTo>
                <a:lnTo>
                  <a:pt x="5588786" y="1675730"/>
                </a:lnTo>
                <a:lnTo>
                  <a:pt x="5587990" y="1679694"/>
                </a:lnTo>
                <a:lnTo>
                  <a:pt x="5586929" y="1683393"/>
                </a:lnTo>
                <a:lnTo>
                  <a:pt x="5586664" y="1687621"/>
                </a:lnTo>
                <a:lnTo>
                  <a:pt x="5586399" y="1691321"/>
                </a:lnTo>
                <a:lnTo>
                  <a:pt x="5586399" y="1695021"/>
                </a:lnTo>
                <a:lnTo>
                  <a:pt x="5586399" y="1699249"/>
                </a:lnTo>
                <a:lnTo>
                  <a:pt x="5586929" y="1702948"/>
                </a:lnTo>
                <a:lnTo>
                  <a:pt x="5588255" y="1710347"/>
                </a:lnTo>
                <a:lnTo>
                  <a:pt x="5589581" y="1717482"/>
                </a:lnTo>
                <a:lnTo>
                  <a:pt x="5591968" y="1723824"/>
                </a:lnTo>
                <a:lnTo>
                  <a:pt x="5587195" y="1721974"/>
                </a:lnTo>
                <a:lnTo>
                  <a:pt x="5583482" y="1733073"/>
                </a:lnTo>
                <a:lnTo>
                  <a:pt x="5571020" y="1739151"/>
                </a:lnTo>
                <a:lnTo>
                  <a:pt x="5549012" y="1751042"/>
                </a:lnTo>
                <a:lnTo>
                  <a:pt x="5545565" y="1768483"/>
                </a:lnTo>
                <a:lnTo>
                  <a:pt x="5536019" y="1761877"/>
                </a:lnTo>
                <a:lnTo>
                  <a:pt x="5532307" y="1760555"/>
                </a:lnTo>
                <a:lnTo>
                  <a:pt x="5530451" y="1760291"/>
                </a:lnTo>
                <a:lnTo>
                  <a:pt x="5528860" y="1759762"/>
                </a:lnTo>
                <a:lnTo>
                  <a:pt x="5527269" y="1759762"/>
                </a:lnTo>
                <a:lnTo>
                  <a:pt x="5525943" y="1759762"/>
                </a:lnTo>
                <a:lnTo>
                  <a:pt x="5524352" y="1760291"/>
                </a:lnTo>
                <a:lnTo>
                  <a:pt x="5523291" y="1760820"/>
                </a:lnTo>
                <a:lnTo>
                  <a:pt x="5520905" y="1761877"/>
                </a:lnTo>
                <a:lnTo>
                  <a:pt x="5519049" y="1763991"/>
                </a:lnTo>
                <a:lnTo>
                  <a:pt x="5518175" y="1765384"/>
                </a:lnTo>
                <a:lnTo>
                  <a:pt x="5518374" y="1765185"/>
                </a:lnTo>
                <a:lnTo>
                  <a:pt x="5521260" y="1762038"/>
                </a:lnTo>
                <a:lnTo>
                  <a:pt x="5545138" y="1769382"/>
                </a:lnTo>
                <a:lnTo>
                  <a:pt x="5544613" y="1770169"/>
                </a:lnTo>
                <a:lnTo>
                  <a:pt x="5540152" y="1781185"/>
                </a:lnTo>
                <a:lnTo>
                  <a:pt x="5517587" y="1792201"/>
                </a:lnTo>
                <a:lnTo>
                  <a:pt x="5516498" y="1790024"/>
                </a:lnTo>
                <a:lnTo>
                  <a:pt x="5516662" y="1790681"/>
                </a:lnTo>
                <a:lnTo>
                  <a:pt x="5511624" y="1785396"/>
                </a:lnTo>
                <a:lnTo>
                  <a:pt x="5512420" y="1782753"/>
                </a:lnTo>
                <a:lnTo>
                  <a:pt x="5507382" y="1777732"/>
                </a:lnTo>
                <a:lnTo>
                  <a:pt x="5501813" y="1772976"/>
                </a:lnTo>
                <a:lnTo>
                  <a:pt x="5495980" y="1768483"/>
                </a:lnTo>
                <a:lnTo>
                  <a:pt x="5489881" y="1763991"/>
                </a:lnTo>
                <a:lnTo>
                  <a:pt x="5484313" y="1760291"/>
                </a:lnTo>
                <a:lnTo>
                  <a:pt x="5479010" y="1757385"/>
                </a:lnTo>
                <a:lnTo>
                  <a:pt x="5474767" y="1755271"/>
                </a:lnTo>
                <a:lnTo>
                  <a:pt x="5472911" y="1754742"/>
                </a:lnTo>
                <a:lnTo>
                  <a:pt x="5471585" y="1754213"/>
                </a:lnTo>
                <a:lnTo>
                  <a:pt x="5469464" y="1755535"/>
                </a:lnTo>
                <a:lnTo>
                  <a:pt x="5467343" y="1756327"/>
                </a:lnTo>
                <a:lnTo>
                  <a:pt x="5465221" y="1756856"/>
                </a:lnTo>
                <a:lnTo>
                  <a:pt x="5463630" y="1756856"/>
                </a:lnTo>
                <a:lnTo>
                  <a:pt x="5461774" y="1756856"/>
                </a:lnTo>
                <a:lnTo>
                  <a:pt x="5459918" y="1756327"/>
                </a:lnTo>
                <a:lnTo>
                  <a:pt x="5458592" y="1755535"/>
                </a:lnTo>
                <a:lnTo>
                  <a:pt x="5457001" y="1754213"/>
                </a:lnTo>
                <a:lnTo>
                  <a:pt x="5455676" y="1752892"/>
                </a:lnTo>
                <a:lnTo>
                  <a:pt x="5454085" y="1751042"/>
                </a:lnTo>
                <a:lnTo>
                  <a:pt x="5453567" y="1750239"/>
                </a:lnTo>
                <a:lnTo>
                  <a:pt x="5457552" y="1758651"/>
                </a:lnTo>
                <a:lnTo>
                  <a:pt x="5459674" y="1763957"/>
                </a:lnTo>
                <a:lnTo>
                  <a:pt x="5461001" y="1768999"/>
                </a:lnTo>
                <a:lnTo>
                  <a:pt x="5449326" y="1775101"/>
                </a:lnTo>
                <a:lnTo>
                  <a:pt x="5445611" y="1774572"/>
                </a:lnTo>
                <a:lnTo>
                  <a:pt x="5442427" y="1774836"/>
                </a:lnTo>
                <a:lnTo>
                  <a:pt x="5439773" y="1775367"/>
                </a:lnTo>
                <a:lnTo>
                  <a:pt x="5437119" y="1776428"/>
                </a:lnTo>
                <a:lnTo>
                  <a:pt x="5434997" y="1778550"/>
                </a:lnTo>
                <a:lnTo>
                  <a:pt x="5433139" y="1780939"/>
                </a:lnTo>
                <a:lnTo>
                  <a:pt x="5431812" y="1784123"/>
                </a:lnTo>
                <a:lnTo>
                  <a:pt x="5430751" y="1787572"/>
                </a:lnTo>
                <a:lnTo>
                  <a:pt x="5424648" y="1773510"/>
                </a:lnTo>
                <a:lnTo>
                  <a:pt x="5423056" y="1768999"/>
                </a:lnTo>
                <a:lnTo>
                  <a:pt x="5421464" y="1763957"/>
                </a:lnTo>
                <a:lnTo>
                  <a:pt x="5419341" y="1759182"/>
                </a:lnTo>
                <a:lnTo>
                  <a:pt x="5417218" y="1754405"/>
                </a:lnTo>
                <a:lnTo>
                  <a:pt x="5412707" y="1745385"/>
                </a:lnTo>
                <a:lnTo>
                  <a:pt x="5407665" y="1736099"/>
                </a:lnTo>
                <a:lnTo>
                  <a:pt x="5397582" y="1718587"/>
                </a:lnTo>
                <a:lnTo>
                  <a:pt x="5392540" y="1709565"/>
                </a:lnTo>
                <a:lnTo>
                  <a:pt x="5388294" y="1700278"/>
                </a:lnTo>
                <a:lnTo>
                  <a:pt x="5380865" y="1713811"/>
                </a:lnTo>
                <a:lnTo>
                  <a:pt x="5373965" y="1699748"/>
                </a:lnTo>
                <a:lnTo>
                  <a:pt x="5377150" y="1699483"/>
                </a:lnTo>
                <a:lnTo>
                  <a:pt x="5369985" y="1682500"/>
                </a:lnTo>
                <a:lnTo>
                  <a:pt x="5371047" y="1685418"/>
                </a:lnTo>
                <a:lnTo>
                  <a:pt x="5372108" y="1688073"/>
                </a:lnTo>
                <a:lnTo>
                  <a:pt x="5372639" y="1690726"/>
                </a:lnTo>
                <a:lnTo>
                  <a:pt x="5372639" y="1693114"/>
                </a:lnTo>
                <a:lnTo>
                  <a:pt x="5372373" y="1695502"/>
                </a:lnTo>
                <a:lnTo>
                  <a:pt x="5371577" y="1697890"/>
                </a:lnTo>
                <a:lnTo>
                  <a:pt x="5370516" y="1700278"/>
                </a:lnTo>
                <a:lnTo>
                  <a:pt x="5368924" y="1702401"/>
                </a:lnTo>
                <a:lnTo>
                  <a:pt x="5367597" y="1701605"/>
                </a:lnTo>
                <a:lnTo>
                  <a:pt x="5365739" y="1700278"/>
                </a:lnTo>
                <a:lnTo>
                  <a:pt x="5364147" y="1698686"/>
                </a:lnTo>
                <a:lnTo>
                  <a:pt x="5362555" y="1696298"/>
                </a:lnTo>
                <a:lnTo>
                  <a:pt x="5359106" y="1690992"/>
                </a:lnTo>
                <a:lnTo>
                  <a:pt x="5355921" y="1684623"/>
                </a:lnTo>
                <a:lnTo>
                  <a:pt x="5352737" y="1678520"/>
                </a:lnTo>
                <a:lnTo>
                  <a:pt x="5350614" y="1672418"/>
                </a:lnTo>
                <a:lnTo>
                  <a:pt x="5346899" y="1663927"/>
                </a:lnTo>
                <a:lnTo>
                  <a:pt x="5347961" y="1662069"/>
                </a:lnTo>
                <a:lnTo>
                  <a:pt x="5348757" y="1659947"/>
                </a:lnTo>
                <a:lnTo>
                  <a:pt x="5349288" y="1658089"/>
                </a:lnTo>
                <a:lnTo>
                  <a:pt x="5349553" y="1655700"/>
                </a:lnTo>
                <a:lnTo>
                  <a:pt x="5349553" y="1653048"/>
                </a:lnTo>
                <a:lnTo>
                  <a:pt x="5349288" y="1650394"/>
                </a:lnTo>
                <a:lnTo>
                  <a:pt x="5348491" y="1644556"/>
                </a:lnTo>
                <a:lnTo>
                  <a:pt x="5346634" y="1638188"/>
                </a:lnTo>
                <a:lnTo>
                  <a:pt x="5344246" y="1631819"/>
                </a:lnTo>
                <a:lnTo>
                  <a:pt x="5341592" y="1625452"/>
                </a:lnTo>
                <a:lnTo>
                  <a:pt x="5338673" y="1618819"/>
                </a:lnTo>
                <a:lnTo>
                  <a:pt x="5335489" y="1612716"/>
                </a:lnTo>
                <a:lnTo>
                  <a:pt x="5332570" y="1606881"/>
                </a:lnTo>
                <a:lnTo>
                  <a:pt x="5326733" y="1596798"/>
                </a:lnTo>
                <a:lnTo>
                  <a:pt x="5322222" y="1589634"/>
                </a:lnTo>
                <a:lnTo>
                  <a:pt x="5320895" y="1586980"/>
                </a:lnTo>
                <a:lnTo>
                  <a:pt x="5315853" y="1578755"/>
                </a:lnTo>
                <a:lnTo>
                  <a:pt x="5310546" y="1570794"/>
                </a:lnTo>
                <a:lnTo>
                  <a:pt x="5299667" y="1555141"/>
                </a:lnTo>
                <a:lnTo>
                  <a:pt x="5288787" y="1539220"/>
                </a:lnTo>
                <a:lnTo>
                  <a:pt x="5283480" y="1530994"/>
                </a:lnTo>
                <a:lnTo>
                  <a:pt x="5278685" y="1523173"/>
                </a:lnTo>
                <a:lnTo>
                  <a:pt x="5277753" y="1526162"/>
                </a:lnTo>
                <a:lnTo>
                  <a:pt x="5268208" y="1501851"/>
                </a:lnTo>
                <a:lnTo>
                  <a:pt x="5265556" y="1508193"/>
                </a:lnTo>
                <a:lnTo>
                  <a:pt x="5263700" y="1498944"/>
                </a:lnTo>
                <a:lnTo>
                  <a:pt x="5261314" y="1499737"/>
                </a:lnTo>
                <a:lnTo>
                  <a:pt x="5259988" y="1498944"/>
                </a:lnTo>
                <a:lnTo>
                  <a:pt x="5258927" y="1497622"/>
                </a:lnTo>
                <a:lnTo>
                  <a:pt x="5257601" y="1496302"/>
                </a:lnTo>
                <a:lnTo>
                  <a:pt x="5256806" y="1494716"/>
                </a:lnTo>
                <a:lnTo>
                  <a:pt x="5254950" y="1491545"/>
                </a:lnTo>
                <a:lnTo>
                  <a:pt x="5253889" y="1488902"/>
                </a:lnTo>
                <a:lnTo>
                  <a:pt x="5253094" y="1487053"/>
                </a:lnTo>
                <a:lnTo>
                  <a:pt x="5252828" y="1487581"/>
                </a:lnTo>
                <a:lnTo>
                  <a:pt x="5252828" y="1489695"/>
                </a:lnTo>
                <a:lnTo>
                  <a:pt x="5253094" y="1495245"/>
                </a:lnTo>
                <a:lnTo>
                  <a:pt x="5246465" y="1479389"/>
                </a:lnTo>
                <a:lnTo>
                  <a:pt x="5244078" y="1483618"/>
                </a:lnTo>
                <a:lnTo>
                  <a:pt x="5238510" y="1480182"/>
                </a:lnTo>
                <a:lnTo>
                  <a:pt x="5237449" y="1477804"/>
                </a:lnTo>
                <a:lnTo>
                  <a:pt x="5235593" y="1477540"/>
                </a:lnTo>
                <a:lnTo>
                  <a:pt x="5234002" y="1477540"/>
                </a:lnTo>
                <a:lnTo>
                  <a:pt x="5232676" y="1477011"/>
                </a:lnTo>
                <a:lnTo>
                  <a:pt x="5231616" y="1476218"/>
                </a:lnTo>
                <a:lnTo>
                  <a:pt x="5230290" y="1475690"/>
                </a:lnTo>
                <a:lnTo>
                  <a:pt x="5229760" y="1474897"/>
                </a:lnTo>
                <a:lnTo>
                  <a:pt x="5228964" y="1474105"/>
                </a:lnTo>
                <a:lnTo>
                  <a:pt x="5228699" y="1473048"/>
                </a:lnTo>
                <a:lnTo>
                  <a:pt x="5227903" y="1470670"/>
                </a:lnTo>
                <a:lnTo>
                  <a:pt x="5227638" y="1468027"/>
                </a:lnTo>
                <a:lnTo>
                  <a:pt x="5228434" y="1465120"/>
                </a:lnTo>
                <a:lnTo>
                  <a:pt x="5228964" y="1462213"/>
                </a:lnTo>
                <a:lnTo>
                  <a:pt x="5230025" y="1459042"/>
                </a:lnTo>
                <a:lnTo>
                  <a:pt x="5231616" y="1456135"/>
                </a:lnTo>
                <a:lnTo>
                  <a:pt x="5232941" y="1453230"/>
                </a:lnTo>
                <a:lnTo>
                  <a:pt x="5234532" y="1450322"/>
                </a:lnTo>
                <a:lnTo>
                  <a:pt x="5237979" y="1445565"/>
                </a:lnTo>
                <a:lnTo>
                  <a:pt x="5239570" y="1443716"/>
                </a:lnTo>
                <a:lnTo>
                  <a:pt x="5240896" y="1442395"/>
                </a:lnTo>
                <a:lnTo>
                  <a:pt x="5238245" y="1441865"/>
                </a:lnTo>
                <a:lnTo>
                  <a:pt x="5237979" y="1439488"/>
                </a:lnTo>
                <a:lnTo>
                  <a:pt x="5237184" y="1441074"/>
                </a:lnTo>
                <a:lnTo>
                  <a:pt x="5234267" y="1424953"/>
                </a:lnTo>
                <a:lnTo>
                  <a:pt x="5236654" y="1424425"/>
                </a:lnTo>
                <a:lnTo>
                  <a:pt x="5238510" y="1425746"/>
                </a:lnTo>
                <a:lnTo>
                  <a:pt x="5239570" y="1420460"/>
                </a:lnTo>
                <a:lnTo>
                  <a:pt x="5239570" y="1419404"/>
                </a:lnTo>
                <a:lnTo>
                  <a:pt x="5262904" y="1426803"/>
                </a:lnTo>
                <a:lnTo>
                  <a:pt x="5284382" y="1409630"/>
                </a:lnTo>
                <a:lnTo>
                  <a:pt x="5308777" y="1407251"/>
                </a:lnTo>
                <a:lnTo>
                  <a:pt x="5332111" y="1392189"/>
                </a:lnTo>
                <a:lnTo>
                  <a:pt x="5346430" y="1394039"/>
                </a:lnTo>
                <a:lnTo>
                  <a:pt x="5348816" y="1387961"/>
                </a:lnTo>
                <a:lnTo>
                  <a:pt x="5377897" y="1380391"/>
                </a:lnTo>
                <a:lnTo>
                  <a:pt x="5374917" y="1380630"/>
                </a:lnTo>
                <a:lnTo>
                  <a:pt x="5372264" y="1379568"/>
                </a:lnTo>
                <a:lnTo>
                  <a:pt x="5372264" y="1375068"/>
                </a:lnTo>
                <a:lnTo>
                  <a:pt x="5371468" y="1370566"/>
                </a:lnTo>
                <a:lnTo>
                  <a:pt x="5370406" y="1366330"/>
                </a:lnTo>
                <a:lnTo>
                  <a:pt x="5368549" y="1361829"/>
                </a:lnTo>
                <a:lnTo>
                  <a:pt x="5366692" y="1357593"/>
                </a:lnTo>
                <a:lnTo>
                  <a:pt x="5364039" y="1353091"/>
                </a:lnTo>
                <a:lnTo>
                  <a:pt x="5361386" y="1348593"/>
                </a:lnTo>
                <a:lnTo>
                  <a:pt x="5358467" y="1344623"/>
                </a:lnTo>
                <a:lnTo>
                  <a:pt x="5352100" y="1336150"/>
                </a:lnTo>
                <a:lnTo>
                  <a:pt x="5345732" y="1327946"/>
                </a:lnTo>
                <a:lnTo>
                  <a:pt x="5339895" y="1319999"/>
                </a:lnTo>
                <a:lnTo>
                  <a:pt x="5337242" y="1316032"/>
                </a:lnTo>
                <a:lnTo>
                  <a:pt x="5335120" y="1312594"/>
                </a:lnTo>
                <a:close/>
                <a:moveTo>
                  <a:pt x="666692" y="1312321"/>
                </a:moveTo>
                <a:lnTo>
                  <a:pt x="665677" y="1315451"/>
                </a:lnTo>
                <a:lnTo>
                  <a:pt x="667288" y="1313318"/>
                </a:lnTo>
                <a:lnTo>
                  <a:pt x="667742" y="1312967"/>
                </a:lnTo>
                <a:lnTo>
                  <a:pt x="666692" y="1312321"/>
                </a:lnTo>
                <a:close/>
                <a:moveTo>
                  <a:pt x="3529580" y="1309668"/>
                </a:moveTo>
                <a:lnTo>
                  <a:pt x="3530601" y="1311688"/>
                </a:lnTo>
                <a:lnTo>
                  <a:pt x="3525838" y="1312844"/>
                </a:lnTo>
                <a:lnTo>
                  <a:pt x="3529580" y="1309668"/>
                </a:lnTo>
                <a:close/>
                <a:moveTo>
                  <a:pt x="5775667" y="1309558"/>
                </a:moveTo>
                <a:lnTo>
                  <a:pt x="5775908" y="1309558"/>
                </a:lnTo>
                <a:lnTo>
                  <a:pt x="5775908" y="1309828"/>
                </a:lnTo>
                <a:lnTo>
                  <a:pt x="5775667" y="1309558"/>
                </a:lnTo>
                <a:close/>
                <a:moveTo>
                  <a:pt x="764169" y="1308029"/>
                </a:moveTo>
                <a:lnTo>
                  <a:pt x="763352" y="1313345"/>
                </a:lnTo>
                <a:lnTo>
                  <a:pt x="768529" y="1312079"/>
                </a:lnTo>
                <a:lnTo>
                  <a:pt x="771526" y="1312838"/>
                </a:lnTo>
                <a:lnTo>
                  <a:pt x="763079" y="1317647"/>
                </a:lnTo>
                <a:lnTo>
                  <a:pt x="769618" y="1315369"/>
                </a:lnTo>
                <a:lnTo>
                  <a:pt x="768801" y="1316128"/>
                </a:lnTo>
                <a:lnTo>
                  <a:pt x="758992" y="1320178"/>
                </a:lnTo>
                <a:lnTo>
                  <a:pt x="761989" y="1316128"/>
                </a:lnTo>
                <a:lnTo>
                  <a:pt x="748093" y="1320937"/>
                </a:lnTo>
                <a:lnTo>
                  <a:pt x="753270" y="1317901"/>
                </a:lnTo>
                <a:lnTo>
                  <a:pt x="749455" y="1319671"/>
                </a:lnTo>
                <a:lnTo>
                  <a:pt x="741553" y="1323216"/>
                </a:lnTo>
                <a:lnTo>
                  <a:pt x="737465" y="1324734"/>
                </a:lnTo>
                <a:lnTo>
                  <a:pt x="735013" y="1325493"/>
                </a:lnTo>
                <a:lnTo>
                  <a:pt x="744823" y="1317394"/>
                </a:lnTo>
                <a:lnTo>
                  <a:pt x="748093" y="1313092"/>
                </a:lnTo>
                <a:lnTo>
                  <a:pt x="749182" y="1312838"/>
                </a:lnTo>
                <a:lnTo>
                  <a:pt x="753542" y="1313597"/>
                </a:lnTo>
                <a:lnTo>
                  <a:pt x="756539" y="1311826"/>
                </a:lnTo>
                <a:lnTo>
                  <a:pt x="764169" y="1308029"/>
                </a:lnTo>
                <a:close/>
                <a:moveTo>
                  <a:pt x="3507047" y="1302523"/>
                </a:moveTo>
                <a:lnTo>
                  <a:pt x="3505718" y="1303053"/>
                </a:lnTo>
                <a:lnTo>
                  <a:pt x="3505718" y="1302846"/>
                </a:lnTo>
                <a:lnTo>
                  <a:pt x="3507047" y="1302523"/>
                </a:lnTo>
                <a:close/>
                <a:moveTo>
                  <a:pt x="3508376" y="1301995"/>
                </a:moveTo>
                <a:lnTo>
                  <a:pt x="3508134" y="1302259"/>
                </a:lnTo>
                <a:lnTo>
                  <a:pt x="3507047" y="1302523"/>
                </a:lnTo>
                <a:lnTo>
                  <a:pt x="3508376" y="1301995"/>
                </a:lnTo>
                <a:close/>
                <a:moveTo>
                  <a:pt x="778460" y="1301681"/>
                </a:moveTo>
                <a:lnTo>
                  <a:pt x="779463" y="1302588"/>
                </a:lnTo>
                <a:lnTo>
                  <a:pt x="779212" y="1302816"/>
                </a:lnTo>
                <a:lnTo>
                  <a:pt x="769938" y="1306444"/>
                </a:lnTo>
                <a:lnTo>
                  <a:pt x="778460" y="1301681"/>
                </a:lnTo>
                <a:close/>
                <a:moveTo>
                  <a:pt x="3470569" y="1299878"/>
                </a:moveTo>
                <a:lnTo>
                  <a:pt x="3472421" y="1304378"/>
                </a:lnTo>
                <a:lnTo>
                  <a:pt x="3486176" y="1305702"/>
                </a:lnTo>
                <a:lnTo>
                  <a:pt x="3500724" y="1307555"/>
                </a:lnTo>
                <a:lnTo>
                  <a:pt x="3507866" y="1308349"/>
                </a:lnTo>
                <a:lnTo>
                  <a:pt x="3514479" y="1309938"/>
                </a:lnTo>
                <a:lnTo>
                  <a:pt x="3520563" y="1311261"/>
                </a:lnTo>
                <a:lnTo>
                  <a:pt x="3522943" y="1312321"/>
                </a:lnTo>
                <a:lnTo>
                  <a:pt x="3525060" y="1313379"/>
                </a:lnTo>
                <a:lnTo>
                  <a:pt x="3515801" y="1318144"/>
                </a:lnTo>
                <a:lnTo>
                  <a:pt x="3520827" y="1318409"/>
                </a:lnTo>
                <a:lnTo>
                  <a:pt x="3512363" y="1323704"/>
                </a:lnTo>
                <a:lnTo>
                  <a:pt x="3503369" y="1328470"/>
                </a:lnTo>
                <a:lnTo>
                  <a:pt x="3494376" y="1332970"/>
                </a:lnTo>
                <a:lnTo>
                  <a:pt x="3489518" y="1335475"/>
                </a:lnTo>
                <a:lnTo>
                  <a:pt x="3489614" y="1335352"/>
                </a:lnTo>
                <a:lnTo>
                  <a:pt x="3488909" y="1335789"/>
                </a:lnTo>
                <a:lnTo>
                  <a:pt x="3485647" y="1337470"/>
                </a:lnTo>
                <a:lnTo>
                  <a:pt x="3476124" y="1341706"/>
                </a:lnTo>
                <a:lnTo>
                  <a:pt x="3467130" y="1345678"/>
                </a:lnTo>
                <a:lnTo>
                  <a:pt x="3457608" y="1349119"/>
                </a:lnTo>
                <a:lnTo>
                  <a:pt x="3448085" y="1352561"/>
                </a:lnTo>
                <a:lnTo>
                  <a:pt x="3450730" y="1352561"/>
                </a:lnTo>
                <a:lnTo>
                  <a:pt x="3453640" y="1352296"/>
                </a:lnTo>
                <a:lnTo>
                  <a:pt x="3456285" y="1351502"/>
                </a:lnTo>
                <a:lnTo>
                  <a:pt x="3459195" y="1350972"/>
                </a:lnTo>
                <a:lnTo>
                  <a:pt x="3464750" y="1349119"/>
                </a:lnTo>
                <a:lnTo>
                  <a:pt x="3470040" y="1346472"/>
                </a:lnTo>
                <a:lnTo>
                  <a:pt x="3475330" y="1343824"/>
                </a:lnTo>
                <a:lnTo>
                  <a:pt x="3480621" y="1340912"/>
                </a:lnTo>
                <a:lnTo>
                  <a:pt x="3488909" y="1335789"/>
                </a:lnTo>
                <a:lnTo>
                  <a:pt x="3489518" y="1335475"/>
                </a:lnTo>
                <a:lnTo>
                  <a:pt x="3485647" y="1340383"/>
                </a:lnTo>
                <a:lnTo>
                  <a:pt x="3481150" y="1345148"/>
                </a:lnTo>
                <a:lnTo>
                  <a:pt x="3476124" y="1349649"/>
                </a:lnTo>
                <a:lnTo>
                  <a:pt x="3471098" y="1353885"/>
                </a:lnTo>
                <a:lnTo>
                  <a:pt x="3465808" y="1357855"/>
                </a:lnTo>
                <a:lnTo>
                  <a:pt x="3460253" y="1361562"/>
                </a:lnTo>
                <a:lnTo>
                  <a:pt x="3454434" y="1365003"/>
                </a:lnTo>
                <a:lnTo>
                  <a:pt x="3448614" y="1367915"/>
                </a:lnTo>
                <a:lnTo>
                  <a:pt x="3442530" y="1370562"/>
                </a:lnTo>
                <a:lnTo>
                  <a:pt x="3436182" y="1372945"/>
                </a:lnTo>
                <a:lnTo>
                  <a:pt x="3430098" y="1374798"/>
                </a:lnTo>
                <a:lnTo>
                  <a:pt x="3424014" y="1376122"/>
                </a:lnTo>
                <a:lnTo>
                  <a:pt x="3417930" y="1377180"/>
                </a:lnTo>
                <a:lnTo>
                  <a:pt x="3411317" y="1377445"/>
                </a:lnTo>
                <a:lnTo>
                  <a:pt x="3405233" y="1377180"/>
                </a:lnTo>
                <a:lnTo>
                  <a:pt x="3399414" y="1375857"/>
                </a:lnTo>
                <a:lnTo>
                  <a:pt x="3427453" y="1385651"/>
                </a:lnTo>
                <a:lnTo>
                  <a:pt x="3425866" y="1386181"/>
                </a:lnTo>
                <a:lnTo>
                  <a:pt x="3417137" y="1393064"/>
                </a:lnTo>
                <a:lnTo>
                  <a:pt x="3421898" y="1393858"/>
                </a:lnTo>
                <a:lnTo>
                  <a:pt x="3417930" y="1397301"/>
                </a:lnTo>
                <a:lnTo>
                  <a:pt x="3421369" y="1395712"/>
                </a:lnTo>
                <a:lnTo>
                  <a:pt x="3426659" y="1392005"/>
                </a:lnTo>
                <a:lnTo>
                  <a:pt x="3433008" y="1388035"/>
                </a:lnTo>
                <a:lnTo>
                  <a:pt x="3439885" y="1383269"/>
                </a:lnTo>
                <a:lnTo>
                  <a:pt x="3452317" y="1374004"/>
                </a:lnTo>
                <a:lnTo>
                  <a:pt x="3460517" y="1367650"/>
                </a:lnTo>
                <a:lnTo>
                  <a:pt x="3466337" y="1364739"/>
                </a:lnTo>
                <a:lnTo>
                  <a:pt x="3474537" y="1360768"/>
                </a:lnTo>
                <a:lnTo>
                  <a:pt x="3484059" y="1355738"/>
                </a:lnTo>
                <a:lnTo>
                  <a:pt x="3493317" y="1350708"/>
                </a:lnTo>
                <a:lnTo>
                  <a:pt x="3497021" y="1348324"/>
                </a:lnTo>
                <a:lnTo>
                  <a:pt x="3500195" y="1346207"/>
                </a:lnTo>
                <a:lnTo>
                  <a:pt x="3502311" y="1344353"/>
                </a:lnTo>
                <a:lnTo>
                  <a:pt x="3502840" y="1343295"/>
                </a:lnTo>
                <a:lnTo>
                  <a:pt x="3503105" y="1342501"/>
                </a:lnTo>
                <a:lnTo>
                  <a:pt x="3503105" y="1341971"/>
                </a:lnTo>
                <a:lnTo>
                  <a:pt x="3502840" y="1341177"/>
                </a:lnTo>
                <a:lnTo>
                  <a:pt x="3502047" y="1340912"/>
                </a:lnTo>
                <a:lnTo>
                  <a:pt x="3500724" y="1340383"/>
                </a:lnTo>
                <a:lnTo>
                  <a:pt x="3499137" y="1340383"/>
                </a:lnTo>
                <a:lnTo>
                  <a:pt x="3497021" y="1340383"/>
                </a:lnTo>
                <a:lnTo>
                  <a:pt x="3491201" y="1340648"/>
                </a:lnTo>
                <a:lnTo>
                  <a:pt x="3491730" y="1335352"/>
                </a:lnTo>
                <a:lnTo>
                  <a:pt x="3497814" y="1332970"/>
                </a:lnTo>
                <a:lnTo>
                  <a:pt x="3503105" y="1331381"/>
                </a:lnTo>
                <a:lnTo>
                  <a:pt x="3508130" y="1330322"/>
                </a:lnTo>
                <a:lnTo>
                  <a:pt x="3512627" y="1329793"/>
                </a:lnTo>
                <a:lnTo>
                  <a:pt x="3516595" y="1330058"/>
                </a:lnTo>
                <a:lnTo>
                  <a:pt x="3519769" y="1330852"/>
                </a:lnTo>
                <a:lnTo>
                  <a:pt x="3522943" y="1332176"/>
                </a:lnTo>
                <a:lnTo>
                  <a:pt x="3524001" y="1332706"/>
                </a:lnTo>
                <a:lnTo>
                  <a:pt x="3524795" y="1334029"/>
                </a:lnTo>
                <a:lnTo>
                  <a:pt x="3525853" y="1334823"/>
                </a:lnTo>
                <a:lnTo>
                  <a:pt x="3526647" y="1336147"/>
                </a:lnTo>
                <a:lnTo>
                  <a:pt x="3527705" y="1338794"/>
                </a:lnTo>
                <a:lnTo>
                  <a:pt x="3528498" y="1341706"/>
                </a:lnTo>
                <a:lnTo>
                  <a:pt x="3527969" y="1344883"/>
                </a:lnTo>
                <a:lnTo>
                  <a:pt x="3527440" y="1348324"/>
                </a:lnTo>
                <a:lnTo>
                  <a:pt x="3526118" y="1352296"/>
                </a:lnTo>
                <a:lnTo>
                  <a:pt x="3524266" y="1356002"/>
                </a:lnTo>
                <a:lnTo>
                  <a:pt x="3521621" y="1360503"/>
                </a:lnTo>
                <a:lnTo>
                  <a:pt x="3526118" y="1359709"/>
                </a:lnTo>
                <a:lnTo>
                  <a:pt x="3528763" y="1364209"/>
                </a:lnTo>
                <a:lnTo>
                  <a:pt x="3525060" y="1366856"/>
                </a:lnTo>
                <a:lnTo>
                  <a:pt x="3525060" y="1367121"/>
                </a:lnTo>
                <a:lnTo>
                  <a:pt x="3525324" y="1366856"/>
                </a:lnTo>
                <a:lnTo>
                  <a:pt x="3526647" y="1366327"/>
                </a:lnTo>
                <a:lnTo>
                  <a:pt x="3539343" y="1358914"/>
                </a:lnTo>
                <a:lnTo>
                  <a:pt x="3546221" y="1354149"/>
                </a:lnTo>
                <a:lnTo>
                  <a:pt x="3550794" y="1351174"/>
                </a:lnTo>
                <a:lnTo>
                  <a:pt x="3568440" y="1357061"/>
                </a:lnTo>
                <a:lnTo>
                  <a:pt x="3574524" y="1359444"/>
                </a:lnTo>
                <a:lnTo>
                  <a:pt x="3578492" y="1361297"/>
                </a:lnTo>
                <a:lnTo>
                  <a:pt x="3581137" y="1362621"/>
                </a:lnTo>
                <a:lnTo>
                  <a:pt x="3581931" y="1363680"/>
                </a:lnTo>
                <a:lnTo>
                  <a:pt x="3582724" y="1364474"/>
                </a:lnTo>
                <a:lnTo>
                  <a:pt x="3583518" y="1366327"/>
                </a:lnTo>
                <a:lnTo>
                  <a:pt x="3584047" y="1368180"/>
                </a:lnTo>
                <a:lnTo>
                  <a:pt x="3570027" y="1379828"/>
                </a:lnTo>
                <a:lnTo>
                  <a:pt x="3581137" y="1387504"/>
                </a:lnTo>
                <a:lnTo>
                  <a:pt x="3572937" y="1393064"/>
                </a:lnTo>
                <a:lnTo>
                  <a:pt x="3583782" y="1395182"/>
                </a:lnTo>
                <a:lnTo>
                  <a:pt x="3581402" y="1399419"/>
                </a:lnTo>
                <a:lnTo>
                  <a:pt x="3575847" y="1399154"/>
                </a:lnTo>
                <a:lnTo>
                  <a:pt x="3574524" y="1401272"/>
                </a:lnTo>
                <a:lnTo>
                  <a:pt x="3572673" y="1402595"/>
                </a:lnTo>
                <a:lnTo>
                  <a:pt x="3570556" y="1404184"/>
                </a:lnTo>
                <a:lnTo>
                  <a:pt x="3569717" y="1404499"/>
                </a:lnTo>
                <a:lnTo>
                  <a:pt x="3558389" y="1404979"/>
                </a:lnTo>
                <a:lnTo>
                  <a:pt x="3561298" y="1405508"/>
                </a:lnTo>
                <a:lnTo>
                  <a:pt x="3563943" y="1405508"/>
                </a:lnTo>
                <a:lnTo>
                  <a:pt x="3566324" y="1405508"/>
                </a:lnTo>
                <a:lnTo>
                  <a:pt x="3568440" y="1404979"/>
                </a:lnTo>
                <a:lnTo>
                  <a:pt x="3569717" y="1404499"/>
                </a:lnTo>
                <a:lnTo>
                  <a:pt x="3577169" y="1404184"/>
                </a:lnTo>
                <a:lnTo>
                  <a:pt x="3581666" y="1404184"/>
                </a:lnTo>
                <a:lnTo>
                  <a:pt x="3583253" y="1404449"/>
                </a:lnTo>
                <a:lnTo>
                  <a:pt x="3584047" y="1404714"/>
                </a:lnTo>
                <a:lnTo>
                  <a:pt x="3584311" y="1404979"/>
                </a:lnTo>
                <a:lnTo>
                  <a:pt x="3584047" y="1405508"/>
                </a:lnTo>
                <a:lnTo>
                  <a:pt x="3582460" y="1407097"/>
                </a:lnTo>
                <a:lnTo>
                  <a:pt x="3574789" y="1412125"/>
                </a:lnTo>
                <a:lnTo>
                  <a:pt x="3585898" y="1416360"/>
                </a:lnTo>
                <a:lnTo>
                  <a:pt x="3586163" y="1420330"/>
                </a:lnTo>
                <a:lnTo>
                  <a:pt x="3586163" y="1424036"/>
                </a:lnTo>
                <a:lnTo>
                  <a:pt x="3585369" y="1427478"/>
                </a:lnTo>
                <a:lnTo>
                  <a:pt x="3584047" y="1431184"/>
                </a:lnTo>
                <a:lnTo>
                  <a:pt x="3582460" y="1434362"/>
                </a:lnTo>
                <a:lnTo>
                  <a:pt x="3580079" y="1437538"/>
                </a:lnTo>
                <a:lnTo>
                  <a:pt x="3577434" y="1440715"/>
                </a:lnTo>
                <a:lnTo>
                  <a:pt x="3574524" y="1443627"/>
                </a:lnTo>
                <a:lnTo>
                  <a:pt x="3571085" y="1447069"/>
                </a:lnTo>
                <a:lnTo>
                  <a:pt x="3567382" y="1449716"/>
                </a:lnTo>
                <a:lnTo>
                  <a:pt x="3563679" y="1452629"/>
                </a:lnTo>
                <a:lnTo>
                  <a:pt x="3559447" y="1455275"/>
                </a:lnTo>
                <a:lnTo>
                  <a:pt x="3550718" y="1460040"/>
                </a:lnTo>
                <a:lnTo>
                  <a:pt x="3541195" y="1465071"/>
                </a:lnTo>
                <a:lnTo>
                  <a:pt x="3531672" y="1469571"/>
                </a:lnTo>
                <a:lnTo>
                  <a:pt x="3521621" y="1473541"/>
                </a:lnTo>
                <a:lnTo>
                  <a:pt x="3503105" y="1481219"/>
                </a:lnTo>
                <a:lnTo>
                  <a:pt x="3494905" y="1484925"/>
                </a:lnTo>
                <a:lnTo>
                  <a:pt x="3487498" y="1488102"/>
                </a:lnTo>
                <a:lnTo>
                  <a:pt x="3481414" y="1491014"/>
                </a:lnTo>
                <a:lnTo>
                  <a:pt x="3479034" y="1492338"/>
                </a:lnTo>
                <a:lnTo>
                  <a:pt x="3477182" y="1493926"/>
                </a:lnTo>
                <a:lnTo>
                  <a:pt x="3471892" y="1501073"/>
                </a:lnTo>
                <a:lnTo>
                  <a:pt x="3466866" y="1507427"/>
                </a:lnTo>
                <a:lnTo>
                  <a:pt x="3464485" y="1510339"/>
                </a:lnTo>
                <a:lnTo>
                  <a:pt x="3462105" y="1512722"/>
                </a:lnTo>
                <a:lnTo>
                  <a:pt x="3459459" y="1515104"/>
                </a:lnTo>
                <a:lnTo>
                  <a:pt x="3456550" y="1516428"/>
                </a:lnTo>
                <a:lnTo>
                  <a:pt x="3444911" y="1527017"/>
                </a:lnTo>
                <a:lnTo>
                  <a:pt x="3438563" y="1532312"/>
                </a:lnTo>
                <a:lnTo>
                  <a:pt x="3432214" y="1537341"/>
                </a:lnTo>
                <a:lnTo>
                  <a:pt x="3425866" y="1542371"/>
                </a:lnTo>
                <a:lnTo>
                  <a:pt x="3419253" y="1546607"/>
                </a:lnTo>
                <a:lnTo>
                  <a:pt x="3412904" y="1551108"/>
                </a:lnTo>
                <a:lnTo>
                  <a:pt x="3406027" y="1555343"/>
                </a:lnTo>
                <a:lnTo>
                  <a:pt x="3399414" y="1558785"/>
                </a:lnTo>
                <a:lnTo>
                  <a:pt x="3392801" y="1561962"/>
                </a:lnTo>
                <a:lnTo>
                  <a:pt x="3386188" y="1564609"/>
                </a:lnTo>
                <a:lnTo>
                  <a:pt x="3379575" y="1566727"/>
                </a:lnTo>
                <a:lnTo>
                  <a:pt x="3373227" y="1568050"/>
                </a:lnTo>
                <a:lnTo>
                  <a:pt x="3367143" y="1569109"/>
                </a:lnTo>
                <a:lnTo>
                  <a:pt x="3363969" y="1569375"/>
                </a:lnTo>
                <a:lnTo>
                  <a:pt x="3361059" y="1569375"/>
                </a:lnTo>
                <a:lnTo>
                  <a:pt x="3357885" y="1569109"/>
                </a:lnTo>
                <a:lnTo>
                  <a:pt x="3354975" y="1568845"/>
                </a:lnTo>
                <a:lnTo>
                  <a:pt x="3349949" y="1570962"/>
                </a:lnTo>
                <a:lnTo>
                  <a:pt x="3344924" y="1573080"/>
                </a:lnTo>
                <a:lnTo>
                  <a:pt x="3339633" y="1574933"/>
                </a:lnTo>
                <a:lnTo>
                  <a:pt x="3334078" y="1577052"/>
                </a:lnTo>
                <a:lnTo>
                  <a:pt x="3328259" y="1578375"/>
                </a:lnTo>
                <a:lnTo>
                  <a:pt x="3322440" y="1579963"/>
                </a:lnTo>
                <a:lnTo>
                  <a:pt x="3310272" y="1582611"/>
                </a:lnTo>
                <a:lnTo>
                  <a:pt x="3297311" y="1584464"/>
                </a:lnTo>
                <a:lnTo>
                  <a:pt x="3283820" y="1586582"/>
                </a:lnTo>
                <a:lnTo>
                  <a:pt x="3270330" y="1588170"/>
                </a:lnTo>
                <a:lnTo>
                  <a:pt x="3256575" y="1589229"/>
                </a:lnTo>
                <a:lnTo>
                  <a:pt x="3228536" y="1591347"/>
                </a:lnTo>
                <a:lnTo>
                  <a:pt x="3201291" y="1593465"/>
                </a:lnTo>
                <a:lnTo>
                  <a:pt x="3188065" y="1594524"/>
                </a:lnTo>
                <a:lnTo>
                  <a:pt x="3175633" y="1596112"/>
                </a:lnTo>
                <a:lnTo>
                  <a:pt x="3163465" y="1597436"/>
                </a:lnTo>
                <a:lnTo>
                  <a:pt x="3152355" y="1599554"/>
                </a:lnTo>
                <a:lnTo>
                  <a:pt x="3152884" y="1604054"/>
                </a:lnTo>
                <a:lnTo>
                  <a:pt x="3066123" y="1672620"/>
                </a:lnTo>
                <a:lnTo>
                  <a:pt x="3060833" y="1671826"/>
                </a:lnTo>
                <a:lnTo>
                  <a:pt x="3058187" y="1676061"/>
                </a:lnTo>
                <a:lnTo>
                  <a:pt x="3054749" y="1680826"/>
                </a:lnTo>
                <a:lnTo>
                  <a:pt x="3050516" y="1685592"/>
                </a:lnTo>
                <a:lnTo>
                  <a:pt x="3046284" y="1690622"/>
                </a:lnTo>
                <a:lnTo>
                  <a:pt x="3041523" y="1695387"/>
                </a:lnTo>
                <a:lnTo>
                  <a:pt x="3036233" y="1700417"/>
                </a:lnTo>
                <a:lnTo>
                  <a:pt x="3025652" y="1709947"/>
                </a:lnTo>
                <a:lnTo>
                  <a:pt x="3015336" y="1718683"/>
                </a:lnTo>
                <a:lnTo>
                  <a:pt x="3005813" y="1726361"/>
                </a:lnTo>
                <a:lnTo>
                  <a:pt x="2993381" y="1736420"/>
                </a:lnTo>
                <a:lnTo>
                  <a:pt x="2989942" y="1742774"/>
                </a:lnTo>
                <a:lnTo>
                  <a:pt x="2985710" y="1749128"/>
                </a:lnTo>
                <a:lnTo>
                  <a:pt x="2981478" y="1755481"/>
                </a:lnTo>
                <a:lnTo>
                  <a:pt x="2976716" y="1761570"/>
                </a:lnTo>
                <a:lnTo>
                  <a:pt x="2971690" y="1767394"/>
                </a:lnTo>
                <a:lnTo>
                  <a:pt x="2966136" y="1773218"/>
                </a:lnTo>
                <a:lnTo>
                  <a:pt x="2960581" y="1778778"/>
                </a:lnTo>
                <a:lnTo>
                  <a:pt x="2955026" y="1784072"/>
                </a:lnTo>
                <a:lnTo>
                  <a:pt x="2949207" y="1789367"/>
                </a:lnTo>
                <a:lnTo>
                  <a:pt x="2943123" y="1794662"/>
                </a:lnTo>
                <a:lnTo>
                  <a:pt x="2930955" y="1804721"/>
                </a:lnTo>
                <a:lnTo>
                  <a:pt x="2907148" y="1823517"/>
                </a:lnTo>
                <a:lnTo>
                  <a:pt x="2912703" y="1820341"/>
                </a:lnTo>
                <a:lnTo>
                  <a:pt x="2919581" y="1815840"/>
                </a:lnTo>
                <a:lnTo>
                  <a:pt x="2926987" y="1810546"/>
                </a:lnTo>
                <a:lnTo>
                  <a:pt x="2934923" y="1804457"/>
                </a:lnTo>
                <a:lnTo>
                  <a:pt x="2952910" y="1789632"/>
                </a:lnTo>
                <a:lnTo>
                  <a:pt x="2973542" y="1772689"/>
                </a:lnTo>
                <a:lnTo>
                  <a:pt x="2995762" y="1753893"/>
                </a:lnTo>
                <a:lnTo>
                  <a:pt x="3019568" y="1734303"/>
                </a:lnTo>
                <a:lnTo>
                  <a:pt x="3032000" y="1724243"/>
                </a:lnTo>
                <a:lnTo>
                  <a:pt x="3044433" y="1714712"/>
                </a:lnTo>
                <a:lnTo>
                  <a:pt x="3057129" y="1704917"/>
                </a:lnTo>
                <a:lnTo>
                  <a:pt x="3069826" y="1695387"/>
                </a:lnTo>
                <a:lnTo>
                  <a:pt x="3082258" y="1686651"/>
                </a:lnTo>
                <a:lnTo>
                  <a:pt x="3094955" y="1677915"/>
                </a:lnTo>
                <a:lnTo>
                  <a:pt x="3107652" y="1669972"/>
                </a:lnTo>
                <a:lnTo>
                  <a:pt x="3119820" y="1662560"/>
                </a:lnTo>
                <a:lnTo>
                  <a:pt x="3132252" y="1656206"/>
                </a:lnTo>
                <a:lnTo>
                  <a:pt x="3143891" y="1650383"/>
                </a:lnTo>
                <a:lnTo>
                  <a:pt x="3149710" y="1648000"/>
                </a:lnTo>
                <a:lnTo>
                  <a:pt x="3155530" y="1645617"/>
                </a:lnTo>
                <a:lnTo>
                  <a:pt x="3161084" y="1643499"/>
                </a:lnTo>
                <a:lnTo>
                  <a:pt x="3166904" y="1641911"/>
                </a:lnTo>
                <a:lnTo>
                  <a:pt x="3172459" y="1640587"/>
                </a:lnTo>
                <a:lnTo>
                  <a:pt x="3177749" y="1639528"/>
                </a:lnTo>
                <a:lnTo>
                  <a:pt x="3183039" y="1638469"/>
                </a:lnTo>
                <a:lnTo>
                  <a:pt x="3188065" y="1637940"/>
                </a:lnTo>
                <a:lnTo>
                  <a:pt x="3192826" y="1637940"/>
                </a:lnTo>
                <a:lnTo>
                  <a:pt x="3197852" y="1637940"/>
                </a:lnTo>
                <a:lnTo>
                  <a:pt x="3202614" y="1638469"/>
                </a:lnTo>
                <a:lnTo>
                  <a:pt x="3206846" y="1639528"/>
                </a:lnTo>
                <a:lnTo>
                  <a:pt x="3211343" y="1640587"/>
                </a:lnTo>
                <a:lnTo>
                  <a:pt x="3215575" y="1642441"/>
                </a:lnTo>
                <a:lnTo>
                  <a:pt x="3219543" y="1644558"/>
                </a:lnTo>
                <a:lnTo>
                  <a:pt x="3223510" y="1647206"/>
                </a:lnTo>
                <a:lnTo>
                  <a:pt x="3227214" y="1650118"/>
                </a:lnTo>
                <a:lnTo>
                  <a:pt x="3230388" y="1653295"/>
                </a:lnTo>
                <a:lnTo>
                  <a:pt x="3233562" y="1657001"/>
                </a:lnTo>
                <a:lnTo>
                  <a:pt x="3237001" y="1661501"/>
                </a:lnTo>
                <a:lnTo>
                  <a:pt x="3226420" y="1662031"/>
                </a:lnTo>
                <a:lnTo>
                  <a:pt x="3234885" y="1668119"/>
                </a:lnTo>
                <a:lnTo>
                  <a:pt x="3234620" y="1671826"/>
                </a:lnTo>
                <a:lnTo>
                  <a:pt x="3234356" y="1675003"/>
                </a:lnTo>
                <a:lnTo>
                  <a:pt x="3233298" y="1677915"/>
                </a:lnTo>
                <a:lnTo>
                  <a:pt x="3232504" y="1680826"/>
                </a:lnTo>
                <a:lnTo>
                  <a:pt x="3231181" y="1683739"/>
                </a:lnTo>
                <a:lnTo>
                  <a:pt x="3229859" y="1686386"/>
                </a:lnTo>
                <a:lnTo>
                  <a:pt x="3228007" y="1688769"/>
                </a:lnTo>
                <a:lnTo>
                  <a:pt x="3225891" y="1691151"/>
                </a:lnTo>
                <a:lnTo>
                  <a:pt x="3224039" y="1693269"/>
                </a:lnTo>
                <a:lnTo>
                  <a:pt x="3221659" y="1695122"/>
                </a:lnTo>
                <a:lnTo>
                  <a:pt x="3219014" y="1697241"/>
                </a:lnTo>
                <a:lnTo>
                  <a:pt x="3216368" y="1699093"/>
                </a:lnTo>
                <a:lnTo>
                  <a:pt x="3210814" y="1702005"/>
                </a:lnTo>
                <a:lnTo>
                  <a:pt x="3204730" y="1704652"/>
                </a:lnTo>
                <a:lnTo>
                  <a:pt x="3198117" y="1706770"/>
                </a:lnTo>
                <a:lnTo>
                  <a:pt x="3191768" y="1708359"/>
                </a:lnTo>
                <a:lnTo>
                  <a:pt x="3184891" y="1709682"/>
                </a:lnTo>
                <a:lnTo>
                  <a:pt x="3178278" y="1710477"/>
                </a:lnTo>
                <a:lnTo>
                  <a:pt x="3171665" y="1710741"/>
                </a:lnTo>
                <a:lnTo>
                  <a:pt x="3165581" y="1710741"/>
                </a:lnTo>
                <a:lnTo>
                  <a:pt x="3159762" y="1710477"/>
                </a:lnTo>
                <a:lnTo>
                  <a:pt x="3154472" y="1709947"/>
                </a:lnTo>
                <a:lnTo>
                  <a:pt x="3139923" y="1714183"/>
                </a:lnTo>
                <a:lnTo>
                  <a:pt x="3139394" y="1714183"/>
                </a:lnTo>
                <a:lnTo>
                  <a:pt x="3138601" y="1714183"/>
                </a:lnTo>
                <a:lnTo>
                  <a:pt x="3138336" y="1714712"/>
                </a:lnTo>
                <a:lnTo>
                  <a:pt x="3117175" y="1724508"/>
                </a:lnTo>
                <a:lnTo>
                  <a:pt x="3123788" y="1724243"/>
                </a:lnTo>
                <a:lnTo>
                  <a:pt x="3130136" y="1724243"/>
                </a:lnTo>
                <a:lnTo>
                  <a:pt x="3142039" y="1724508"/>
                </a:lnTo>
                <a:lnTo>
                  <a:pt x="3153678" y="1725566"/>
                </a:lnTo>
                <a:lnTo>
                  <a:pt x="3164523" y="1726361"/>
                </a:lnTo>
                <a:lnTo>
                  <a:pt x="3175104" y="1726890"/>
                </a:lnTo>
                <a:lnTo>
                  <a:pt x="3180394" y="1727155"/>
                </a:lnTo>
                <a:lnTo>
                  <a:pt x="3185949" y="1726890"/>
                </a:lnTo>
                <a:lnTo>
                  <a:pt x="3191239" y="1726625"/>
                </a:lnTo>
                <a:lnTo>
                  <a:pt x="3196794" y="1726096"/>
                </a:lnTo>
                <a:lnTo>
                  <a:pt x="3202614" y="1725037"/>
                </a:lnTo>
                <a:lnTo>
                  <a:pt x="3208433" y="1723978"/>
                </a:lnTo>
                <a:lnTo>
                  <a:pt x="3176691" y="1766071"/>
                </a:lnTo>
                <a:lnTo>
                  <a:pt x="3191239" y="1762629"/>
                </a:lnTo>
                <a:lnTo>
                  <a:pt x="3195472" y="1765541"/>
                </a:lnTo>
                <a:lnTo>
                  <a:pt x="3203407" y="1806839"/>
                </a:lnTo>
                <a:lnTo>
                  <a:pt x="3210020" y="1807369"/>
                </a:lnTo>
                <a:lnTo>
                  <a:pt x="3216104" y="1807634"/>
                </a:lnTo>
                <a:lnTo>
                  <a:pt x="3221394" y="1807898"/>
                </a:lnTo>
                <a:lnTo>
                  <a:pt x="3225627" y="1808428"/>
                </a:lnTo>
                <a:lnTo>
                  <a:pt x="3227478" y="1809222"/>
                </a:lnTo>
                <a:lnTo>
                  <a:pt x="3228536" y="1809752"/>
                </a:lnTo>
                <a:lnTo>
                  <a:pt x="3229594" y="1810546"/>
                </a:lnTo>
                <a:lnTo>
                  <a:pt x="3229859" y="1811604"/>
                </a:lnTo>
                <a:lnTo>
                  <a:pt x="3229594" y="1812928"/>
                </a:lnTo>
                <a:lnTo>
                  <a:pt x="3228536" y="1814782"/>
                </a:lnTo>
                <a:lnTo>
                  <a:pt x="3227214" y="1816635"/>
                </a:lnTo>
                <a:lnTo>
                  <a:pt x="3224833" y="1819017"/>
                </a:lnTo>
                <a:lnTo>
                  <a:pt x="3228007" y="1820076"/>
                </a:lnTo>
                <a:lnTo>
                  <a:pt x="3231710" y="1820870"/>
                </a:lnTo>
                <a:lnTo>
                  <a:pt x="3238852" y="1822194"/>
                </a:lnTo>
                <a:lnTo>
                  <a:pt x="3246788" y="1823253"/>
                </a:lnTo>
                <a:lnTo>
                  <a:pt x="3254459" y="1824047"/>
                </a:lnTo>
                <a:lnTo>
                  <a:pt x="3262130" y="1824841"/>
                </a:lnTo>
                <a:lnTo>
                  <a:pt x="3269007" y="1826165"/>
                </a:lnTo>
                <a:lnTo>
                  <a:pt x="3272446" y="1826694"/>
                </a:lnTo>
                <a:lnTo>
                  <a:pt x="3275356" y="1827488"/>
                </a:lnTo>
                <a:lnTo>
                  <a:pt x="3277736" y="1828812"/>
                </a:lnTo>
                <a:lnTo>
                  <a:pt x="3279588" y="1829871"/>
                </a:lnTo>
                <a:lnTo>
                  <a:pt x="3280117" y="1829871"/>
                </a:lnTo>
                <a:lnTo>
                  <a:pt x="3280382" y="1829871"/>
                </a:lnTo>
                <a:lnTo>
                  <a:pt x="3285143" y="1828547"/>
                </a:lnTo>
                <a:lnTo>
                  <a:pt x="3289904" y="1826959"/>
                </a:lnTo>
                <a:lnTo>
                  <a:pt x="3293872" y="1824841"/>
                </a:lnTo>
                <a:lnTo>
                  <a:pt x="3297575" y="1823253"/>
                </a:lnTo>
                <a:lnTo>
                  <a:pt x="3303394" y="1819017"/>
                </a:lnTo>
                <a:lnTo>
                  <a:pt x="3308420" y="1815840"/>
                </a:lnTo>
                <a:lnTo>
                  <a:pt x="3310536" y="1814782"/>
                </a:lnTo>
                <a:lnTo>
                  <a:pt x="3312653" y="1813722"/>
                </a:lnTo>
                <a:lnTo>
                  <a:pt x="3314504" y="1813458"/>
                </a:lnTo>
                <a:lnTo>
                  <a:pt x="3316620" y="1813722"/>
                </a:lnTo>
                <a:lnTo>
                  <a:pt x="3318736" y="1815046"/>
                </a:lnTo>
                <a:lnTo>
                  <a:pt x="3321117" y="1816635"/>
                </a:lnTo>
                <a:lnTo>
                  <a:pt x="3323762" y="1819282"/>
                </a:lnTo>
                <a:lnTo>
                  <a:pt x="3326672" y="1822988"/>
                </a:lnTo>
                <a:lnTo>
                  <a:pt x="3334607" y="1817958"/>
                </a:lnTo>
                <a:lnTo>
                  <a:pt x="3343601" y="1828812"/>
                </a:lnTo>
                <a:lnTo>
                  <a:pt x="3338575" y="1831989"/>
                </a:lnTo>
                <a:lnTo>
                  <a:pt x="3338311" y="1831989"/>
                </a:lnTo>
                <a:lnTo>
                  <a:pt x="3339104" y="1833048"/>
                </a:lnTo>
                <a:lnTo>
                  <a:pt x="3343072" y="1833842"/>
                </a:lnTo>
                <a:lnTo>
                  <a:pt x="3347040" y="1834371"/>
                </a:lnTo>
                <a:lnTo>
                  <a:pt x="3351007" y="1834107"/>
                </a:lnTo>
                <a:lnTo>
                  <a:pt x="3354975" y="1833842"/>
                </a:lnTo>
                <a:lnTo>
                  <a:pt x="3353124" y="1837284"/>
                </a:lnTo>
                <a:lnTo>
                  <a:pt x="3350743" y="1840725"/>
                </a:lnTo>
                <a:lnTo>
                  <a:pt x="3348098" y="1843902"/>
                </a:lnTo>
                <a:lnTo>
                  <a:pt x="3345188" y="1847078"/>
                </a:lnTo>
                <a:lnTo>
                  <a:pt x="3341749" y="1849461"/>
                </a:lnTo>
                <a:lnTo>
                  <a:pt x="3338575" y="1852109"/>
                </a:lnTo>
                <a:lnTo>
                  <a:pt x="3334872" y="1854756"/>
                </a:lnTo>
                <a:lnTo>
                  <a:pt x="3330904" y="1856874"/>
                </a:lnTo>
                <a:lnTo>
                  <a:pt x="3326936" y="1859256"/>
                </a:lnTo>
                <a:lnTo>
                  <a:pt x="3322440" y="1861109"/>
                </a:lnTo>
                <a:lnTo>
                  <a:pt x="3313711" y="1864816"/>
                </a:lnTo>
                <a:lnTo>
                  <a:pt x="3304453" y="1868257"/>
                </a:lnTo>
                <a:lnTo>
                  <a:pt x="3294930" y="1871434"/>
                </a:lnTo>
                <a:lnTo>
                  <a:pt x="3275885" y="1877523"/>
                </a:lnTo>
                <a:lnTo>
                  <a:pt x="3266891" y="1880435"/>
                </a:lnTo>
                <a:lnTo>
                  <a:pt x="3258162" y="1883877"/>
                </a:lnTo>
                <a:lnTo>
                  <a:pt x="3250491" y="1887318"/>
                </a:lnTo>
                <a:lnTo>
                  <a:pt x="3246523" y="1889436"/>
                </a:lnTo>
                <a:lnTo>
                  <a:pt x="3243349" y="1891554"/>
                </a:lnTo>
                <a:lnTo>
                  <a:pt x="3240175" y="1893936"/>
                </a:lnTo>
                <a:lnTo>
                  <a:pt x="3237265" y="1896319"/>
                </a:lnTo>
                <a:lnTo>
                  <a:pt x="3234885" y="1898966"/>
                </a:lnTo>
                <a:lnTo>
                  <a:pt x="3232504" y="1901614"/>
                </a:lnTo>
                <a:lnTo>
                  <a:pt x="3218749" y="1898701"/>
                </a:lnTo>
                <a:lnTo>
                  <a:pt x="3219278" y="1892613"/>
                </a:lnTo>
                <a:lnTo>
                  <a:pt x="3211078" y="1897907"/>
                </a:lnTo>
                <a:lnTo>
                  <a:pt x="3211078" y="1902937"/>
                </a:lnTo>
                <a:lnTo>
                  <a:pt x="3207904" y="1906114"/>
                </a:lnTo>
                <a:lnTo>
                  <a:pt x="3205523" y="1902143"/>
                </a:lnTo>
                <a:lnTo>
                  <a:pt x="3197852" y="1918027"/>
                </a:lnTo>
                <a:lnTo>
                  <a:pt x="3194414" y="1919350"/>
                </a:lnTo>
                <a:lnTo>
                  <a:pt x="3191239" y="1921203"/>
                </a:lnTo>
                <a:lnTo>
                  <a:pt x="3187801" y="1923321"/>
                </a:lnTo>
                <a:lnTo>
                  <a:pt x="3184626" y="1925704"/>
                </a:lnTo>
                <a:lnTo>
                  <a:pt x="3178278" y="1931263"/>
                </a:lnTo>
                <a:lnTo>
                  <a:pt x="3171930" y="1936822"/>
                </a:lnTo>
                <a:lnTo>
                  <a:pt x="3166110" y="1942646"/>
                </a:lnTo>
                <a:lnTo>
                  <a:pt x="3160555" y="1947676"/>
                </a:lnTo>
                <a:lnTo>
                  <a:pt x="3157646" y="1950058"/>
                </a:lnTo>
                <a:lnTo>
                  <a:pt x="3155001" y="1951912"/>
                </a:lnTo>
                <a:lnTo>
                  <a:pt x="3152355" y="1953500"/>
                </a:lnTo>
                <a:lnTo>
                  <a:pt x="3149710" y="1954824"/>
                </a:lnTo>
                <a:lnTo>
                  <a:pt x="3148123" y="1960118"/>
                </a:lnTo>
                <a:lnTo>
                  <a:pt x="3142833" y="1958265"/>
                </a:lnTo>
                <a:lnTo>
                  <a:pt x="3141775" y="1961972"/>
                </a:lnTo>
                <a:lnTo>
                  <a:pt x="3140717" y="1965148"/>
                </a:lnTo>
                <a:lnTo>
                  <a:pt x="3138865" y="1967795"/>
                </a:lnTo>
                <a:lnTo>
                  <a:pt x="3137807" y="1968855"/>
                </a:lnTo>
                <a:lnTo>
                  <a:pt x="3136749" y="1969913"/>
                </a:lnTo>
                <a:lnTo>
                  <a:pt x="3135426" y="1970443"/>
                </a:lnTo>
                <a:lnTo>
                  <a:pt x="3134104" y="1970972"/>
                </a:lnTo>
                <a:lnTo>
                  <a:pt x="3131194" y="1972031"/>
                </a:lnTo>
                <a:lnTo>
                  <a:pt x="3127755" y="1972295"/>
                </a:lnTo>
                <a:lnTo>
                  <a:pt x="3124052" y="1972031"/>
                </a:lnTo>
                <a:lnTo>
                  <a:pt x="3117704" y="1958265"/>
                </a:lnTo>
                <a:lnTo>
                  <a:pt x="3111091" y="1965677"/>
                </a:lnTo>
                <a:lnTo>
                  <a:pt x="3110297" y="1964354"/>
                </a:lnTo>
                <a:lnTo>
                  <a:pt x="3109504" y="1962765"/>
                </a:lnTo>
                <a:lnTo>
                  <a:pt x="3108446" y="1959853"/>
                </a:lnTo>
                <a:lnTo>
                  <a:pt x="3107917" y="1956412"/>
                </a:lnTo>
                <a:lnTo>
                  <a:pt x="3108181" y="1952971"/>
                </a:lnTo>
                <a:lnTo>
                  <a:pt x="3108446" y="1949265"/>
                </a:lnTo>
                <a:lnTo>
                  <a:pt x="3109504" y="1945558"/>
                </a:lnTo>
                <a:lnTo>
                  <a:pt x="3110826" y="1941852"/>
                </a:lnTo>
                <a:lnTo>
                  <a:pt x="3112149" y="1937881"/>
                </a:lnTo>
                <a:lnTo>
                  <a:pt x="3116117" y="1930998"/>
                </a:lnTo>
                <a:lnTo>
                  <a:pt x="3119820" y="1924115"/>
                </a:lnTo>
                <a:lnTo>
                  <a:pt x="3123259" y="1918027"/>
                </a:lnTo>
                <a:lnTo>
                  <a:pt x="3125839" y="1914152"/>
                </a:lnTo>
                <a:lnTo>
                  <a:pt x="3146536" y="1900554"/>
                </a:lnTo>
                <a:lnTo>
                  <a:pt x="3137542" y="1904790"/>
                </a:lnTo>
                <a:lnTo>
                  <a:pt x="3140717" y="1900290"/>
                </a:lnTo>
                <a:lnTo>
                  <a:pt x="3144420" y="1896319"/>
                </a:lnTo>
                <a:lnTo>
                  <a:pt x="3148388" y="1891818"/>
                </a:lnTo>
                <a:lnTo>
                  <a:pt x="3152620" y="1888112"/>
                </a:lnTo>
                <a:lnTo>
                  <a:pt x="3157381" y="1884141"/>
                </a:lnTo>
                <a:lnTo>
                  <a:pt x="3162407" y="1880700"/>
                </a:lnTo>
                <a:lnTo>
                  <a:pt x="3167433" y="1877523"/>
                </a:lnTo>
                <a:lnTo>
                  <a:pt x="3172459" y="1874876"/>
                </a:lnTo>
                <a:lnTo>
                  <a:pt x="3177749" y="1872758"/>
                </a:lnTo>
                <a:lnTo>
                  <a:pt x="3182510" y="1870905"/>
                </a:lnTo>
                <a:lnTo>
                  <a:pt x="3187801" y="1869846"/>
                </a:lnTo>
                <a:lnTo>
                  <a:pt x="3190446" y="1869581"/>
                </a:lnTo>
                <a:lnTo>
                  <a:pt x="3193091" y="1869581"/>
                </a:lnTo>
                <a:lnTo>
                  <a:pt x="3195472" y="1869581"/>
                </a:lnTo>
                <a:lnTo>
                  <a:pt x="3198117" y="1869846"/>
                </a:lnTo>
                <a:lnTo>
                  <a:pt x="3200497" y="1870375"/>
                </a:lnTo>
                <a:lnTo>
                  <a:pt x="3202878" y="1870905"/>
                </a:lnTo>
                <a:lnTo>
                  <a:pt x="3205259" y="1871964"/>
                </a:lnTo>
                <a:lnTo>
                  <a:pt x="3207639" y="1873023"/>
                </a:lnTo>
                <a:lnTo>
                  <a:pt x="3210020" y="1874611"/>
                </a:lnTo>
                <a:lnTo>
                  <a:pt x="3211872" y="1875934"/>
                </a:lnTo>
                <a:lnTo>
                  <a:pt x="3211872" y="1875140"/>
                </a:lnTo>
                <a:lnTo>
                  <a:pt x="3212136" y="1874346"/>
                </a:lnTo>
                <a:lnTo>
                  <a:pt x="3213459" y="1872493"/>
                </a:lnTo>
                <a:lnTo>
                  <a:pt x="3215046" y="1870375"/>
                </a:lnTo>
                <a:lnTo>
                  <a:pt x="3217691" y="1867993"/>
                </a:lnTo>
                <a:lnTo>
                  <a:pt x="3221130" y="1865610"/>
                </a:lnTo>
                <a:lnTo>
                  <a:pt x="3224304" y="1863492"/>
                </a:lnTo>
                <a:lnTo>
                  <a:pt x="3231975" y="1858727"/>
                </a:lnTo>
                <a:lnTo>
                  <a:pt x="3239117" y="1854227"/>
                </a:lnTo>
                <a:lnTo>
                  <a:pt x="3245201" y="1851314"/>
                </a:lnTo>
                <a:lnTo>
                  <a:pt x="3248904" y="1849461"/>
                </a:lnTo>
                <a:lnTo>
                  <a:pt x="3242556" y="1850255"/>
                </a:lnTo>
                <a:lnTo>
                  <a:pt x="3233562" y="1851050"/>
                </a:lnTo>
                <a:lnTo>
                  <a:pt x="3211872" y="1853961"/>
                </a:lnTo>
                <a:lnTo>
                  <a:pt x="3191504" y="1856874"/>
                </a:lnTo>
                <a:lnTo>
                  <a:pt x="3183833" y="1857933"/>
                </a:lnTo>
                <a:lnTo>
                  <a:pt x="3179601" y="1858198"/>
                </a:lnTo>
                <a:lnTo>
                  <a:pt x="3179601" y="1857138"/>
                </a:lnTo>
                <a:lnTo>
                  <a:pt x="3180394" y="1856344"/>
                </a:lnTo>
                <a:lnTo>
                  <a:pt x="3181717" y="1854227"/>
                </a:lnTo>
                <a:lnTo>
                  <a:pt x="3184097" y="1851844"/>
                </a:lnTo>
                <a:lnTo>
                  <a:pt x="3187007" y="1849196"/>
                </a:lnTo>
                <a:lnTo>
                  <a:pt x="3194149" y="1843373"/>
                </a:lnTo>
                <a:lnTo>
                  <a:pt x="3201291" y="1837813"/>
                </a:lnTo>
                <a:lnTo>
                  <a:pt x="3207375" y="1833577"/>
                </a:lnTo>
                <a:lnTo>
                  <a:pt x="3210549" y="1830930"/>
                </a:lnTo>
                <a:lnTo>
                  <a:pt x="3210549" y="1830401"/>
                </a:lnTo>
                <a:lnTo>
                  <a:pt x="3210549" y="1830135"/>
                </a:lnTo>
                <a:lnTo>
                  <a:pt x="3209227" y="1830930"/>
                </a:lnTo>
                <a:lnTo>
                  <a:pt x="3202614" y="1834371"/>
                </a:lnTo>
                <a:lnTo>
                  <a:pt x="3194943" y="1824577"/>
                </a:lnTo>
                <a:lnTo>
                  <a:pt x="3194678" y="1827753"/>
                </a:lnTo>
                <a:lnTo>
                  <a:pt x="3194414" y="1831195"/>
                </a:lnTo>
                <a:lnTo>
                  <a:pt x="3193356" y="1834107"/>
                </a:lnTo>
                <a:lnTo>
                  <a:pt x="3192562" y="1837019"/>
                </a:lnTo>
                <a:lnTo>
                  <a:pt x="3191239" y="1839931"/>
                </a:lnTo>
                <a:lnTo>
                  <a:pt x="3189652" y="1842578"/>
                </a:lnTo>
                <a:lnTo>
                  <a:pt x="3187801" y="1844961"/>
                </a:lnTo>
                <a:lnTo>
                  <a:pt x="3185949" y="1847608"/>
                </a:lnTo>
                <a:lnTo>
                  <a:pt x="3183833" y="1849461"/>
                </a:lnTo>
                <a:lnTo>
                  <a:pt x="3181452" y="1851844"/>
                </a:lnTo>
                <a:lnTo>
                  <a:pt x="3179072" y="1853697"/>
                </a:lnTo>
                <a:lnTo>
                  <a:pt x="3176426" y="1855815"/>
                </a:lnTo>
                <a:lnTo>
                  <a:pt x="3170872" y="1858992"/>
                </a:lnTo>
                <a:lnTo>
                  <a:pt x="3165317" y="1861904"/>
                </a:lnTo>
                <a:lnTo>
                  <a:pt x="3159497" y="1864286"/>
                </a:lnTo>
                <a:lnTo>
                  <a:pt x="3153678" y="1866140"/>
                </a:lnTo>
                <a:lnTo>
                  <a:pt x="3147594" y="1867198"/>
                </a:lnTo>
                <a:lnTo>
                  <a:pt x="3142568" y="1867728"/>
                </a:lnTo>
                <a:lnTo>
                  <a:pt x="3137807" y="1867993"/>
                </a:lnTo>
                <a:lnTo>
                  <a:pt x="3133310" y="1867463"/>
                </a:lnTo>
                <a:lnTo>
                  <a:pt x="3131459" y="1867198"/>
                </a:lnTo>
                <a:lnTo>
                  <a:pt x="3130136" y="1866669"/>
                </a:lnTo>
                <a:lnTo>
                  <a:pt x="3128549" y="1865610"/>
                </a:lnTo>
                <a:lnTo>
                  <a:pt x="3127755" y="1864816"/>
                </a:lnTo>
                <a:lnTo>
                  <a:pt x="3119555" y="1870905"/>
                </a:lnTo>
                <a:lnTo>
                  <a:pt x="3122465" y="1875934"/>
                </a:lnTo>
                <a:lnTo>
                  <a:pt x="3116117" y="1879111"/>
                </a:lnTo>
                <a:lnTo>
                  <a:pt x="3109768" y="1881494"/>
                </a:lnTo>
                <a:lnTo>
                  <a:pt x="3103949" y="1883612"/>
                </a:lnTo>
                <a:lnTo>
                  <a:pt x="3098129" y="1884936"/>
                </a:lnTo>
                <a:lnTo>
                  <a:pt x="3092046" y="1885730"/>
                </a:lnTo>
                <a:lnTo>
                  <a:pt x="3085962" y="1886259"/>
                </a:lnTo>
                <a:lnTo>
                  <a:pt x="3079084" y="1886524"/>
                </a:lnTo>
                <a:lnTo>
                  <a:pt x="3071413" y="1886789"/>
                </a:lnTo>
                <a:lnTo>
                  <a:pt x="3072736" y="1887847"/>
                </a:lnTo>
                <a:lnTo>
                  <a:pt x="3073529" y="1888906"/>
                </a:lnTo>
                <a:lnTo>
                  <a:pt x="3075117" y="1891289"/>
                </a:lnTo>
                <a:lnTo>
                  <a:pt x="3075910" y="1893936"/>
                </a:lnTo>
                <a:lnTo>
                  <a:pt x="3076704" y="1896319"/>
                </a:lnTo>
                <a:lnTo>
                  <a:pt x="3077233" y="1900819"/>
                </a:lnTo>
                <a:lnTo>
                  <a:pt x="3077497" y="1902408"/>
                </a:lnTo>
                <a:lnTo>
                  <a:pt x="3078026" y="1903202"/>
                </a:lnTo>
                <a:lnTo>
                  <a:pt x="3041787" y="1928880"/>
                </a:lnTo>
                <a:lnTo>
                  <a:pt x="3039142" y="1924645"/>
                </a:lnTo>
                <a:lnTo>
                  <a:pt x="3023007" y="1938411"/>
                </a:lnTo>
                <a:lnTo>
                  <a:pt x="3020097" y="1932851"/>
                </a:lnTo>
                <a:lnTo>
                  <a:pt x="3011368" y="1937087"/>
                </a:lnTo>
                <a:lnTo>
                  <a:pt x="3002639" y="1939205"/>
                </a:lnTo>
                <a:lnTo>
                  <a:pt x="3002374" y="1939205"/>
                </a:lnTo>
                <a:lnTo>
                  <a:pt x="3001052" y="1939734"/>
                </a:lnTo>
                <a:lnTo>
                  <a:pt x="2997878" y="1948735"/>
                </a:lnTo>
                <a:lnTo>
                  <a:pt x="2991794" y="1934440"/>
                </a:lnTo>
                <a:lnTo>
                  <a:pt x="2980155" y="1947147"/>
                </a:lnTo>
                <a:lnTo>
                  <a:pt x="2974336" y="1953235"/>
                </a:lnTo>
                <a:lnTo>
                  <a:pt x="2968516" y="1959059"/>
                </a:lnTo>
                <a:lnTo>
                  <a:pt x="2962961" y="1964354"/>
                </a:lnTo>
                <a:lnTo>
                  <a:pt x="2957671" y="1968325"/>
                </a:lnTo>
                <a:lnTo>
                  <a:pt x="2955026" y="1970178"/>
                </a:lnTo>
                <a:lnTo>
                  <a:pt x="2952645" y="1971501"/>
                </a:lnTo>
                <a:lnTo>
                  <a:pt x="2950529" y="1972295"/>
                </a:lnTo>
                <a:lnTo>
                  <a:pt x="2948678" y="1972825"/>
                </a:lnTo>
                <a:lnTo>
                  <a:pt x="2938097" y="1980767"/>
                </a:lnTo>
                <a:lnTo>
                  <a:pt x="2938626" y="1970178"/>
                </a:lnTo>
                <a:lnTo>
                  <a:pt x="2935981" y="1974149"/>
                </a:lnTo>
                <a:lnTo>
                  <a:pt x="2932807" y="1988444"/>
                </a:lnTo>
                <a:lnTo>
                  <a:pt x="2931219" y="1983679"/>
                </a:lnTo>
                <a:lnTo>
                  <a:pt x="2925929" y="1986062"/>
                </a:lnTo>
                <a:lnTo>
                  <a:pt x="2927516" y="1981296"/>
                </a:lnTo>
                <a:lnTo>
                  <a:pt x="2922226" y="1985797"/>
                </a:lnTo>
                <a:lnTo>
                  <a:pt x="2916936" y="1990827"/>
                </a:lnTo>
                <a:lnTo>
                  <a:pt x="2911645" y="1996121"/>
                </a:lnTo>
                <a:lnTo>
                  <a:pt x="2906090" y="2001945"/>
                </a:lnTo>
                <a:lnTo>
                  <a:pt x="2900800" y="2008034"/>
                </a:lnTo>
                <a:lnTo>
                  <a:pt x="2895510" y="2014388"/>
                </a:lnTo>
                <a:lnTo>
                  <a:pt x="2890484" y="2021006"/>
                </a:lnTo>
                <a:lnTo>
                  <a:pt x="2885458" y="2027624"/>
                </a:lnTo>
                <a:lnTo>
                  <a:pt x="2880961" y="2034771"/>
                </a:lnTo>
                <a:lnTo>
                  <a:pt x="2876464" y="2041919"/>
                </a:lnTo>
                <a:lnTo>
                  <a:pt x="2872761" y="2048537"/>
                </a:lnTo>
                <a:lnTo>
                  <a:pt x="2869058" y="2055420"/>
                </a:lnTo>
                <a:lnTo>
                  <a:pt x="2865884" y="2062039"/>
                </a:lnTo>
                <a:lnTo>
                  <a:pt x="2863239" y="2068392"/>
                </a:lnTo>
                <a:lnTo>
                  <a:pt x="2861122" y="2075010"/>
                </a:lnTo>
                <a:lnTo>
                  <a:pt x="2859800" y="2080834"/>
                </a:lnTo>
                <a:lnTo>
                  <a:pt x="2862974" y="2082687"/>
                </a:lnTo>
                <a:lnTo>
                  <a:pt x="2866148" y="2085599"/>
                </a:lnTo>
                <a:lnTo>
                  <a:pt x="2869323" y="2088776"/>
                </a:lnTo>
                <a:lnTo>
                  <a:pt x="2873026" y="2092217"/>
                </a:lnTo>
                <a:lnTo>
                  <a:pt x="2879374" y="2099629"/>
                </a:lnTo>
                <a:lnTo>
                  <a:pt x="2882548" y="2103072"/>
                </a:lnTo>
                <a:lnTo>
                  <a:pt x="2885458" y="2105985"/>
                </a:lnTo>
                <a:lnTo>
                  <a:pt x="2888103" y="2108368"/>
                </a:lnTo>
                <a:lnTo>
                  <a:pt x="2890484" y="2109957"/>
                </a:lnTo>
                <a:lnTo>
                  <a:pt x="2891277" y="2110219"/>
                </a:lnTo>
                <a:lnTo>
                  <a:pt x="2892335" y="2110219"/>
                </a:lnTo>
                <a:lnTo>
                  <a:pt x="2893129" y="2109957"/>
                </a:lnTo>
                <a:lnTo>
                  <a:pt x="2893658" y="2109426"/>
                </a:lnTo>
                <a:lnTo>
                  <a:pt x="2894452" y="2108368"/>
                </a:lnTo>
                <a:lnTo>
                  <a:pt x="2894981" y="2107044"/>
                </a:lnTo>
                <a:lnTo>
                  <a:pt x="2895245" y="2104927"/>
                </a:lnTo>
                <a:lnTo>
                  <a:pt x="2895245" y="2102807"/>
                </a:lnTo>
                <a:lnTo>
                  <a:pt x="2895245" y="2096718"/>
                </a:lnTo>
                <a:lnTo>
                  <a:pt x="2894452" y="2088511"/>
                </a:lnTo>
                <a:lnTo>
                  <a:pt x="2894716" y="2088511"/>
                </a:lnTo>
                <a:lnTo>
                  <a:pt x="2900535" y="2090100"/>
                </a:lnTo>
                <a:lnTo>
                  <a:pt x="2903181" y="2095394"/>
                </a:lnTo>
                <a:lnTo>
                  <a:pt x="2903710" y="2097777"/>
                </a:lnTo>
                <a:lnTo>
                  <a:pt x="2904239" y="2100159"/>
                </a:lnTo>
                <a:lnTo>
                  <a:pt x="2904239" y="2102279"/>
                </a:lnTo>
                <a:lnTo>
                  <a:pt x="2904239" y="2104396"/>
                </a:lnTo>
                <a:lnTo>
                  <a:pt x="2903974" y="2105985"/>
                </a:lnTo>
                <a:lnTo>
                  <a:pt x="2903445" y="2107574"/>
                </a:lnTo>
                <a:lnTo>
                  <a:pt x="2902652" y="2109426"/>
                </a:lnTo>
                <a:lnTo>
                  <a:pt x="2901594" y="2110485"/>
                </a:lnTo>
                <a:lnTo>
                  <a:pt x="2900800" y="2111541"/>
                </a:lnTo>
                <a:lnTo>
                  <a:pt x="2899742" y="2112868"/>
                </a:lnTo>
                <a:lnTo>
                  <a:pt x="2897097" y="2114983"/>
                </a:lnTo>
                <a:lnTo>
                  <a:pt x="2893658" y="2116041"/>
                </a:lnTo>
                <a:lnTo>
                  <a:pt x="2890484" y="2117100"/>
                </a:lnTo>
                <a:lnTo>
                  <a:pt x="2886781" y="2117892"/>
                </a:lnTo>
                <a:lnTo>
                  <a:pt x="2883077" y="2118158"/>
                </a:lnTo>
                <a:lnTo>
                  <a:pt x="2879639" y="2118158"/>
                </a:lnTo>
                <a:lnTo>
                  <a:pt x="2876200" y="2117892"/>
                </a:lnTo>
                <a:lnTo>
                  <a:pt x="2873026" y="2117100"/>
                </a:lnTo>
                <a:lnTo>
                  <a:pt x="2870116" y="2116571"/>
                </a:lnTo>
                <a:lnTo>
                  <a:pt x="2867735" y="2116041"/>
                </a:lnTo>
                <a:lnTo>
                  <a:pt x="2865884" y="2115247"/>
                </a:lnTo>
                <a:lnTo>
                  <a:pt x="2860593" y="2118689"/>
                </a:lnTo>
                <a:lnTo>
                  <a:pt x="2855568" y="2122126"/>
                </a:lnTo>
                <a:lnTo>
                  <a:pt x="2850806" y="2124774"/>
                </a:lnTo>
                <a:lnTo>
                  <a:pt x="2848955" y="2125833"/>
                </a:lnTo>
                <a:lnTo>
                  <a:pt x="2847103" y="2126363"/>
                </a:lnTo>
                <a:lnTo>
                  <a:pt x="2845781" y="2126628"/>
                </a:lnTo>
                <a:lnTo>
                  <a:pt x="2844193" y="2126628"/>
                </a:lnTo>
                <a:lnTo>
                  <a:pt x="2843400" y="2126098"/>
                </a:lnTo>
                <a:lnTo>
                  <a:pt x="2842606" y="2124774"/>
                </a:lnTo>
                <a:lnTo>
                  <a:pt x="2842606" y="2123186"/>
                </a:lnTo>
                <a:lnTo>
                  <a:pt x="2842606" y="2121069"/>
                </a:lnTo>
                <a:lnTo>
                  <a:pt x="2843664" y="2118158"/>
                </a:lnTo>
                <a:lnTo>
                  <a:pt x="2844722" y="2114719"/>
                </a:lnTo>
                <a:lnTo>
                  <a:pt x="2835729" y="2120277"/>
                </a:lnTo>
                <a:lnTo>
                  <a:pt x="2833348" y="2116041"/>
                </a:lnTo>
                <a:lnTo>
                  <a:pt x="2831232" y="2119217"/>
                </a:lnTo>
                <a:lnTo>
                  <a:pt x="2829645" y="2122126"/>
                </a:lnTo>
                <a:lnTo>
                  <a:pt x="2827529" y="2124774"/>
                </a:lnTo>
                <a:lnTo>
                  <a:pt x="2825148" y="2127420"/>
                </a:lnTo>
                <a:lnTo>
                  <a:pt x="2820916" y="2131920"/>
                </a:lnTo>
                <a:lnTo>
                  <a:pt x="2816419" y="2135628"/>
                </a:lnTo>
                <a:lnTo>
                  <a:pt x="2811393" y="2139070"/>
                </a:lnTo>
                <a:lnTo>
                  <a:pt x="2806368" y="2141453"/>
                </a:lnTo>
                <a:lnTo>
                  <a:pt x="2801342" y="2143572"/>
                </a:lnTo>
                <a:lnTo>
                  <a:pt x="2795787" y="2145425"/>
                </a:lnTo>
                <a:lnTo>
                  <a:pt x="2790232" y="2147280"/>
                </a:lnTo>
                <a:lnTo>
                  <a:pt x="2784677" y="2148339"/>
                </a:lnTo>
                <a:lnTo>
                  <a:pt x="2773038" y="2150988"/>
                </a:lnTo>
                <a:lnTo>
                  <a:pt x="2760871" y="2153634"/>
                </a:lnTo>
                <a:lnTo>
                  <a:pt x="2754787" y="2155489"/>
                </a:lnTo>
                <a:lnTo>
                  <a:pt x="2748174" y="2157342"/>
                </a:lnTo>
                <a:lnTo>
                  <a:pt x="2725161" y="1953235"/>
                </a:lnTo>
                <a:lnTo>
                  <a:pt x="2702148" y="1748598"/>
                </a:lnTo>
                <a:lnTo>
                  <a:pt x="2683367" y="1575728"/>
                </a:lnTo>
                <a:lnTo>
                  <a:pt x="2687070" y="1573345"/>
                </a:lnTo>
                <a:lnTo>
                  <a:pt x="2689980" y="1570698"/>
                </a:lnTo>
                <a:lnTo>
                  <a:pt x="2692890" y="1567786"/>
                </a:lnTo>
                <a:lnTo>
                  <a:pt x="2695271" y="1564874"/>
                </a:lnTo>
                <a:lnTo>
                  <a:pt x="2697387" y="1561962"/>
                </a:lnTo>
                <a:lnTo>
                  <a:pt x="2698974" y="1558520"/>
                </a:lnTo>
                <a:lnTo>
                  <a:pt x="2700825" y="1555343"/>
                </a:lnTo>
                <a:lnTo>
                  <a:pt x="2701883" y="1551637"/>
                </a:lnTo>
                <a:lnTo>
                  <a:pt x="2702941" y="1548196"/>
                </a:lnTo>
                <a:lnTo>
                  <a:pt x="2703735" y="1544489"/>
                </a:lnTo>
                <a:lnTo>
                  <a:pt x="2704264" y="1540783"/>
                </a:lnTo>
                <a:lnTo>
                  <a:pt x="2704793" y="1537077"/>
                </a:lnTo>
                <a:lnTo>
                  <a:pt x="2705058" y="1529135"/>
                </a:lnTo>
                <a:lnTo>
                  <a:pt x="2704529" y="1521193"/>
                </a:lnTo>
                <a:lnTo>
                  <a:pt x="2700561" y="1519605"/>
                </a:lnTo>
                <a:lnTo>
                  <a:pt x="2701883" y="1516692"/>
                </a:lnTo>
                <a:lnTo>
                  <a:pt x="2703471" y="1514045"/>
                </a:lnTo>
                <a:lnTo>
                  <a:pt x="2704529" y="1511397"/>
                </a:lnTo>
                <a:lnTo>
                  <a:pt x="2705587" y="1508750"/>
                </a:lnTo>
                <a:lnTo>
                  <a:pt x="2706909" y="1503191"/>
                </a:lnTo>
                <a:lnTo>
                  <a:pt x="2708496" y="1497896"/>
                </a:lnTo>
                <a:lnTo>
                  <a:pt x="2709554" y="1492338"/>
                </a:lnTo>
                <a:lnTo>
                  <a:pt x="2711142" y="1487042"/>
                </a:lnTo>
                <a:lnTo>
                  <a:pt x="2712200" y="1484395"/>
                </a:lnTo>
                <a:lnTo>
                  <a:pt x="2713258" y="1481749"/>
                </a:lnTo>
                <a:lnTo>
                  <a:pt x="2714580" y="1479366"/>
                </a:lnTo>
                <a:lnTo>
                  <a:pt x="2716432" y="1476983"/>
                </a:lnTo>
                <a:lnTo>
                  <a:pt x="2715109" y="1467188"/>
                </a:lnTo>
                <a:lnTo>
                  <a:pt x="2712993" y="1456863"/>
                </a:lnTo>
                <a:lnTo>
                  <a:pt x="2710877" y="1447333"/>
                </a:lnTo>
                <a:lnTo>
                  <a:pt x="2709290" y="1442833"/>
                </a:lnTo>
                <a:lnTo>
                  <a:pt x="2707703" y="1438862"/>
                </a:lnTo>
                <a:lnTo>
                  <a:pt x="2711142" y="1435420"/>
                </a:lnTo>
                <a:lnTo>
                  <a:pt x="2714316" y="1432244"/>
                </a:lnTo>
                <a:lnTo>
                  <a:pt x="2718019" y="1429332"/>
                </a:lnTo>
                <a:lnTo>
                  <a:pt x="2721987" y="1426684"/>
                </a:lnTo>
                <a:lnTo>
                  <a:pt x="2725690" y="1423771"/>
                </a:lnTo>
                <a:lnTo>
                  <a:pt x="2730187" y="1421124"/>
                </a:lnTo>
                <a:lnTo>
                  <a:pt x="2734419" y="1418477"/>
                </a:lnTo>
                <a:lnTo>
                  <a:pt x="2739180" y="1416095"/>
                </a:lnTo>
                <a:lnTo>
                  <a:pt x="2748967" y="1411331"/>
                </a:lnTo>
                <a:lnTo>
                  <a:pt x="2759019" y="1407361"/>
                </a:lnTo>
                <a:lnTo>
                  <a:pt x="2770393" y="1403389"/>
                </a:lnTo>
                <a:lnTo>
                  <a:pt x="2781767" y="1399948"/>
                </a:lnTo>
                <a:lnTo>
                  <a:pt x="2793671" y="1396771"/>
                </a:lnTo>
                <a:lnTo>
                  <a:pt x="2806368" y="1393858"/>
                </a:lnTo>
                <a:lnTo>
                  <a:pt x="2819329" y="1391211"/>
                </a:lnTo>
                <a:lnTo>
                  <a:pt x="2832555" y="1388828"/>
                </a:lnTo>
                <a:lnTo>
                  <a:pt x="2846045" y="1386711"/>
                </a:lnTo>
                <a:lnTo>
                  <a:pt x="2859800" y="1384857"/>
                </a:lnTo>
                <a:lnTo>
                  <a:pt x="2873555" y="1383005"/>
                </a:lnTo>
                <a:lnTo>
                  <a:pt x="2887574" y="1381417"/>
                </a:lnTo>
                <a:lnTo>
                  <a:pt x="2916142" y="1378767"/>
                </a:lnTo>
                <a:lnTo>
                  <a:pt x="2943916" y="1376915"/>
                </a:lnTo>
                <a:lnTo>
                  <a:pt x="2971426" y="1375063"/>
                </a:lnTo>
                <a:lnTo>
                  <a:pt x="2998142" y="1373209"/>
                </a:lnTo>
                <a:lnTo>
                  <a:pt x="3023271" y="1371886"/>
                </a:lnTo>
                <a:lnTo>
                  <a:pt x="3046813" y="1370033"/>
                </a:lnTo>
                <a:lnTo>
                  <a:pt x="3067975" y="1367915"/>
                </a:lnTo>
                <a:lnTo>
                  <a:pt x="3077497" y="1367121"/>
                </a:lnTo>
                <a:lnTo>
                  <a:pt x="3086491" y="1365533"/>
                </a:lnTo>
                <a:lnTo>
                  <a:pt x="3131459" y="1358385"/>
                </a:lnTo>
                <a:lnTo>
                  <a:pt x="3176426" y="1350443"/>
                </a:lnTo>
                <a:lnTo>
                  <a:pt x="3266891" y="1334029"/>
                </a:lnTo>
                <a:lnTo>
                  <a:pt x="3311595" y="1325822"/>
                </a:lnTo>
                <a:lnTo>
                  <a:pt x="3356827" y="1317879"/>
                </a:lnTo>
                <a:lnTo>
                  <a:pt x="3379311" y="1313909"/>
                </a:lnTo>
                <a:lnTo>
                  <a:pt x="3402059" y="1310467"/>
                </a:lnTo>
                <a:lnTo>
                  <a:pt x="3424543" y="1307290"/>
                </a:lnTo>
                <a:lnTo>
                  <a:pt x="3447027" y="1304113"/>
                </a:lnTo>
                <a:lnTo>
                  <a:pt x="3437769" y="1317879"/>
                </a:lnTo>
                <a:lnTo>
                  <a:pt x="3450995" y="1302790"/>
                </a:lnTo>
                <a:lnTo>
                  <a:pt x="3458666" y="1301466"/>
                </a:lnTo>
                <a:lnTo>
                  <a:pt x="3470569" y="1299878"/>
                </a:lnTo>
                <a:close/>
                <a:moveTo>
                  <a:pt x="3505718" y="1298554"/>
                </a:moveTo>
                <a:lnTo>
                  <a:pt x="3505718" y="1302846"/>
                </a:lnTo>
                <a:lnTo>
                  <a:pt x="3497263" y="1304904"/>
                </a:lnTo>
                <a:lnTo>
                  <a:pt x="3505718" y="1298554"/>
                </a:lnTo>
                <a:close/>
                <a:moveTo>
                  <a:pt x="5765800" y="1298526"/>
                </a:moveTo>
                <a:lnTo>
                  <a:pt x="5775667" y="1309558"/>
                </a:lnTo>
                <a:lnTo>
                  <a:pt x="5775390" y="1309558"/>
                </a:lnTo>
                <a:lnTo>
                  <a:pt x="5775908" y="1310635"/>
                </a:lnTo>
                <a:lnTo>
                  <a:pt x="5778500" y="1314401"/>
                </a:lnTo>
                <a:lnTo>
                  <a:pt x="5772798" y="1308212"/>
                </a:lnTo>
                <a:lnTo>
                  <a:pt x="5773835" y="1310635"/>
                </a:lnTo>
                <a:lnTo>
                  <a:pt x="5773316" y="1310635"/>
                </a:lnTo>
                <a:lnTo>
                  <a:pt x="5765800" y="1298795"/>
                </a:lnTo>
                <a:lnTo>
                  <a:pt x="5765800" y="1298526"/>
                </a:lnTo>
                <a:close/>
                <a:moveTo>
                  <a:pt x="2768601" y="1289050"/>
                </a:moveTo>
                <a:lnTo>
                  <a:pt x="2768601" y="1289248"/>
                </a:lnTo>
                <a:lnTo>
                  <a:pt x="2765426" y="1292227"/>
                </a:lnTo>
                <a:lnTo>
                  <a:pt x="2768601" y="1289050"/>
                </a:lnTo>
                <a:close/>
                <a:moveTo>
                  <a:pt x="802142" y="1287393"/>
                </a:moveTo>
                <a:lnTo>
                  <a:pt x="803276" y="1288385"/>
                </a:lnTo>
                <a:lnTo>
                  <a:pt x="803049" y="1288385"/>
                </a:lnTo>
                <a:lnTo>
                  <a:pt x="798513" y="1288980"/>
                </a:lnTo>
                <a:lnTo>
                  <a:pt x="802142" y="1287393"/>
                </a:lnTo>
                <a:close/>
                <a:moveTo>
                  <a:pt x="5313891" y="1287319"/>
                </a:moveTo>
                <a:lnTo>
                  <a:pt x="5330874" y="1307555"/>
                </a:lnTo>
                <a:lnTo>
                  <a:pt x="5333262" y="1312594"/>
                </a:lnTo>
                <a:lnTo>
                  <a:pt x="5329283" y="1307555"/>
                </a:lnTo>
                <a:lnTo>
                  <a:pt x="5328752" y="1306762"/>
                </a:lnTo>
                <a:lnTo>
                  <a:pt x="5313891" y="1287319"/>
                </a:lnTo>
                <a:close/>
                <a:moveTo>
                  <a:pt x="5546726" y="1285921"/>
                </a:moveTo>
                <a:lnTo>
                  <a:pt x="5578586" y="1321514"/>
                </a:lnTo>
                <a:lnTo>
                  <a:pt x="5582242" y="1326533"/>
                </a:lnTo>
                <a:lnTo>
                  <a:pt x="5585898" y="1332074"/>
                </a:lnTo>
                <a:lnTo>
                  <a:pt x="5593732" y="1343936"/>
                </a:lnTo>
                <a:lnTo>
                  <a:pt x="5601045" y="1356064"/>
                </a:lnTo>
                <a:lnTo>
                  <a:pt x="5607051" y="1366880"/>
                </a:lnTo>
                <a:lnTo>
                  <a:pt x="5595038" y="1360022"/>
                </a:lnTo>
                <a:lnTo>
                  <a:pt x="5591904" y="1354483"/>
                </a:lnTo>
                <a:lnTo>
                  <a:pt x="5587465" y="1353427"/>
                </a:lnTo>
                <a:lnTo>
                  <a:pt x="5582242" y="1343936"/>
                </a:lnTo>
                <a:lnTo>
                  <a:pt x="5581720" y="1344726"/>
                </a:lnTo>
                <a:lnTo>
                  <a:pt x="5581197" y="1344990"/>
                </a:lnTo>
                <a:lnTo>
                  <a:pt x="5574669" y="1337078"/>
                </a:lnTo>
                <a:lnTo>
                  <a:pt x="5567357" y="1328115"/>
                </a:lnTo>
                <a:lnTo>
                  <a:pt x="5556911" y="1315192"/>
                </a:lnTo>
                <a:lnTo>
                  <a:pt x="5556388" y="1313879"/>
                </a:lnTo>
                <a:lnTo>
                  <a:pt x="5554822" y="1300425"/>
                </a:lnTo>
                <a:lnTo>
                  <a:pt x="5549599" y="1291987"/>
                </a:lnTo>
                <a:lnTo>
                  <a:pt x="5546726" y="1285921"/>
                </a:lnTo>
                <a:close/>
                <a:moveTo>
                  <a:pt x="5311772" y="1284790"/>
                </a:moveTo>
                <a:lnTo>
                  <a:pt x="5312568" y="1285586"/>
                </a:lnTo>
                <a:lnTo>
                  <a:pt x="5313891" y="1287319"/>
                </a:lnTo>
                <a:lnTo>
                  <a:pt x="5311772" y="1284790"/>
                </a:lnTo>
                <a:close/>
                <a:moveTo>
                  <a:pt x="5561013" y="1282741"/>
                </a:moveTo>
                <a:lnTo>
                  <a:pt x="5564453" y="1286243"/>
                </a:lnTo>
                <a:lnTo>
                  <a:pt x="5567363" y="1289090"/>
                </a:lnTo>
                <a:lnTo>
                  <a:pt x="5561542" y="1288871"/>
                </a:lnTo>
                <a:lnTo>
                  <a:pt x="5561013" y="1282741"/>
                </a:lnTo>
                <a:close/>
                <a:moveTo>
                  <a:pt x="858309" y="1274694"/>
                </a:moveTo>
                <a:lnTo>
                  <a:pt x="858838" y="1274871"/>
                </a:lnTo>
                <a:lnTo>
                  <a:pt x="858838" y="1275048"/>
                </a:lnTo>
                <a:lnTo>
                  <a:pt x="852488" y="1276283"/>
                </a:lnTo>
                <a:lnTo>
                  <a:pt x="858309" y="1274694"/>
                </a:lnTo>
                <a:close/>
                <a:moveTo>
                  <a:pt x="5740400" y="1273126"/>
                </a:moveTo>
                <a:lnTo>
                  <a:pt x="5741316" y="1273960"/>
                </a:lnTo>
                <a:lnTo>
                  <a:pt x="5748338" y="1282573"/>
                </a:lnTo>
                <a:lnTo>
                  <a:pt x="5748033" y="1283406"/>
                </a:lnTo>
                <a:lnTo>
                  <a:pt x="5748033" y="1284240"/>
                </a:lnTo>
                <a:lnTo>
                  <a:pt x="5741621" y="1275626"/>
                </a:lnTo>
                <a:lnTo>
                  <a:pt x="5740400" y="1273126"/>
                </a:lnTo>
                <a:close/>
                <a:moveTo>
                  <a:pt x="5493941" y="1270509"/>
                </a:moveTo>
                <a:lnTo>
                  <a:pt x="5494338" y="1271236"/>
                </a:lnTo>
                <a:lnTo>
                  <a:pt x="5494338" y="1271500"/>
                </a:lnTo>
                <a:lnTo>
                  <a:pt x="5493941" y="1270509"/>
                </a:lnTo>
                <a:close/>
                <a:moveTo>
                  <a:pt x="5492750" y="1268325"/>
                </a:moveTo>
                <a:lnTo>
                  <a:pt x="5493280" y="1268855"/>
                </a:lnTo>
                <a:lnTo>
                  <a:pt x="5493941" y="1270509"/>
                </a:lnTo>
                <a:lnTo>
                  <a:pt x="5492750" y="1268325"/>
                </a:lnTo>
                <a:close/>
                <a:moveTo>
                  <a:pt x="650876" y="1266754"/>
                </a:moveTo>
                <a:lnTo>
                  <a:pt x="650326" y="1267299"/>
                </a:lnTo>
                <a:lnTo>
                  <a:pt x="642071" y="1272198"/>
                </a:lnTo>
                <a:lnTo>
                  <a:pt x="636292" y="1275190"/>
                </a:lnTo>
                <a:lnTo>
                  <a:pt x="634090" y="1276007"/>
                </a:lnTo>
                <a:lnTo>
                  <a:pt x="632714" y="1276280"/>
                </a:lnTo>
                <a:lnTo>
                  <a:pt x="631339" y="1276280"/>
                </a:lnTo>
                <a:lnTo>
                  <a:pt x="630238" y="1275735"/>
                </a:lnTo>
                <a:lnTo>
                  <a:pt x="635741" y="1271653"/>
                </a:lnTo>
                <a:lnTo>
                  <a:pt x="650876" y="1266754"/>
                </a:lnTo>
                <a:close/>
                <a:moveTo>
                  <a:pt x="808038" y="1266753"/>
                </a:moveTo>
                <a:lnTo>
                  <a:pt x="807530" y="1266912"/>
                </a:lnTo>
                <a:lnTo>
                  <a:pt x="801688" y="1268341"/>
                </a:lnTo>
                <a:lnTo>
                  <a:pt x="808038" y="1266753"/>
                </a:lnTo>
                <a:close/>
                <a:moveTo>
                  <a:pt x="1020763" y="1260406"/>
                </a:moveTo>
                <a:lnTo>
                  <a:pt x="1022351" y="1260699"/>
                </a:lnTo>
                <a:lnTo>
                  <a:pt x="1021822" y="1260699"/>
                </a:lnTo>
                <a:lnTo>
                  <a:pt x="1004888" y="1268343"/>
                </a:lnTo>
                <a:lnTo>
                  <a:pt x="1020763" y="1260406"/>
                </a:lnTo>
                <a:close/>
                <a:moveTo>
                  <a:pt x="778482" y="1259909"/>
                </a:moveTo>
                <a:lnTo>
                  <a:pt x="770245" y="1261468"/>
                </a:lnTo>
                <a:lnTo>
                  <a:pt x="760931" y="1261714"/>
                </a:lnTo>
                <a:lnTo>
                  <a:pt x="760860" y="1261755"/>
                </a:lnTo>
                <a:lnTo>
                  <a:pt x="762976" y="1263079"/>
                </a:lnTo>
                <a:lnTo>
                  <a:pt x="780699" y="1260696"/>
                </a:lnTo>
                <a:lnTo>
                  <a:pt x="785546" y="1261751"/>
                </a:lnTo>
                <a:lnTo>
                  <a:pt x="778482" y="1259909"/>
                </a:lnTo>
                <a:close/>
                <a:moveTo>
                  <a:pt x="793131" y="1259638"/>
                </a:moveTo>
                <a:lnTo>
                  <a:pt x="792764" y="1259674"/>
                </a:lnTo>
                <a:lnTo>
                  <a:pt x="786521" y="1261963"/>
                </a:lnTo>
                <a:lnTo>
                  <a:pt x="786782" y="1262021"/>
                </a:lnTo>
                <a:lnTo>
                  <a:pt x="787576" y="1261755"/>
                </a:lnTo>
                <a:lnTo>
                  <a:pt x="793131" y="1259638"/>
                </a:lnTo>
                <a:close/>
                <a:moveTo>
                  <a:pt x="5289751" y="1258838"/>
                </a:moveTo>
                <a:lnTo>
                  <a:pt x="5290016" y="1259102"/>
                </a:lnTo>
                <a:lnTo>
                  <a:pt x="5289751" y="1259102"/>
                </a:lnTo>
                <a:lnTo>
                  <a:pt x="5289751" y="1258838"/>
                </a:lnTo>
                <a:close/>
                <a:moveTo>
                  <a:pt x="802724" y="1255783"/>
                </a:moveTo>
                <a:lnTo>
                  <a:pt x="790174" y="1259909"/>
                </a:lnTo>
                <a:lnTo>
                  <a:pt x="790583" y="1259869"/>
                </a:lnTo>
                <a:lnTo>
                  <a:pt x="802724" y="1255783"/>
                </a:lnTo>
                <a:close/>
                <a:moveTo>
                  <a:pt x="3398549" y="1255689"/>
                </a:moveTo>
                <a:lnTo>
                  <a:pt x="3402013" y="1258864"/>
                </a:lnTo>
                <a:lnTo>
                  <a:pt x="3395663" y="1263627"/>
                </a:lnTo>
                <a:lnTo>
                  <a:pt x="3398549" y="1255689"/>
                </a:lnTo>
                <a:close/>
                <a:moveTo>
                  <a:pt x="5280778" y="1249399"/>
                </a:moveTo>
                <a:lnTo>
                  <a:pt x="5281280" y="1249399"/>
                </a:lnTo>
                <a:lnTo>
                  <a:pt x="5284789" y="1252576"/>
                </a:lnTo>
                <a:lnTo>
                  <a:pt x="5280026" y="1250392"/>
                </a:lnTo>
                <a:lnTo>
                  <a:pt x="5280778" y="1249399"/>
                </a:lnTo>
                <a:close/>
                <a:moveTo>
                  <a:pt x="5721773" y="1249310"/>
                </a:moveTo>
                <a:lnTo>
                  <a:pt x="5724525" y="1253544"/>
                </a:lnTo>
                <a:lnTo>
                  <a:pt x="5724525" y="1254074"/>
                </a:lnTo>
                <a:lnTo>
                  <a:pt x="5721350" y="1249575"/>
                </a:lnTo>
                <a:lnTo>
                  <a:pt x="5721773" y="1249310"/>
                </a:lnTo>
                <a:close/>
                <a:moveTo>
                  <a:pt x="954089" y="1249292"/>
                </a:moveTo>
                <a:lnTo>
                  <a:pt x="953584" y="1249519"/>
                </a:lnTo>
                <a:lnTo>
                  <a:pt x="942976" y="1254055"/>
                </a:lnTo>
                <a:lnTo>
                  <a:pt x="954089" y="1249292"/>
                </a:lnTo>
                <a:close/>
                <a:moveTo>
                  <a:pt x="5570288" y="1248647"/>
                </a:moveTo>
                <a:lnTo>
                  <a:pt x="5570051" y="1249042"/>
                </a:lnTo>
                <a:lnTo>
                  <a:pt x="5570308" y="1249013"/>
                </a:lnTo>
                <a:lnTo>
                  <a:pt x="5570288" y="1248647"/>
                </a:lnTo>
                <a:close/>
                <a:moveTo>
                  <a:pt x="819817" y="1248622"/>
                </a:moveTo>
                <a:lnTo>
                  <a:pt x="822123" y="1248969"/>
                </a:lnTo>
                <a:lnTo>
                  <a:pt x="822492" y="1248784"/>
                </a:lnTo>
                <a:lnTo>
                  <a:pt x="819817" y="1248622"/>
                </a:lnTo>
                <a:close/>
                <a:moveTo>
                  <a:pt x="5489504" y="1247982"/>
                </a:moveTo>
                <a:lnTo>
                  <a:pt x="5489716" y="1248221"/>
                </a:lnTo>
                <a:lnTo>
                  <a:pt x="5491830" y="1251129"/>
                </a:lnTo>
                <a:lnTo>
                  <a:pt x="5493943" y="1254304"/>
                </a:lnTo>
                <a:lnTo>
                  <a:pt x="5495793" y="1258268"/>
                </a:lnTo>
                <a:lnTo>
                  <a:pt x="5493151" y="1254568"/>
                </a:lnTo>
                <a:lnTo>
                  <a:pt x="5491301" y="1251129"/>
                </a:lnTo>
                <a:lnTo>
                  <a:pt x="5489504" y="1247982"/>
                </a:lnTo>
                <a:close/>
                <a:moveTo>
                  <a:pt x="3387725" y="1247751"/>
                </a:moveTo>
                <a:lnTo>
                  <a:pt x="3387725" y="1248809"/>
                </a:lnTo>
                <a:lnTo>
                  <a:pt x="3375025" y="1249339"/>
                </a:lnTo>
                <a:lnTo>
                  <a:pt x="3387725" y="1247751"/>
                </a:lnTo>
                <a:close/>
                <a:moveTo>
                  <a:pt x="805034" y="1247726"/>
                </a:moveTo>
                <a:lnTo>
                  <a:pt x="789428" y="1251167"/>
                </a:lnTo>
                <a:lnTo>
                  <a:pt x="776466" y="1252755"/>
                </a:lnTo>
                <a:lnTo>
                  <a:pt x="776251" y="1252879"/>
                </a:lnTo>
                <a:lnTo>
                  <a:pt x="790971" y="1251337"/>
                </a:lnTo>
                <a:lnTo>
                  <a:pt x="806229" y="1247798"/>
                </a:lnTo>
                <a:lnTo>
                  <a:pt x="805034" y="1247726"/>
                </a:lnTo>
                <a:close/>
                <a:moveTo>
                  <a:pt x="952501" y="1247704"/>
                </a:moveTo>
                <a:lnTo>
                  <a:pt x="947622" y="1250879"/>
                </a:lnTo>
                <a:lnTo>
                  <a:pt x="941388" y="1252466"/>
                </a:lnTo>
                <a:lnTo>
                  <a:pt x="952501" y="1247704"/>
                </a:lnTo>
                <a:close/>
                <a:moveTo>
                  <a:pt x="5711825" y="1244549"/>
                </a:moveTo>
                <a:lnTo>
                  <a:pt x="5712073" y="1244549"/>
                </a:lnTo>
                <a:lnTo>
                  <a:pt x="5712817" y="1245264"/>
                </a:lnTo>
                <a:lnTo>
                  <a:pt x="5715794" y="1248598"/>
                </a:lnTo>
                <a:lnTo>
                  <a:pt x="5719763" y="1254075"/>
                </a:lnTo>
                <a:lnTo>
                  <a:pt x="5711825" y="1244549"/>
                </a:lnTo>
                <a:close/>
                <a:moveTo>
                  <a:pt x="5459703" y="1242741"/>
                </a:moveTo>
                <a:lnTo>
                  <a:pt x="5460042" y="1243184"/>
                </a:lnTo>
                <a:lnTo>
                  <a:pt x="5469995" y="1247266"/>
                </a:lnTo>
                <a:lnTo>
                  <a:pt x="5459988" y="1242829"/>
                </a:lnTo>
                <a:lnTo>
                  <a:pt x="5459857" y="1242931"/>
                </a:lnTo>
                <a:lnTo>
                  <a:pt x="5459703" y="1242741"/>
                </a:lnTo>
                <a:close/>
                <a:moveTo>
                  <a:pt x="3384363" y="1241399"/>
                </a:moveTo>
                <a:lnTo>
                  <a:pt x="3394075" y="1244046"/>
                </a:lnTo>
                <a:lnTo>
                  <a:pt x="3393826" y="1244046"/>
                </a:lnTo>
                <a:lnTo>
                  <a:pt x="3385857" y="1244575"/>
                </a:lnTo>
                <a:lnTo>
                  <a:pt x="3381375" y="1244046"/>
                </a:lnTo>
                <a:lnTo>
                  <a:pt x="3384363" y="1241399"/>
                </a:lnTo>
                <a:close/>
                <a:moveTo>
                  <a:pt x="5270417" y="1239872"/>
                </a:moveTo>
                <a:lnTo>
                  <a:pt x="5273426" y="1240190"/>
                </a:lnTo>
                <a:lnTo>
                  <a:pt x="5273676" y="1241144"/>
                </a:lnTo>
                <a:lnTo>
                  <a:pt x="5268913" y="1241461"/>
                </a:lnTo>
                <a:lnTo>
                  <a:pt x="5270417" y="1239872"/>
                </a:lnTo>
                <a:close/>
                <a:moveTo>
                  <a:pt x="984251" y="1239771"/>
                </a:moveTo>
                <a:lnTo>
                  <a:pt x="980113" y="1243602"/>
                </a:lnTo>
                <a:lnTo>
                  <a:pt x="982441" y="1243602"/>
                </a:lnTo>
                <a:lnTo>
                  <a:pt x="981147" y="1244971"/>
                </a:lnTo>
                <a:lnTo>
                  <a:pt x="976492" y="1247707"/>
                </a:lnTo>
                <a:lnTo>
                  <a:pt x="962784" y="1252908"/>
                </a:lnTo>
                <a:lnTo>
                  <a:pt x="949852" y="1260297"/>
                </a:lnTo>
                <a:lnTo>
                  <a:pt x="938213" y="1263582"/>
                </a:lnTo>
                <a:lnTo>
                  <a:pt x="945196" y="1259203"/>
                </a:lnTo>
                <a:lnTo>
                  <a:pt x="952179" y="1254823"/>
                </a:lnTo>
                <a:lnTo>
                  <a:pt x="963301" y="1251266"/>
                </a:lnTo>
                <a:lnTo>
                  <a:pt x="984251" y="1239771"/>
                </a:lnTo>
                <a:close/>
                <a:moveTo>
                  <a:pt x="1003866" y="1238181"/>
                </a:moveTo>
                <a:lnTo>
                  <a:pt x="1006476" y="1241719"/>
                </a:lnTo>
                <a:lnTo>
                  <a:pt x="1005432" y="1241719"/>
                </a:lnTo>
                <a:lnTo>
                  <a:pt x="987426" y="1247707"/>
                </a:lnTo>
                <a:lnTo>
                  <a:pt x="995255" y="1243080"/>
                </a:lnTo>
                <a:lnTo>
                  <a:pt x="993428" y="1242535"/>
                </a:lnTo>
                <a:lnTo>
                  <a:pt x="1003866" y="1238181"/>
                </a:lnTo>
                <a:close/>
                <a:moveTo>
                  <a:pt x="981076" y="1233421"/>
                </a:moveTo>
                <a:lnTo>
                  <a:pt x="978287" y="1236850"/>
                </a:lnTo>
                <a:lnTo>
                  <a:pt x="960438" y="1247707"/>
                </a:lnTo>
                <a:lnTo>
                  <a:pt x="981076" y="1233421"/>
                </a:lnTo>
                <a:close/>
                <a:moveTo>
                  <a:pt x="5713383" y="1231380"/>
                </a:moveTo>
                <a:lnTo>
                  <a:pt x="5721243" y="1242412"/>
                </a:lnTo>
                <a:lnTo>
                  <a:pt x="5737226" y="1263684"/>
                </a:lnTo>
                <a:lnTo>
                  <a:pt x="5734082" y="1261319"/>
                </a:lnTo>
                <a:lnTo>
                  <a:pt x="5734014" y="1261252"/>
                </a:lnTo>
                <a:lnTo>
                  <a:pt x="5737225" y="1266776"/>
                </a:lnTo>
                <a:lnTo>
                  <a:pt x="5732591" y="1259824"/>
                </a:lnTo>
                <a:lnTo>
                  <a:pt x="5731200" y="1258431"/>
                </a:lnTo>
                <a:lnTo>
                  <a:pt x="5728579" y="1255541"/>
                </a:lnTo>
                <a:lnTo>
                  <a:pt x="5725959" y="1251865"/>
                </a:lnTo>
                <a:lnTo>
                  <a:pt x="5720719" y="1244774"/>
                </a:lnTo>
                <a:lnTo>
                  <a:pt x="5715815" y="1237272"/>
                </a:lnTo>
                <a:lnTo>
                  <a:pt x="5713383" y="1231380"/>
                </a:lnTo>
                <a:close/>
                <a:moveTo>
                  <a:pt x="5684500" y="1227436"/>
                </a:moveTo>
                <a:lnTo>
                  <a:pt x="5688183" y="1232427"/>
                </a:lnTo>
                <a:lnTo>
                  <a:pt x="5689474" y="1234806"/>
                </a:lnTo>
                <a:lnTo>
                  <a:pt x="5690106" y="1234806"/>
                </a:lnTo>
                <a:lnTo>
                  <a:pt x="5690106" y="1234542"/>
                </a:lnTo>
                <a:lnTo>
                  <a:pt x="5690370" y="1234542"/>
                </a:lnTo>
                <a:lnTo>
                  <a:pt x="5691956" y="1234542"/>
                </a:lnTo>
                <a:lnTo>
                  <a:pt x="5691850" y="1234258"/>
                </a:lnTo>
                <a:lnTo>
                  <a:pt x="5687496" y="1230560"/>
                </a:lnTo>
                <a:lnTo>
                  <a:pt x="5684500" y="1227436"/>
                </a:lnTo>
                <a:close/>
                <a:moveTo>
                  <a:pt x="3387861" y="1222349"/>
                </a:moveTo>
                <a:lnTo>
                  <a:pt x="3392488" y="1222856"/>
                </a:lnTo>
                <a:lnTo>
                  <a:pt x="3392216" y="1223619"/>
                </a:lnTo>
                <a:lnTo>
                  <a:pt x="3386501" y="1229461"/>
                </a:lnTo>
                <a:lnTo>
                  <a:pt x="3389766" y="1235050"/>
                </a:lnTo>
                <a:lnTo>
                  <a:pt x="3382963" y="1229461"/>
                </a:lnTo>
                <a:lnTo>
                  <a:pt x="3387861" y="1222349"/>
                </a:lnTo>
                <a:close/>
                <a:moveTo>
                  <a:pt x="5618163" y="1219219"/>
                </a:moveTo>
                <a:lnTo>
                  <a:pt x="5621338" y="1220410"/>
                </a:lnTo>
                <a:lnTo>
                  <a:pt x="5618163" y="1220807"/>
                </a:lnTo>
                <a:lnTo>
                  <a:pt x="5618163" y="1219219"/>
                </a:lnTo>
                <a:close/>
                <a:moveTo>
                  <a:pt x="5541037" y="1217405"/>
                </a:moveTo>
                <a:lnTo>
                  <a:pt x="5541523" y="1218279"/>
                </a:lnTo>
                <a:lnTo>
                  <a:pt x="5544004" y="1219908"/>
                </a:lnTo>
                <a:lnTo>
                  <a:pt x="5546188" y="1223094"/>
                </a:lnTo>
                <a:lnTo>
                  <a:pt x="5544198" y="1219776"/>
                </a:lnTo>
                <a:lnTo>
                  <a:pt x="5541037" y="1217405"/>
                </a:lnTo>
                <a:close/>
                <a:moveTo>
                  <a:pt x="1000126" y="1215958"/>
                </a:moveTo>
                <a:lnTo>
                  <a:pt x="999854" y="1216261"/>
                </a:lnTo>
                <a:lnTo>
                  <a:pt x="990601" y="1222308"/>
                </a:lnTo>
                <a:lnTo>
                  <a:pt x="1000126" y="1215958"/>
                </a:lnTo>
                <a:close/>
                <a:moveTo>
                  <a:pt x="1732959" y="1215166"/>
                </a:moveTo>
                <a:lnTo>
                  <a:pt x="1733856" y="1215904"/>
                </a:lnTo>
                <a:lnTo>
                  <a:pt x="1735075" y="1218343"/>
                </a:lnTo>
                <a:lnTo>
                  <a:pt x="1736133" y="1220725"/>
                </a:lnTo>
                <a:lnTo>
                  <a:pt x="1737984" y="1222843"/>
                </a:lnTo>
                <a:lnTo>
                  <a:pt x="1739307" y="1224696"/>
                </a:lnTo>
                <a:lnTo>
                  <a:pt x="1741423" y="1226549"/>
                </a:lnTo>
                <a:lnTo>
                  <a:pt x="1743539" y="1228403"/>
                </a:lnTo>
                <a:lnTo>
                  <a:pt x="1743700" y="1228503"/>
                </a:lnTo>
                <a:lnTo>
                  <a:pt x="1741988" y="1226984"/>
                </a:lnTo>
                <a:lnTo>
                  <a:pt x="1739878" y="1225113"/>
                </a:lnTo>
                <a:lnTo>
                  <a:pt x="1738560" y="1223243"/>
                </a:lnTo>
                <a:lnTo>
                  <a:pt x="1736715" y="1221104"/>
                </a:lnTo>
                <a:lnTo>
                  <a:pt x="1735660" y="1218699"/>
                </a:lnTo>
                <a:lnTo>
                  <a:pt x="1734572" y="1216493"/>
                </a:lnTo>
                <a:lnTo>
                  <a:pt x="1733856" y="1215904"/>
                </a:lnTo>
                <a:lnTo>
                  <a:pt x="1733752" y="1215696"/>
                </a:lnTo>
                <a:lnTo>
                  <a:pt x="1732959" y="1215166"/>
                </a:lnTo>
                <a:close/>
                <a:moveTo>
                  <a:pt x="5605463" y="1214455"/>
                </a:moveTo>
                <a:lnTo>
                  <a:pt x="5609908" y="1214455"/>
                </a:lnTo>
                <a:lnTo>
                  <a:pt x="5610226" y="1214683"/>
                </a:lnTo>
                <a:lnTo>
                  <a:pt x="5609591" y="1216043"/>
                </a:lnTo>
                <a:lnTo>
                  <a:pt x="5609908" y="1218539"/>
                </a:lnTo>
                <a:lnTo>
                  <a:pt x="5607051" y="1219219"/>
                </a:lnTo>
                <a:lnTo>
                  <a:pt x="5605463" y="1214455"/>
                </a:lnTo>
                <a:close/>
                <a:moveTo>
                  <a:pt x="5686436" y="1214145"/>
                </a:moveTo>
                <a:lnTo>
                  <a:pt x="5688521" y="1216004"/>
                </a:lnTo>
                <a:lnTo>
                  <a:pt x="5688521" y="1215894"/>
                </a:lnTo>
                <a:lnTo>
                  <a:pt x="5686436" y="1214145"/>
                </a:lnTo>
                <a:close/>
                <a:moveTo>
                  <a:pt x="5226647" y="1211291"/>
                </a:moveTo>
                <a:lnTo>
                  <a:pt x="5230814" y="1214467"/>
                </a:lnTo>
                <a:lnTo>
                  <a:pt x="5226051" y="1212085"/>
                </a:lnTo>
                <a:lnTo>
                  <a:pt x="5226647" y="1211291"/>
                </a:lnTo>
                <a:close/>
                <a:moveTo>
                  <a:pt x="5615136" y="1210694"/>
                </a:moveTo>
                <a:lnTo>
                  <a:pt x="5617205" y="1212166"/>
                </a:lnTo>
                <a:lnTo>
                  <a:pt x="5628850" y="1218936"/>
                </a:lnTo>
                <a:lnTo>
                  <a:pt x="5615136" y="1210694"/>
                </a:lnTo>
                <a:close/>
                <a:moveTo>
                  <a:pt x="1003157" y="1209872"/>
                </a:moveTo>
                <a:lnTo>
                  <a:pt x="996280" y="1211990"/>
                </a:lnTo>
                <a:lnTo>
                  <a:pt x="1003422" y="1209872"/>
                </a:lnTo>
                <a:lnTo>
                  <a:pt x="1003157" y="1209872"/>
                </a:lnTo>
                <a:close/>
                <a:moveTo>
                  <a:pt x="5681160" y="1209725"/>
                </a:moveTo>
                <a:lnTo>
                  <a:pt x="5681282" y="1209962"/>
                </a:lnTo>
                <a:lnTo>
                  <a:pt x="5681316" y="1209857"/>
                </a:lnTo>
                <a:lnTo>
                  <a:pt x="5681160" y="1209725"/>
                </a:lnTo>
                <a:close/>
                <a:moveTo>
                  <a:pt x="5635078" y="1207088"/>
                </a:moveTo>
                <a:lnTo>
                  <a:pt x="5635849" y="1207790"/>
                </a:lnTo>
                <a:lnTo>
                  <a:pt x="5637025" y="1208622"/>
                </a:lnTo>
                <a:lnTo>
                  <a:pt x="5635078" y="1207088"/>
                </a:lnTo>
                <a:close/>
                <a:moveTo>
                  <a:pt x="5636959" y="1205640"/>
                </a:moveTo>
                <a:lnTo>
                  <a:pt x="5638313" y="1208138"/>
                </a:lnTo>
                <a:lnTo>
                  <a:pt x="5638857" y="1208551"/>
                </a:lnTo>
                <a:lnTo>
                  <a:pt x="5636959" y="1205640"/>
                </a:lnTo>
                <a:close/>
                <a:moveTo>
                  <a:pt x="5601230" y="1204929"/>
                </a:moveTo>
                <a:lnTo>
                  <a:pt x="5602288" y="1206835"/>
                </a:lnTo>
                <a:lnTo>
                  <a:pt x="5595938" y="1209693"/>
                </a:lnTo>
                <a:lnTo>
                  <a:pt x="5596467" y="1207311"/>
                </a:lnTo>
                <a:lnTo>
                  <a:pt x="5601230" y="1205167"/>
                </a:lnTo>
                <a:lnTo>
                  <a:pt x="5601230" y="1204929"/>
                </a:lnTo>
                <a:close/>
                <a:moveTo>
                  <a:pt x="5632242" y="1204852"/>
                </a:moveTo>
                <a:lnTo>
                  <a:pt x="5638118" y="1214270"/>
                </a:lnTo>
                <a:lnTo>
                  <a:pt x="5641672" y="1218762"/>
                </a:lnTo>
                <a:lnTo>
                  <a:pt x="5637418" y="1212817"/>
                </a:lnTo>
                <a:lnTo>
                  <a:pt x="5632619" y="1205150"/>
                </a:lnTo>
                <a:lnTo>
                  <a:pt x="5632242" y="1204852"/>
                </a:lnTo>
                <a:close/>
                <a:moveTo>
                  <a:pt x="5616277" y="1203448"/>
                </a:moveTo>
                <a:lnTo>
                  <a:pt x="5629263" y="1219176"/>
                </a:lnTo>
                <a:lnTo>
                  <a:pt x="5629371" y="1219239"/>
                </a:lnTo>
                <a:lnTo>
                  <a:pt x="5629275" y="1219167"/>
                </a:lnTo>
                <a:lnTo>
                  <a:pt x="5630194" y="1219167"/>
                </a:lnTo>
                <a:lnTo>
                  <a:pt x="5624212" y="1211999"/>
                </a:lnTo>
                <a:lnTo>
                  <a:pt x="5616277" y="1203448"/>
                </a:lnTo>
                <a:close/>
                <a:moveTo>
                  <a:pt x="5648745" y="1200359"/>
                </a:moveTo>
                <a:lnTo>
                  <a:pt x="5650972" y="1203310"/>
                </a:lnTo>
                <a:lnTo>
                  <a:pt x="5652295" y="1205738"/>
                </a:lnTo>
                <a:lnTo>
                  <a:pt x="5653353" y="1207356"/>
                </a:lnTo>
                <a:lnTo>
                  <a:pt x="5657313" y="1213546"/>
                </a:lnTo>
                <a:lnTo>
                  <a:pt x="5657789" y="1213383"/>
                </a:lnTo>
                <a:lnTo>
                  <a:pt x="5651501" y="1204266"/>
                </a:lnTo>
                <a:lnTo>
                  <a:pt x="5651763" y="1203996"/>
                </a:lnTo>
                <a:lnTo>
                  <a:pt x="5651972" y="1204068"/>
                </a:lnTo>
                <a:lnTo>
                  <a:pt x="5648745" y="1200359"/>
                </a:lnTo>
                <a:close/>
                <a:moveTo>
                  <a:pt x="5631059" y="1199163"/>
                </a:moveTo>
                <a:lnTo>
                  <a:pt x="5631329" y="1199428"/>
                </a:lnTo>
                <a:lnTo>
                  <a:pt x="5631330" y="1199429"/>
                </a:lnTo>
                <a:lnTo>
                  <a:pt x="5631059" y="1199163"/>
                </a:lnTo>
                <a:close/>
                <a:moveTo>
                  <a:pt x="5591811" y="1198579"/>
                </a:moveTo>
                <a:lnTo>
                  <a:pt x="5592445" y="1199215"/>
                </a:lnTo>
                <a:lnTo>
                  <a:pt x="5592763" y="1204929"/>
                </a:lnTo>
                <a:lnTo>
                  <a:pt x="5586413" y="1200166"/>
                </a:lnTo>
                <a:lnTo>
                  <a:pt x="5586731" y="1199851"/>
                </a:lnTo>
                <a:lnTo>
                  <a:pt x="5591811" y="1198579"/>
                </a:lnTo>
                <a:close/>
                <a:moveTo>
                  <a:pt x="1799636" y="1198567"/>
                </a:moveTo>
                <a:lnTo>
                  <a:pt x="1796443" y="1200342"/>
                </a:lnTo>
                <a:lnTo>
                  <a:pt x="1791681" y="1203784"/>
                </a:lnTo>
                <a:lnTo>
                  <a:pt x="1787714" y="1206961"/>
                </a:lnTo>
                <a:lnTo>
                  <a:pt x="1784275" y="1210137"/>
                </a:lnTo>
                <a:lnTo>
                  <a:pt x="1781894" y="1213049"/>
                </a:lnTo>
                <a:lnTo>
                  <a:pt x="1764965" y="1213578"/>
                </a:lnTo>
                <a:lnTo>
                  <a:pt x="1748036" y="1220196"/>
                </a:lnTo>
                <a:lnTo>
                  <a:pt x="1740457" y="1221243"/>
                </a:lnTo>
                <a:lnTo>
                  <a:pt x="1740933" y="1221639"/>
                </a:lnTo>
                <a:lnTo>
                  <a:pt x="1748579" y="1220570"/>
                </a:lnTo>
                <a:lnTo>
                  <a:pt x="1750952" y="1219234"/>
                </a:lnTo>
                <a:lnTo>
                  <a:pt x="1752797" y="1218431"/>
                </a:lnTo>
                <a:lnTo>
                  <a:pt x="1754907" y="1217630"/>
                </a:lnTo>
                <a:lnTo>
                  <a:pt x="1757016" y="1216829"/>
                </a:lnTo>
                <a:lnTo>
                  <a:pt x="1760971" y="1216294"/>
                </a:lnTo>
                <a:lnTo>
                  <a:pt x="1765189" y="1216294"/>
                </a:lnTo>
                <a:lnTo>
                  <a:pt x="1769144" y="1216026"/>
                </a:lnTo>
                <a:lnTo>
                  <a:pt x="1773099" y="1215759"/>
                </a:lnTo>
                <a:lnTo>
                  <a:pt x="1777054" y="1215225"/>
                </a:lnTo>
                <a:lnTo>
                  <a:pt x="1779163" y="1214423"/>
                </a:lnTo>
                <a:lnTo>
                  <a:pt x="1781272" y="1213889"/>
                </a:lnTo>
                <a:lnTo>
                  <a:pt x="1784172" y="1210681"/>
                </a:lnTo>
                <a:lnTo>
                  <a:pt x="1787600" y="1207206"/>
                </a:lnTo>
                <a:lnTo>
                  <a:pt x="1791818" y="1203998"/>
                </a:lnTo>
                <a:lnTo>
                  <a:pt x="1796300" y="1200524"/>
                </a:lnTo>
                <a:lnTo>
                  <a:pt x="1799636" y="1198567"/>
                </a:lnTo>
                <a:close/>
                <a:moveTo>
                  <a:pt x="3381375" y="1198536"/>
                </a:moveTo>
                <a:lnTo>
                  <a:pt x="3381110" y="1199330"/>
                </a:lnTo>
                <a:lnTo>
                  <a:pt x="3378200" y="1200124"/>
                </a:lnTo>
                <a:lnTo>
                  <a:pt x="3381375" y="1198536"/>
                </a:lnTo>
                <a:close/>
                <a:moveTo>
                  <a:pt x="3382963" y="1193773"/>
                </a:moveTo>
                <a:lnTo>
                  <a:pt x="3382963" y="1194024"/>
                </a:lnTo>
                <a:lnTo>
                  <a:pt x="3378200" y="1198536"/>
                </a:lnTo>
                <a:lnTo>
                  <a:pt x="3382963" y="1193773"/>
                </a:lnTo>
                <a:close/>
                <a:moveTo>
                  <a:pt x="3376083" y="1193773"/>
                </a:moveTo>
                <a:lnTo>
                  <a:pt x="3379788" y="1193773"/>
                </a:lnTo>
                <a:lnTo>
                  <a:pt x="3379523" y="1194077"/>
                </a:lnTo>
                <a:lnTo>
                  <a:pt x="3375025" y="1200124"/>
                </a:lnTo>
                <a:lnTo>
                  <a:pt x="3376083" y="1193773"/>
                </a:lnTo>
                <a:close/>
                <a:moveTo>
                  <a:pt x="5626459" y="1192830"/>
                </a:moveTo>
                <a:lnTo>
                  <a:pt x="5627438" y="1195171"/>
                </a:lnTo>
                <a:lnTo>
                  <a:pt x="5627902" y="1195724"/>
                </a:lnTo>
                <a:lnTo>
                  <a:pt x="5627688" y="1195356"/>
                </a:lnTo>
                <a:lnTo>
                  <a:pt x="5629011" y="1196717"/>
                </a:lnTo>
                <a:lnTo>
                  <a:pt x="5629011" y="1196944"/>
                </a:lnTo>
                <a:lnTo>
                  <a:pt x="5630863" y="1198531"/>
                </a:lnTo>
                <a:lnTo>
                  <a:pt x="5629190" y="1197257"/>
                </a:lnTo>
                <a:lnTo>
                  <a:pt x="5630373" y="1198665"/>
                </a:lnTo>
                <a:lnTo>
                  <a:pt x="5638222" y="1209471"/>
                </a:lnTo>
                <a:lnTo>
                  <a:pt x="5638464" y="1209641"/>
                </a:lnTo>
                <a:lnTo>
                  <a:pt x="5638202" y="1208055"/>
                </a:lnTo>
                <a:lnTo>
                  <a:pt x="5638278" y="1208112"/>
                </a:lnTo>
                <a:lnTo>
                  <a:pt x="5631330" y="1199429"/>
                </a:lnTo>
                <a:lnTo>
                  <a:pt x="5635742" y="1203773"/>
                </a:lnTo>
                <a:lnTo>
                  <a:pt x="5635626" y="1203595"/>
                </a:lnTo>
                <a:lnTo>
                  <a:pt x="5635626" y="1203328"/>
                </a:lnTo>
                <a:lnTo>
                  <a:pt x="5636154" y="1203328"/>
                </a:lnTo>
                <a:lnTo>
                  <a:pt x="5636305" y="1203442"/>
                </a:lnTo>
                <a:lnTo>
                  <a:pt x="5627688" y="1195222"/>
                </a:lnTo>
                <a:lnTo>
                  <a:pt x="5626459" y="1192830"/>
                </a:lnTo>
                <a:close/>
                <a:moveTo>
                  <a:pt x="5512862" y="1190688"/>
                </a:moveTo>
                <a:lnTo>
                  <a:pt x="5515875" y="1196918"/>
                </a:lnTo>
                <a:lnTo>
                  <a:pt x="5521160" y="1206436"/>
                </a:lnTo>
                <a:lnTo>
                  <a:pt x="5524066" y="1211722"/>
                </a:lnTo>
                <a:lnTo>
                  <a:pt x="5527501" y="1217013"/>
                </a:lnTo>
                <a:lnTo>
                  <a:pt x="5530937" y="1222302"/>
                </a:lnTo>
                <a:lnTo>
                  <a:pt x="5534900" y="1227590"/>
                </a:lnTo>
                <a:lnTo>
                  <a:pt x="5538864" y="1232351"/>
                </a:lnTo>
                <a:lnTo>
                  <a:pt x="5543091" y="1236848"/>
                </a:lnTo>
                <a:lnTo>
                  <a:pt x="5547583" y="1240815"/>
                </a:lnTo>
                <a:lnTo>
                  <a:pt x="5551811" y="1243989"/>
                </a:lnTo>
                <a:lnTo>
                  <a:pt x="5554189" y="1245576"/>
                </a:lnTo>
                <a:lnTo>
                  <a:pt x="5556567" y="1246633"/>
                </a:lnTo>
                <a:lnTo>
                  <a:pt x="5558945" y="1247956"/>
                </a:lnTo>
                <a:lnTo>
                  <a:pt x="5559924" y="1248201"/>
                </a:lnTo>
                <a:lnTo>
                  <a:pt x="5558422" y="1246913"/>
                </a:lnTo>
                <a:lnTo>
                  <a:pt x="5553944" y="1243224"/>
                </a:lnTo>
                <a:lnTo>
                  <a:pt x="5548939" y="1238218"/>
                </a:lnTo>
                <a:lnTo>
                  <a:pt x="5543935" y="1232949"/>
                </a:lnTo>
                <a:lnTo>
                  <a:pt x="5539194" y="1226889"/>
                </a:lnTo>
                <a:lnTo>
                  <a:pt x="5534189" y="1220830"/>
                </a:lnTo>
                <a:lnTo>
                  <a:pt x="5529448" y="1214507"/>
                </a:lnTo>
                <a:lnTo>
                  <a:pt x="5521019" y="1202915"/>
                </a:lnTo>
                <a:lnTo>
                  <a:pt x="5514698" y="1193694"/>
                </a:lnTo>
                <a:lnTo>
                  <a:pt x="5512862" y="1190688"/>
                </a:lnTo>
                <a:close/>
                <a:moveTo>
                  <a:pt x="5559426" y="1189059"/>
                </a:moveTo>
                <a:lnTo>
                  <a:pt x="5567364" y="1193819"/>
                </a:lnTo>
                <a:lnTo>
                  <a:pt x="5567070" y="1193819"/>
                </a:lnTo>
                <a:lnTo>
                  <a:pt x="5559426" y="1189059"/>
                </a:lnTo>
                <a:close/>
                <a:moveTo>
                  <a:pt x="5415539" y="1189046"/>
                </a:moveTo>
                <a:lnTo>
                  <a:pt x="5415834" y="1189387"/>
                </a:lnTo>
                <a:lnTo>
                  <a:pt x="5415729" y="1189252"/>
                </a:lnTo>
                <a:lnTo>
                  <a:pt x="5415539" y="1189046"/>
                </a:lnTo>
                <a:close/>
                <a:moveTo>
                  <a:pt x="5193442" y="1186819"/>
                </a:moveTo>
                <a:lnTo>
                  <a:pt x="5192381" y="1191317"/>
                </a:lnTo>
                <a:lnTo>
                  <a:pt x="5194503" y="1187613"/>
                </a:lnTo>
                <a:lnTo>
                  <a:pt x="5193442" y="1186819"/>
                </a:lnTo>
                <a:close/>
                <a:moveTo>
                  <a:pt x="657817" y="1185794"/>
                </a:moveTo>
                <a:lnTo>
                  <a:pt x="664387" y="1186571"/>
                </a:lnTo>
                <a:lnTo>
                  <a:pt x="665174" y="1188643"/>
                </a:lnTo>
                <a:lnTo>
                  <a:pt x="666751" y="1189418"/>
                </a:lnTo>
                <a:lnTo>
                  <a:pt x="664387" y="1191748"/>
                </a:lnTo>
                <a:lnTo>
                  <a:pt x="658343" y="1196925"/>
                </a:lnTo>
                <a:lnTo>
                  <a:pt x="653613" y="1200549"/>
                </a:lnTo>
                <a:lnTo>
                  <a:pt x="649934" y="1203137"/>
                </a:lnTo>
                <a:lnTo>
                  <a:pt x="647044" y="1204949"/>
                </a:lnTo>
                <a:lnTo>
                  <a:pt x="644680" y="1205726"/>
                </a:lnTo>
                <a:lnTo>
                  <a:pt x="643103" y="1205984"/>
                </a:lnTo>
                <a:lnTo>
                  <a:pt x="642052" y="1205984"/>
                </a:lnTo>
                <a:lnTo>
                  <a:pt x="640738" y="1205726"/>
                </a:lnTo>
                <a:lnTo>
                  <a:pt x="628651" y="1209608"/>
                </a:lnTo>
                <a:lnTo>
                  <a:pt x="629702" y="1197184"/>
                </a:lnTo>
                <a:lnTo>
                  <a:pt x="638373" y="1188901"/>
                </a:lnTo>
                <a:lnTo>
                  <a:pt x="646518" y="1189677"/>
                </a:lnTo>
                <a:lnTo>
                  <a:pt x="650197" y="1188384"/>
                </a:lnTo>
                <a:lnTo>
                  <a:pt x="657817" y="1185794"/>
                </a:lnTo>
                <a:close/>
                <a:moveTo>
                  <a:pt x="5641262" y="1182191"/>
                </a:moveTo>
                <a:lnTo>
                  <a:pt x="5643034" y="1184566"/>
                </a:lnTo>
                <a:lnTo>
                  <a:pt x="5645680" y="1189354"/>
                </a:lnTo>
                <a:lnTo>
                  <a:pt x="5648326" y="1194407"/>
                </a:lnTo>
                <a:lnTo>
                  <a:pt x="5650707" y="1199726"/>
                </a:lnTo>
                <a:lnTo>
                  <a:pt x="5652507" y="1204250"/>
                </a:lnTo>
                <a:lnTo>
                  <a:pt x="5652549" y="1204266"/>
                </a:lnTo>
                <a:lnTo>
                  <a:pt x="5652811" y="1203729"/>
                </a:lnTo>
                <a:lnTo>
                  <a:pt x="5652549" y="1201584"/>
                </a:lnTo>
                <a:lnTo>
                  <a:pt x="5652811" y="1199439"/>
                </a:lnTo>
                <a:lnTo>
                  <a:pt x="5652811" y="1198096"/>
                </a:lnTo>
                <a:lnTo>
                  <a:pt x="5653335" y="1196757"/>
                </a:lnTo>
                <a:lnTo>
                  <a:pt x="5653859" y="1195953"/>
                </a:lnTo>
                <a:lnTo>
                  <a:pt x="5654204" y="1195776"/>
                </a:lnTo>
                <a:lnTo>
                  <a:pt x="5641262" y="1182191"/>
                </a:lnTo>
                <a:close/>
                <a:moveTo>
                  <a:pt x="5548313" y="1181124"/>
                </a:moveTo>
                <a:lnTo>
                  <a:pt x="5552395" y="1183432"/>
                </a:lnTo>
                <a:lnTo>
                  <a:pt x="5557838" y="1187472"/>
                </a:lnTo>
                <a:lnTo>
                  <a:pt x="5557566" y="1187472"/>
                </a:lnTo>
                <a:lnTo>
                  <a:pt x="5552395" y="1184010"/>
                </a:lnTo>
                <a:lnTo>
                  <a:pt x="5548313" y="1181124"/>
                </a:lnTo>
                <a:close/>
                <a:moveTo>
                  <a:pt x="3381266" y="1181078"/>
                </a:moveTo>
                <a:lnTo>
                  <a:pt x="3384551" y="1183459"/>
                </a:lnTo>
                <a:lnTo>
                  <a:pt x="3384551" y="1183722"/>
                </a:lnTo>
                <a:lnTo>
                  <a:pt x="3376613" y="1185839"/>
                </a:lnTo>
                <a:lnTo>
                  <a:pt x="3381266" y="1181078"/>
                </a:lnTo>
                <a:close/>
                <a:moveTo>
                  <a:pt x="5600577" y="1180473"/>
                </a:moveTo>
                <a:lnTo>
                  <a:pt x="5601124" y="1181377"/>
                </a:lnTo>
                <a:lnTo>
                  <a:pt x="5610181" y="1193122"/>
                </a:lnTo>
                <a:lnTo>
                  <a:pt x="5601161" y="1180875"/>
                </a:lnTo>
                <a:lnTo>
                  <a:pt x="5600577" y="1180473"/>
                </a:lnTo>
                <a:close/>
                <a:moveTo>
                  <a:pt x="2805113" y="1179508"/>
                </a:moveTo>
                <a:lnTo>
                  <a:pt x="2805113" y="1179813"/>
                </a:lnTo>
                <a:lnTo>
                  <a:pt x="2798763" y="1187444"/>
                </a:lnTo>
                <a:lnTo>
                  <a:pt x="2805113" y="1179508"/>
                </a:lnTo>
                <a:close/>
                <a:moveTo>
                  <a:pt x="5682562" y="1178627"/>
                </a:moveTo>
                <a:lnTo>
                  <a:pt x="5687461" y="1184562"/>
                </a:lnTo>
                <a:lnTo>
                  <a:pt x="5712975" y="1216691"/>
                </a:lnTo>
                <a:lnTo>
                  <a:pt x="5739015" y="1249096"/>
                </a:lnTo>
                <a:lnTo>
                  <a:pt x="5764266" y="1282026"/>
                </a:lnTo>
                <a:lnTo>
                  <a:pt x="5788991" y="1314424"/>
                </a:lnTo>
                <a:lnTo>
                  <a:pt x="5812926" y="1345760"/>
                </a:lnTo>
                <a:lnTo>
                  <a:pt x="5835021" y="1375521"/>
                </a:lnTo>
                <a:lnTo>
                  <a:pt x="5855011" y="1403704"/>
                </a:lnTo>
                <a:lnTo>
                  <a:pt x="5862639" y="1415553"/>
                </a:lnTo>
                <a:lnTo>
                  <a:pt x="5851066" y="1400015"/>
                </a:lnTo>
                <a:lnTo>
                  <a:pt x="5853959" y="1404492"/>
                </a:lnTo>
                <a:lnTo>
                  <a:pt x="5847383" y="1396327"/>
                </a:lnTo>
                <a:lnTo>
                  <a:pt x="5859746" y="1415026"/>
                </a:lnTo>
                <a:lnTo>
                  <a:pt x="5851855" y="1403179"/>
                </a:lnTo>
                <a:lnTo>
                  <a:pt x="5858694" y="1416080"/>
                </a:lnTo>
                <a:lnTo>
                  <a:pt x="5843175" y="1392114"/>
                </a:lnTo>
                <a:lnTo>
                  <a:pt x="5849488" y="1403966"/>
                </a:lnTo>
                <a:lnTo>
                  <a:pt x="5833443" y="1381055"/>
                </a:lnTo>
                <a:lnTo>
                  <a:pt x="5835021" y="1384212"/>
                </a:lnTo>
                <a:lnTo>
                  <a:pt x="5832391" y="1381055"/>
                </a:lnTo>
                <a:lnTo>
                  <a:pt x="5827919" y="1376577"/>
                </a:lnTo>
                <a:lnTo>
                  <a:pt x="5816083" y="1364988"/>
                </a:lnTo>
                <a:lnTo>
                  <a:pt x="5811085" y="1359455"/>
                </a:lnTo>
                <a:lnTo>
                  <a:pt x="5807666" y="1355242"/>
                </a:lnTo>
                <a:lnTo>
                  <a:pt x="5806877" y="1353660"/>
                </a:lnTo>
                <a:lnTo>
                  <a:pt x="5806614" y="1352871"/>
                </a:lnTo>
                <a:lnTo>
                  <a:pt x="5806718" y="1352767"/>
                </a:lnTo>
                <a:lnTo>
                  <a:pt x="5792788" y="1335040"/>
                </a:lnTo>
                <a:lnTo>
                  <a:pt x="5802490" y="1346966"/>
                </a:lnTo>
                <a:lnTo>
                  <a:pt x="5806800" y="1352683"/>
                </a:lnTo>
                <a:lnTo>
                  <a:pt x="5806877" y="1352606"/>
                </a:lnTo>
                <a:lnTo>
                  <a:pt x="5807403" y="1352606"/>
                </a:lnTo>
                <a:lnTo>
                  <a:pt x="5808981" y="1352871"/>
                </a:lnTo>
                <a:lnTo>
                  <a:pt x="5790832" y="1329172"/>
                </a:lnTo>
                <a:lnTo>
                  <a:pt x="5802142" y="1343389"/>
                </a:lnTo>
                <a:lnTo>
                  <a:pt x="5795830" y="1334175"/>
                </a:lnTo>
                <a:lnTo>
                  <a:pt x="5789254" y="1324161"/>
                </a:lnTo>
                <a:lnTo>
                  <a:pt x="5782941" y="1314163"/>
                </a:lnTo>
                <a:lnTo>
                  <a:pt x="5776891" y="1305201"/>
                </a:lnTo>
                <a:lnTo>
                  <a:pt x="5774261" y="1301249"/>
                </a:lnTo>
                <a:lnTo>
                  <a:pt x="5771631" y="1297564"/>
                </a:lnTo>
                <a:lnTo>
                  <a:pt x="5769001" y="1294933"/>
                </a:lnTo>
                <a:lnTo>
                  <a:pt x="5766896" y="1292565"/>
                </a:lnTo>
                <a:lnTo>
                  <a:pt x="5764792" y="1291508"/>
                </a:lnTo>
                <a:lnTo>
                  <a:pt x="5764003" y="1291246"/>
                </a:lnTo>
                <a:lnTo>
                  <a:pt x="5763214" y="1291246"/>
                </a:lnTo>
                <a:lnTo>
                  <a:pt x="5762162" y="1291246"/>
                </a:lnTo>
                <a:lnTo>
                  <a:pt x="5761636" y="1291774"/>
                </a:lnTo>
                <a:lnTo>
                  <a:pt x="5761110" y="1292299"/>
                </a:lnTo>
                <a:lnTo>
                  <a:pt x="5760584" y="1293614"/>
                </a:lnTo>
                <a:lnTo>
                  <a:pt x="5751904" y="1282026"/>
                </a:lnTo>
                <a:lnTo>
                  <a:pt x="5740856" y="1266482"/>
                </a:lnTo>
                <a:lnTo>
                  <a:pt x="5735333" y="1258315"/>
                </a:lnTo>
                <a:lnTo>
                  <a:pt x="5730072" y="1250412"/>
                </a:lnTo>
                <a:lnTo>
                  <a:pt x="5726390" y="1243563"/>
                </a:lnTo>
                <a:lnTo>
                  <a:pt x="5723759" y="1238557"/>
                </a:lnTo>
                <a:lnTo>
                  <a:pt x="5716395" y="1228281"/>
                </a:lnTo>
                <a:lnTo>
                  <a:pt x="5720340" y="1232233"/>
                </a:lnTo>
                <a:lnTo>
                  <a:pt x="5699298" y="1200888"/>
                </a:lnTo>
                <a:lnTo>
                  <a:pt x="5682562" y="1178627"/>
                </a:lnTo>
                <a:close/>
                <a:moveTo>
                  <a:pt x="5402822" y="1175075"/>
                </a:moveTo>
                <a:lnTo>
                  <a:pt x="5405799" y="1178311"/>
                </a:lnTo>
                <a:lnTo>
                  <a:pt x="5403310" y="1175509"/>
                </a:lnTo>
                <a:lnTo>
                  <a:pt x="5402822" y="1175075"/>
                </a:lnTo>
                <a:close/>
                <a:moveTo>
                  <a:pt x="5665585" y="1174845"/>
                </a:moveTo>
                <a:lnTo>
                  <a:pt x="5673504" y="1186521"/>
                </a:lnTo>
                <a:lnTo>
                  <a:pt x="5673265" y="1186761"/>
                </a:lnTo>
                <a:lnTo>
                  <a:pt x="5681500" y="1195777"/>
                </a:lnTo>
                <a:lnTo>
                  <a:pt x="5674080" y="1186483"/>
                </a:lnTo>
                <a:lnTo>
                  <a:pt x="5665585" y="1174845"/>
                </a:lnTo>
                <a:close/>
                <a:moveTo>
                  <a:pt x="1927822" y="1174310"/>
                </a:moveTo>
                <a:lnTo>
                  <a:pt x="1927600" y="1174329"/>
                </a:lnTo>
                <a:lnTo>
                  <a:pt x="1927336" y="1175399"/>
                </a:lnTo>
                <a:lnTo>
                  <a:pt x="1926809" y="1177002"/>
                </a:lnTo>
                <a:lnTo>
                  <a:pt x="1926018" y="1178339"/>
                </a:lnTo>
                <a:lnTo>
                  <a:pt x="1924700" y="1179675"/>
                </a:lnTo>
                <a:lnTo>
                  <a:pt x="1923381" y="1180744"/>
                </a:lnTo>
                <a:lnTo>
                  <a:pt x="1921536" y="1182080"/>
                </a:lnTo>
                <a:lnTo>
                  <a:pt x="1920680" y="1182514"/>
                </a:lnTo>
                <a:lnTo>
                  <a:pt x="1921559" y="1182075"/>
                </a:lnTo>
                <a:lnTo>
                  <a:pt x="1923411" y="1180751"/>
                </a:lnTo>
                <a:lnTo>
                  <a:pt x="1924733" y="1179692"/>
                </a:lnTo>
                <a:lnTo>
                  <a:pt x="1926056" y="1178368"/>
                </a:lnTo>
                <a:lnTo>
                  <a:pt x="1926849" y="1177045"/>
                </a:lnTo>
                <a:lnTo>
                  <a:pt x="1927378" y="1175456"/>
                </a:lnTo>
                <a:lnTo>
                  <a:pt x="1927643" y="1174397"/>
                </a:lnTo>
                <a:lnTo>
                  <a:pt x="1927822" y="1174310"/>
                </a:lnTo>
                <a:close/>
                <a:moveTo>
                  <a:pt x="5600206" y="1173397"/>
                </a:moveTo>
                <a:lnTo>
                  <a:pt x="5619750" y="1186864"/>
                </a:lnTo>
                <a:lnTo>
                  <a:pt x="5619557" y="1186967"/>
                </a:lnTo>
                <a:lnTo>
                  <a:pt x="5624391" y="1192000"/>
                </a:lnTo>
                <a:lnTo>
                  <a:pt x="5620002" y="1187215"/>
                </a:lnTo>
                <a:lnTo>
                  <a:pt x="5620002" y="1186956"/>
                </a:lnTo>
                <a:lnTo>
                  <a:pt x="5614195" y="1181374"/>
                </a:lnTo>
                <a:lnTo>
                  <a:pt x="5611549" y="1178715"/>
                </a:lnTo>
                <a:lnTo>
                  <a:pt x="5608903" y="1176321"/>
                </a:lnTo>
                <a:lnTo>
                  <a:pt x="5606257" y="1174990"/>
                </a:lnTo>
                <a:lnTo>
                  <a:pt x="5603347" y="1173662"/>
                </a:lnTo>
                <a:lnTo>
                  <a:pt x="5602289" y="1173397"/>
                </a:lnTo>
                <a:lnTo>
                  <a:pt x="5600701" y="1173397"/>
                </a:lnTo>
                <a:lnTo>
                  <a:pt x="5600206" y="1173397"/>
                </a:lnTo>
                <a:close/>
                <a:moveTo>
                  <a:pt x="5611878" y="1169744"/>
                </a:moveTo>
                <a:lnTo>
                  <a:pt x="5624778" y="1190150"/>
                </a:lnTo>
                <a:lnTo>
                  <a:pt x="5621789" y="1188205"/>
                </a:lnTo>
                <a:lnTo>
                  <a:pt x="5625381" y="1190731"/>
                </a:lnTo>
                <a:lnTo>
                  <a:pt x="5624778" y="1189559"/>
                </a:lnTo>
                <a:lnTo>
                  <a:pt x="5625836" y="1189828"/>
                </a:lnTo>
                <a:lnTo>
                  <a:pt x="5624778" y="1188751"/>
                </a:lnTo>
                <a:lnTo>
                  <a:pt x="5618428" y="1177158"/>
                </a:lnTo>
                <a:lnTo>
                  <a:pt x="5611878" y="1169744"/>
                </a:lnTo>
                <a:close/>
                <a:moveTo>
                  <a:pt x="5628316" y="1167212"/>
                </a:moveTo>
                <a:lnTo>
                  <a:pt x="5628482" y="1167544"/>
                </a:lnTo>
                <a:lnTo>
                  <a:pt x="5629354" y="1168362"/>
                </a:lnTo>
                <a:lnTo>
                  <a:pt x="5628889" y="1167800"/>
                </a:lnTo>
                <a:lnTo>
                  <a:pt x="5628361" y="1167272"/>
                </a:lnTo>
                <a:lnTo>
                  <a:pt x="5628316" y="1167212"/>
                </a:lnTo>
                <a:close/>
                <a:moveTo>
                  <a:pt x="5608639" y="1164618"/>
                </a:moveTo>
                <a:lnTo>
                  <a:pt x="5610697" y="1167875"/>
                </a:lnTo>
                <a:lnTo>
                  <a:pt x="5609479" y="1165394"/>
                </a:lnTo>
                <a:lnTo>
                  <a:pt x="5608639" y="1164618"/>
                </a:lnTo>
                <a:close/>
                <a:moveTo>
                  <a:pt x="5408049" y="1164604"/>
                </a:moveTo>
                <a:lnTo>
                  <a:pt x="5405199" y="1166020"/>
                </a:lnTo>
                <a:lnTo>
                  <a:pt x="5404063" y="1169404"/>
                </a:lnTo>
                <a:lnTo>
                  <a:pt x="5404896" y="1169429"/>
                </a:lnTo>
                <a:lnTo>
                  <a:pt x="5408049" y="1164604"/>
                </a:lnTo>
                <a:close/>
                <a:moveTo>
                  <a:pt x="5522913" y="1162081"/>
                </a:moveTo>
                <a:lnTo>
                  <a:pt x="5530595" y="1167636"/>
                </a:lnTo>
                <a:lnTo>
                  <a:pt x="5530851" y="1168430"/>
                </a:lnTo>
                <a:lnTo>
                  <a:pt x="5522913" y="1162081"/>
                </a:lnTo>
                <a:close/>
                <a:moveTo>
                  <a:pt x="3142395" y="1162052"/>
                </a:moveTo>
                <a:lnTo>
                  <a:pt x="3144838" y="1162554"/>
                </a:lnTo>
                <a:lnTo>
                  <a:pt x="3144838" y="1162804"/>
                </a:lnTo>
                <a:lnTo>
                  <a:pt x="3138488" y="1171574"/>
                </a:lnTo>
                <a:lnTo>
                  <a:pt x="3139953" y="1166062"/>
                </a:lnTo>
                <a:lnTo>
                  <a:pt x="3142395" y="1162052"/>
                </a:lnTo>
                <a:close/>
                <a:moveTo>
                  <a:pt x="5656872" y="1161999"/>
                </a:moveTo>
                <a:lnTo>
                  <a:pt x="5657469" y="1162880"/>
                </a:lnTo>
                <a:lnTo>
                  <a:pt x="5660979" y="1165225"/>
                </a:lnTo>
                <a:lnTo>
                  <a:pt x="5660725" y="1164716"/>
                </a:lnTo>
                <a:lnTo>
                  <a:pt x="5656872" y="1161999"/>
                </a:lnTo>
                <a:close/>
                <a:moveTo>
                  <a:pt x="1874754" y="1161395"/>
                </a:moveTo>
                <a:lnTo>
                  <a:pt x="1872250" y="1164949"/>
                </a:lnTo>
                <a:lnTo>
                  <a:pt x="1875269" y="1161426"/>
                </a:lnTo>
                <a:lnTo>
                  <a:pt x="1874754" y="1161395"/>
                </a:lnTo>
                <a:close/>
                <a:moveTo>
                  <a:pt x="5587872" y="1159480"/>
                </a:moveTo>
                <a:lnTo>
                  <a:pt x="5593324" y="1171466"/>
                </a:lnTo>
                <a:lnTo>
                  <a:pt x="5593900" y="1172038"/>
                </a:lnTo>
                <a:lnTo>
                  <a:pt x="5597078" y="1173408"/>
                </a:lnTo>
                <a:lnTo>
                  <a:pt x="5597078" y="1173674"/>
                </a:lnTo>
                <a:lnTo>
                  <a:pt x="5597273" y="1175397"/>
                </a:lnTo>
                <a:lnTo>
                  <a:pt x="5597851" y="1175972"/>
                </a:lnTo>
                <a:lnTo>
                  <a:pt x="5598626" y="1177253"/>
                </a:lnTo>
                <a:lnTo>
                  <a:pt x="5602444" y="1180518"/>
                </a:lnTo>
                <a:lnTo>
                  <a:pt x="5603363" y="1181845"/>
                </a:lnTo>
                <a:lnTo>
                  <a:pt x="5603934" y="1182255"/>
                </a:lnTo>
                <a:lnTo>
                  <a:pt x="5599127" y="1176605"/>
                </a:lnTo>
                <a:lnTo>
                  <a:pt x="5597525" y="1174722"/>
                </a:lnTo>
                <a:lnTo>
                  <a:pt x="5599127" y="1175530"/>
                </a:lnTo>
                <a:lnTo>
                  <a:pt x="5602599" y="1178220"/>
                </a:lnTo>
                <a:lnTo>
                  <a:pt x="5607139" y="1181986"/>
                </a:lnTo>
                <a:lnTo>
                  <a:pt x="5612213" y="1185214"/>
                </a:lnTo>
                <a:lnTo>
                  <a:pt x="5614082" y="1186290"/>
                </a:lnTo>
                <a:lnTo>
                  <a:pt x="5615845" y="1186734"/>
                </a:lnTo>
                <a:lnTo>
                  <a:pt x="5613998" y="1185751"/>
                </a:lnTo>
                <a:lnTo>
                  <a:pt x="5607984" y="1181017"/>
                </a:lnTo>
                <a:lnTo>
                  <a:pt x="5598605" y="1173525"/>
                </a:lnTo>
                <a:lnTo>
                  <a:pt x="5597791" y="1173662"/>
                </a:lnTo>
                <a:lnTo>
                  <a:pt x="5593822" y="1171801"/>
                </a:lnTo>
                <a:lnTo>
                  <a:pt x="5593822" y="1171268"/>
                </a:lnTo>
                <a:lnTo>
                  <a:pt x="5593822" y="1170205"/>
                </a:lnTo>
                <a:lnTo>
                  <a:pt x="5593557" y="1168609"/>
                </a:lnTo>
                <a:lnTo>
                  <a:pt x="5592763" y="1167012"/>
                </a:lnTo>
                <a:lnTo>
                  <a:pt x="5591970" y="1165151"/>
                </a:lnTo>
                <a:lnTo>
                  <a:pt x="5589324" y="1161428"/>
                </a:lnTo>
                <a:lnTo>
                  <a:pt x="5587872" y="1159480"/>
                </a:lnTo>
                <a:close/>
                <a:moveTo>
                  <a:pt x="1856865" y="1157510"/>
                </a:moveTo>
                <a:lnTo>
                  <a:pt x="1858786" y="1158559"/>
                </a:lnTo>
                <a:lnTo>
                  <a:pt x="1862477" y="1159628"/>
                </a:lnTo>
                <a:lnTo>
                  <a:pt x="1866169" y="1160697"/>
                </a:lnTo>
                <a:lnTo>
                  <a:pt x="1867999" y="1160813"/>
                </a:lnTo>
                <a:lnTo>
                  <a:pt x="1866539" y="1160631"/>
                </a:lnTo>
                <a:lnTo>
                  <a:pt x="1862572" y="1159572"/>
                </a:lnTo>
                <a:lnTo>
                  <a:pt x="1858869" y="1158513"/>
                </a:lnTo>
                <a:lnTo>
                  <a:pt x="1856865" y="1157510"/>
                </a:lnTo>
                <a:close/>
                <a:moveTo>
                  <a:pt x="1982927" y="1156396"/>
                </a:moveTo>
                <a:lnTo>
                  <a:pt x="1975785" y="1156660"/>
                </a:lnTo>
                <a:lnTo>
                  <a:pt x="1975868" y="1156629"/>
                </a:lnTo>
                <a:lnTo>
                  <a:pt x="1975058" y="1156687"/>
                </a:lnTo>
                <a:lnTo>
                  <a:pt x="1971103" y="1157757"/>
                </a:lnTo>
                <a:lnTo>
                  <a:pt x="1967675" y="1158826"/>
                </a:lnTo>
                <a:lnTo>
                  <a:pt x="1965417" y="1159707"/>
                </a:lnTo>
                <a:lnTo>
                  <a:pt x="1982927" y="1156396"/>
                </a:lnTo>
                <a:close/>
                <a:moveTo>
                  <a:pt x="5522913" y="1155735"/>
                </a:moveTo>
                <a:lnTo>
                  <a:pt x="5530618" y="1160758"/>
                </a:lnTo>
                <a:lnTo>
                  <a:pt x="5540119" y="1166842"/>
                </a:lnTo>
                <a:lnTo>
                  <a:pt x="5540376" y="1168430"/>
                </a:lnTo>
                <a:lnTo>
                  <a:pt x="5522913" y="1155735"/>
                </a:lnTo>
                <a:close/>
                <a:moveTo>
                  <a:pt x="5374598" y="1155483"/>
                </a:moveTo>
                <a:lnTo>
                  <a:pt x="5373080" y="1155915"/>
                </a:lnTo>
                <a:lnTo>
                  <a:pt x="5377455" y="1165254"/>
                </a:lnTo>
                <a:lnTo>
                  <a:pt x="5374598" y="1155483"/>
                </a:lnTo>
                <a:close/>
                <a:moveTo>
                  <a:pt x="5378700" y="1154318"/>
                </a:moveTo>
                <a:lnTo>
                  <a:pt x="5376630" y="1154909"/>
                </a:lnTo>
                <a:lnTo>
                  <a:pt x="5390420" y="1164669"/>
                </a:lnTo>
                <a:lnTo>
                  <a:pt x="5378700" y="1154318"/>
                </a:lnTo>
                <a:close/>
                <a:moveTo>
                  <a:pt x="5516563" y="1150973"/>
                </a:moveTo>
                <a:lnTo>
                  <a:pt x="5519738" y="1152416"/>
                </a:lnTo>
                <a:lnTo>
                  <a:pt x="5519738" y="1152992"/>
                </a:lnTo>
                <a:lnTo>
                  <a:pt x="5519738" y="1154146"/>
                </a:lnTo>
                <a:lnTo>
                  <a:pt x="5516563" y="1150973"/>
                </a:lnTo>
                <a:close/>
                <a:moveTo>
                  <a:pt x="1983985" y="1150306"/>
                </a:moveTo>
                <a:lnTo>
                  <a:pt x="1983083" y="1150330"/>
                </a:lnTo>
                <a:lnTo>
                  <a:pt x="1976903" y="1152679"/>
                </a:lnTo>
                <a:lnTo>
                  <a:pt x="1974530" y="1153749"/>
                </a:lnTo>
                <a:lnTo>
                  <a:pt x="1974530" y="1154016"/>
                </a:lnTo>
                <a:lnTo>
                  <a:pt x="1975321" y="1153749"/>
                </a:lnTo>
                <a:lnTo>
                  <a:pt x="1975894" y="1153652"/>
                </a:lnTo>
                <a:lnTo>
                  <a:pt x="1977637" y="1152954"/>
                </a:lnTo>
                <a:lnTo>
                  <a:pt x="1983985" y="1150306"/>
                </a:lnTo>
                <a:close/>
                <a:moveTo>
                  <a:pt x="1842004" y="1149848"/>
                </a:moveTo>
                <a:lnTo>
                  <a:pt x="1841675" y="1150042"/>
                </a:lnTo>
                <a:lnTo>
                  <a:pt x="1849081" y="1158778"/>
                </a:lnTo>
                <a:lnTo>
                  <a:pt x="1840352" y="1169368"/>
                </a:lnTo>
                <a:lnTo>
                  <a:pt x="1841675" y="1169632"/>
                </a:lnTo>
                <a:lnTo>
                  <a:pt x="1842468" y="1172544"/>
                </a:lnTo>
                <a:lnTo>
                  <a:pt x="1842733" y="1174927"/>
                </a:lnTo>
                <a:lnTo>
                  <a:pt x="1842733" y="1177574"/>
                </a:lnTo>
                <a:lnTo>
                  <a:pt x="1842468" y="1179692"/>
                </a:lnTo>
                <a:lnTo>
                  <a:pt x="1842204" y="1181545"/>
                </a:lnTo>
                <a:lnTo>
                  <a:pt x="1841146" y="1183663"/>
                </a:lnTo>
                <a:lnTo>
                  <a:pt x="1840352" y="1185517"/>
                </a:lnTo>
                <a:lnTo>
                  <a:pt x="1839030" y="1186840"/>
                </a:lnTo>
                <a:lnTo>
                  <a:pt x="1837707" y="1188163"/>
                </a:lnTo>
                <a:lnTo>
                  <a:pt x="1835856" y="1189222"/>
                </a:lnTo>
                <a:lnTo>
                  <a:pt x="1833739" y="1190546"/>
                </a:lnTo>
                <a:lnTo>
                  <a:pt x="1831623" y="1191341"/>
                </a:lnTo>
                <a:lnTo>
                  <a:pt x="1828978" y="1191870"/>
                </a:lnTo>
                <a:lnTo>
                  <a:pt x="1826068" y="1192135"/>
                </a:lnTo>
                <a:lnTo>
                  <a:pt x="1822894" y="1192399"/>
                </a:lnTo>
                <a:lnTo>
                  <a:pt x="1819456" y="1192929"/>
                </a:lnTo>
                <a:lnTo>
                  <a:pt x="1819191" y="1192929"/>
                </a:lnTo>
                <a:lnTo>
                  <a:pt x="1818926" y="1192929"/>
                </a:lnTo>
                <a:lnTo>
                  <a:pt x="1818397" y="1192929"/>
                </a:lnTo>
                <a:lnTo>
                  <a:pt x="1818133" y="1192929"/>
                </a:lnTo>
                <a:lnTo>
                  <a:pt x="1816281" y="1192929"/>
                </a:lnTo>
                <a:lnTo>
                  <a:pt x="1813901" y="1193193"/>
                </a:lnTo>
                <a:lnTo>
                  <a:pt x="1811520" y="1193722"/>
                </a:lnTo>
                <a:lnTo>
                  <a:pt x="1806230" y="1195576"/>
                </a:lnTo>
                <a:lnTo>
                  <a:pt x="1802300" y="1197233"/>
                </a:lnTo>
                <a:lnTo>
                  <a:pt x="1806583" y="1195713"/>
                </a:lnTo>
                <a:lnTo>
                  <a:pt x="1811592" y="1193841"/>
                </a:lnTo>
                <a:lnTo>
                  <a:pt x="1814229" y="1193307"/>
                </a:lnTo>
                <a:lnTo>
                  <a:pt x="1816602" y="1193040"/>
                </a:lnTo>
                <a:lnTo>
                  <a:pt x="1818447" y="1193040"/>
                </a:lnTo>
                <a:lnTo>
                  <a:pt x="1818711" y="1193040"/>
                </a:lnTo>
                <a:lnTo>
                  <a:pt x="1819238" y="1193040"/>
                </a:lnTo>
                <a:lnTo>
                  <a:pt x="1819502" y="1193040"/>
                </a:lnTo>
                <a:lnTo>
                  <a:pt x="1819766" y="1193040"/>
                </a:lnTo>
                <a:lnTo>
                  <a:pt x="1823193" y="1192505"/>
                </a:lnTo>
                <a:lnTo>
                  <a:pt x="1826357" y="1192238"/>
                </a:lnTo>
                <a:lnTo>
                  <a:pt x="1829257" y="1191970"/>
                </a:lnTo>
                <a:lnTo>
                  <a:pt x="1831894" y="1191435"/>
                </a:lnTo>
                <a:lnTo>
                  <a:pt x="1834003" y="1190634"/>
                </a:lnTo>
                <a:lnTo>
                  <a:pt x="1836112" y="1189297"/>
                </a:lnTo>
                <a:lnTo>
                  <a:pt x="1837958" y="1188229"/>
                </a:lnTo>
                <a:lnTo>
                  <a:pt x="1839276" y="1186892"/>
                </a:lnTo>
                <a:lnTo>
                  <a:pt x="1840594" y="1185555"/>
                </a:lnTo>
                <a:lnTo>
                  <a:pt x="1841385" y="1183684"/>
                </a:lnTo>
                <a:lnTo>
                  <a:pt x="1842440" y="1181546"/>
                </a:lnTo>
                <a:lnTo>
                  <a:pt x="1842703" y="1179675"/>
                </a:lnTo>
                <a:lnTo>
                  <a:pt x="1842967" y="1177537"/>
                </a:lnTo>
                <a:lnTo>
                  <a:pt x="1842967" y="1174864"/>
                </a:lnTo>
                <a:lnTo>
                  <a:pt x="1842703" y="1172458"/>
                </a:lnTo>
                <a:lnTo>
                  <a:pt x="1841912" y="1169518"/>
                </a:lnTo>
                <a:lnTo>
                  <a:pt x="1840594" y="1169250"/>
                </a:lnTo>
                <a:lnTo>
                  <a:pt x="1849295" y="1158559"/>
                </a:lnTo>
                <a:lnTo>
                  <a:pt x="1842004" y="1149848"/>
                </a:lnTo>
                <a:close/>
                <a:moveTo>
                  <a:pt x="1997475" y="1148718"/>
                </a:moveTo>
                <a:lnTo>
                  <a:pt x="1994547" y="1149388"/>
                </a:lnTo>
                <a:lnTo>
                  <a:pt x="1975585" y="1156422"/>
                </a:lnTo>
                <a:lnTo>
                  <a:pt x="1976535" y="1156386"/>
                </a:lnTo>
                <a:lnTo>
                  <a:pt x="1997475" y="1148718"/>
                </a:lnTo>
                <a:close/>
                <a:moveTo>
                  <a:pt x="5399574" y="1148080"/>
                </a:moveTo>
                <a:lnTo>
                  <a:pt x="5408946" y="1162563"/>
                </a:lnTo>
                <a:lnTo>
                  <a:pt x="5408602" y="1163761"/>
                </a:lnTo>
                <a:lnTo>
                  <a:pt x="5409388" y="1162558"/>
                </a:lnTo>
                <a:lnTo>
                  <a:pt x="5399574" y="1148080"/>
                </a:lnTo>
                <a:close/>
                <a:moveTo>
                  <a:pt x="5530246" y="1145904"/>
                </a:moveTo>
                <a:lnTo>
                  <a:pt x="5530293" y="1145951"/>
                </a:lnTo>
                <a:lnTo>
                  <a:pt x="5537509" y="1152031"/>
                </a:lnTo>
                <a:lnTo>
                  <a:pt x="5544726" y="1158115"/>
                </a:lnTo>
                <a:lnTo>
                  <a:pt x="5548042" y="1160789"/>
                </a:lnTo>
                <a:lnTo>
                  <a:pt x="5534735" y="1148402"/>
                </a:lnTo>
                <a:lnTo>
                  <a:pt x="5530246" y="1145904"/>
                </a:lnTo>
                <a:close/>
                <a:moveTo>
                  <a:pt x="5574723" y="1144408"/>
                </a:moveTo>
                <a:lnTo>
                  <a:pt x="5575214" y="1147341"/>
                </a:lnTo>
                <a:lnTo>
                  <a:pt x="5584779" y="1155564"/>
                </a:lnTo>
                <a:lnTo>
                  <a:pt x="5582974" y="1153447"/>
                </a:lnTo>
                <a:lnTo>
                  <a:pt x="5579799" y="1149724"/>
                </a:lnTo>
                <a:lnTo>
                  <a:pt x="5575301" y="1145735"/>
                </a:lnTo>
                <a:lnTo>
                  <a:pt x="5575566" y="1145206"/>
                </a:lnTo>
                <a:lnTo>
                  <a:pt x="5574723" y="1144408"/>
                </a:lnTo>
                <a:close/>
                <a:moveTo>
                  <a:pt x="5397094" y="1143517"/>
                </a:moveTo>
                <a:lnTo>
                  <a:pt x="5398240" y="1146077"/>
                </a:lnTo>
                <a:lnTo>
                  <a:pt x="5398768" y="1146863"/>
                </a:lnTo>
                <a:lnTo>
                  <a:pt x="5397094" y="1143517"/>
                </a:lnTo>
                <a:close/>
                <a:moveTo>
                  <a:pt x="2006311" y="1143385"/>
                </a:moveTo>
                <a:lnTo>
                  <a:pt x="1999050" y="1145997"/>
                </a:lnTo>
                <a:lnTo>
                  <a:pt x="1990613" y="1148135"/>
                </a:lnTo>
                <a:lnTo>
                  <a:pt x="1981913" y="1149471"/>
                </a:lnTo>
                <a:lnTo>
                  <a:pt x="1973476" y="1150273"/>
                </a:lnTo>
                <a:lnTo>
                  <a:pt x="1976844" y="1150273"/>
                </a:lnTo>
                <a:lnTo>
                  <a:pt x="1982133" y="1149777"/>
                </a:lnTo>
                <a:lnTo>
                  <a:pt x="1990862" y="1148453"/>
                </a:lnTo>
                <a:lnTo>
                  <a:pt x="1999327" y="1146336"/>
                </a:lnTo>
                <a:lnTo>
                  <a:pt x="2007527" y="1143423"/>
                </a:lnTo>
                <a:lnTo>
                  <a:pt x="2006311" y="1143385"/>
                </a:lnTo>
                <a:close/>
                <a:moveTo>
                  <a:pt x="5401504" y="1141948"/>
                </a:moveTo>
                <a:lnTo>
                  <a:pt x="5402518" y="1142737"/>
                </a:lnTo>
                <a:lnTo>
                  <a:pt x="5408595" y="1147757"/>
                </a:lnTo>
                <a:lnTo>
                  <a:pt x="5412294" y="1150399"/>
                </a:lnTo>
                <a:lnTo>
                  <a:pt x="5416522" y="1153044"/>
                </a:lnTo>
                <a:lnTo>
                  <a:pt x="5421278" y="1155687"/>
                </a:lnTo>
                <a:lnTo>
                  <a:pt x="5425380" y="1157844"/>
                </a:lnTo>
                <a:lnTo>
                  <a:pt x="5401504" y="1141948"/>
                </a:lnTo>
                <a:close/>
                <a:moveTo>
                  <a:pt x="2006117" y="1139688"/>
                </a:moveTo>
                <a:lnTo>
                  <a:pt x="1990613" y="1142522"/>
                </a:lnTo>
                <a:lnTo>
                  <a:pt x="1992573" y="1142585"/>
                </a:lnTo>
                <a:lnTo>
                  <a:pt x="2006998" y="1139981"/>
                </a:lnTo>
                <a:lnTo>
                  <a:pt x="2006117" y="1139688"/>
                </a:lnTo>
                <a:close/>
                <a:moveTo>
                  <a:pt x="5394843" y="1138484"/>
                </a:moveTo>
                <a:lnTo>
                  <a:pt x="5394861" y="1138525"/>
                </a:lnTo>
                <a:lnTo>
                  <a:pt x="5394855" y="1138508"/>
                </a:lnTo>
                <a:lnTo>
                  <a:pt x="5394843" y="1138484"/>
                </a:lnTo>
                <a:close/>
                <a:moveTo>
                  <a:pt x="5499101" y="1138279"/>
                </a:moveTo>
                <a:lnTo>
                  <a:pt x="5522914" y="1160495"/>
                </a:lnTo>
                <a:lnTo>
                  <a:pt x="5513984" y="1153884"/>
                </a:lnTo>
                <a:lnTo>
                  <a:pt x="5511278" y="1151502"/>
                </a:lnTo>
                <a:lnTo>
                  <a:pt x="5511008" y="1150974"/>
                </a:lnTo>
                <a:lnTo>
                  <a:pt x="5507219" y="1145949"/>
                </a:lnTo>
                <a:lnTo>
                  <a:pt x="5499101" y="1138279"/>
                </a:lnTo>
                <a:close/>
                <a:moveTo>
                  <a:pt x="2033714" y="1137070"/>
                </a:moveTo>
                <a:lnTo>
                  <a:pt x="2029354" y="1138343"/>
                </a:lnTo>
                <a:lnTo>
                  <a:pt x="2015198" y="1145301"/>
                </a:lnTo>
                <a:lnTo>
                  <a:pt x="2015198" y="1145806"/>
                </a:lnTo>
                <a:lnTo>
                  <a:pt x="2033714" y="1137070"/>
                </a:lnTo>
                <a:close/>
                <a:moveTo>
                  <a:pt x="5393957" y="1136504"/>
                </a:moveTo>
                <a:lnTo>
                  <a:pt x="5394355" y="1137394"/>
                </a:lnTo>
                <a:lnTo>
                  <a:pt x="5394575" y="1136949"/>
                </a:lnTo>
                <a:lnTo>
                  <a:pt x="5393957" y="1136504"/>
                </a:lnTo>
                <a:close/>
                <a:moveTo>
                  <a:pt x="2003005" y="1135573"/>
                </a:moveTo>
                <a:lnTo>
                  <a:pt x="1997996" y="1135840"/>
                </a:lnTo>
                <a:lnTo>
                  <a:pt x="1992459" y="1136642"/>
                </a:lnTo>
                <a:lnTo>
                  <a:pt x="1986658" y="1138513"/>
                </a:lnTo>
                <a:lnTo>
                  <a:pt x="1980594" y="1140116"/>
                </a:lnTo>
                <a:lnTo>
                  <a:pt x="1974267" y="1142522"/>
                </a:lnTo>
                <a:lnTo>
                  <a:pt x="1967939" y="1145195"/>
                </a:lnTo>
                <a:lnTo>
                  <a:pt x="1961875" y="1147868"/>
                </a:lnTo>
                <a:lnTo>
                  <a:pt x="1956075" y="1150808"/>
                </a:lnTo>
                <a:lnTo>
                  <a:pt x="1950801" y="1153749"/>
                </a:lnTo>
                <a:lnTo>
                  <a:pt x="1946056" y="1156422"/>
                </a:lnTo>
                <a:lnTo>
                  <a:pt x="1942365" y="1159361"/>
                </a:lnTo>
                <a:lnTo>
                  <a:pt x="1943782" y="1158529"/>
                </a:lnTo>
                <a:lnTo>
                  <a:pt x="1946159" y="1156660"/>
                </a:lnTo>
                <a:lnTo>
                  <a:pt x="1950920" y="1154013"/>
                </a:lnTo>
                <a:lnTo>
                  <a:pt x="1956211" y="1151101"/>
                </a:lnTo>
                <a:lnTo>
                  <a:pt x="1962030" y="1148188"/>
                </a:lnTo>
                <a:lnTo>
                  <a:pt x="1968114" y="1145542"/>
                </a:lnTo>
                <a:lnTo>
                  <a:pt x="1974462" y="1142894"/>
                </a:lnTo>
                <a:lnTo>
                  <a:pt x="1980811" y="1140511"/>
                </a:lnTo>
                <a:lnTo>
                  <a:pt x="1986895" y="1138923"/>
                </a:lnTo>
                <a:lnTo>
                  <a:pt x="1992714" y="1137070"/>
                </a:lnTo>
                <a:lnTo>
                  <a:pt x="1998269" y="1136276"/>
                </a:lnTo>
                <a:lnTo>
                  <a:pt x="2003295" y="1136011"/>
                </a:lnTo>
                <a:lnTo>
                  <a:pt x="2005411" y="1136011"/>
                </a:lnTo>
                <a:lnTo>
                  <a:pt x="2007527" y="1136276"/>
                </a:lnTo>
                <a:lnTo>
                  <a:pt x="2009643" y="1136540"/>
                </a:lnTo>
                <a:lnTo>
                  <a:pt x="2010966" y="1137070"/>
                </a:lnTo>
                <a:lnTo>
                  <a:pt x="2012553" y="1137864"/>
                </a:lnTo>
                <a:lnTo>
                  <a:pt x="2013317" y="1138820"/>
                </a:lnTo>
                <a:lnTo>
                  <a:pt x="2013287" y="1138780"/>
                </a:lnTo>
                <a:lnTo>
                  <a:pt x="2012233" y="1137444"/>
                </a:lnTo>
                <a:lnTo>
                  <a:pt x="2010651" y="1136642"/>
                </a:lnTo>
                <a:lnTo>
                  <a:pt x="2009333" y="1136108"/>
                </a:lnTo>
                <a:lnTo>
                  <a:pt x="2007223" y="1135840"/>
                </a:lnTo>
                <a:lnTo>
                  <a:pt x="2005114" y="1135573"/>
                </a:lnTo>
                <a:lnTo>
                  <a:pt x="2003005" y="1135573"/>
                </a:lnTo>
                <a:close/>
                <a:moveTo>
                  <a:pt x="5500688" y="1135106"/>
                </a:moveTo>
                <a:lnTo>
                  <a:pt x="5510213" y="1142723"/>
                </a:lnTo>
                <a:lnTo>
                  <a:pt x="5510213" y="1144626"/>
                </a:lnTo>
                <a:lnTo>
                  <a:pt x="5509052" y="1143538"/>
                </a:lnTo>
                <a:lnTo>
                  <a:pt x="5500688" y="1135106"/>
                </a:lnTo>
                <a:close/>
                <a:moveTo>
                  <a:pt x="2451894" y="1135074"/>
                </a:moveTo>
                <a:lnTo>
                  <a:pt x="2454276" y="1135669"/>
                </a:lnTo>
                <a:lnTo>
                  <a:pt x="2454276" y="1135967"/>
                </a:lnTo>
                <a:lnTo>
                  <a:pt x="2449513" y="1139836"/>
                </a:lnTo>
                <a:lnTo>
                  <a:pt x="2451894" y="1135074"/>
                </a:lnTo>
                <a:close/>
                <a:moveTo>
                  <a:pt x="5409112" y="1135046"/>
                </a:moveTo>
                <a:lnTo>
                  <a:pt x="5425961" y="1158152"/>
                </a:lnTo>
                <a:lnTo>
                  <a:pt x="5426299" y="1158328"/>
                </a:lnTo>
                <a:lnTo>
                  <a:pt x="5409112" y="1135046"/>
                </a:lnTo>
                <a:close/>
                <a:moveTo>
                  <a:pt x="2033300" y="1134991"/>
                </a:moveTo>
                <a:lnTo>
                  <a:pt x="2032534" y="1135573"/>
                </a:lnTo>
                <a:lnTo>
                  <a:pt x="2026997" y="1138513"/>
                </a:lnTo>
                <a:lnTo>
                  <a:pt x="2029739" y="1137679"/>
                </a:lnTo>
                <a:lnTo>
                  <a:pt x="2032921" y="1136011"/>
                </a:lnTo>
                <a:lnTo>
                  <a:pt x="2033979" y="1135217"/>
                </a:lnTo>
                <a:lnTo>
                  <a:pt x="2033300" y="1134991"/>
                </a:lnTo>
                <a:close/>
                <a:moveTo>
                  <a:pt x="2007262" y="1129658"/>
                </a:moveTo>
                <a:lnTo>
                  <a:pt x="2002237" y="1129923"/>
                </a:lnTo>
                <a:lnTo>
                  <a:pt x="1997211" y="1130716"/>
                </a:lnTo>
                <a:lnTo>
                  <a:pt x="1992449" y="1131510"/>
                </a:lnTo>
                <a:lnTo>
                  <a:pt x="1987424" y="1132569"/>
                </a:lnTo>
                <a:lnTo>
                  <a:pt x="1982927" y="1134158"/>
                </a:lnTo>
                <a:lnTo>
                  <a:pt x="1978166" y="1136011"/>
                </a:lnTo>
                <a:lnTo>
                  <a:pt x="1973404" y="1137864"/>
                </a:lnTo>
                <a:lnTo>
                  <a:pt x="1964146" y="1142364"/>
                </a:lnTo>
                <a:lnTo>
                  <a:pt x="1960145" y="1144539"/>
                </a:lnTo>
                <a:lnTo>
                  <a:pt x="1964775" y="1142255"/>
                </a:lnTo>
                <a:lnTo>
                  <a:pt x="1974530" y="1137711"/>
                </a:lnTo>
                <a:lnTo>
                  <a:pt x="1979012" y="1136108"/>
                </a:lnTo>
                <a:lnTo>
                  <a:pt x="1984022" y="1134236"/>
                </a:lnTo>
                <a:lnTo>
                  <a:pt x="1989031" y="1132900"/>
                </a:lnTo>
                <a:lnTo>
                  <a:pt x="1993777" y="1131564"/>
                </a:lnTo>
                <a:lnTo>
                  <a:pt x="1998786" y="1130762"/>
                </a:lnTo>
                <a:lnTo>
                  <a:pt x="2003796" y="1130227"/>
                </a:lnTo>
                <a:lnTo>
                  <a:pt x="2008542" y="1130227"/>
                </a:lnTo>
                <a:lnTo>
                  <a:pt x="2013287" y="1130227"/>
                </a:lnTo>
                <a:lnTo>
                  <a:pt x="2017279" y="1130632"/>
                </a:lnTo>
                <a:lnTo>
                  <a:pt x="2012553" y="1129923"/>
                </a:lnTo>
                <a:lnTo>
                  <a:pt x="2007262" y="1129658"/>
                </a:lnTo>
                <a:close/>
                <a:moveTo>
                  <a:pt x="5174114" y="1129513"/>
                </a:moveTo>
                <a:lnTo>
                  <a:pt x="5195888" y="1153039"/>
                </a:lnTo>
                <a:lnTo>
                  <a:pt x="5195736" y="1153417"/>
                </a:lnTo>
                <a:lnTo>
                  <a:pt x="5195746" y="1153428"/>
                </a:lnTo>
                <a:lnTo>
                  <a:pt x="5213606" y="1172793"/>
                </a:lnTo>
                <a:lnTo>
                  <a:pt x="5232178" y="1193172"/>
                </a:lnTo>
                <a:lnTo>
                  <a:pt x="5250484" y="1213293"/>
                </a:lnTo>
                <a:lnTo>
                  <a:pt x="5268260" y="1233947"/>
                </a:lnTo>
                <a:lnTo>
                  <a:pt x="5261097" y="1226002"/>
                </a:lnTo>
                <a:lnTo>
                  <a:pt x="5258709" y="1223618"/>
                </a:lnTo>
                <a:lnTo>
                  <a:pt x="5257117" y="1222558"/>
                </a:lnTo>
                <a:lnTo>
                  <a:pt x="5256056" y="1221764"/>
                </a:lnTo>
                <a:lnTo>
                  <a:pt x="5255791" y="1221764"/>
                </a:lnTo>
                <a:lnTo>
                  <a:pt x="5255791" y="1222558"/>
                </a:lnTo>
                <a:lnTo>
                  <a:pt x="5256321" y="1223618"/>
                </a:lnTo>
                <a:lnTo>
                  <a:pt x="5258709" y="1226797"/>
                </a:lnTo>
                <a:lnTo>
                  <a:pt x="5261627" y="1229975"/>
                </a:lnTo>
                <a:lnTo>
                  <a:pt x="5263219" y="1231563"/>
                </a:lnTo>
                <a:lnTo>
                  <a:pt x="5265077" y="1232622"/>
                </a:lnTo>
                <a:lnTo>
                  <a:pt x="5266668" y="1233683"/>
                </a:lnTo>
                <a:lnTo>
                  <a:pt x="5268260" y="1233947"/>
                </a:lnTo>
                <a:lnTo>
                  <a:pt x="5265077" y="1233947"/>
                </a:lnTo>
                <a:lnTo>
                  <a:pt x="5261893" y="1233417"/>
                </a:lnTo>
                <a:lnTo>
                  <a:pt x="5258444" y="1232092"/>
                </a:lnTo>
                <a:lnTo>
                  <a:pt x="5254995" y="1231034"/>
                </a:lnTo>
                <a:lnTo>
                  <a:pt x="5251811" y="1229180"/>
                </a:lnTo>
                <a:lnTo>
                  <a:pt x="5248627" y="1227326"/>
                </a:lnTo>
                <a:lnTo>
                  <a:pt x="5245443" y="1225471"/>
                </a:lnTo>
                <a:lnTo>
                  <a:pt x="5242260" y="1223354"/>
                </a:lnTo>
                <a:lnTo>
                  <a:pt x="5236157" y="1218323"/>
                </a:lnTo>
                <a:lnTo>
                  <a:pt x="5230320" y="1213293"/>
                </a:lnTo>
                <a:lnTo>
                  <a:pt x="5220769" y="1204288"/>
                </a:lnTo>
                <a:lnTo>
                  <a:pt x="5216259" y="1196347"/>
                </a:lnTo>
                <a:lnTo>
                  <a:pt x="5214136" y="1198995"/>
                </a:lnTo>
                <a:lnTo>
                  <a:pt x="5205911" y="1193172"/>
                </a:lnTo>
                <a:lnTo>
                  <a:pt x="5202728" y="1188408"/>
                </a:lnTo>
                <a:lnTo>
                  <a:pt x="5197687" y="1192643"/>
                </a:lnTo>
                <a:lnTo>
                  <a:pt x="5192380" y="1191318"/>
                </a:lnTo>
                <a:lnTo>
                  <a:pt x="5191319" y="1195817"/>
                </a:lnTo>
                <a:lnTo>
                  <a:pt x="5181503" y="1187347"/>
                </a:lnTo>
                <a:lnTo>
                  <a:pt x="5181503" y="1188408"/>
                </a:lnTo>
                <a:lnTo>
                  <a:pt x="5180972" y="1188673"/>
                </a:lnTo>
                <a:lnTo>
                  <a:pt x="5176727" y="1183643"/>
                </a:lnTo>
                <a:lnTo>
                  <a:pt x="5167972" y="1187613"/>
                </a:lnTo>
                <a:lnTo>
                  <a:pt x="5158951" y="1192907"/>
                </a:lnTo>
                <a:lnTo>
                  <a:pt x="5141175" y="1185497"/>
                </a:lnTo>
                <a:lnTo>
                  <a:pt x="5146481" y="1178616"/>
                </a:lnTo>
                <a:lnTo>
                  <a:pt x="5134011" y="1173852"/>
                </a:lnTo>
                <a:lnTo>
                  <a:pt x="5140910" y="1168823"/>
                </a:lnTo>
                <a:lnTo>
                  <a:pt x="5133481" y="1166705"/>
                </a:lnTo>
                <a:lnTo>
                  <a:pt x="5129766" y="1172264"/>
                </a:lnTo>
                <a:lnTo>
                  <a:pt x="5127378" y="1171734"/>
                </a:lnTo>
                <a:lnTo>
                  <a:pt x="5125787" y="1170940"/>
                </a:lnTo>
                <a:lnTo>
                  <a:pt x="5124195" y="1169617"/>
                </a:lnTo>
                <a:lnTo>
                  <a:pt x="5123133" y="1168294"/>
                </a:lnTo>
                <a:lnTo>
                  <a:pt x="5122338" y="1166705"/>
                </a:lnTo>
                <a:lnTo>
                  <a:pt x="5122072" y="1164853"/>
                </a:lnTo>
                <a:lnTo>
                  <a:pt x="5122338" y="1163265"/>
                </a:lnTo>
                <a:lnTo>
                  <a:pt x="5122603" y="1161148"/>
                </a:lnTo>
                <a:lnTo>
                  <a:pt x="5123399" y="1159031"/>
                </a:lnTo>
                <a:lnTo>
                  <a:pt x="5123929" y="1157440"/>
                </a:lnTo>
                <a:lnTo>
                  <a:pt x="5126052" y="1153473"/>
                </a:lnTo>
                <a:lnTo>
                  <a:pt x="5128440" y="1150297"/>
                </a:lnTo>
                <a:lnTo>
                  <a:pt x="5130297" y="1148180"/>
                </a:lnTo>
                <a:lnTo>
                  <a:pt x="5130562" y="1148180"/>
                </a:lnTo>
                <a:lnTo>
                  <a:pt x="5131624" y="1147914"/>
                </a:lnTo>
                <a:lnTo>
                  <a:pt x="5131624" y="1147651"/>
                </a:lnTo>
                <a:lnTo>
                  <a:pt x="5136782" y="1133758"/>
                </a:lnTo>
                <a:lnTo>
                  <a:pt x="5135563" y="1134977"/>
                </a:lnTo>
                <a:lnTo>
                  <a:pt x="5136357" y="1133388"/>
                </a:lnTo>
                <a:lnTo>
                  <a:pt x="5136919" y="1133388"/>
                </a:lnTo>
                <a:lnTo>
                  <a:pt x="5136930" y="1133360"/>
                </a:lnTo>
                <a:lnTo>
                  <a:pt x="5136991" y="1133388"/>
                </a:lnTo>
                <a:lnTo>
                  <a:pt x="5137151" y="1133388"/>
                </a:lnTo>
                <a:lnTo>
                  <a:pt x="5137100" y="1133440"/>
                </a:lnTo>
                <a:lnTo>
                  <a:pt x="5157624" y="1143152"/>
                </a:lnTo>
                <a:lnTo>
                  <a:pt x="5157359" y="1141831"/>
                </a:lnTo>
                <a:lnTo>
                  <a:pt x="5162931" y="1146064"/>
                </a:lnTo>
                <a:lnTo>
                  <a:pt x="5168237" y="1150031"/>
                </a:lnTo>
                <a:lnTo>
                  <a:pt x="5171155" y="1152148"/>
                </a:lnTo>
                <a:lnTo>
                  <a:pt x="5174604" y="1153737"/>
                </a:lnTo>
                <a:lnTo>
                  <a:pt x="5177788" y="1155591"/>
                </a:lnTo>
                <a:lnTo>
                  <a:pt x="5178849" y="1156031"/>
                </a:lnTo>
                <a:lnTo>
                  <a:pt x="5175950" y="1154346"/>
                </a:lnTo>
                <a:lnTo>
                  <a:pt x="5172802" y="1152516"/>
                </a:lnTo>
                <a:lnTo>
                  <a:pt x="5169916" y="1150164"/>
                </a:lnTo>
                <a:lnTo>
                  <a:pt x="5166768" y="1147811"/>
                </a:lnTo>
                <a:lnTo>
                  <a:pt x="5164145" y="1145197"/>
                </a:lnTo>
                <a:lnTo>
                  <a:pt x="5162308" y="1142844"/>
                </a:lnTo>
                <a:lnTo>
                  <a:pt x="5160210" y="1140753"/>
                </a:lnTo>
                <a:lnTo>
                  <a:pt x="5158636" y="1138923"/>
                </a:lnTo>
                <a:lnTo>
                  <a:pt x="5157848" y="1137355"/>
                </a:lnTo>
                <a:lnTo>
                  <a:pt x="5158636" y="1136048"/>
                </a:lnTo>
                <a:lnTo>
                  <a:pt x="5164145" y="1136832"/>
                </a:lnTo>
                <a:lnTo>
                  <a:pt x="5166243" y="1135264"/>
                </a:lnTo>
                <a:lnTo>
                  <a:pt x="5170703" y="1139185"/>
                </a:lnTo>
                <a:lnTo>
                  <a:pt x="5165456" y="1133434"/>
                </a:lnTo>
                <a:lnTo>
                  <a:pt x="5164145" y="1130820"/>
                </a:lnTo>
                <a:lnTo>
                  <a:pt x="5165194" y="1130820"/>
                </a:lnTo>
                <a:lnTo>
                  <a:pt x="5167818" y="1132127"/>
                </a:lnTo>
                <a:lnTo>
                  <a:pt x="5168605" y="1132650"/>
                </a:lnTo>
                <a:lnTo>
                  <a:pt x="5170179" y="1132650"/>
                </a:lnTo>
                <a:lnTo>
                  <a:pt x="5174114" y="1129513"/>
                </a:lnTo>
                <a:close/>
                <a:moveTo>
                  <a:pt x="2878138" y="1128721"/>
                </a:moveTo>
                <a:lnTo>
                  <a:pt x="2877854" y="1129198"/>
                </a:lnTo>
                <a:lnTo>
                  <a:pt x="2862263" y="1133486"/>
                </a:lnTo>
                <a:lnTo>
                  <a:pt x="2874452" y="1128959"/>
                </a:lnTo>
                <a:lnTo>
                  <a:pt x="2878138" y="1128721"/>
                </a:lnTo>
                <a:close/>
                <a:moveTo>
                  <a:pt x="5483590" y="1126337"/>
                </a:moveTo>
                <a:lnTo>
                  <a:pt x="5483328" y="1126598"/>
                </a:lnTo>
                <a:lnTo>
                  <a:pt x="5483359" y="1126675"/>
                </a:lnTo>
                <a:lnTo>
                  <a:pt x="5484791" y="1126817"/>
                </a:lnTo>
                <a:lnTo>
                  <a:pt x="5483590" y="1126337"/>
                </a:lnTo>
                <a:close/>
                <a:moveTo>
                  <a:pt x="5638801" y="1125583"/>
                </a:moveTo>
                <a:lnTo>
                  <a:pt x="5643272" y="1130587"/>
                </a:lnTo>
                <a:lnTo>
                  <a:pt x="5648796" y="1136120"/>
                </a:lnTo>
                <a:lnTo>
                  <a:pt x="5655109" y="1142703"/>
                </a:lnTo>
                <a:lnTo>
                  <a:pt x="5661685" y="1149283"/>
                </a:lnTo>
                <a:lnTo>
                  <a:pt x="5667734" y="1156126"/>
                </a:lnTo>
                <a:lnTo>
                  <a:pt x="5670628" y="1159549"/>
                </a:lnTo>
                <a:lnTo>
                  <a:pt x="5673258" y="1162974"/>
                </a:lnTo>
                <a:lnTo>
                  <a:pt x="5675625" y="1166132"/>
                </a:lnTo>
                <a:lnTo>
                  <a:pt x="5677466" y="1169555"/>
                </a:lnTo>
                <a:lnTo>
                  <a:pt x="5678781" y="1172451"/>
                </a:lnTo>
                <a:lnTo>
                  <a:pt x="5680097" y="1175346"/>
                </a:lnTo>
                <a:lnTo>
                  <a:pt x="5682562" y="1178627"/>
                </a:lnTo>
                <a:lnTo>
                  <a:pt x="5662474" y="1154285"/>
                </a:lnTo>
                <a:lnTo>
                  <a:pt x="5638801" y="1125583"/>
                </a:lnTo>
                <a:close/>
                <a:moveTo>
                  <a:pt x="5400085" y="1124519"/>
                </a:moveTo>
                <a:lnTo>
                  <a:pt x="5404011" y="1129446"/>
                </a:lnTo>
                <a:lnTo>
                  <a:pt x="5404259" y="1129556"/>
                </a:lnTo>
                <a:lnTo>
                  <a:pt x="5401808" y="1125663"/>
                </a:lnTo>
                <a:lnTo>
                  <a:pt x="5400085" y="1124519"/>
                </a:lnTo>
                <a:close/>
                <a:moveTo>
                  <a:pt x="5507478" y="1123473"/>
                </a:moveTo>
                <a:lnTo>
                  <a:pt x="5507306" y="1123727"/>
                </a:lnTo>
                <a:lnTo>
                  <a:pt x="5509326" y="1125681"/>
                </a:lnTo>
                <a:lnTo>
                  <a:pt x="5507478" y="1123473"/>
                </a:lnTo>
                <a:close/>
                <a:moveTo>
                  <a:pt x="5507841" y="1122935"/>
                </a:moveTo>
                <a:lnTo>
                  <a:pt x="5507661" y="1123201"/>
                </a:lnTo>
                <a:lnTo>
                  <a:pt x="5517424" y="1127190"/>
                </a:lnTo>
                <a:lnTo>
                  <a:pt x="5517414" y="1127173"/>
                </a:lnTo>
                <a:lnTo>
                  <a:pt x="5507841" y="1122935"/>
                </a:lnTo>
                <a:close/>
                <a:moveTo>
                  <a:pt x="5590536" y="1122112"/>
                </a:moveTo>
                <a:lnTo>
                  <a:pt x="5590609" y="1122179"/>
                </a:lnTo>
                <a:lnTo>
                  <a:pt x="5590688" y="1122179"/>
                </a:lnTo>
                <a:lnTo>
                  <a:pt x="5590536" y="1122112"/>
                </a:lnTo>
                <a:close/>
                <a:moveTo>
                  <a:pt x="5482143" y="1119075"/>
                </a:moveTo>
                <a:lnTo>
                  <a:pt x="5484889" y="1126827"/>
                </a:lnTo>
                <a:lnTo>
                  <a:pt x="5485656" y="1126903"/>
                </a:lnTo>
                <a:lnTo>
                  <a:pt x="5482143" y="1119075"/>
                </a:lnTo>
                <a:close/>
                <a:moveTo>
                  <a:pt x="5470206" y="1117629"/>
                </a:moveTo>
                <a:lnTo>
                  <a:pt x="5475295" y="1121720"/>
                </a:lnTo>
                <a:lnTo>
                  <a:pt x="5473628" y="1118997"/>
                </a:lnTo>
                <a:lnTo>
                  <a:pt x="5470206" y="1117629"/>
                </a:lnTo>
                <a:close/>
                <a:moveTo>
                  <a:pt x="5590609" y="1116662"/>
                </a:moveTo>
                <a:lnTo>
                  <a:pt x="5590366" y="1116824"/>
                </a:lnTo>
                <a:lnTo>
                  <a:pt x="5591132" y="1122179"/>
                </a:lnTo>
                <a:lnTo>
                  <a:pt x="5591401" y="1122179"/>
                </a:lnTo>
                <a:lnTo>
                  <a:pt x="5590609" y="1117167"/>
                </a:lnTo>
                <a:lnTo>
                  <a:pt x="5590609" y="1116662"/>
                </a:lnTo>
                <a:close/>
                <a:moveTo>
                  <a:pt x="5407970" y="1116421"/>
                </a:moveTo>
                <a:lnTo>
                  <a:pt x="5411355" y="1121338"/>
                </a:lnTo>
                <a:lnTo>
                  <a:pt x="5421258" y="1130650"/>
                </a:lnTo>
                <a:lnTo>
                  <a:pt x="5412693" y="1126393"/>
                </a:lnTo>
                <a:lnTo>
                  <a:pt x="5412001" y="1129146"/>
                </a:lnTo>
                <a:lnTo>
                  <a:pt x="5413087" y="1126609"/>
                </a:lnTo>
                <a:lnTo>
                  <a:pt x="5421543" y="1130840"/>
                </a:lnTo>
                <a:lnTo>
                  <a:pt x="5412823" y="1122116"/>
                </a:lnTo>
                <a:lnTo>
                  <a:pt x="5407970" y="1116421"/>
                </a:lnTo>
                <a:close/>
                <a:moveTo>
                  <a:pt x="5591162" y="1116295"/>
                </a:moveTo>
                <a:lnTo>
                  <a:pt x="5590639" y="1116643"/>
                </a:lnTo>
                <a:lnTo>
                  <a:pt x="5593230" y="1116930"/>
                </a:lnTo>
                <a:lnTo>
                  <a:pt x="5591162" y="1116295"/>
                </a:lnTo>
                <a:close/>
                <a:moveTo>
                  <a:pt x="5480444" y="1114279"/>
                </a:moveTo>
                <a:lnTo>
                  <a:pt x="5480738" y="1115109"/>
                </a:lnTo>
                <a:lnTo>
                  <a:pt x="5493942" y="1118700"/>
                </a:lnTo>
                <a:lnTo>
                  <a:pt x="5493601" y="1118251"/>
                </a:lnTo>
                <a:lnTo>
                  <a:pt x="5480444" y="1114279"/>
                </a:lnTo>
                <a:close/>
                <a:moveTo>
                  <a:pt x="5523341" y="1111367"/>
                </a:moveTo>
                <a:lnTo>
                  <a:pt x="5519653" y="1111901"/>
                </a:lnTo>
                <a:lnTo>
                  <a:pt x="5523283" y="1111539"/>
                </a:lnTo>
                <a:lnTo>
                  <a:pt x="5523341" y="1111367"/>
                </a:lnTo>
                <a:close/>
                <a:moveTo>
                  <a:pt x="5404396" y="1111224"/>
                </a:moveTo>
                <a:lnTo>
                  <a:pt x="5405748" y="1113191"/>
                </a:lnTo>
                <a:lnTo>
                  <a:pt x="5409652" y="1113650"/>
                </a:lnTo>
                <a:lnTo>
                  <a:pt x="5408981" y="1112810"/>
                </a:lnTo>
                <a:lnTo>
                  <a:pt x="5404396" y="1111224"/>
                </a:lnTo>
                <a:close/>
                <a:moveTo>
                  <a:pt x="5461448" y="1110585"/>
                </a:moveTo>
                <a:lnTo>
                  <a:pt x="5461971" y="1111007"/>
                </a:lnTo>
                <a:lnTo>
                  <a:pt x="5467263" y="1115262"/>
                </a:lnTo>
                <a:lnTo>
                  <a:pt x="5462617" y="1111133"/>
                </a:lnTo>
                <a:lnTo>
                  <a:pt x="5461569" y="1110608"/>
                </a:lnTo>
                <a:lnTo>
                  <a:pt x="5461448" y="1110585"/>
                </a:lnTo>
                <a:close/>
                <a:moveTo>
                  <a:pt x="5535726" y="1110247"/>
                </a:moveTo>
                <a:lnTo>
                  <a:pt x="5536599" y="1110744"/>
                </a:lnTo>
                <a:lnTo>
                  <a:pt x="5536599" y="1110604"/>
                </a:lnTo>
                <a:lnTo>
                  <a:pt x="5535726" y="1110247"/>
                </a:lnTo>
                <a:close/>
                <a:moveTo>
                  <a:pt x="5523595" y="1108192"/>
                </a:moveTo>
                <a:lnTo>
                  <a:pt x="5523816" y="1108357"/>
                </a:lnTo>
                <a:lnTo>
                  <a:pt x="5523818" y="1108339"/>
                </a:lnTo>
                <a:lnTo>
                  <a:pt x="5523595" y="1108192"/>
                </a:lnTo>
                <a:close/>
                <a:moveTo>
                  <a:pt x="5538476" y="1107422"/>
                </a:moveTo>
                <a:lnTo>
                  <a:pt x="5557105" y="1129842"/>
                </a:lnTo>
                <a:lnTo>
                  <a:pt x="5562463" y="1133676"/>
                </a:lnTo>
                <a:lnTo>
                  <a:pt x="5559691" y="1131639"/>
                </a:lnTo>
                <a:lnTo>
                  <a:pt x="5540111" y="1108486"/>
                </a:lnTo>
                <a:lnTo>
                  <a:pt x="5538476" y="1107422"/>
                </a:lnTo>
                <a:close/>
                <a:moveTo>
                  <a:pt x="5595899" y="1107240"/>
                </a:moveTo>
                <a:lnTo>
                  <a:pt x="5594611" y="1114439"/>
                </a:lnTo>
                <a:lnTo>
                  <a:pt x="5595673" y="1116824"/>
                </a:lnTo>
                <a:lnTo>
                  <a:pt x="5595056" y="1117133"/>
                </a:lnTo>
                <a:lnTo>
                  <a:pt x="5595361" y="1117167"/>
                </a:lnTo>
                <a:lnTo>
                  <a:pt x="5595889" y="1116639"/>
                </a:lnTo>
                <a:lnTo>
                  <a:pt x="5594833" y="1114265"/>
                </a:lnTo>
                <a:lnTo>
                  <a:pt x="5596153" y="1107671"/>
                </a:lnTo>
                <a:lnTo>
                  <a:pt x="5595899" y="1107240"/>
                </a:lnTo>
                <a:close/>
                <a:moveTo>
                  <a:pt x="5524680" y="1105730"/>
                </a:moveTo>
                <a:lnTo>
                  <a:pt x="5524661" y="1105896"/>
                </a:lnTo>
                <a:lnTo>
                  <a:pt x="5526921" y="1106646"/>
                </a:lnTo>
                <a:lnTo>
                  <a:pt x="5524680" y="1105730"/>
                </a:lnTo>
                <a:close/>
                <a:moveTo>
                  <a:pt x="5401987" y="1104587"/>
                </a:moveTo>
                <a:lnTo>
                  <a:pt x="5401987" y="1104837"/>
                </a:lnTo>
                <a:lnTo>
                  <a:pt x="5404151" y="1106767"/>
                </a:lnTo>
                <a:lnTo>
                  <a:pt x="5403310" y="1105716"/>
                </a:lnTo>
                <a:lnTo>
                  <a:pt x="5402253" y="1104921"/>
                </a:lnTo>
                <a:lnTo>
                  <a:pt x="5401987" y="1104587"/>
                </a:lnTo>
                <a:close/>
                <a:moveTo>
                  <a:pt x="5394270" y="1101828"/>
                </a:moveTo>
                <a:lnTo>
                  <a:pt x="5393987" y="1102115"/>
                </a:lnTo>
                <a:lnTo>
                  <a:pt x="5394480" y="1102277"/>
                </a:lnTo>
                <a:lnTo>
                  <a:pt x="5394270" y="1101828"/>
                </a:lnTo>
                <a:close/>
                <a:moveTo>
                  <a:pt x="5566598" y="1101692"/>
                </a:moveTo>
                <a:lnTo>
                  <a:pt x="5576177" y="1112023"/>
                </a:lnTo>
                <a:lnTo>
                  <a:pt x="5575561" y="1111100"/>
                </a:lnTo>
                <a:lnTo>
                  <a:pt x="5574607" y="1108784"/>
                </a:lnTo>
                <a:lnTo>
                  <a:pt x="5566598" y="1101692"/>
                </a:lnTo>
                <a:close/>
                <a:moveTo>
                  <a:pt x="5446685" y="1098569"/>
                </a:moveTo>
                <a:lnTo>
                  <a:pt x="5446909" y="1098839"/>
                </a:lnTo>
                <a:lnTo>
                  <a:pt x="5459050" y="1108647"/>
                </a:lnTo>
                <a:lnTo>
                  <a:pt x="5453180" y="1100386"/>
                </a:lnTo>
                <a:lnTo>
                  <a:pt x="5446685" y="1098569"/>
                </a:lnTo>
                <a:close/>
                <a:moveTo>
                  <a:pt x="5379455" y="1097569"/>
                </a:moveTo>
                <a:lnTo>
                  <a:pt x="5379694" y="1098587"/>
                </a:lnTo>
                <a:lnTo>
                  <a:pt x="5380066" y="1098209"/>
                </a:lnTo>
                <a:lnTo>
                  <a:pt x="5380131" y="1098223"/>
                </a:lnTo>
                <a:lnTo>
                  <a:pt x="5379455" y="1097569"/>
                </a:lnTo>
                <a:close/>
                <a:moveTo>
                  <a:pt x="5376664" y="1096116"/>
                </a:moveTo>
                <a:lnTo>
                  <a:pt x="5377930" y="1097667"/>
                </a:lnTo>
                <a:lnTo>
                  <a:pt x="5378998" y="1099294"/>
                </a:lnTo>
                <a:lnTo>
                  <a:pt x="5379207" y="1099082"/>
                </a:lnTo>
                <a:lnTo>
                  <a:pt x="5376664" y="1096116"/>
                </a:lnTo>
                <a:close/>
                <a:moveTo>
                  <a:pt x="5391938" y="1094078"/>
                </a:moveTo>
                <a:lnTo>
                  <a:pt x="5392024" y="1094937"/>
                </a:lnTo>
                <a:lnTo>
                  <a:pt x="5396634" y="1097918"/>
                </a:lnTo>
                <a:lnTo>
                  <a:pt x="5400031" y="1102143"/>
                </a:lnTo>
                <a:lnTo>
                  <a:pt x="5398026" y="1099632"/>
                </a:lnTo>
                <a:lnTo>
                  <a:pt x="5397233" y="1098310"/>
                </a:lnTo>
                <a:lnTo>
                  <a:pt x="5404367" y="1099367"/>
                </a:lnTo>
                <a:lnTo>
                  <a:pt x="5404162" y="1098546"/>
                </a:lnTo>
                <a:lnTo>
                  <a:pt x="5397520" y="1098324"/>
                </a:lnTo>
                <a:lnTo>
                  <a:pt x="5391938" y="1094078"/>
                </a:lnTo>
                <a:close/>
                <a:moveTo>
                  <a:pt x="5560579" y="1093815"/>
                </a:moveTo>
                <a:lnTo>
                  <a:pt x="5561543" y="1096239"/>
                </a:lnTo>
                <a:lnTo>
                  <a:pt x="5562222" y="1096973"/>
                </a:lnTo>
                <a:lnTo>
                  <a:pt x="5560579" y="1093815"/>
                </a:lnTo>
                <a:close/>
                <a:moveTo>
                  <a:pt x="5139747" y="1093702"/>
                </a:moveTo>
                <a:lnTo>
                  <a:pt x="5155750" y="1110169"/>
                </a:lnTo>
                <a:lnTo>
                  <a:pt x="5171753" y="1126899"/>
                </a:lnTo>
                <a:lnTo>
                  <a:pt x="5166243" y="1123239"/>
                </a:lnTo>
                <a:lnTo>
                  <a:pt x="5153913" y="1109908"/>
                </a:lnTo>
                <a:lnTo>
                  <a:pt x="5147355" y="1103112"/>
                </a:lnTo>
                <a:lnTo>
                  <a:pt x="5133975" y="1094747"/>
                </a:lnTo>
                <a:lnTo>
                  <a:pt x="5139747" y="1093702"/>
                </a:lnTo>
                <a:close/>
                <a:moveTo>
                  <a:pt x="5337479" y="1092985"/>
                </a:moveTo>
                <a:lnTo>
                  <a:pt x="5337479" y="1094193"/>
                </a:lnTo>
                <a:lnTo>
                  <a:pt x="5337748" y="1093925"/>
                </a:lnTo>
                <a:lnTo>
                  <a:pt x="5337479" y="1092985"/>
                </a:lnTo>
                <a:close/>
                <a:moveTo>
                  <a:pt x="5474512" y="1092046"/>
                </a:moveTo>
                <a:lnTo>
                  <a:pt x="5482803" y="1106676"/>
                </a:lnTo>
                <a:lnTo>
                  <a:pt x="5484877" y="1107474"/>
                </a:lnTo>
                <a:lnTo>
                  <a:pt x="5482449" y="1105994"/>
                </a:lnTo>
                <a:lnTo>
                  <a:pt x="5477905" y="1095404"/>
                </a:lnTo>
                <a:lnTo>
                  <a:pt x="5474512" y="1092046"/>
                </a:lnTo>
                <a:close/>
                <a:moveTo>
                  <a:pt x="5555424" y="1090952"/>
                </a:moveTo>
                <a:lnTo>
                  <a:pt x="5560753" y="1098508"/>
                </a:lnTo>
                <a:lnTo>
                  <a:pt x="5561543" y="1098905"/>
                </a:lnTo>
                <a:lnTo>
                  <a:pt x="5555424" y="1090952"/>
                </a:lnTo>
                <a:close/>
                <a:moveTo>
                  <a:pt x="3194686" y="1089016"/>
                </a:moveTo>
                <a:lnTo>
                  <a:pt x="3200401" y="1092403"/>
                </a:lnTo>
                <a:lnTo>
                  <a:pt x="3181351" y="1106479"/>
                </a:lnTo>
                <a:lnTo>
                  <a:pt x="3194686" y="1089016"/>
                </a:lnTo>
                <a:close/>
                <a:moveTo>
                  <a:pt x="5553487" y="1088208"/>
                </a:moveTo>
                <a:lnTo>
                  <a:pt x="5555164" y="1090584"/>
                </a:lnTo>
                <a:lnTo>
                  <a:pt x="5554382" y="1088752"/>
                </a:lnTo>
                <a:lnTo>
                  <a:pt x="5553487" y="1088208"/>
                </a:lnTo>
                <a:close/>
                <a:moveTo>
                  <a:pt x="5438597" y="1086409"/>
                </a:moveTo>
                <a:lnTo>
                  <a:pt x="5436777" y="1086668"/>
                </a:lnTo>
                <a:lnTo>
                  <a:pt x="5446428" y="1098259"/>
                </a:lnTo>
                <a:lnTo>
                  <a:pt x="5440596" y="1089639"/>
                </a:lnTo>
                <a:lnTo>
                  <a:pt x="5438597" y="1086409"/>
                </a:lnTo>
                <a:close/>
                <a:moveTo>
                  <a:pt x="5541938" y="1085896"/>
                </a:moveTo>
                <a:lnTo>
                  <a:pt x="5546726" y="1091452"/>
                </a:lnTo>
                <a:lnTo>
                  <a:pt x="5556786" y="1096509"/>
                </a:lnTo>
                <a:lnTo>
                  <a:pt x="5555875" y="1095890"/>
                </a:lnTo>
                <a:lnTo>
                  <a:pt x="5550303" y="1091915"/>
                </a:lnTo>
                <a:lnTo>
                  <a:pt x="5541938" y="1085896"/>
                </a:lnTo>
                <a:close/>
                <a:moveTo>
                  <a:pt x="903434" y="1085447"/>
                </a:moveTo>
                <a:lnTo>
                  <a:pt x="906079" y="1085712"/>
                </a:lnTo>
                <a:lnTo>
                  <a:pt x="906079" y="1085713"/>
                </a:lnTo>
                <a:lnTo>
                  <a:pt x="903434" y="1085447"/>
                </a:lnTo>
                <a:close/>
                <a:moveTo>
                  <a:pt x="5402016" y="1084860"/>
                </a:moveTo>
                <a:lnTo>
                  <a:pt x="5400710" y="1087982"/>
                </a:lnTo>
                <a:lnTo>
                  <a:pt x="5402662" y="1091697"/>
                </a:lnTo>
                <a:lnTo>
                  <a:pt x="5402518" y="1090113"/>
                </a:lnTo>
                <a:lnTo>
                  <a:pt x="5402253" y="1087465"/>
                </a:lnTo>
                <a:lnTo>
                  <a:pt x="5402016" y="1084860"/>
                </a:lnTo>
                <a:close/>
                <a:moveTo>
                  <a:pt x="5130032" y="1083573"/>
                </a:moveTo>
                <a:lnTo>
                  <a:pt x="5138522" y="1092840"/>
                </a:lnTo>
                <a:lnTo>
                  <a:pt x="5132685" y="1093897"/>
                </a:lnTo>
                <a:lnTo>
                  <a:pt x="5122072" y="1084897"/>
                </a:lnTo>
                <a:lnTo>
                  <a:pt x="5121276" y="1084632"/>
                </a:lnTo>
                <a:lnTo>
                  <a:pt x="5128440" y="1084897"/>
                </a:lnTo>
                <a:lnTo>
                  <a:pt x="5130032" y="1083573"/>
                </a:lnTo>
                <a:close/>
                <a:moveTo>
                  <a:pt x="5449401" y="1083131"/>
                </a:moveTo>
                <a:lnTo>
                  <a:pt x="5448693" y="1083400"/>
                </a:lnTo>
                <a:lnTo>
                  <a:pt x="5449510" y="1083348"/>
                </a:lnTo>
                <a:lnTo>
                  <a:pt x="5449401" y="1083131"/>
                </a:lnTo>
                <a:close/>
                <a:moveTo>
                  <a:pt x="5508804" y="1080777"/>
                </a:moveTo>
                <a:lnTo>
                  <a:pt x="5525482" y="1095142"/>
                </a:lnTo>
                <a:lnTo>
                  <a:pt x="5526283" y="1097791"/>
                </a:lnTo>
                <a:lnTo>
                  <a:pt x="5536255" y="1109392"/>
                </a:lnTo>
                <a:lnTo>
                  <a:pt x="5535818" y="1108015"/>
                </a:lnTo>
                <a:lnTo>
                  <a:pt x="5526618" y="1097572"/>
                </a:lnTo>
                <a:lnTo>
                  <a:pt x="5525824" y="1094909"/>
                </a:lnTo>
                <a:lnTo>
                  <a:pt x="5524766" y="1091716"/>
                </a:lnTo>
                <a:lnTo>
                  <a:pt x="5513389" y="1084002"/>
                </a:lnTo>
                <a:lnTo>
                  <a:pt x="5508804" y="1080777"/>
                </a:lnTo>
                <a:close/>
                <a:moveTo>
                  <a:pt x="5361643" y="1079013"/>
                </a:moveTo>
                <a:lnTo>
                  <a:pt x="5362449" y="1080037"/>
                </a:lnTo>
                <a:lnTo>
                  <a:pt x="5367588" y="1085259"/>
                </a:lnTo>
                <a:lnTo>
                  <a:pt x="5365828" y="1083174"/>
                </a:lnTo>
                <a:lnTo>
                  <a:pt x="5361643" y="1079013"/>
                </a:lnTo>
                <a:close/>
                <a:moveTo>
                  <a:pt x="909639" y="1077843"/>
                </a:moveTo>
                <a:lnTo>
                  <a:pt x="909091" y="1079287"/>
                </a:lnTo>
                <a:lnTo>
                  <a:pt x="908818" y="1079287"/>
                </a:lnTo>
                <a:lnTo>
                  <a:pt x="901701" y="1079431"/>
                </a:lnTo>
                <a:lnTo>
                  <a:pt x="909639" y="1077843"/>
                </a:lnTo>
                <a:close/>
                <a:moveTo>
                  <a:pt x="5340977" y="1077719"/>
                </a:moveTo>
                <a:lnTo>
                  <a:pt x="5340123" y="1078431"/>
                </a:lnTo>
                <a:lnTo>
                  <a:pt x="5342767" y="1082148"/>
                </a:lnTo>
                <a:lnTo>
                  <a:pt x="5344618" y="1081614"/>
                </a:lnTo>
                <a:lnTo>
                  <a:pt x="5339505" y="1093580"/>
                </a:lnTo>
                <a:lnTo>
                  <a:pt x="5339622" y="1093658"/>
                </a:lnTo>
                <a:lnTo>
                  <a:pt x="5346314" y="1086476"/>
                </a:lnTo>
                <a:lnTo>
                  <a:pt x="5344440" y="1080623"/>
                </a:lnTo>
                <a:lnTo>
                  <a:pt x="5344172" y="1081686"/>
                </a:lnTo>
                <a:lnTo>
                  <a:pt x="5340977" y="1077719"/>
                </a:lnTo>
                <a:close/>
                <a:moveTo>
                  <a:pt x="3292476" y="1076318"/>
                </a:moveTo>
                <a:lnTo>
                  <a:pt x="3293304" y="1076318"/>
                </a:lnTo>
                <a:lnTo>
                  <a:pt x="3305176" y="1078916"/>
                </a:lnTo>
                <a:lnTo>
                  <a:pt x="3294961" y="1079493"/>
                </a:lnTo>
                <a:lnTo>
                  <a:pt x="3292476" y="1076318"/>
                </a:lnTo>
                <a:close/>
                <a:moveTo>
                  <a:pt x="5073122" y="1076238"/>
                </a:moveTo>
                <a:lnTo>
                  <a:pt x="5073651" y="1076238"/>
                </a:lnTo>
                <a:lnTo>
                  <a:pt x="5073122" y="1079413"/>
                </a:lnTo>
                <a:lnTo>
                  <a:pt x="5072593" y="1079413"/>
                </a:lnTo>
                <a:lnTo>
                  <a:pt x="5072063" y="1079413"/>
                </a:lnTo>
                <a:lnTo>
                  <a:pt x="5073122" y="1076238"/>
                </a:lnTo>
                <a:close/>
                <a:moveTo>
                  <a:pt x="5494169" y="1073744"/>
                </a:moveTo>
                <a:lnTo>
                  <a:pt x="5494296" y="1078054"/>
                </a:lnTo>
                <a:lnTo>
                  <a:pt x="5496080" y="1078474"/>
                </a:lnTo>
                <a:lnTo>
                  <a:pt x="5494169" y="1073744"/>
                </a:lnTo>
                <a:close/>
                <a:moveTo>
                  <a:pt x="5403369" y="1073668"/>
                </a:moveTo>
                <a:lnTo>
                  <a:pt x="5402837" y="1074463"/>
                </a:lnTo>
                <a:lnTo>
                  <a:pt x="5403007" y="1076749"/>
                </a:lnTo>
                <a:lnTo>
                  <a:pt x="5403310" y="1074777"/>
                </a:lnTo>
                <a:lnTo>
                  <a:pt x="5405160" y="1077419"/>
                </a:lnTo>
                <a:lnTo>
                  <a:pt x="5406745" y="1079534"/>
                </a:lnTo>
                <a:lnTo>
                  <a:pt x="5408595" y="1081648"/>
                </a:lnTo>
                <a:lnTo>
                  <a:pt x="5410445" y="1083766"/>
                </a:lnTo>
                <a:lnTo>
                  <a:pt x="5412294" y="1085351"/>
                </a:lnTo>
                <a:lnTo>
                  <a:pt x="5414144" y="1086671"/>
                </a:lnTo>
                <a:lnTo>
                  <a:pt x="5416258" y="1087465"/>
                </a:lnTo>
                <a:lnTo>
                  <a:pt x="5418372" y="1088525"/>
                </a:lnTo>
                <a:lnTo>
                  <a:pt x="5420221" y="1089055"/>
                </a:lnTo>
                <a:lnTo>
                  <a:pt x="5422335" y="1089318"/>
                </a:lnTo>
                <a:lnTo>
                  <a:pt x="5424713" y="1089582"/>
                </a:lnTo>
                <a:lnTo>
                  <a:pt x="5427092" y="1089318"/>
                </a:lnTo>
                <a:lnTo>
                  <a:pt x="5429205" y="1089055"/>
                </a:lnTo>
                <a:lnTo>
                  <a:pt x="5431584" y="1088259"/>
                </a:lnTo>
                <a:lnTo>
                  <a:pt x="5433697" y="1087200"/>
                </a:lnTo>
                <a:lnTo>
                  <a:pt x="5434059" y="1087056"/>
                </a:lnTo>
                <a:lnTo>
                  <a:pt x="5433142" y="1087187"/>
                </a:lnTo>
                <a:lnTo>
                  <a:pt x="5430483" y="1087715"/>
                </a:lnTo>
                <a:lnTo>
                  <a:pt x="5427559" y="1087715"/>
                </a:lnTo>
                <a:lnTo>
                  <a:pt x="5424901" y="1087187"/>
                </a:lnTo>
                <a:lnTo>
                  <a:pt x="5422243" y="1086657"/>
                </a:lnTo>
                <a:lnTo>
                  <a:pt x="5419319" y="1086125"/>
                </a:lnTo>
                <a:lnTo>
                  <a:pt x="5416660" y="1085068"/>
                </a:lnTo>
                <a:lnTo>
                  <a:pt x="5414002" y="1083742"/>
                </a:lnTo>
                <a:lnTo>
                  <a:pt x="5411609" y="1082416"/>
                </a:lnTo>
                <a:lnTo>
                  <a:pt x="5408951" y="1080295"/>
                </a:lnTo>
                <a:lnTo>
                  <a:pt x="5406559" y="1077908"/>
                </a:lnTo>
                <a:lnTo>
                  <a:pt x="5403369" y="1073668"/>
                </a:lnTo>
                <a:close/>
                <a:moveTo>
                  <a:pt x="5574182" y="1071783"/>
                </a:moveTo>
                <a:lnTo>
                  <a:pt x="5574308" y="1071998"/>
                </a:lnTo>
                <a:lnTo>
                  <a:pt x="5574387" y="1071920"/>
                </a:lnTo>
                <a:lnTo>
                  <a:pt x="5574182" y="1071783"/>
                </a:lnTo>
                <a:close/>
                <a:moveTo>
                  <a:pt x="5577366" y="1071518"/>
                </a:moveTo>
                <a:lnTo>
                  <a:pt x="5577896" y="1072845"/>
                </a:lnTo>
                <a:lnTo>
                  <a:pt x="5577062" y="1073177"/>
                </a:lnTo>
                <a:lnTo>
                  <a:pt x="5577937" y="1073649"/>
                </a:lnTo>
                <a:lnTo>
                  <a:pt x="5577937" y="1071802"/>
                </a:lnTo>
                <a:lnTo>
                  <a:pt x="5577799" y="1071665"/>
                </a:lnTo>
                <a:lnTo>
                  <a:pt x="5577631" y="1071518"/>
                </a:lnTo>
                <a:lnTo>
                  <a:pt x="5577366" y="1071518"/>
                </a:lnTo>
                <a:close/>
                <a:moveTo>
                  <a:pt x="5346907" y="1069564"/>
                </a:moveTo>
                <a:lnTo>
                  <a:pt x="5345939" y="1070210"/>
                </a:lnTo>
                <a:lnTo>
                  <a:pt x="5344882" y="1071535"/>
                </a:lnTo>
                <a:lnTo>
                  <a:pt x="5343560" y="1073129"/>
                </a:lnTo>
                <a:lnTo>
                  <a:pt x="5342502" y="1074718"/>
                </a:lnTo>
                <a:lnTo>
                  <a:pt x="5341904" y="1076520"/>
                </a:lnTo>
                <a:lnTo>
                  <a:pt x="5346849" y="1076899"/>
                </a:lnTo>
                <a:lnTo>
                  <a:pt x="5348990" y="1081155"/>
                </a:lnTo>
                <a:lnTo>
                  <a:pt x="5351667" y="1085679"/>
                </a:lnTo>
                <a:lnTo>
                  <a:pt x="5354611" y="1089668"/>
                </a:lnTo>
                <a:lnTo>
                  <a:pt x="5356735" y="1092483"/>
                </a:lnTo>
                <a:lnTo>
                  <a:pt x="5356043" y="1091428"/>
                </a:lnTo>
                <a:lnTo>
                  <a:pt x="5350437" y="1083020"/>
                </a:lnTo>
                <a:lnTo>
                  <a:pt x="5346700" y="1076239"/>
                </a:lnTo>
                <a:lnTo>
                  <a:pt x="5347396" y="1076295"/>
                </a:lnTo>
                <a:lnTo>
                  <a:pt x="5346907" y="1069564"/>
                </a:lnTo>
                <a:close/>
                <a:moveTo>
                  <a:pt x="5352021" y="1067823"/>
                </a:moveTo>
                <a:lnTo>
                  <a:pt x="5350434" y="1068089"/>
                </a:lnTo>
                <a:lnTo>
                  <a:pt x="5349548" y="1068236"/>
                </a:lnTo>
                <a:lnTo>
                  <a:pt x="5367595" y="1077881"/>
                </a:lnTo>
                <a:lnTo>
                  <a:pt x="5365484" y="1078099"/>
                </a:lnTo>
                <a:lnTo>
                  <a:pt x="5367755" y="1077966"/>
                </a:lnTo>
                <a:lnTo>
                  <a:pt x="5367595" y="1077881"/>
                </a:lnTo>
                <a:lnTo>
                  <a:pt x="5369062" y="1077729"/>
                </a:lnTo>
                <a:lnTo>
                  <a:pt x="5369232" y="1077880"/>
                </a:lnTo>
                <a:lnTo>
                  <a:pt x="5370129" y="1077827"/>
                </a:lnTo>
                <a:lnTo>
                  <a:pt x="5374207" y="1081414"/>
                </a:lnTo>
                <a:lnTo>
                  <a:pt x="5376836" y="1082819"/>
                </a:lnTo>
                <a:lnTo>
                  <a:pt x="5377199" y="1081531"/>
                </a:lnTo>
                <a:lnTo>
                  <a:pt x="5377461" y="1081531"/>
                </a:lnTo>
                <a:lnTo>
                  <a:pt x="5377199" y="1083384"/>
                </a:lnTo>
                <a:lnTo>
                  <a:pt x="5376676" y="1083384"/>
                </a:lnTo>
                <a:lnTo>
                  <a:pt x="5376746" y="1083137"/>
                </a:lnTo>
                <a:lnTo>
                  <a:pt x="5376598" y="1083518"/>
                </a:lnTo>
                <a:lnTo>
                  <a:pt x="5377120" y="1083977"/>
                </a:lnTo>
                <a:lnTo>
                  <a:pt x="5377657" y="1083977"/>
                </a:lnTo>
                <a:lnTo>
                  <a:pt x="5377926" y="1082105"/>
                </a:lnTo>
                <a:lnTo>
                  <a:pt x="5386529" y="1090928"/>
                </a:lnTo>
                <a:lnTo>
                  <a:pt x="5393525" y="1101964"/>
                </a:lnTo>
                <a:lnTo>
                  <a:pt x="5393877" y="1102079"/>
                </a:lnTo>
                <a:lnTo>
                  <a:pt x="5394254" y="1101794"/>
                </a:lnTo>
                <a:lnTo>
                  <a:pt x="5392077" y="1097124"/>
                </a:lnTo>
                <a:lnTo>
                  <a:pt x="5394213" y="1099837"/>
                </a:lnTo>
                <a:lnTo>
                  <a:pt x="5406938" y="1128930"/>
                </a:lnTo>
                <a:lnTo>
                  <a:pt x="5407025" y="1129005"/>
                </a:lnTo>
                <a:lnTo>
                  <a:pt x="5406981" y="1129028"/>
                </a:lnTo>
                <a:lnTo>
                  <a:pt x="5407025" y="1129129"/>
                </a:lnTo>
                <a:lnTo>
                  <a:pt x="5406919" y="1129059"/>
                </a:lnTo>
                <a:lnTo>
                  <a:pt x="5405071" y="1130009"/>
                </a:lnTo>
                <a:lnTo>
                  <a:pt x="5406929" y="1132087"/>
                </a:lnTo>
                <a:lnTo>
                  <a:pt x="5405424" y="1130048"/>
                </a:lnTo>
                <a:lnTo>
                  <a:pt x="5411502" y="1130311"/>
                </a:lnTo>
                <a:lnTo>
                  <a:pt x="5411818" y="1129573"/>
                </a:lnTo>
                <a:lnTo>
                  <a:pt x="5407608" y="1128787"/>
                </a:lnTo>
                <a:lnTo>
                  <a:pt x="5403860" y="1113088"/>
                </a:lnTo>
                <a:lnTo>
                  <a:pt x="5395295" y="1101378"/>
                </a:lnTo>
                <a:lnTo>
                  <a:pt x="5392121" y="1095905"/>
                </a:lnTo>
                <a:lnTo>
                  <a:pt x="5392204" y="1096731"/>
                </a:lnTo>
                <a:lnTo>
                  <a:pt x="5367362" y="1068087"/>
                </a:lnTo>
                <a:lnTo>
                  <a:pt x="5366034" y="1068353"/>
                </a:lnTo>
                <a:lnTo>
                  <a:pt x="5376874" y="1082677"/>
                </a:lnTo>
                <a:lnTo>
                  <a:pt x="5372115" y="1078431"/>
                </a:lnTo>
                <a:lnTo>
                  <a:pt x="5366034" y="1073658"/>
                </a:lnTo>
                <a:lnTo>
                  <a:pt x="5362861" y="1071801"/>
                </a:lnTo>
                <a:lnTo>
                  <a:pt x="5360746" y="1070475"/>
                </a:lnTo>
                <a:lnTo>
                  <a:pt x="5358366" y="1069151"/>
                </a:lnTo>
                <a:lnTo>
                  <a:pt x="5355987" y="1068619"/>
                </a:lnTo>
                <a:lnTo>
                  <a:pt x="5353871" y="1068089"/>
                </a:lnTo>
                <a:lnTo>
                  <a:pt x="5352021" y="1067823"/>
                </a:lnTo>
                <a:close/>
                <a:moveTo>
                  <a:pt x="794896" y="1063555"/>
                </a:moveTo>
                <a:lnTo>
                  <a:pt x="795937" y="1070746"/>
                </a:lnTo>
                <a:lnTo>
                  <a:pt x="800101" y="1071003"/>
                </a:lnTo>
                <a:lnTo>
                  <a:pt x="800101" y="1071260"/>
                </a:lnTo>
                <a:lnTo>
                  <a:pt x="798019" y="1072801"/>
                </a:lnTo>
                <a:lnTo>
                  <a:pt x="792293" y="1075625"/>
                </a:lnTo>
                <a:lnTo>
                  <a:pt x="786322" y="1074945"/>
                </a:lnTo>
                <a:lnTo>
                  <a:pt x="787349" y="1074598"/>
                </a:lnTo>
                <a:lnTo>
                  <a:pt x="785527" y="1074855"/>
                </a:lnTo>
                <a:lnTo>
                  <a:pt x="786322" y="1074945"/>
                </a:lnTo>
                <a:lnTo>
                  <a:pt x="768351" y="1081018"/>
                </a:lnTo>
                <a:lnTo>
                  <a:pt x="776419" y="1073828"/>
                </a:lnTo>
                <a:lnTo>
                  <a:pt x="771474" y="1077680"/>
                </a:lnTo>
                <a:lnTo>
                  <a:pt x="775898" y="1072544"/>
                </a:lnTo>
                <a:lnTo>
                  <a:pt x="781623" y="1069462"/>
                </a:lnTo>
                <a:lnTo>
                  <a:pt x="794896" y="1063555"/>
                </a:lnTo>
                <a:close/>
                <a:moveTo>
                  <a:pt x="2861260" y="1062023"/>
                </a:moveTo>
                <a:lnTo>
                  <a:pt x="2868613" y="1067674"/>
                </a:lnTo>
                <a:lnTo>
                  <a:pt x="2851019" y="1094124"/>
                </a:lnTo>
                <a:lnTo>
                  <a:pt x="2839202" y="1096950"/>
                </a:lnTo>
                <a:lnTo>
                  <a:pt x="2833688" y="1091300"/>
                </a:lnTo>
                <a:lnTo>
                  <a:pt x="2836576" y="1081798"/>
                </a:lnTo>
                <a:lnTo>
                  <a:pt x="2861260" y="1062023"/>
                </a:lnTo>
                <a:close/>
                <a:moveTo>
                  <a:pt x="5444316" y="1060957"/>
                </a:moveTo>
                <a:lnTo>
                  <a:pt x="5442978" y="1065184"/>
                </a:lnTo>
                <a:lnTo>
                  <a:pt x="5442712" y="1065451"/>
                </a:lnTo>
                <a:lnTo>
                  <a:pt x="5442879" y="1065862"/>
                </a:lnTo>
                <a:lnTo>
                  <a:pt x="5445577" y="1064738"/>
                </a:lnTo>
                <a:lnTo>
                  <a:pt x="5444316" y="1060957"/>
                </a:lnTo>
                <a:close/>
                <a:moveTo>
                  <a:pt x="5446948" y="1058208"/>
                </a:moveTo>
                <a:lnTo>
                  <a:pt x="5444573" y="1060147"/>
                </a:lnTo>
                <a:lnTo>
                  <a:pt x="5444398" y="1060698"/>
                </a:lnTo>
                <a:lnTo>
                  <a:pt x="5447150" y="1058447"/>
                </a:lnTo>
                <a:lnTo>
                  <a:pt x="5446948" y="1058208"/>
                </a:lnTo>
                <a:close/>
                <a:moveTo>
                  <a:pt x="5489870" y="1057748"/>
                </a:moveTo>
                <a:lnTo>
                  <a:pt x="5491500" y="1065868"/>
                </a:lnTo>
                <a:lnTo>
                  <a:pt x="5504694" y="1077235"/>
                </a:lnTo>
                <a:lnTo>
                  <a:pt x="5503335" y="1076020"/>
                </a:lnTo>
                <a:lnTo>
                  <a:pt x="5499101" y="1071763"/>
                </a:lnTo>
                <a:lnTo>
                  <a:pt x="5496985" y="1069367"/>
                </a:lnTo>
                <a:lnTo>
                  <a:pt x="5495132" y="1066708"/>
                </a:lnTo>
                <a:lnTo>
                  <a:pt x="5493545" y="1064048"/>
                </a:lnTo>
                <a:lnTo>
                  <a:pt x="5491693" y="1061386"/>
                </a:lnTo>
                <a:lnTo>
                  <a:pt x="5490105" y="1058459"/>
                </a:lnTo>
                <a:lnTo>
                  <a:pt x="5489870" y="1057748"/>
                </a:lnTo>
                <a:close/>
                <a:moveTo>
                  <a:pt x="5446379" y="1052707"/>
                </a:moveTo>
                <a:lnTo>
                  <a:pt x="5458161" y="1061329"/>
                </a:lnTo>
                <a:lnTo>
                  <a:pt x="5459195" y="1064318"/>
                </a:lnTo>
                <a:lnTo>
                  <a:pt x="5480311" y="1074770"/>
                </a:lnTo>
                <a:lnTo>
                  <a:pt x="5485541" y="1075998"/>
                </a:lnTo>
                <a:lnTo>
                  <a:pt x="5478956" y="1073398"/>
                </a:lnTo>
                <a:lnTo>
                  <a:pt x="5474978" y="1070491"/>
                </a:lnTo>
                <a:lnTo>
                  <a:pt x="5461453" y="1062832"/>
                </a:lnTo>
                <a:lnTo>
                  <a:pt x="5446379" y="1052707"/>
                </a:lnTo>
                <a:close/>
                <a:moveTo>
                  <a:pt x="5300112" y="1049291"/>
                </a:moveTo>
                <a:lnTo>
                  <a:pt x="5307262" y="1058156"/>
                </a:lnTo>
                <a:lnTo>
                  <a:pt x="5315752" y="1069009"/>
                </a:lnTo>
                <a:lnTo>
                  <a:pt x="5323711" y="1079336"/>
                </a:lnTo>
                <a:lnTo>
                  <a:pt x="5330344" y="1088339"/>
                </a:lnTo>
                <a:lnTo>
                  <a:pt x="5332997" y="1092044"/>
                </a:lnTo>
                <a:lnTo>
                  <a:pt x="5334854" y="1095750"/>
                </a:lnTo>
                <a:lnTo>
                  <a:pt x="5336181" y="1098402"/>
                </a:lnTo>
                <a:lnTo>
                  <a:pt x="5336446" y="1099462"/>
                </a:lnTo>
                <a:lnTo>
                  <a:pt x="5336446" y="1100786"/>
                </a:lnTo>
                <a:lnTo>
                  <a:pt x="5335175" y="1101632"/>
                </a:lnTo>
                <a:lnTo>
                  <a:pt x="5340157" y="1102708"/>
                </a:lnTo>
                <a:lnTo>
                  <a:pt x="5337479" y="1095201"/>
                </a:lnTo>
                <a:lnTo>
                  <a:pt x="5337479" y="1095404"/>
                </a:lnTo>
                <a:lnTo>
                  <a:pt x="5335099" y="1090899"/>
                </a:lnTo>
                <a:lnTo>
                  <a:pt x="5332455" y="1086918"/>
                </a:lnTo>
                <a:lnTo>
                  <a:pt x="5329547" y="1082677"/>
                </a:lnTo>
                <a:lnTo>
                  <a:pt x="5326374" y="1078698"/>
                </a:lnTo>
                <a:lnTo>
                  <a:pt x="5319235" y="1070210"/>
                </a:lnTo>
                <a:lnTo>
                  <a:pt x="5311568" y="1061721"/>
                </a:lnTo>
                <a:lnTo>
                  <a:pt x="5303900" y="1053500"/>
                </a:lnTo>
                <a:lnTo>
                  <a:pt x="5300112" y="1049291"/>
                </a:lnTo>
                <a:close/>
                <a:moveTo>
                  <a:pt x="5377247" y="1048060"/>
                </a:moveTo>
                <a:lnTo>
                  <a:pt x="5375552" y="1048173"/>
                </a:lnTo>
                <a:lnTo>
                  <a:pt x="5379782" y="1051908"/>
                </a:lnTo>
                <a:lnTo>
                  <a:pt x="5377667" y="1052440"/>
                </a:lnTo>
                <a:lnTo>
                  <a:pt x="5379403" y="1068616"/>
                </a:lnTo>
                <a:lnTo>
                  <a:pt x="5379444" y="1068630"/>
                </a:lnTo>
                <a:lnTo>
                  <a:pt x="5380241" y="1068630"/>
                </a:lnTo>
                <a:lnTo>
                  <a:pt x="5378380" y="1056172"/>
                </a:lnTo>
                <a:lnTo>
                  <a:pt x="5380241" y="1050868"/>
                </a:lnTo>
                <a:lnTo>
                  <a:pt x="5377247" y="1048060"/>
                </a:lnTo>
                <a:close/>
                <a:moveTo>
                  <a:pt x="2794612" y="1047722"/>
                </a:moveTo>
                <a:lnTo>
                  <a:pt x="2805114" y="1049867"/>
                </a:lnTo>
                <a:lnTo>
                  <a:pt x="2803013" y="1052264"/>
                </a:lnTo>
                <a:lnTo>
                  <a:pt x="2760480" y="1085551"/>
                </a:lnTo>
                <a:lnTo>
                  <a:pt x="2753917" y="1086083"/>
                </a:lnTo>
                <a:lnTo>
                  <a:pt x="2749978" y="1085284"/>
                </a:lnTo>
                <a:lnTo>
                  <a:pt x="2739214" y="1089014"/>
                </a:lnTo>
                <a:lnTo>
                  <a:pt x="2737113" y="1089014"/>
                </a:lnTo>
                <a:lnTo>
                  <a:pt x="2737638" y="1083421"/>
                </a:lnTo>
                <a:lnTo>
                  <a:pt x="2736851" y="1077296"/>
                </a:lnTo>
                <a:lnTo>
                  <a:pt x="2748140" y="1068508"/>
                </a:lnTo>
                <a:lnTo>
                  <a:pt x="2758117" y="1058387"/>
                </a:lnTo>
                <a:lnTo>
                  <a:pt x="2760743" y="1056790"/>
                </a:lnTo>
                <a:lnTo>
                  <a:pt x="2773345" y="1055991"/>
                </a:lnTo>
                <a:lnTo>
                  <a:pt x="2794612" y="1047722"/>
                </a:lnTo>
                <a:close/>
                <a:moveTo>
                  <a:pt x="5438645" y="1047503"/>
                </a:moveTo>
                <a:lnTo>
                  <a:pt x="5438591" y="1047665"/>
                </a:lnTo>
                <a:lnTo>
                  <a:pt x="5438641" y="1047764"/>
                </a:lnTo>
                <a:lnTo>
                  <a:pt x="5439023" y="1047956"/>
                </a:lnTo>
                <a:lnTo>
                  <a:pt x="5439493" y="1048073"/>
                </a:lnTo>
                <a:lnTo>
                  <a:pt x="5438645" y="1047503"/>
                </a:lnTo>
                <a:close/>
                <a:moveTo>
                  <a:pt x="5483662" y="1046877"/>
                </a:moveTo>
                <a:lnTo>
                  <a:pt x="5483465" y="1046975"/>
                </a:lnTo>
                <a:lnTo>
                  <a:pt x="5483465" y="1048032"/>
                </a:lnTo>
                <a:lnTo>
                  <a:pt x="5489778" y="1057472"/>
                </a:lnTo>
                <a:lnTo>
                  <a:pt x="5489047" y="1055267"/>
                </a:lnTo>
                <a:lnTo>
                  <a:pt x="5483662" y="1046877"/>
                </a:lnTo>
                <a:close/>
                <a:moveTo>
                  <a:pt x="2916238" y="1046134"/>
                </a:moveTo>
                <a:lnTo>
                  <a:pt x="2916238" y="1046399"/>
                </a:lnTo>
                <a:lnTo>
                  <a:pt x="2913307" y="1047722"/>
                </a:lnTo>
                <a:lnTo>
                  <a:pt x="2913063" y="1046928"/>
                </a:lnTo>
                <a:lnTo>
                  <a:pt x="2916238" y="1046134"/>
                </a:lnTo>
                <a:close/>
                <a:moveTo>
                  <a:pt x="2919413" y="1046134"/>
                </a:moveTo>
                <a:lnTo>
                  <a:pt x="2924176" y="1046134"/>
                </a:lnTo>
                <a:lnTo>
                  <a:pt x="2923836" y="1046531"/>
                </a:lnTo>
                <a:lnTo>
                  <a:pt x="2919413" y="1047722"/>
                </a:lnTo>
                <a:lnTo>
                  <a:pt x="2919413" y="1046134"/>
                </a:lnTo>
                <a:close/>
                <a:moveTo>
                  <a:pt x="5487505" y="1040738"/>
                </a:moveTo>
                <a:lnTo>
                  <a:pt x="5487178" y="1040901"/>
                </a:lnTo>
                <a:lnTo>
                  <a:pt x="5484943" y="1044981"/>
                </a:lnTo>
                <a:lnTo>
                  <a:pt x="5487724" y="1043006"/>
                </a:lnTo>
                <a:lnTo>
                  <a:pt x="5490363" y="1044956"/>
                </a:lnTo>
                <a:lnTo>
                  <a:pt x="5486892" y="1041828"/>
                </a:lnTo>
                <a:lnTo>
                  <a:pt x="5487688" y="1041034"/>
                </a:lnTo>
                <a:lnTo>
                  <a:pt x="5487505" y="1040738"/>
                </a:lnTo>
                <a:close/>
                <a:moveTo>
                  <a:pt x="5434867" y="1039783"/>
                </a:moveTo>
                <a:lnTo>
                  <a:pt x="5434826" y="1039844"/>
                </a:lnTo>
                <a:lnTo>
                  <a:pt x="5434932" y="1039844"/>
                </a:lnTo>
                <a:lnTo>
                  <a:pt x="5434867" y="1039783"/>
                </a:lnTo>
                <a:close/>
                <a:moveTo>
                  <a:pt x="3040200" y="1036205"/>
                </a:moveTo>
                <a:lnTo>
                  <a:pt x="3043904" y="1036205"/>
                </a:lnTo>
                <a:lnTo>
                  <a:pt x="3047607" y="1036734"/>
                </a:lnTo>
                <a:lnTo>
                  <a:pt x="3051575" y="1037264"/>
                </a:lnTo>
                <a:lnTo>
                  <a:pt x="3055278" y="1038058"/>
                </a:lnTo>
                <a:lnTo>
                  <a:pt x="3059246" y="1039381"/>
                </a:lnTo>
                <a:lnTo>
                  <a:pt x="3062949" y="1040705"/>
                </a:lnTo>
                <a:lnTo>
                  <a:pt x="3067181" y="1042558"/>
                </a:lnTo>
                <a:lnTo>
                  <a:pt x="3060304" y="1056062"/>
                </a:lnTo>
                <a:lnTo>
                  <a:pt x="3078291" y="1051827"/>
                </a:lnTo>
                <a:lnTo>
                  <a:pt x="3080671" y="1059238"/>
                </a:lnTo>
                <a:lnTo>
                  <a:pt x="3079084" y="1062680"/>
                </a:lnTo>
                <a:lnTo>
                  <a:pt x="3095220" y="1061886"/>
                </a:lnTo>
                <a:lnTo>
                  <a:pt x="3083581" y="1069564"/>
                </a:lnTo>
                <a:lnTo>
                  <a:pt x="3090723" y="1069564"/>
                </a:lnTo>
                <a:lnTo>
                  <a:pt x="3091517" y="1069829"/>
                </a:lnTo>
                <a:lnTo>
                  <a:pt x="3084904" y="1073005"/>
                </a:lnTo>
                <a:lnTo>
                  <a:pt x="3097336" y="1080417"/>
                </a:lnTo>
                <a:lnTo>
                  <a:pt x="3120613" y="1080417"/>
                </a:lnTo>
                <a:lnTo>
                  <a:pt x="3121142" y="1080417"/>
                </a:lnTo>
                <a:lnTo>
                  <a:pt x="3121407" y="1080417"/>
                </a:lnTo>
                <a:lnTo>
                  <a:pt x="3121671" y="1080417"/>
                </a:lnTo>
                <a:lnTo>
                  <a:pt x="3131459" y="1079623"/>
                </a:lnTo>
                <a:lnTo>
                  <a:pt x="3133839" y="1086242"/>
                </a:lnTo>
                <a:lnTo>
                  <a:pt x="3150239" y="1075388"/>
                </a:lnTo>
                <a:lnTo>
                  <a:pt x="3137807" y="1120922"/>
                </a:lnTo>
                <a:lnTo>
                  <a:pt x="3132781" y="1123568"/>
                </a:lnTo>
                <a:lnTo>
                  <a:pt x="3127491" y="1125422"/>
                </a:lnTo>
                <a:lnTo>
                  <a:pt x="3122201" y="1127010"/>
                </a:lnTo>
                <a:lnTo>
                  <a:pt x="3120084" y="1127539"/>
                </a:lnTo>
                <a:lnTo>
                  <a:pt x="3116117" y="1127539"/>
                </a:lnTo>
                <a:lnTo>
                  <a:pt x="3106330" y="1128334"/>
                </a:lnTo>
                <a:lnTo>
                  <a:pt x="3100775" y="1128334"/>
                </a:lnTo>
                <a:lnTo>
                  <a:pt x="3094955" y="1128334"/>
                </a:lnTo>
                <a:lnTo>
                  <a:pt x="3100510" y="1128863"/>
                </a:lnTo>
                <a:lnTo>
                  <a:pt x="3106065" y="1129128"/>
                </a:lnTo>
                <a:lnTo>
                  <a:pt x="3111620" y="1128863"/>
                </a:lnTo>
                <a:lnTo>
                  <a:pt x="3116910" y="1128334"/>
                </a:lnTo>
                <a:lnTo>
                  <a:pt x="3120084" y="1127539"/>
                </a:lnTo>
                <a:lnTo>
                  <a:pt x="3124052" y="1127539"/>
                </a:lnTo>
                <a:lnTo>
                  <a:pt x="3127226" y="1127539"/>
                </a:lnTo>
                <a:lnTo>
                  <a:pt x="3130136" y="1128334"/>
                </a:lnTo>
                <a:lnTo>
                  <a:pt x="3132252" y="1129393"/>
                </a:lnTo>
                <a:lnTo>
                  <a:pt x="3133310" y="1129923"/>
                </a:lnTo>
                <a:lnTo>
                  <a:pt x="3133839" y="1130981"/>
                </a:lnTo>
                <a:lnTo>
                  <a:pt x="3134633" y="1131776"/>
                </a:lnTo>
                <a:lnTo>
                  <a:pt x="3135162" y="1132834"/>
                </a:lnTo>
                <a:lnTo>
                  <a:pt x="3135426" y="1134158"/>
                </a:lnTo>
                <a:lnTo>
                  <a:pt x="3135691" y="1135481"/>
                </a:lnTo>
                <a:lnTo>
                  <a:pt x="3135691" y="1139188"/>
                </a:lnTo>
                <a:lnTo>
                  <a:pt x="3135162" y="1143159"/>
                </a:lnTo>
                <a:lnTo>
                  <a:pt x="3133575" y="1148453"/>
                </a:lnTo>
                <a:lnTo>
                  <a:pt x="3131459" y="1154543"/>
                </a:lnTo>
                <a:lnTo>
                  <a:pt x="3134897" y="1153749"/>
                </a:lnTo>
                <a:lnTo>
                  <a:pt x="3135162" y="1153749"/>
                </a:lnTo>
                <a:lnTo>
                  <a:pt x="3138336" y="1153483"/>
                </a:lnTo>
                <a:lnTo>
                  <a:pt x="3142039" y="1154013"/>
                </a:lnTo>
                <a:lnTo>
                  <a:pt x="3142039" y="1157719"/>
                </a:lnTo>
                <a:lnTo>
                  <a:pt x="3135691" y="1159836"/>
                </a:lnTo>
                <a:lnTo>
                  <a:pt x="3127491" y="1180222"/>
                </a:lnTo>
                <a:lnTo>
                  <a:pt x="3125375" y="1172809"/>
                </a:lnTo>
                <a:lnTo>
                  <a:pt x="3121936" y="1173338"/>
                </a:lnTo>
                <a:lnTo>
                  <a:pt x="3121407" y="1175192"/>
                </a:lnTo>
                <a:lnTo>
                  <a:pt x="3120349" y="1177045"/>
                </a:lnTo>
                <a:lnTo>
                  <a:pt x="3119026" y="1178368"/>
                </a:lnTo>
                <a:lnTo>
                  <a:pt x="3117439" y="1179692"/>
                </a:lnTo>
                <a:lnTo>
                  <a:pt x="3114265" y="1182075"/>
                </a:lnTo>
                <a:lnTo>
                  <a:pt x="3111355" y="1183927"/>
                </a:lnTo>
                <a:lnTo>
                  <a:pt x="3109504" y="1185251"/>
                </a:lnTo>
                <a:lnTo>
                  <a:pt x="3109504" y="1185517"/>
                </a:lnTo>
                <a:lnTo>
                  <a:pt x="3109768" y="1185781"/>
                </a:lnTo>
                <a:lnTo>
                  <a:pt x="3112942" y="1185781"/>
                </a:lnTo>
                <a:lnTo>
                  <a:pt x="3119291" y="1185251"/>
                </a:lnTo>
                <a:lnTo>
                  <a:pt x="3117175" y="1189752"/>
                </a:lnTo>
                <a:lnTo>
                  <a:pt x="3121671" y="1186310"/>
                </a:lnTo>
                <a:lnTo>
                  <a:pt x="3126697" y="1183134"/>
                </a:lnTo>
                <a:lnTo>
                  <a:pt x="3131194" y="1180222"/>
                </a:lnTo>
                <a:lnTo>
                  <a:pt x="3136220" y="1177574"/>
                </a:lnTo>
                <a:lnTo>
                  <a:pt x="3141510" y="1175192"/>
                </a:lnTo>
                <a:lnTo>
                  <a:pt x="3146801" y="1173338"/>
                </a:lnTo>
                <a:lnTo>
                  <a:pt x="3152355" y="1171750"/>
                </a:lnTo>
                <a:lnTo>
                  <a:pt x="3157910" y="1170426"/>
                </a:lnTo>
                <a:lnTo>
                  <a:pt x="3166109" y="1199542"/>
                </a:lnTo>
                <a:lnTo>
                  <a:pt x="3166088" y="1199571"/>
                </a:lnTo>
                <a:lnTo>
                  <a:pt x="3161878" y="1204048"/>
                </a:lnTo>
                <a:lnTo>
                  <a:pt x="3156852" y="1208284"/>
                </a:lnTo>
                <a:lnTo>
                  <a:pt x="3152091" y="1212255"/>
                </a:lnTo>
                <a:lnTo>
                  <a:pt x="3146801" y="1215960"/>
                </a:lnTo>
                <a:lnTo>
                  <a:pt x="3142365" y="1218625"/>
                </a:lnTo>
                <a:lnTo>
                  <a:pt x="3124846" y="1228138"/>
                </a:lnTo>
                <a:lnTo>
                  <a:pt x="3130665" y="1225490"/>
                </a:lnTo>
                <a:lnTo>
                  <a:pt x="3136220" y="1222579"/>
                </a:lnTo>
                <a:lnTo>
                  <a:pt x="3141510" y="1219137"/>
                </a:lnTo>
                <a:lnTo>
                  <a:pt x="3142365" y="1218625"/>
                </a:lnTo>
                <a:lnTo>
                  <a:pt x="3158968" y="1209607"/>
                </a:lnTo>
                <a:lnTo>
                  <a:pt x="3166088" y="1199571"/>
                </a:lnTo>
                <a:lnTo>
                  <a:pt x="3166110" y="1199547"/>
                </a:lnTo>
                <a:lnTo>
                  <a:pt x="3166109" y="1199542"/>
                </a:lnTo>
                <a:lnTo>
                  <a:pt x="3177749" y="1183134"/>
                </a:lnTo>
                <a:lnTo>
                  <a:pt x="3180923" y="1183927"/>
                </a:lnTo>
                <a:lnTo>
                  <a:pt x="3181452" y="1187104"/>
                </a:lnTo>
                <a:lnTo>
                  <a:pt x="3181452" y="1190281"/>
                </a:lnTo>
                <a:lnTo>
                  <a:pt x="3180923" y="1192929"/>
                </a:lnTo>
                <a:lnTo>
                  <a:pt x="3179865" y="1195576"/>
                </a:lnTo>
                <a:lnTo>
                  <a:pt x="3178543" y="1197694"/>
                </a:lnTo>
                <a:lnTo>
                  <a:pt x="3176691" y="1200076"/>
                </a:lnTo>
                <a:lnTo>
                  <a:pt x="3175633" y="1201019"/>
                </a:lnTo>
                <a:lnTo>
                  <a:pt x="3173781" y="1202460"/>
                </a:lnTo>
                <a:lnTo>
                  <a:pt x="3171401" y="1204048"/>
                </a:lnTo>
                <a:lnTo>
                  <a:pt x="3174310" y="1202195"/>
                </a:lnTo>
                <a:lnTo>
                  <a:pt x="3175633" y="1201019"/>
                </a:lnTo>
                <a:lnTo>
                  <a:pt x="3176162" y="1200606"/>
                </a:lnTo>
                <a:lnTo>
                  <a:pt x="3178278" y="1199018"/>
                </a:lnTo>
                <a:lnTo>
                  <a:pt x="3179865" y="1196635"/>
                </a:lnTo>
                <a:lnTo>
                  <a:pt x="3181452" y="1194517"/>
                </a:lnTo>
                <a:lnTo>
                  <a:pt x="3183039" y="1191870"/>
                </a:lnTo>
                <a:lnTo>
                  <a:pt x="3184097" y="1189222"/>
                </a:lnTo>
                <a:lnTo>
                  <a:pt x="3184891" y="1186310"/>
                </a:lnTo>
                <a:lnTo>
                  <a:pt x="3185949" y="1189487"/>
                </a:lnTo>
                <a:lnTo>
                  <a:pt x="3186478" y="1192399"/>
                </a:lnTo>
                <a:lnTo>
                  <a:pt x="3186743" y="1195841"/>
                </a:lnTo>
                <a:lnTo>
                  <a:pt x="3186743" y="1199018"/>
                </a:lnTo>
                <a:lnTo>
                  <a:pt x="3186214" y="1201930"/>
                </a:lnTo>
                <a:lnTo>
                  <a:pt x="3185156" y="1205107"/>
                </a:lnTo>
                <a:lnTo>
                  <a:pt x="3184097" y="1208019"/>
                </a:lnTo>
                <a:lnTo>
                  <a:pt x="3182510" y="1211196"/>
                </a:lnTo>
                <a:lnTo>
                  <a:pt x="3184626" y="1207755"/>
                </a:lnTo>
                <a:lnTo>
                  <a:pt x="3187536" y="1203253"/>
                </a:lnTo>
                <a:lnTo>
                  <a:pt x="3191239" y="1198224"/>
                </a:lnTo>
                <a:lnTo>
                  <a:pt x="3195207" y="1192399"/>
                </a:lnTo>
                <a:lnTo>
                  <a:pt x="3199968" y="1186840"/>
                </a:lnTo>
                <a:lnTo>
                  <a:pt x="3204994" y="1181016"/>
                </a:lnTo>
                <a:lnTo>
                  <a:pt x="3210285" y="1175721"/>
                </a:lnTo>
                <a:lnTo>
                  <a:pt x="3215046" y="1171220"/>
                </a:lnTo>
                <a:lnTo>
                  <a:pt x="3220336" y="1166984"/>
                </a:lnTo>
                <a:lnTo>
                  <a:pt x="3222981" y="1165397"/>
                </a:lnTo>
                <a:lnTo>
                  <a:pt x="3225362" y="1164073"/>
                </a:lnTo>
                <a:lnTo>
                  <a:pt x="3227743" y="1163278"/>
                </a:lnTo>
                <a:lnTo>
                  <a:pt x="3230123" y="1162220"/>
                </a:lnTo>
                <a:lnTo>
                  <a:pt x="3232239" y="1161955"/>
                </a:lnTo>
                <a:lnTo>
                  <a:pt x="3234356" y="1162220"/>
                </a:lnTo>
                <a:lnTo>
                  <a:pt x="3235943" y="1162484"/>
                </a:lnTo>
                <a:lnTo>
                  <a:pt x="3237794" y="1163808"/>
                </a:lnTo>
                <a:lnTo>
                  <a:pt x="3239117" y="1165131"/>
                </a:lnTo>
                <a:lnTo>
                  <a:pt x="3240439" y="1167249"/>
                </a:lnTo>
                <a:lnTo>
                  <a:pt x="3241498" y="1169897"/>
                </a:lnTo>
                <a:lnTo>
                  <a:pt x="3242027" y="1172809"/>
                </a:lnTo>
                <a:lnTo>
                  <a:pt x="3242820" y="1176780"/>
                </a:lnTo>
                <a:lnTo>
                  <a:pt x="3243085" y="1181280"/>
                </a:lnTo>
                <a:lnTo>
                  <a:pt x="3244143" y="1160631"/>
                </a:lnTo>
                <a:lnTo>
                  <a:pt x="3253930" y="1156131"/>
                </a:lnTo>
                <a:lnTo>
                  <a:pt x="3249962" y="1153749"/>
                </a:lnTo>
                <a:lnTo>
                  <a:pt x="3251549" y="1152425"/>
                </a:lnTo>
                <a:lnTo>
                  <a:pt x="3253401" y="1151101"/>
                </a:lnTo>
                <a:lnTo>
                  <a:pt x="3257369" y="1148718"/>
                </a:lnTo>
                <a:lnTo>
                  <a:pt x="3265040" y="1145542"/>
                </a:lnTo>
                <a:lnTo>
                  <a:pt x="3266627" y="1145012"/>
                </a:lnTo>
                <a:lnTo>
                  <a:pt x="3267420" y="1144483"/>
                </a:lnTo>
                <a:lnTo>
                  <a:pt x="3267685" y="1143687"/>
                </a:lnTo>
                <a:lnTo>
                  <a:pt x="3267420" y="1143159"/>
                </a:lnTo>
                <a:lnTo>
                  <a:pt x="3266098" y="1142894"/>
                </a:lnTo>
                <a:lnTo>
                  <a:pt x="3264511" y="1142364"/>
                </a:lnTo>
                <a:lnTo>
                  <a:pt x="3258162" y="1141041"/>
                </a:lnTo>
                <a:lnTo>
                  <a:pt x="3259220" y="1137600"/>
                </a:lnTo>
                <a:lnTo>
                  <a:pt x="3262394" y="1138129"/>
                </a:lnTo>
                <a:lnTo>
                  <a:pt x="3264775" y="1136011"/>
                </a:lnTo>
                <a:lnTo>
                  <a:pt x="3265040" y="1131776"/>
                </a:lnTo>
                <a:lnTo>
                  <a:pt x="3268214" y="1131246"/>
                </a:lnTo>
                <a:lnTo>
                  <a:pt x="3265304" y="1124892"/>
                </a:lnTo>
                <a:lnTo>
                  <a:pt x="3281175" y="1127010"/>
                </a:lnTo>
                <a:lnTo>
                  <a:pt x="3270065" y="1120391"/>
                </a:lnTo>
                <a:lnTo>
                  <a:pt x="3284878" y="1109009"/>
                </a:lnTo>
                <a:lnTo>
                  <a:pt x="3280117" y="1107420"/>
                </a:lnTo>
                <a:lnTo>
                  <a:pt x="3296782" y="1080417"/>
                </a:lnTo>
                <a:lnTo>
                  <a:pt x="3298633" y="1082800"/>
                </a:lnTo>
                <a:lnTo>
                  <a:pt x="3295723" y="1084653"/>
                </a:lnTo>
                <a:lnTo>
                  <a:pt x="3302601" y="1084123"/>
                </a:lnTo>
                <a:lnTo>
                  <a:pt x="3291491" y="1096830"/>
                </a:lnTo>
                <a:lnTo>
                  <a:pt x="3302601" y="1093124"/>
                </a:lnTo>
                <a:lnTo>
                  <a:pt x="3300749" y="1099479"/>
                </a:lnTo>
                <a:lnTo>
                  <a:pt x="3311065" y="1093124"/>
                </a:lnTo>
                <a:lnTo>
                  <a:pt x="3311859" y="1093124"/>
                </a:lnTo>
                <a:lnTo>
                  <a:pt x="3311424" y="1104428"/>
                </a:lnTo>
                <a:lnTo>
                  <a:pt x="3314556" y="1100122"/>
                </a:lnTo>
                <a:lnTo>
                  <a:pt x="3316288" y="1102607"/>
                </a:lnTo>
                <a:lnTo>
                  <a:pt x="3311380" y="1105594"/>
                </a:lnTo>
                <a:lnTo>
                  <a:pt x="3311330" y="1106890"/>
                </a:lnTo>
                <a:lnTo>
                  <a:pt x="3314504" y="1107156"/>
                </a:lnTo>
                <a:lnTo>
                  <a:pt x="3313182" y="1111391"/>
                </a:lnTo>
                <a:lnTo>
                  <a:pt x="3316091" y="1109803"/>
                </a:lnTo>
                <a:lnTo>
                  <a:pt x="3317414" y="1112450"/>
                </a:lnTo>
                <a:lnTo>
                  <a:pt x="3321117" y="1111921"/>
                </a:lnTo>
                <a:lnTo>
                  <a:pt x="3322704" y="1114038"/>
                </a:lnTo>
                <a:lnTo>
                  <a:pt x="3316620" y="1119333"/>
                </a:lnTo>
                <a:lnTo>
                  <a:pt x="3321911" y="1123833"/>
                </a:lnTo>
                <a:lnTo>
                  <a:pt x="3327730" y="1119862"/>
                </a:lnTo>
                <a:lnTo>
                  <a:pt x="3327995" y="1123833"/>
                </a:lnTo>
                <a:lnTo>
                  <a:pt x="3325085" y="1126481"/>
                </a:lnTo>
                <a:lnTo>
                  <a:pt x="3331962" y="1122510"/>
                </a:lnTo>
                <a:lnTo>
                  <a:pt x="3330904" y="1123833"/>
                </a:lnTo>
                <a:lnTo>
                  <a:pt x="3330111" y="1125422"/>
                </a:lnTo>
                <a:lnTo>
                  <a:pt x="3327730" y="1127539"/>
                </a:lnTo>
                <a:lnTo>
                  <a:pt x="3325349" y="1129393"/>
                </a:lnTo>
                <a:lnTo>
                  <a:pt x="3322704" y="1131246"/>
                </a:lnTo>
                <a:lnTo>
                  <a:pt x="3320588" y="1132834"/>
                </a:lnTo>
                <a:lnTo>
                  <a:pt x="3318472" y="1134423"/>
                </a:lnTo>
                <a:lnTo>
                  <a:pt x="3317414" y="1135217"/>
                </a:lnTo>
                <a:lnTo>
                  <a:pt x="3316885" y="1136276"/>
                </a:lnTo>
                <a:lnTo>
                  <a:pt x="3316620" y="1137070"/>
                </a:lnTo>
                <a:lnTo>
                  <a:pt x="3316620" y="1137864"/>
                </a:lnTo>
                <a:lnTo>
                  <a:pt x="3319530" y="1135481"/>
                </a:lnTo>
                <a:lnTo>
                  <a:pt x="3322969" y="1132834"/>
                </a:lnTo>
                <a:lnTo>
                  <a:pt x="3327201" y="1130716"/>
                </a:lnTo>
                <a:lnTo>
                  <a:pt x="3330904" y="1128863"/>
                </a:lnTo>
                <a:lnTo>
                  <a:pt x="3332756" y="1128334"/>
                </a:lnTo>
                <a:lnTo>
                  <a:pt x="3334343" y="1128334"/>
                </a:lnTo>
                <a:lnTo>
                  <a:pt x="3335401" y="1128334"/>
                </a:lnTo>
                <a:lnTo>
                  <a:pt x="3336195" y="1128599"/>
                </a:lnTo>
                <a:lnTo>
                  <a:pt x="3336988" y="1129393"/>
                </a:lnTo>
                <a:lnTo>
                  <a:pt x="3336988" y="1130981"/>
                </a:lnTo>
                <a:lnTo>
                  <a:pt x="3336459" y="1132569"/>
                </a:lnTo>
                <a:lnTo>
                  <a:pt x="3335401" y="1135217"/>
                </a:lnTo>
                <a:lnTo>
                  <a:pt x="3337253" y="1137864"/>
                </a:lnTo>
                <a:lnTo>
                  <a:pt x="3334607" y="1141570"/>
                </a:lnTo>
                <a:lnTo>
                  <a:pt x="3344130" y="1139453"/>
                </a:lnTo>
                <a:lnTo>
                  <a:pt x="3345453" y="1142100"/>
                </a:lnTo>
                <a:lnTo>
                  <a:pt x="3345717" y="1144748"/>
                </a:lnTo>
                <a:lnTo>
                  <a:pt x="3345453" y="1147130"/>
                </a:lnTo>
                <a:lnTo>
                  <a:pt x="3344924" y="1148983"/>
                </a:lnTo>
                <a:lnTo>
                  <a:pt x="3343866" y="1151101"/>
                </a:lnTo>
                <a:lnTo>
                  <a:pt x="3342543" y="1153219"/>
                </a:lnTo>
                <a:lnTo>
                  <a:pt x="3340691" y="1155072"/>
                </a:lnTo>
                <a:lnTo>
                  <a:pt x="3338840" y="1156396"/>
                </a:lnTo>
                <a:lnTo>
                  <a:pt x="3335401" y="1159043"/>
                </a:lnTo>
                <a:lnTo>
                  <a:pt x="3332227" y="1160896"/>
                </a:lnTo>
                <a:lnTo>
                  <a:pt x="3330111" y="1161690"/>
                </a:lnTo>
                <a:lnTo>
                  <a:pt x="3329582" y="1161955"/>
                </a:lnTo>
                <a:lnTo>
                  <a:pt x="3329846" y="1161955"/>
                </a:lnTo>
                <a:lnTo>
                  <a:pt x="3327201" y="1164867"/>
                </a:lnTo>
                <a:lnTo>
                  <a:pt x="3337782" y="1159572"/>
                </a:lnTo>
                <a:lnTo>
                  <a:pt x="3345453" y="1156131"/>
                </a:lnTo>
                <a:lnTo>
                  <a:pt x="3350743" y="1154013"/>
                </a:lnTo>
                <a:lnTo>
                  <a:pt x="3352330" y="1153483"/>
                </a:lnTo>
                <a:lnTo>
                  <a:pt x="3353653" y="1153483"/>
                </a:lnTo>
                <a:lnTo>
                  <a:pt x="3354182" y="1153749"/>
                </a:lnTo>
                <a:lnTo>
                  <a:pt x="3354446" y="1154278"/>
                </a:lnTo>
                <a:lnTo>
                  <a:pt x="3354182" y="1155602"/>
                </a:lnTo>
                <a:lnTo>
                  <a:pt x="3353653" y="1156925"/>
                </a:lnTo>
                <a:lnTo>
                  <a:pt x="3351272" y="1160896"/>
                </a:lnTo>
                <a:lnTo>
                  <a:pt x="3347569" y="1166191"/>
                </a:lnTo>
                <a:lnTo>
                  <a:pt x="3349949" y="1169102"/>
                </a:lnTo>
                <a:lnTo>
                  <a:pt x="3331962" y="1181545"/>
                </a:lnTo>
                <a:lnTo>
                  <a:pt x="3358678" y="1168838"/>
                </a:lnTo>
                <a:lnTo>
                  <a:pt x="3358414" y="1172015"/>
                </a:lnTo>
                <a:lnTo>
                  <a:pt x="3361324" y="1172015"/>
                </a:lnTo>
                <a:lnTo>
                  <a:pt x="3362911" y="1174927"/>
                </a:lnTo>
                <a:lnTo>
                  <a:pt x="3354711" y="1178633"/>
                </a:lnTo>
                <a:lnTo>
                  <a:pt x="3368466" y="1175721"/>
                </a:lnTo>
                <a:lnTo>
                  <a:pt x="3371410" y="1182598"/>
                </a:lnTo>
                <a:lnTo>
                  <a:pt x="3373565" y="1179491"/>
                </a:lnTo>
                <a:lnTo>
                  <a:pt x="3376613" y="1180051"/>
                </a:lnTo>
                <a:lnTo>
                  <a:pt x="3376359" y="1180612"/>
                </a:lnTo>
                <a:lnTo>
                  <a:pt x="3371741" y="1183370"/>
                </a:lnTo>
                <a:lnTo>
                  <a:pt x="3374020" y="1188693"/>
                </a:lnTo>
                <a:lnTo>
                  <a:pt x="3357356" y="1200606"/>
                </a:lnTo>
                <a:lnTo>
                  <a:pt x="3357091" y="1200606"/>
                </a:lnTo>
                <a:lnTo>
                  <a:pt x="3374549" y="1202989"/>
                </a:lnTo>
                <a:lnTo>
                  <a:pt x="3376401" y="1206431"/>
                </a:lnTo>
                <a:lnTo>
                  <a:pt x="3375343" y="1209872"/>
                </a:lnTo>
                <a:lnTo>
                  <a:pt x="3378517" y="1209607"/>
                </a:lnTo>
                <a:lnTo>
                  <a:pt x="3381427" y="1209607"/>
                </a:lnTo>
                <a:lnTo>
                  <a:pt x="3384072" y="1209872"/>
                </a:lnTo>
                <a:lnTo>
                  <a:pt x="3386453" y="1210931"/>
                </a:lnTo>
                <a:lnTo>
                  <a:pt x="3388569" y="1212255"/>
                </a:lnTo>
                <a:lnTo>
                  <a:pt x="3389891" y="1214108"/>
                </a:lnTo>
                <a:lnTo>
                  <a:pt x="3391479" y="1216491"/>
                </a:lnTo>
                <a:lnTo>
                  <a:pt x="3392537" y="1219137"/>
                </a:lnTo>
                <a:lnTo>
                  <a:pt x="3391214" y="1219402"/>
                </a:lnTo>
                <a:lnTo>
                  <a:pt x="3389627" y="1220461"/>
                </a:lnTo>
                <a:lnTo>
                  <a:pt x="3385924" y="1223108"/>
                </a:lnTo>
                <a:lnTo>
                  <a:pt x="3381691" y="1226549"/>
                </a:lnTo>
                <a:lnTo>
                  <a:pt x="3378253" y="1229990"/>
                </a:lnTo>
                <a:lnTo>
                  <a:pt x="3375343" y="1233432"/>
                </a:lnTo>
                <a:lnTo>
                  <a:pt x="3374549" y="1234490"/>
                </a:lnTo>
                <a:lnTo>
                  <a:pt x="3374020" y="1235285"/>
                </a:lnTo>
                <a:lnTo>
                  <a:pt x="3374020" y="1236079"/>
                </a:lnTo>
                <a:lnTo>
                  <a:pt x="3374814" y="1236079"/>
                </a:lnTo>
                <a:lnTo>
                  <a:pt x="3375872" y="1235285"/>
                </a:lnTo>
                <a:lnTo>
                  <a:pt x="3377724" y="1234226"/>
                </a:lnTo>
                <a:lnTo>
                  <a:pt x="3375872" y="1237137"/>
                </a:lnTo>
                <a:lnTo>
                  <a:pt x="3356827" y="1236079"/>
                </a:lnTo>
                <a:lnTo>
                  <a:pt x="3366614" y="1231049"/>
                </a:lnTo>
                <a:lnTo>
                  <a:pt x="3353124" y="1235020"/>
                </a:lnTo>
                <a:lnTo>
                  <a:pt x="3367937" y="1240314"/>
                </a:lnTo>
                <a:lnTo>
                  <a:pt x="3361324" y="1241902"/>
                </a:lnTo>
                <a:lnTo>
                  <a:pt x="3377988" y="1240579"/>
                </a:lnTo>
                <a:lnTo>
                  <a:pt x="3365291" y="1249049"/>
                </a:lnTo>
                <a:lnTo>
                  <a:pt x="3378253" y="1253285"/>
                </a:lnTo>
                <a:lnTo>
                  <a:pt x="3374549" y="1254079"/>
                </a:lnTo>
                <a:lnTo>
                  <a:pt x="3377988" y="1254608"/>
                </a:lnTo>
                <a:lnTo>
                  <a:pt x="3366614" y="1256197"/>
                </a:lnTo>
                <a:lnTo>
                  <a:pt x="3368201" y="1256991"/>
                </a:lnTo>
                <a:lnTo>
                  <a:pt x="3370317" y="1257256"/>
                </a:lnTo>
                <a:lnTo>
                  <a:pt x="3372433" y="1257785"/>
                </a:lnTo>
                <a:lnTo>
                  <a:pt x="3374549" y="1257256"/>
                </a:lnTo>
                <a:lnTo>
                  <a:pt x="3378253" y="1256991"/>
                </a:lnTo>
                <a:lnTo>
                  <a:pt x="3381691" y="1256462"/>
                </a:lnTo>
                <a:lnTo>
                  <a:pt x="3383279" y="1256197"/>
                </a:lnTo>
                <a:lnTo>
                  <a:pt x="3384337" y="1256197"/>
                </a:lnTo>
                <a:lnTo>
                  <a:pt x="3385659" y="1256462"/>
                </a:lnTo>
                <a:lnTo>
                  <a:pt x="3386453" y="1256991"/>
                </a:lnTo>
                <a:lnTo>
                  <a:pt x="3386982" y="1258314"/>
                </a:lnTo>
                <a:lnTo>
                  <a:pt x="3387246" y="1259638"/>
                </a:lnTo>
                <a:lnTo>
                  <a:pt x="3387246" y="1261490"/>
                </a:lnTo>
                <a:lnTo>
                  <a:pt x="3386982" y="1264138"/>
                </a:lnTo>
                <a:lnTo>
                  <a:pt x="3396769" y="1266521"/>
                </a:lnTo>
                <a:lnTo>
                  <a:pt x="3394653" y="1270756"/>
                </a:lnTo>
                <a:lnTo>
                  <a:pt x="3405233" y="1270226"/>
                </a:lnTo>
                <a:lnTo>
                  <a:pt x="3406027" y="1270226"/>
                </a:lnTo>
                <a:lnTo>
                  <a:pt x="3407350" y="1273934"/>
                </a:lnTo>
                <a:lnTo>
                  <a:pt x="3404704" y="1275786"/>
                </a:lnTo>
                <a:lnTo>
                  <a:pt x="3413962" y="1272875"/>
                </a:lnTo>
                <a:lnTo>
                  <a:pt x="3413169" y="1279493"/>
                </a:lnTo>
                <a:lnTo>
                  <a:pt x="3417930" y="1271815"/>
                </a:lnTo>
                <a:lnTo>
                  <a:pt x="3421898" y="1271551"/>
                </a:lnTo>
                <a:lnTo>
                  <a:pt x="3419253" y="1277375"/>
                </a:lnTo>
                <a:lnTo>
                  <a:pt x="3420840" y="1287435"/>
                </a:lnTo>
                <a:lnTo>
                  <a:pt x="3423221" y="1285583"/>
                </a:lnTo>
                <a:lnTo>
                  <a:pt x="3426395" y="1286112"/>
                </a:lnTo>
                <a:lnTo>
                  <a:pt x="3425072" y="1289289"/>
                </a:lnTo>
                <a:lnTo>
                  <a:pt x="3347040" y="1303319"/>
                </a:lnTo>
                <a:lnTo>
                  <a:pt x="3269007" y="1317350"/>
                </a:lnTo>
                <a:lnTo>
                  <a:pt x="3191239" y="1330852"/>
                </a:lnTo>
                <a:lnTo>
                  <a:pt x="3112942" y="1343295"/>
                </a:lnTo>
                <a:lnTo>
                  <a:pt x="3034645" y="1355738"/>
                </a:lnTo>
                <a:lnTo>
                  <a:pt x="2956084" y="1367385"/>
                </a:lnTo>
                <a:lnTo>
                  <a:pt x="2877787" y="1378767"/>
                </a:lnTo>
                <a:lnTo>
                  <a:pt x="2799226" y="1389357"/>
                </a:lnTo>
                <a:lnTo>
                  <a:pt x="2811658" y="1380622"/>
                </a:lnTo>
                <a:lnTo>
                  <a:pt x="2814832" y="1378237"/>
                </a:lnTo>
                <a:lnTo>
                  <a:pt x="2818006" y="1375063"/>
                </a:lnTo>
                <a:lnTo>
                  <a:pt x="2821710" y="1371886"/>
                </a:lnTo>
                <a:lnTo>
                  <a:pt x="2825148" y="1367650"/>
                </a:lnTo>
                <a:lnTo>
                  <a:pt x="2828851" y="1363680"/>
                </a:lnTo>
                <a:lnTo>
                  <a:pt x="2832819" y="1358914"/>
                </a:lnTo>
                <a:lnTo>
                  <a:pt x="2836258" y="1354149"/>
                </a:lnTo>
                <a:lnTo>
                  <a:pt x="2839961" y="1348854"/>
                </a:lnTo>
                <a:lnTo>
                  <a:pt x="2843929" y="1343560"/>
                </a:lnTo>
                <a:lnTo>
                  <a:pt x="2847368" y="1338000"/>
                </a:lnTo>
                <a:lnTo>
                  <a:pt x="2850806" y="1332176"/>
                </a:lnTo>
                <a:lnTo>
                  <a:pt x="2854245" y="1326351"/>
                </a:lnTo>
                <a:lnTo>
                  <a:pt x="2857419" y="1320527"/>
                </a:lnTo>
                <a:lnTo>
                  <a:pt x="2860329" y="1314703"/>
                </a:lnTo>
                <a:lnTo>
                  <a:pt x="2862710" y="1308349"/>
                </a:lnTo>
                <a:lnTo>
                  <a:pt x="2865090" y="1302260"/>
                </a:lnTo>
                <a:lnTo>
                  <a:pt x="2866942" y="1296436"/>
                </a:lnTo>
                <a:lnTo>
                  <a:pt x="2868529" y="1290347"/>
                </a:lnTo>
                <a:lnTo>
                  <a:pt x="2869587" y="1284788"/>
                </a:lnTo>
                <a:lnTo>
                  <a:pt x="2870381" y="1278699"/>
                </a:lnTo>
                <a:lnTo>
                  <a:pt x="2870645" y="1273140"/>
                </a:lnTo>
                <a:lnTo>
                  <a:pt x="2870381" y="1267844"/>
                </a:lnTo>
                <a:lnTo>
                  <a:pt x="2869323" y="1263079"/>
                </a:lnTo>
                <a:lnTo>
                  <a:pt x="2868000" y="1258049"/>
                </a:lnTo>
                <a:lnTo>
                  <a:pt x="2866677" y="1255931"/>
                </a:lnTo>
                <a:lnTo>
                  <a:pt x="2865884" y="1253549"/>
                </a:lnTo>
                <a:lnTo>
                  <a:pt x="2864297" y="1251432"/>
                </a:lnTo>
                <a:lnTo>
                  <a:pt x="2862974" y="1249579"/>
                </a:lnTo>
                <a:lnTo>
                  <a:pt x="2861122" y="1247461"/>
                </a:lnTo>
                <a:lnTo>
                  <a:pt x="2859535" y="1245608"/>
                </a:lnTo>
                <a:lnTo>
                  <a:pt x="2857419" y="1243755"/>
                </a:lnTo>
                <a:lnTo>
                  <a:pt x="2855039" y="1242431"/>
                </a:lnTo>
                <a:lnTo>
                  <a:pt x="2852658" y="1240843"/>
                </a:lnTo>
                <a:lnTo>
                  <a:pt x="2850013" y="1239520"/>
                </a:lnTo>
                <a:lnTo>
                  <a:pt x="2847368" y="1237931"/>
                </a:lnTo>
                <a:lnTo>
                  <a:pt x="2844193" y="1236873"/>
                </a:lnTo>
                <a:lnTo>
                  <a:pt x="2841019" y="1236079"/>
                </a:lnTo>
                <a:lnTo>
                  <a:pt x="2837316" y="1235020"/>
                </a:lnTo>
                <a:lnTo>
                  <a:pt x="2833877" y="1234226"/>
                </a:lnTo>
                <a:lnTo>
                  <a:pt x="2829910" y="1233697"/>
                </a:lnTo>
                <a:lnTo>
                  <a:pt x="2831232" y="1231314"/>
                </a:lnTo>
                <a:lnTo>
                  <a:pt x="2833084" y="1228667"/>
                </a:lnTo>
                <a:lnTo>
                  <a:pt x="2837316" y="1222579"/>
                </a:lnTo>
                <a:lnTo>
                  <a:pt x="2843135" y="1215960"/>
                </a:lnTo>
                <a:lnTo>
                  <a:pt x="2848955" y="1209607"/>
                </a:lnTo>
                <a:lnTo>
                  <a:pt x="2854510" y="1203253"/>
                </a:lnTo>
                <a:lnTo>
                  <a:pt x="2859800" y="1198224"/>
                </a:lnTo>
                <a:lnTo>
                  <a:pt x="2866413" y="1191605"/>
                </a:lnTo>
                <a:lnTo>
                  <a:pt x="2873290" y="1178103"/>
                </a:lnTo>
                <a:lnTo>
                  <a:pt x="2881226" y="1178103"/>
                </a:lnTo>
                <a:lnTo>
                  <a:pt x="2895510" y="1161690"/>
                </a:lnTo>
                <a:lnTo>
                  <a:pt x="2888368" y="1159572"/>
                </a:lnTo>
                <a:lnTo>
                  <a:pt x="2886516" y="1144748"/>
                </a:lnTo>
                <a:lnTo>
                  <a:pt x="2896568" y="1137600"/>
                </a:lnTo>
                <a:lnTo>
                  <a:pt x="2888368" y="1136540"/>
                </a:lnTo>
                <a:lnTo>
                  <a:pt x="2894452" y="1126745"/>
                </a:lnTo>
                <a:lnTo>
                  <a:pt x="2886516" y="1128599"/>
                </a:lnTo>
                <a:lnTo>
                  <a:pt x="2888368" y="1126216"/>
                </a:lnTo>
                <a:lnTo>
                  <a:pt x="2881490" y="1128599"/>
                </a:lnTo>
                <a:lnTo>
                  <a:pt x="2912703" y="1091800"/>
                </a:lnTo>
                <a:lnTo>
                  <a:pt x="2909000" y="1089683"/>
                </a:lnTo>
                <a:lnTo>
                  <a:pt x="2905561" y="1087565"/>
                </a:lnTo>
                <a:lnTo>
                  <a:pt x="2902916" y="1085447"/>
                </a:lnTo>
                <a:lnTo>
                  <a:pt x="2901065" y="1083065"/>
                </a:lnTo>
                <a:lnTo>
                  <a:pt x="2900006" y="1080947"/>
                </a:lnTo>
                <a:lnTo>
                  <a:pt x="2898948" y="1078565"/>
                </a:lnTo>
                <a:lnTo>
                  <a:pt x="2898948" y="1076712"/>
                </a:lnTo>
                <a:lnTo>
                  <a:pt x="2899742" y="1074594"/>
                </a:lnTo>
                <a:lnTo>
                  <a:pt x="2900535" y="1072211"/>
                </a:lnTo>
                <a:lnTo>
                  <a:pt x="2901858" y="1070093"/>
                </a:lnTo>
                <a:lnTo>
                  <a:pt x="2903974" y="1067975"/>
                </a:lnTo>
                <a:lnTo>
                  <a:pt x="2906090" y="1066122"/>
                </a:lnTo>
                <a:lnTo>
                  <a:pt x="2908736" y="1064269"/>
                </a:lnTo>
                <a:lnTo>
                  <a:pt x="2911645" y="1062151"/>
                </a:lnTo>
                <a:lnTo>
                  <a:pt x="2914819" y="1060562"/>
                </a:lnTo>
                <a:lnTo>
                  <a:pt x="2918258" y="1058709"/>
                </a:lnTo>
                <a:lnTo>
                  <a:pt x="2925929" y="1055797"/>
                </a:lnTo>
                <a:lnTo>
                  <a:pt x="2934129" y="1052886"/>
                </a:lnTo>
                <a:lnTo>
                  <a:pt x="2942594" y="1050768"/>
                </a:lnTo>
                <a:lnTo>
                  <a:pt x="2951323" y="1048914"/>
                </a:lnTo>
                <a:lnTo>
                  <a:pt x="2959258" y="1047853"/>
                </a:lnTo>
                <a:lnTo>
                  <a:pt x="2966665" y="1047588"/>
                </a:lnTo>
                <a:lnTo>
                  <a:pt x="2970368" y="1047588"/>
                </a:lnTo>
                <a:lnTo>
                  <a:pt x="2973542" y="1047853"/>
                </a:lnTo>
                <a:lnTo>
                  <a:pt x="2976187" y="1048382"/>
                </a:lnTo>
                <a:lnTo>
                  <a:pt x="2978832" y="1049180"/>
                </a:lnTo>
                <a:lnTo>
                  <a:pt x="2979097" y="1049180"/>
                </a:lnTo>
                <a:lnTo>
                  <a:pt x="2977510" y="1051033"/>
                </a:lnTo>
                <a:lnTo>
                  <a:pt x="2972749" y="1056327"/>
                </a:lnTo>
                <a:lnTo>
                  <a:pt x="2974336" y="1055268"/>
                </a:lnTo>
                <a:lnTo>
                  <a:pt x="2976716" y="1053945"/>
                </a:lnTo>
                <a:lnTo>
                  <a:pt x="2981742" y="1052356"/>
                </a:lnTo>
                <a:lnTo>
                  <a:pt x="2987297" y="1051033"/>
                </a:lnTo>
                <a:lnTo>
                  <a:pt x="2992852" y="1049974"/>
                </a:lnTo>
                <a:lnTo>
                  <a:pt x="2998142" y="1049180"/>
                </a:lnTo>
                <a:lnTo>
                  <a:pt x="3002639" y="1048914"/>
                </a:lnTo>
                <a:lnTo>
                  <a:pt x="3007929" y="1048650"/>
                </a:lnTo>
                <a:lnTo>
                  <a:pt x="3011368" y="1046000"/>
                </a:lnTo>
                <a:lnTo>
                  <a:pt x="3014807" y="1043617"/>
                </a:lnTo>
                <a:lnTo>
                  <a:pt x="3018510" y="1042029"/>
                </a:lnTo>
                <a:lnTo>
                  <a:pt x="3021949" y="1040176"/>
                </a:lnTo>
                <a:lnTo>
                  <a:pt x="3025387" y="1038852"/>
                </a:lnTo>
                <a:lnTo>
                  <a:pt x="3029355" y="1037528"/>
                </a:lnTo>
                <a:lnTo>
                  <a:pt x="3032794" y="1036999"/>
                </a:lnTo>
                <a:lnTo>
                  <a:pt x="3036497" y="1036469"/>
                </a:lnTo>
                <a:lnTo>
                  <a:pt x="3040200" y="1036205"/>
                </a:lnTo>
                <a:close/>
                <a:moveTo>
                  <a:pt x="5092701" y="1035043"/>
                </a:moveTo>
                <a:lnTo>
                  <a:pt x="5095797" y="1035544"/>
                </a:lnTo>
                <a:lnTo>
                  <a:pt x="5097464" y="1039805"/>
                </a:lnTo>
                <a:lnTo>
                  <a:pt x="5092701" y="1035043"/>
                </a:lnTo>
                <a:close/>
                <a:moveTo>
                  <a:pt x="1878002" y="1033844"/>
                </a:moveTo>
                <a:lnTo>
                  <a:pt x="1878233" y="1034476"/>
                </a:lnTo>
                <a:lnTo>
                  <a:pt x="1879236" y="1034087"/>
                </a:lnTo>
                <a:lnTo>
                  <a:pt x="1878972" y="1034087"/>
                </a:lnTo>
                <a:lnTo>
                  <a:pt x="1878002" y="1033844"/>
                </a:lnTo>
                <a:close/>
                <a:moveTo>
                  <a:pt x="1865143" y="1030720"/>
                </a:moveTo>
                <a:lnTo>
                  <a:pt x="1863101" y="1032763"/>
                </a:lnTo>
                <a:lnTo>
                  <a:pt x="1859927" y="1035146"/>
                </a:lnTo>
                <a:lnTo>
                  <a:pt x="1856223" y="1037264"/>
                </a:lnTo>
                <a:lnTo>
                  <a:pt x="1852256" y="1039381"/>
                </a:lnTo>
                <a:lnTo>
                  <a:pt x="1848288" y="1040970"/>
                </a:lnTo>
                <a:lnTo>
                  <a:pt x="1843791" y="1042558"/>
                </a:lnTo>
                <a:lnTo>
                  <a:pt x="1835327" y="1045470"/>
                </a:lnTo>
                <a:lnTo>
                  <a:pt x="1826862" y="1048650"/>
                </a:lnTo>
                <a:lnTo>
                  <a:pt x="1822630" y="1050238"/>
                </a:lnTo>
                <a:lnTo>
                  <a:pt x="1818926" y="1052356"/>
                </a:lnTo>
                <a:lnTo>
                  <a:pt x="1815752" y="1053945"/>
                </a:lnTo>
                <a:lnTo>
                  <a:pt x="1812578" y="1056327"/>
                </a:lnTo>
                <a:lnTo>
                  <a:pt x="1809933" y="1058974"/>
                </a:lnTo>
                <a:lnTo>
                  <a:pt x="1809006" y="1060108"/>
                </a:lnTo>
                <a:lnTo>
                  <a:pt x="1810160" y="1059054"/>
                </a:lnTo>
                <a:lnTo>
                  <a:pt x="1813347" y="1056673"/>
                </a:lnTo>
                <a:lnTo>
                  <a:pt x="1817065" y="1054556"/>
                </a:lnTo>
                <a:lnTo>
                  <a:pt x="1820518" y="1052704"/>
                </a:lnTo>
                <a:lnTo>
                  <a:pt x="1824236" y="1051117"/>
                </a:lnTo>
                <a:lnTo>
                  <a:pt x="1828220" y="1049529"/>
                </a:lnTo>
                <a:lnTo>
                  <a:pt x="1836187" y="1046881"/>
                </a:lnTo>
                <a:lnTo>
                  <a:pt x="1844155" y="1043970"/>
                </a:lnTo>
                <a:lnTo>
                  <a:pt x="1848138" y="1042647"/>
                </a:lnTo>
                <a:lnTo>
                  <a:pt x="1851857" y="1040795"/>
                </a:lnTo>
                <a:lnTo>
                  <a:pt x="1855575" y="1038679"/>
                </a:lnTo>
                <a:lnTo>
                  <a:pt x="1859027" y="1036562"/>
                </a:lnTo>
                <a:lnTo>
                  <a:pt x="1862480" y="1034181"/>
                </a:lnTo>
                <a:lnTo>
                  <a:pt x="1865401" y="1030741"/>
                </a:lnTo>
                <a:lnTo>
                  <a:pt x="1865143" y="1030720"/>
                </a:lnTo>
                <a:close/>
                <a:moveTo>
                  <a:pt x="5262919" y="1029872"/>
                </a:moveTo>
                <a:lnTo>
                  <a:pt x="5261597" y="1030933"/>
                </a:lnTo>
                <a:lnTo>
                  <a:pt x="5261597" y="1032216"/>
                </a:lnTo>
                <a:lnTo>
                  <a:pt x="5262563" y="1033380"/>
                </a:lnTo>
                <a:lnTo>
                  <a:pt x="5262037" y="1033160"/>
                </a:lnTo>
                <a:lnTo>
                  <a:pt x="5263141" y="1035486"/>
                </a:lnTo>
                <a:lnTo>
                  <a:pt x="5264268" y="1037520"/>
                </a:lnTo>
                <a:lnTo>
                  <a:pt x="5264275" y="1037516"/>
                </a:lnTo>
                <a:lnTo>
                  <a:pt x="5264811" y="1037219"/>
                </a:lnTo>
                <a:lnTo>
                  <a:pt x="5263572" y="1030419"/>
                </a:lnTo>
                <a:lnTo>
                  <a:pt x="5262919" y="1029872"/>
                </a:lnTo>
                <a:close/>
                <a:moveTo>
                  <a:pt x="5370551" y="1029726"/>
                </a:moveTo>
                <a:lnTo>
                  <a:pt x="5373437" y="1033055"/>
                </a:lnTo>
                <a:lnTo>
                  <a:pt x="5378989" y="1038890"/>
                </a:lnTo>
                <a:lnTo>
                  <a:pt x="5384806" y="1044460"/>
                </a:lnTo>
                <a:lnTo>
                  <a:pt x="5387189" y="1046652"/>
                </a:lnTo>
                <a:lnTo>
                  <a:pt x="5391938" y="1049277"/>
                </a:lnTo>
                <a:lnTo>
                  <a:pt x="5382899" y="1039448"/>
                </a:lnTo>
                <a:lnTo>
                  <a:pt x="5370551" y="1029726"/>
                </a:lnTo>
                <a:close/>
                <a:moveTo>
                  <a:pt x="1876856" y="1028949"/>
                </a:moveTo>
                <a:lnTo>
                  <a:pt x="1876290" y="1029154"/>
                </a:lnTo>
                <a:lnTo>
                  <a:pt x="1876856" y="1030703"/>
                </a:lnTo>
                <a:lnTo>
                  <a:pt x="1876856" y="1028949"/>
                </a:lnTo>
                <a:close/>
                <a:moveTo>
                  <a:pt x="3287352" y="1023912"/>
                </a:moveTo>
                <a:lnTo>
                  <a:pt x="3302001" y="1025463"/>
                </a:lnTo>
                <a:lnTo>
                  <a:pt x="3301496" y="1026496"/>
                </a:lnTo>
                <a:lnTo>
                  <a:pt x="3295687" y="1035025"/>
                </a:lnTo>
                <a:lnTo>
                  <a:pt x="3279776" y="1029339"/>
                </a:lnTo>
                <a:lnTo>
                  <a:pt x="3287352" y="1023912"/>
                </a:lnTo>
                <a:close/>
                <a:moveTo>
                  <a:pt x="3019916" y="1023909"/>
                </a:moveTo>
                <a:lnTo>
                  <a:pt x="3032126" y="1025008"/>
                </a:lnTo>
                <a:lnTo>
                  <a:pt x="3031866" y="1026474"/>
                </a:lnTo>
                <a:lnTo>
                  <a:pt x="3017838" y="1028672"/>
                </a:lnTo>
                <a:lnTo>
                  <a:pt x="3019916" y="1023909"/>
                </a:lnTo>
                <a:close/>
                <a:moveTo>
                  <a:pt x="1833437" y="1023682"/>
                </a:moveTo>
                <a:lnTo>
                  <a:pt x="1802262" y="1036469"/>
                </a:lnTo>
                <a:lnTo>
                  <a:pt x="1791946" y="1045470"/>
                </a:lnTo>
                <a:lnTo>
                  <a:pt x="1772636" y="1050768"/>
                </a:lnTo>
                <a:lnTo>
                  <a:pt x="1773231" y="1051215"/>
                </a:lnTo>
                <a:lnTo>
                  <a:pt x="1791038" y="1046351"/>
                </a:lnTo>
                <a:lnTo>
                  <a:pt x="1801396" y="1037356"/>
                </a:lnTo>
                <a:lnTo>
                  <a:pt x="1833797" y="1024127"/>
                </a:lnTo>
                <a:lnTo>
                  <a:pt x="1833437" y="1023682"/>
                </a:lnTo>
                <a:close/>
                <a:moveTo>
                  <a:pt x="5220432" y="1022991"/>
                </a:moveTo>
                <a:lnTo>
                  <a:pt x="5221018" y="1023108"/>
                </a:lnTo>
                <a:lnTo>
                  <a:pt x="5222875" y="1025489"/>
                </a:lnTo>
                <a:lnTo>
                  <a:pt x="5221018" y="1023637"/>
                </a:lnTo>
                <a:lnTo>
                  <a:pt x="5220432" y="1022991"/>
                </a:lnTo>
                <a:close/>
                <a:moveTo>
                  <a:pt x="5245683" y="1022933"/>
                </a:moveTo>
                <a:lnTo>
                  <a:pt x="5246313" y="1023644"/>
                </a:lnTo>
                <a:lnTo>
                  <a:pt x="5246392" y="1023644"/>
                </a:lnTo>
                <a:lnTo>
                  <a:pt x="5245683" y="1022933"/>
                </a:lnTo>
                <a:close/>
                <a:moveTo>
                  <a:pt x="1889292" y="1022334"/>
                </a:moveTo>
                <a:lnTo>
                  <a:pt x="1889038" y="1023597"/>
                </a:lnTo>
                <a:lnTo>
                  <a:pt x="1889496" y="1023663"/>
                </a:lnTo>
                <a:lnTo>
                  <a:pt x="1891404" y="1022968"/>
                </a:lnTo>
                <a:lnTo>
                  <a:pt x="1889292" y="1022334"/>
                </a:lnTo>
                <a:close/>
                <a:moveTo>
                  <a:pt x="1895943" y="1021216"/>
                </a:moveTo>
                <a:lnTo>
                  <a:pt x="1889703" y="1022211"/>
                </a:lnTo>
                <a:lnTo>
                  <a:pt x="1908565" y="1022946"/>
                </a:lnTo>
                <a:lnTo>
                  <a:pt x="1907363" y="1022010"/>
                </a:lnTo>
                <a:lnTo>
                  <a:pt x="1895943" y="1021216"/>
                </a:lnTo>
                <a:close/>
                <a:moveTo>
                  <a:pt x="3269552" y="1020740"/>
                </a:moveTo>
                <a:lnTo>
                  <a:pt x="3271838" y="1020740"/>
                </a:lnTo>
                <a:lnTo>
                  <a:pt x="3271838" y="1021269"/>
                </a:lnTo>
                <a:lnTo>
                  <a:pt x="3265488" y="1023914"/>
                </a:lnTo>
                <a:lnTo>
                  <a:pt x="3269552" y="1020740"/>
                </a:lnTo>
                <a:close/>
                <a:moveTo>
                  <a:pt x="5230946" y="1019843"/>
                </a:moveTo>
                <a:lnTo>
                  <a:pt x="5232643" y="1021738"/>
                </a:lnTo>
                <a:lnTo>
                  <a:pt x="5234242" y="1024119"/>
                </a:lnTo>
                <a:lnTo>
                  <a:pt x="5235575" y="1026765"/>
                </a:lnTo>
                <a:lnTo>
                  <a:pt x="5231950" y="1028564"/>
                </a:lnTo>
                <a:lnTo>
                  <a:pt x="5232013" y="1028601"/>
                </a:lnTo>
                <a:lnTo>
                  <a:pt x="5237508" y="1026673"/>
                </a:lnTo>
                <a:lnTo>
                  <a:pt x="5236105" y="1027030"/>
                </a:lnTo>
                <a:lnTo>
                  <a:pt x="5232136" y="1020566"/>
                </a:lnTo>
                <a:lnTo>
                  <a:pt x="5231999" y="1020454"/>
                </a:lnTo>
                <a:lnTo>
                  <a:pt x="5232229" y="1020924"/>
                </a:lnTo>
                <a:lnTo>
                  <a:pt x="5230946" y="1019843"/>
                </a:lnTo>
                <a:close/>
                <a:moveTo>
                  <a:pt x="5216696" y="1018873"/>
                </a:moveTo>
                <a:lnTo>
                  <a:pt x="5220432" y="1022991"/>
                </a:lnTo>
                <a:lnTo>
                  <a:pt x="5217038" y="1022314"/>
                </a:lnTo>
                <a:lnTo>
                  <a:pt x="5211798" y="1020747"/>
                </a:lnTo>
                <a:lnTo>
                  <a:pt x="5214402" y="1023187"/>
                </a:lnTo>
                <a:lnTo>
                  <a:pt x="5218647" y="1026894"/>
                </a:lnTo>
                <a:lnTo>
                  <a:pt x="5222626" y="1030600"/>
                </a:lnTo>
                <a:lnTo>
                  <a:pt x="5227137" y="1033512"/>
                </a:lnTo>
                <a:lnTo>
                  <a:pt x="5231382" y="1036425"/>
                </a:lnTo>
                <a:lnTo>
                  <a:pt x="5235361" y="1038808"/>
                </a:lnTo>
                <a:lnTo>
                  <a:pt x="5239606" y="1040396"/>
                </a:lnTo>
                <a:lnTo>
                  <a:pt x="5243586" y="1041720"/>
                </a:lnTo>
                <a:lnTo>
                  <a:pt x="5247831" y="1042250"/>
                </a:lnTo>
                <a:lnTo>
                  <a:pt x="5248268" y="1042250"/>
                </a:lnTo>
                <a:lnTo>
                  <a:pt x="5244307" y="1039616"/>
                </a:lnTo>
                <a:lnTo>
                  <a:pt x="5239076" y="1036036"/>
                </a:lnTo>
                <a:lnTo>
                  <a:pt x="5230182" y="1029427"/>
                </a:lnTo>
                <a:lnTo>
                  <a:pt x="5223790" y="1024281"/>
                </a:lnTo>
                <a:lnTo>
                  <a:pt x="5220912" y="1022796"/>
                </a:lnTo>
                <a:lnTo>
                  <a:pt x="5216696" y="1018873"/>
                </a:lnTo>
                <a:close/>
                <a:moveTo>
                  <a:pt x="1934295" y="1018517"/>
                </a:moveTo>
                <a:lnTo>
                  <a:pt x="1932896" y="1019084"/>
                </a:lnTo>
                <a:lnTo>
                  <a:pt x="1935049" y="1018733"/>
                </a:lnTo>
                <a:lnTo>
                  <a:pt x="1934295" y="1018517"/>
                </a:lnTo>
                <a:close/>
                <a:moveTo>
                  <a:pt x="5200426" y="1017872"/>
                </a:moveTo>
                <a:lnTo>
                  <a:pt x="5200149" y="1018118"/>
                </a:lnTo>
                <a:lnTo>
                  <a:pt x="5200605" y="1018421"/>
                </a:lnTo>
                <a:lnTo>
                  <a:pt x="5200426" y="1017872"/>
                </a:lnTo>
                <a:close/>
                <a:moveTo>
                  <a:pt x="5215315" y="1017201"/>
                </a:moveTo>
                <a:lnTo>
                  <a:pt x="5215977" y="1018081"/>
                </a:lnTo>
                <a:lnTo>
                  <a:pt x="5216575" y="1018741"/>
                </a:lnTo>
                <a:lnTo>
                  <a:pt x="5215315" y="1017201"/>
                </a:lnTo>
                <a:close/>
                <a:moveTo>
                  <a:pt x="1933828" y="1015110"/>
                </a:moveTo>
                <a:lnTo>
                  <a:pt x="1931000" y="1016454"/>
                </a:lnTo>
                <a:lnTo>
                  <a:pt x="1937991" y="1016249"/>
                </a:lnTo>
                <a:lnTo>
                  <a:pt x="1940340" y="1015291"/>
                </a:lnTo>
                <a:lnTo>
                  <a:pt x="1933828" y="1015110"/>
                </a:lnTo>
                <a:close/>
                <a:moveTo>
                  <a:pt x="1837972" y="1013968"/>
                </a:moveTo>
                <a:lnTo>
                  <a:pt x="1836120" y="1014497"/>
                </a:lnTo>
                <a:lnTo>
                  <a:pt x="1834797" y="1015026"/>
                </a:lnTo>
                <a:lnTo>
                  <a:pt x="1834268" y="1015556"/>
                </a:lnTo>
                <a:lnTo>
                  <a:pt x="1833739" y="1016085"/>
                </a:lnTo>
                <a:lnTo>
                  <a:pt x="1833674" y="1016545"/>
                </a:lnTo>
                <a:lnTo>
                  <a:pt x="1834859" y="1016454"/>
                </a:lnTo>
                <a:lnTo>
                  <a:pt x="1838312" y="1016454"/>
                </a:lnTo>
                <a:lnTo>
                  <a:pt x="1842030" y="1016454"/>
                </a:lnTo>
                <a:lnTo>
                  <a:pt x="1848670" y="1016718"/>
                </a:lnTo>
                <a:lnTo>
                  <a:pt x="1855044" y="1016983"/>
                </a:lnTo>
                <a:lnTo>
                  <a:pt x="1857168" y="1016718"/>
                </a:lnTo>
                <a:lnTo>
                  <a:pt x="1859293" y="1016454"/>
                </a:lnTo>
                <a:lnTo>
                  <a:pt x="1860886" y="1015660"/>
                </a:lnTo>
                <a:lnTo>
                  <a:pt x="1861418" y="1014866"/>
                </a:lnTo>
                <a:lnTo>
                  <a:pt x="1861683" y="1014337"/>
                </a:lnTo>
                <a:lnTo>
                  <a:pt x="1861702" y="1014282"/>
                </a:lnTo>
                <a:lnTo>
                  <a:pt x="1860456" y="1014762"/>
                </a:lnTo>
                <a:lnTo>
                  <a:pt x="1857281" y="1015291"/>
                </a:lnTo>
                <a:lnTo>
                  <a:pt x="1854372" y="1015556"/>
                </a:lnTo>
                <a:lnTo>
                  <a:pt x="1851198" y="1015556"/>
                </a:lnTo>
                <a:lnTo>
                  <a:pt x="1848023" y="1015291"/>
                </a:lnTo>
                <a:lnTo>
                  <a:pt x="1842468" y="1014497"/>
                </a:lnTo>
                <a:lnTo>
                  <a:pt x="1840088" y="1014497"/>
                </a:lnTo>
                <a:lnTo>
                  <a:pt x="1837972" y="1013968"/>
                </a:lnTo>
                <a:close/>
                <a:moveTo>
                  <a:pt x="5194751" y="1013583"/>
                </a:moveTo>
                <a:lnTo>
                  <a:pt x="5199896" y="1016251"/>
                </a:lnTo>
                <a:lnTo>
                  <a:pt x="5199681" y="1015594"/>
                </a:lnTo>
                <a:lnTo>
                  <a:pt x="5194751" y="1013583"/>
                </a:lnTo>
                <a:close/>
                <a:moveTo>
                  <a:pt x="3289073" y="1012801"/>
                </a:moveTo>
                <a:lnTo>
                  <a:pt x="3297238" y="1019151"/>
                </a:lnTo>
                <a:lnTo>
                  <a:pt x="3296421" y="1019151"/>
                </a:lnTo>
                <a:lnTo>
                  <a:pt x="3287713" y="1013482"/>
                </a:lnTo>
                <a:lnTo>
                  <a:pt x="3289073" y="1012801"/>
                </a:lnTo>
                <a:close/>
                <a:moveTo>
                  <a:pt x="1829620" y="1010495"/>
                </a:moveTo>
                <a:lnTo>
                  <a:pt x="1825539" y="1011624"/>
                </a:lnTo>
                <a:lnTo>
                  <a:pt x="1825539" y="1012909"/>
                </a:lnTo>
                <a:lnTo>
                  <a:pt x="1829620" y="1010495"/>
                </a:lnTo>
                <a:close/>
                <a:moveTo>
                  <a:pt x="2922218" y="1008034"/>
                </a:moveTo>
                <a:lnTo>
                  <a:pt x="2938463" y="1013591"/>
                </a:lnTo>
                <a:lnTo>
                  <a:pt x="2916191" y="1019147"/>
                </a:lnTo>
                <a:lnTo>
                  <a:pt x="2911475" y="1011368"/>
                </a:lnTo>
                <a:lnTo>
                  <a:pt x="2922218" y="1008034"/>
                </a:lnTo>
                <a:close/>
                <a:moveTo>
                  <a:pt x="945493" y="1007085"/>
                </a:moveTo>
                <a:lnTo>
                  <a:pt x="945493" y="1007349"/>
                </a:lnTo>
                <a:lnTo>
                  <a:pt x="938879" y="1010261"/>
                </a:lnTo>
                <a:lnTo>
                  <a:pt x="945493" y="1007085"/>
                </a:lnTo>
                <a:close/>
                <a:moveTo>
                  <a:pt x="5403900" y="1006841"/>
                </a:moveTo>
                <a:lnTo>
                  <a:pt x="5405267" y="1008004"/>
                </a:lnTo>
                <a:lnTo>
                  <a:pt x="5407350" y="1008152"/>
                </a:lnTo>
                <a:lnTo>
                  <a:pt x="5407881" y="1007624"/>
                </a:lnTo>
                <a:lnTo>
                  <a:pt x="5407621" y="1007305"/>
                </a:lnTo>
                <a:lnTo>
                  <a:pt x="5403900" y="1006841"/>
                </a:lnTo>
                <a:close/>
                <a:moveTo>
                  <a:pt x="1947834" y="1006525"/>
                </a:moveTo>
                <a:lnTo>
                  <a:pt x="1946670" y="1007193"/>
                </a:lnTo>
                <a:lnTo>
                  <a:pt x="1947550" y="1007778"/>
                </a:lnTo>
                <a:lnTo>
                  <a:pt x="1948540" y="1007349"/>
                </a:lnTo>
                <a:lnTo>
                  <a:pt x="1947834" y="1006525"/>
                </a:lnTo>
                <a:close/>
                <a:moveTo>
                  <a:pt x="5221209" y="1003839"/>
                </a:moveTo>
                <a:lnTo>
                  <a:pt x="5221553" y="1004138"/>
                </a:lnTo>
                <a:lnTo>
                  <a:pt x="5229048" y="1007437"/>
                </a:lnTo>
                <a:lnTo>
                  <a:pt x="5221209" y="1003839"/>
                </a:lnTo>
                <a:close/>
                <a:moveTo>
                  <a:pt x="1857965" y="1003754"/>
                </a:moveTo>
                <a:lnTo>
                  <a:pt x="1854512" y="1004018"/>
                </a:lnTo>
                <a:lnTo>
                  <a:pt x="1854244" y="1004085"/>
                </a:lnTo>
                <a:lnTo>
                  <a:pt x="1854636" y="1004172"/>
                </a:lnTo>
                <a:lnTo>
                  <a:pt x="1857281" y="1004967"/>
                </a:lnTo>
                <a:lnTo>
                  <a:pt x="1859307" y="1006093"/>
                </a:lnTo>
                <a:lnTo>
                  <a:pt x="1857965" y="1003754"/>
                </a:lnTo>
                <a:close/>
                <a:moveTo>
                  <a:pt x="3125411" y="1001688"/>
                </a:moveTo>
                <a:lnTo>
                  <a:pt x="3141664" y="1007773"/>
                </a:lnTo>
                <a:lnTo>
                  <a:pt x="3128765" y="1011212"/>
                </a:lnTo>
                <a:lnTo>
                  <a:pt x="3128765" y="1005656"/>
                </a:lnTo>
                <a:lnTo>
                  <a:pt x="3129539" y="1005656"/>
                </a:lnTo>
                <a:lnTo>
                  <a:pt x="3121026" y="1005127"/>
                </a:lnTo>
                <a:lnTo>
                  <a:pt x="3125411" y="1001688"/>
                </a:lnTo>
                <a:close/>
                <a:moveTo>
                  <a:pt x="5349254" y="999651"/>
                </a:moveTo>
                <a:lnTo>
                  <a:pt x="5348055" y="1000166"/>
                </a:lnTo>
                <a:lnTo>
                  <a:pt x="5358102" y="1013958"/>
                </a:lnTo>
                <a:lnTo>
                  <a:pt x="5359869" y="1016519"/>
                </a:lnTo>
                <a:lnTo>
                  <a:pt x="5357380" y="1009227"/>
                </a:lnTo>
                <a:lnTo>
                  <a:pt x="5349254" y="999651"/>
                </a:lnTo>
                <a:close/>
                <a:moveTo>
                  <a:pt x="5153361" y="999560"/>
                </a:moveTo>
                <a:lnTo>
                  <a:pt x="5149922" y="1000088"/>
                </a:lnTo>
                <a:lnTo>
                  <a:pt x="5157053" y="1001650"/>
                </a:lnTo>
                <a:lnTo>
                  <a:pt x="5153361" y="999560"/>
                </a:lnTo>
                <a:close/>
                <a:moveTo>
                  <a:pt x="1962026" y="998389"/>
                </a:moveTo>
                <a:lnTo>
                  <a:pt x="1956050" y="1001816"/>
                </a:lnTo>
                <a:lnTo>
                  <a:pt x="1959385" y="1000466"/>
                </a:lnTo>
                <a:lnTo>
                  <a:pt x="1962026" y="998389"/>
                </a:lnTo>
                <a:close/>
                <a:moveTo>
                  <a:pt x="5211826" y="997084"/>
                </a:moveTo>
                <a:lnTo>
                  <a:pt x="5211848" y="997131"/>
                </a:lnTo>
                <a:lnTo>
                  <a:pt x="5219046" y="1010625"/>
                </a:lnTo>
                <a:lnTo>
                  <a:pt x="5223845" y="1013800"/>
                </a:lnTo>
                <a:lnTo>
                  <a:pt x="5224322" y="1014168"/>
                </a:lnTo>
                <a:lnTo>
                  <a:pt x="5219965" y="1010602"/>
                </a:lnTo>
                <a:lnTo>
                  <a:pt x="5219701" y="1010602"/>
                </a:lnTo>
                <a:lnTo>
                  <a:pt x="5211941" y="997174"/>
                </a:lnTo>
                <a:lnTo>
                  <a:pt x="5211826" y="997084"/>
                </a:lnTo>
                <a:close/>
                <a:moveTo>
                  <a:pt x="2952485" y="995334"/>
                </a:moveTo>
                <a:lnTo>
                  <a:pt x="2965979" y="1001630"/>
                </a:lnTo>
                <a:lnTo>
                  <a:pt x="2968625" y="1002725"/>
                </a:lnTo>
                <a:lnTo>
                  <a:pt x="2968096" y="1003272"/>
                </a:lnTo>
                <a:lnTo>
                  <a:pt x="2946400" y="997250"/>
                </a:lnTo>
                <a:lnTo>
                  <a:pt x="2952485" y="995334"/>
                </a:lnTo>
                <a:close/>
                <a:moveTo>
                  <a:pt x="1903983" y="995202"/>
                </a:moveTo>
                <a:lnTo>
                  <a:pt x="1902317" y="995816"/>
                </a:lnTo>
                <a:lnTo>
                  <a:pt x="1913737" y="998726"/>
                </a:lnTo>
                <a:lnTo>
                  <a:pt x="1914800" y="999256"/>
                </a:lnTo>
                <a:lnTo>
                  <a:pt x="1915596" y="999785"/>
                </a:lnTo>
                <a:lnTo>
                  <a:pt x="1918252" y="1000050"/>
                </a:lnTo>
                <a:lnTo>
                  <a:pt x="1921439" y="1000050"/>
                </a:lnTo>
                <a:lnTo>
                  <a:pt x="1925423" y="999785"/>
                </a:lnTo>
                <a:lnTo>
                  <a:pt x="1929407" y="998726"/>
                </a:lnTo>
                <a:lnTo>
                  <a:pt x="1933922" y="997933"/>
                </a:lnTo>
                <a:lnTo>
                  <a:pt x="1935806" y="997405"/>
                </a:lnTo>
                <a:lnTo>
                  <a:pt x="1931875" y="997819"/>
                </a:lnTo>
                <a:lnTo>
                  <a:pt x="1926320" y="998613"/>
                </a:lnTo>
                <a:lnTo>
                  <a:pt x="1920765" y="998348"/>
                </a:lnTo>
                <a:lnTo>
                  <a:pt x="1916276" y="997957"/>
                </a:lnTo>
                <a:lnTo>
                  <a:pt x="1914269" y="998726"/>
                </a:lnTo>
                <a:lnTo>
                  <a:pt x="1916148" y="997946"/>
                </a:lnTo>
                <a:lnTo>
                  <a:pt x="1914682" y="997819"/>
                </a:lnTo>
                <a:lnTo>
                  <a:pt x="1917856" y="996760"/>
                </a:lnTo>
                <a:lnTo>
                  <a:pt x="1918120" y="996495"/>
                </a:lnTo>
                <a:lnTo>
                  <a:pt x="1914682" y="997819"/>
                </a:lnTo>
                <a:lnTo>
                  <a:pt x="1903983" y="995202"/>
                </a:lnTo>
                <a:close/>
                <a:moveTo>
                  <a:pt x="5140250" y="994845"/>
                </a:moveTo>
                <a:lnTo>
                  <a:pt x="5147808" y="999624"/>
                </a:lnTo>
                <a:lnTo>
                  <a:pt x="5149900" y="1000083"/>
                </a:lnTo>
                <a:lnTo>
                  <a:pt x="5140250" y="994845"/>
                </a:lnTo>
                <a:close/>
                <a:moveTo>
                  <a:pt x="1848701" y="994798"/>
                </a:moveTo>
                <a:lnTo>
                  <a:pt x="1843262" y="996230"/>
                </a:lnTo>
                <a:lnTo>
                  <a:pt x="1833475" y="998613"/>
                </a:lnTo>
                <a:lnTo>
                  <a:pt x="1823952" y="1000996"/>
                </a:lnTo>
                <a:lnTo>
                  <a:pt x="1813901" y="1002584"/>
                </a:lnTo>
                <a:lnTo>
                  <a:pt x="1803849" y="1004172"/>
                </a:lnTo>
                <a:lnTo>
                  <a:pt x="1794062" y="1004967"/>
                </a:lnTo>
                <a:lnTo>
                  <a:pt x="1780572" y="1016615"/>
                </a:lnTo>
                <a:lnTo>
                  <a:pt x="1781324" y="1018372"/>
                </a:lnTo>
                <a:lnTo>
                  <a:pt x="1793163" y="1005870"/>
                </a:lnTo>
                <a:lnTo>
                  <a:pt x="1816269" y="1003754"/>
                </a:lnTo>
                <a:lnTo>
                  <a:pt x="1832735" y="999520"/>
                </a:lnTo>
                <a:lnTo>
                  <a:pt x="1848701" y="994798"/>
                </a:lnTo>
                <a:close/>
                <a:moveTo>
                  <a:pt x="1973933" y="990142"/>
                </a:moveTo>
                <a:lnTo>
                  <a:pt x="1968784" y="990303"/>
                </a:lnTo>
                <a:lnTo>
                  <a:pt x="1966057" y="991847"/>
                </a:lnTo>
                <a:lnTo>
                  <a:pt x="1971639" y="991272"/>
                </a:lnTo>
                <a:lnTo>
                  <a:pt x="1974462" y="990142"/>
                </a:lnTo>
                <a:lnTo>
                  <a:pt x="1973933" y="990142"/>
                </a:lnTo>
                <a:close/>
                <a:moveTo>
                  <a:pt x="5202066" y="989261"/>
                </a:moveTo>
                <a:lnTo>
                  <a:pt x="5201384" y="989770"/>
                </a:lnTo>
                <a:lnTo>
                  <a:pt x="5201277" y="990305"/>
                </a:lnTo>
                <a:lnTo>
                  <a:pt x="5202066" y="989261"/>
                </a:lnTo>
                <a:close/>
                <a:moveTo>
                  <a:pt x="958983" y="988553"/>
                </a:moveTo>
                <a:lnTo>
                  <a:pt x="956715" y="990731"/>
                </a:lnTo>
                <a:lnTo>
                  <a:pt x="953428" y="991201"/>
                </a:lnTo>
                <a:lnTo>
                  <a:pt x="958983" y="988553"/>
                </a:lnTo>
                <a:close/>
                <a:moveTo>
                  <a:pt x="5204833" y="987654"/>
                </a:moveTo>
                <a:lnTo>
                  <a:pt x="5203242" y="988447"/>
                </a:lnTo>
                <a:lnTo>
                  <a:pt x="5203197" y="988477"/>
                </a:lnTo>
                <a:lnTo>
                  <a:pt x="5206183" y="987654"/>
                </a:lnTo>
                <a:lnTo>
                  <a:pt x="5204833" y="987654"/>
                </a:lnTo>
                <a:close/>
                <a:moveTo>
                  <a:pt x="5338713" y="986911"/>
                </a:moveTo>
                <a:lnTo>
                  <a:pt x="5339594" y="987435"/>
                </a:lnTo>
                <a:lnTo>
                  <a:pt x="5349223" y="998582"/>
                </a:lnTo>
                <a:lnTo>
                  <a:pt x="5350734" y="997828"/>
                </a:lnTo>
                <a:lnTo>
                  <a:pt x="5340720" y="987843"/>
                </a:lnTo>
                <a:lnTo>
                  <a:pt x="5338713" y="986911"/>
                </a:lnTo>
                <a:close/>
                <a:moveTo>
                  <a:pt x="1978684" y="983170"/>
                </a:moveTo>
                <a:lnTo>
                  <a:pt x="1976415" y="984174"/>
                </a:lnTo>
                <a:lnTo>
                  <a:pt x="1977923" y="984174"/>
                </a:lnTo>
                <a:lnTo>
                  <a:pt x="1979753" y="983259"/>
                </a:lnTo>
                <a:lnTo>
                  <a:pt x="1978684" y="983170"/>
                </a:lnTo>
                <a:close/>
                <a:moveTo>
                  <a:pt x="3297238" y="982640"/>
                </a:moveTo>
                <a:lnTo>
                  <a:pt x="3298826" y="982640"/>
                </a:lnTo>
                <a:lnTo>
                  <a:pt x="3298297" y="982904"/>
                </a:lnTo>
                <a:lnTo>
                  <a:pt x="3292476" y="985815"/>
                </a:lnTo>
                <a:lnTo>
                  <a:pt x="3297238" y="982640"/>
                </a:lnTo>
                <a:close/>
                <a:moveTo>
                  <a:pt x="3306655" y="982640"/>
                </a:moveTo>
                <a:lnTo>
                  <a:pt x="3313113" y="983408"/>
                </a:lnTo>
                <a:lnTo>
                  <a:pt x="3312306" y="983920"/>
                </a:lnTo>
                <a:lnTo>
                  <a:pt x="3304772" y="989809"/>
                </a:lnTo>
                <a:lnTo>
                  <a:pt x="3297238" y="990577"/>
                </a:lnTo>
                <a:lnTo>
                  <a:pt x="3306655" y="982640"/>
                </a:lnTo>
                <a:close/>
                <a:moveTo>
                  <a:pt x="2942127" y="982635"/>
                </a:moveTo>
                <a:lnTo>
                  <a:pt x="2946401" y="983367"/>
                </a:lnTo>
                <a:lnTo>
                  <a:pt x="2946401" y="983611"/>
                </a:lnTo>
                <a:lnTo>
                  <a:pt x="2935288" y="985809"/>
                </a:lnTo>
                <a:lnTo>
                  <a:pt x="2942127" y="982635"/>
                </a:lnTo>
                <a:close/>
                <a:moveTo>
                  <a:pt x="1894897" y="981743"/>
                </a:moveTo>
                <a:lnTo>
                  <a:pt x="1891933" y="982465"/>
                </a:lnTo>
                <a:lnTo>
                  <a:pt x="1891120" y="982699"/>
                </a:lnTo>
                <a:lnTo>
                  <a:pt x="1894897" y="981743"/>
                </a:lnTo>
                <a:close/>
                <a:moveTo>
                  <a:pt x="1980546" y="981406"/>
                </a:moveTo>
                <a:lnTo>
                  <a:pt x="1973404" y="983259"/>
                </a:lnTo>
                <a:lnTo>
                  <a:pt x="1969966" y="984318"/>
                </a:lnTo>
                <a:lnTo>
                  <a:pt x="1966791" y="985906"/>
                </a:lnTo>
                <a:lnTo>
                  <a:pt x="1963882" y="986965"/>
                </a:lnTo>
                <a:lnTo>
                  <a:pt x="1961236" y="988553"/>
                </a:lnTo>
                <a:lnTo>
                  <a:pt x="1959385" y="990142"/>
                </a:lnTo>
                <a:lnTo>
                  <a:pt x="1958610" y="991111"/>
                </a:lnTo>
                <a:lnTo>
                  <a:pt x="1977687" y="983086"/>
                </a:lnTo>
                <a:lnTo>
                  <a:pt x="1976578" y="982994"/>
                </a:lnTo>
                <a:lnTo>
                  <a:pt x="1978959" y="982200"/>
                </a:lnTo>
                <a:lnTo>
                  <a:pt x="1980546" y="981406"/>
                </a:lnTo>
                <a:close/>
                <a:moveTo>
                  <a:pt x="5194416" y="978059"/>
                </a:moveTo>
                <a:lnTo>
                  <a:pt x="5197139" y="980775"/>
                </a:lnTo>
                <a:lnTo>
                  <a:pt x="5197404" y="980775"/>
                </a:lnTo>
                <a:lnTo>
                  <a:pt x="5206160" y="986331"/>
                </a:lnTo>
                <a:lnTo>
                  <a:pt x="5207487" y="987125"/>
                </a:lnTo>
                <a:lnTo>
                  <a:pt x="5207487" y="987654"/>
                </a:lnTo>
                <a:lnTo>
                  <a:pt x="5207315" y="987654"/>
                </a:lnTo>
                <a:lnTo>
                  <a:pt x="5207315" y="988400"/>
                </a:lnTo>
                <a:lnTo>
                  <a:pt x="5209715" y="992369"/>
                </a:lnTo>
                <a:lnTo>
                  <a:pt x="5211791" y="997006"/>
                </a:lnTo>
                <a:lnTo>
                  <a:pt x="5211824" y="996973"/>
                </a:lnTo>
                <a:lnTo>
                  <a:pt x="5211763" y="996867"/>
                </a:lnTo>
                <a:lnTo>
                  <a:pt x="5211869" y="996927"/>
                </a:lnTo>
                <a:lnTo>
                  <a:pt x="5212301" y="996496"/>
                </a:lnTo>
                <a:lnTo>
                  <a:pt x="5212301" y="992457"/>
                </a:lnTo>
                <a:lnTo>
                  <a:pt x="5212570" y="991111"/>
                </a:lnTo>
                <a:lnTo>
                  <a:pt x="5212838" y="989765"/>
                </a:lnTo>
                <a:lnTo>
                  <a:pt x="5212978" y="989347"/>
                </a:lnTo>
                <a:lnTo>
                  <a:pt x="5206867" y="985314"/>
                </a:lnTo>
                <a:lnTo>
                  <a:pt x="5196027" y="978948"/>
                </a:lnTo>
                <a:lnTo>
                  <a:pt x="5194416" y="978059"/>
                </a:lnTo>
                <a:close/>
                <a:moveTo>
                  <a:pt x="3885066" y="974725"/>
                </a:moveTo>
                <a:lnTo>
                  <a:pt x="3887788" y="977371"/>
                </a:lnTo>
                <a:lnTo>
                  <a:pt x="3885973" y="977900"/>
                </a:lnTo>
                <a:lnTo>
                  <a:pt x="3884613" y="977900"/>
                </a:lnTo>
                <a:lnTo>
                  <a:pt x="3885066" y="974725"/>
                </a:lnTo>
                <a:close/>
                <a:moveTo>
                  <a:pt x="4814477" y="973131"/>
                </a:moveTo>
                <a:lnTo>
                  <a:pt x="4820651" y="973528"/>
                </a:lnTo>
                <a:lnTo>
                  <a:pt x="4821239" y="974719"/>
                </a:lnTo>
                <a:lnTo>
                  <a:pt x="4813301" y="974124"/>
                </a:lnTo>
                <a:lnTo>
                  <a:pt x="4814477" y="973131"/>
                </a:lnTo>
                <a:close/>
                <a:moveTo>
                  <a:pt x="1950920" y="971611"/>
                </a:moveTo>
                <a:lnTo>
                  <a:pt x="1940869" y="972405"/>
                </a:lnTo>
                <a:lnTo>
                  <a:pt x="1930817" y="973464"/>
                </a:lnTo>
                <a:lnTo>
                  <a:pt x="1921030" y="975317"/>
                </a:lnTo>
                <a:lnTo>
                  <a:pt x="1911243" y="977435"/>
                </a:lnTo>
                <a:lnTo>
                  <a:pt x="1905195" y="979116"/>
                </a:lnTo>
                <a:lnTo>
                  <a:pt x="1908160" y="978354"/>
                </a:lnTo>
                <a:lnTo>
                  <a:pt x="1916659" y="976502"/>
                </a:lnTo>
                <a:lnTo>
                  <a:pt x="1925423" y="975179"/>
                </a:lnTo>
                <a:lnTo>
                  <a:pt x="1933922" y="973856"/>
                </a:lnTo>
                <a:lnTo>
                  <a:pt x="1942420" y="973062"/>
                </a:lnTo>
                <a:lnTo>
                  <a:pt x="1950919" y="972533"/>
                </a:lnTo>
                <a:lnTo>
                  <a:pt x="1949857" y="973062"/>
                </a:lnTo>
                <a:lnTo>
                  <a:pt x="1954297" y="974435"/>
                </a:lnTo>
                <a:lnTo>
                  <a:pt x="1956740" y="973464"/>
                </a:lnTo>
                <a:lnTo>
                  <a:pt x="1951223" y="972360"/>
                </a:lnTo>
                <a:lnTo>
                  <a:pt x="1950127" y="972140"/>
                </a:lnTo>
                <a:lnTo>
                  <a:pt x="1950920" y="971611"/>
                </a:lnTo>
                <a:close/>
                <a:moveTo>
                  <a:pt x="5140061" y="971006"/>
                </a:moveTo>
                <a:lnTo>
                  <a:pt x="5138811" y="971946"/>
                </a:lnTo>
                <a:lnTo>
                  <a:pt x="5135780" y="971376"/>
                </a:lnTo>
                <a:lnTo>
                  <a:pt x="5133897" y="972357"/>
                </a:lnTo>
                <a:lnTo>
                  <a:pt x="5138769" y="972043"/>
                </a:lnTo>
                <a:lnTo>
                  <a:pt x="5140095" y="971250"/>
                </a:lnTo>
                <a:lnTo>
                  <a:pt x="5140061" y="971006"/>
                </a:lnTo>
                <a:close/>
                <a:moveTo>
                  <a:pt x="5176910" y="970924"/>
                </a:moveTo>
                <a:lnTo>
                  <a:pt x="5178832" y="973102"/>
                </a:lnTo>
                <a:lnTo>
                  <a:pt x="5184669" y="973366"/>
                </a:lnTo>
                <a:lnTo>
                  <a:pt x="5184669" y="973102"/>
                </a:lnTo>
                <a:lnTo>
                  <a:pt x="5184669" y="972875"/>
                </a:lnTo>
                <a:lnTo>
                  <a:pt x="5184251" y="973085"/>
                </a:lnTo>
                <a:lnTo>
                  <a:pt x="5179783" y="972031"/>
                </a:lnTo>
                <a:lnTo>
                  <a:pt x="5176910" y="970924"/>
                </a:lnTo>
                <a:close/>
                <a:moveTo>
                  <a:pt x="3251718" y="970743"/>
                </a:moveTo>
                <a:lnTo>
                  <a:pt x="3254053" y="974038"/>
                </a:lnTo>
                <a:lnTo>
                  <a:pt x="3251671" y="970855"/>
                </a:lnTo>
                <a:lnTo>
                  <a:pt x="3251718" y="970743"/>
                </a:lnTo>
                <a:close/>
                <a:moveTo>
                  <a:pt x="1953036" y="970552"/>
                </a:moveTo>
                <a:lnTo>
                  <a:pt x="1951185" y="971611"/>
                </a:lnTo>
                <a:lnTo>
                  <a:pt x="1952772" y="971081"/>
                </a:lnTo>
                <a:lnTo>
                  <a:pt x="1953036" y="970552"/>
                </a:lnTo>
                <a:close/>
                <a:moveTo>
                  <a:pt x="3880541" y="969963"/>
                </a:moveTo>
                <a:lnTo>
                  <a:pt x="3881093" y="969963"/>
                </a:lnTo>
                <a:lnTo>
                  <a:pt x="3883026" y="972219"/>
                </a:lnTo>
                <a:lnTo>
                  <a:pt x="3876676" y="974726"/>
                </a:lnTo>
                <a:lnTo>
                  <a:pt x="3877504" y="971467"/>
                </a:lnTo>
                <a:lnTo>
                  <a:pt x="3880541" y="969963"/>
                </a:lnTo>
                <a:close/>
                <a:moveTo>
                  <a:pt x="955420" y="969890"/>
                </a:moveTo>
                <a:lnTo>
                  <a:pt x="955676" y="970208"/>
                </a:lnTo>
                <a:lnTo>
                  <a:pt x="954652" y="971795"/>
                </a:lnTo>
                <a:lnTo>
                  <a:pt x="947738" y="974653"/>
                </a:lnTo>
                <a:lnTo>
                  <a:pt x="947994" y="974335"/>
                </a:lnTo>
                <a:lnTo>
                  <a:pt x="955420" y="969890"/>
                </a:lnTo>
                <a:close/>
                <a:moveTo>
                  <a:pt x="5399299" y="968389"/>
                </a:moveTo>
                <a:lnTo>
                  <a:pt x="5401850" y="975201"/>
                </a:lnTo>
                <a:lnTo>
                  <a:pt x="5409417" y="984854"/>
                </a:lnTo>
                <a:lnTo>
                  <a:pt x="5410200" y="994506"/>
                </a:lnTo>
                <a:lnTo>
                  <a:pt x="5409939" y="994774"/>
                </a:lnTo>
                <a:lnTo>
                  <a:pt x="5409939" y="995043"/>
                </a:lnTo>
                <a:lnTo>
                  <a:pt x="5409678" y="995311"/>
                </a:lnTo>
                <a:lnTo>
                  <a:pt x="5409417" y="995311"/>
                </a:lnTo>
                <a:lnTo>
                  <a:pt x="5392364" y="988657"/>
                </a:lnTo>
                <a:lnTo>
                  <a:pt x="5394596" y="990141"/>
                </a:lnTo>
                <a:lnTo>
                  <a:pt x="5396566" y="992644"/>
                </a:lnTo>
                <a:lnTo>
                  <a:pt x="5398068" y="993890"/>
                </a:lnTo>
                <a:lnTo>
                  <a:pt x="5399925" y="994683"/>
                </a:lnTo>
                <a:lnTo>
                  <a:pt x="5401781" y="995475"/>
                </a:lnTo>
                <a:lnTo>
                  <a:pt x="5403637" y="995739"/>
                </a:lnTo>
                <a:lnTo>
                  <a:pt x="5405759" y="996267"/>
                </a:lnTo>
                <a:lnTo>
                  <a:pt x="5407616" y="996267"/>
                </a:lnTo>
                <a:lnTo>
                  <a:pt x="5409737" y="995739"/>
                </a:lnTo>
                <a:lnTo>
                  <a:pt x="5410002" y="995211"/>
                </a:lnTo>
                <a:lnTo>
                  <a:pt x="5410268" y="994947"/>
                </a:lnTo>
                <a:lnTo>
                  <a:pt x="5410268" y="994683"/>
                </a:lnTo>
                <a:lnTo>
                  <a:pt x="5410533" y="994683"/>
                </a:lnTo>
                <a:lnTo>
                  <a:pt x="5410533" y="994419"/>
                </a:lnTo>
                <a:lnTo>
                  <a:pt x="5409737" y="984911"/>
                </a:lnTo>
                <a:lnTo>
                  <a:pt x="5399659" y="968801"/>
                </a:lnTo>
                <a:lnTo>
                  <a:pt x="5399299" y="968389"/>
                </a:lnTo>
                <a:close/>
                <a:moveTo>
                  <a:pt x="5338746" y="967847"/>
                </a:moveTo>
                <a:lnTo>
                  <a:pt x="5337644" y="968169"/>
                </a:lnTo>
                <a:lnTo>
                  <a:pt x="5348251" y="978198"/>
                </a:lnTo>
                <a:lnTo>
                  <a:pt x="5354334" y="987886"/>
                </a:lnTo>
                <a:lnTo>
                  <a:pt x="5355253" y="987755"/>
                </a:lnTo>
                <a:lnTo>
                  <a:pt x="5348341" y="977416"/>
                </a:lnTo>
                <a:lnTo>
                  <a:pt x="5338746" y="967847"/>
                </a:lnTo>
                <a:close/>
                <a:moveTo>
                  <a:pt x="3873439" y="966788"/>
                </a:moveTo>
                <a:lnTo>
                  <a:pt x="3879851" y="968997"/>
                </a:lnTo>
                <a:lnTo>
                  <a:pt x="3879545" y="969273"/>
                </a:lnTo>
                <a:lnTo>
                  <a:pt x="3871913" y="973138"/>
                </a:lnTo>
                <a:lnTo>
                  <a:pt x="3873439" y="966788"/>
                </a:lnTo>
                <a:close/>
                <a:moveTo>
                  <a:pt x="5357001" y="966322"/>
                </a:moveTo>
                <a:lnTo>
                  <a:pt x="5356305" y="967568"/>
                </a:lnTo>
                <a:lnTo>
                  <a:pt x="5356582" y="967608"/>
                </a:lnTo>
                <a:lnTo>
                  <a:pt x="5357069" y="966334"/>
                </a:lnTo>
                <a:lnTo>
                  <a:pt x="5357001" y="966322"/>
                </a:lnTo>
                <a:close/>
                <a:moveTo>
                  <a:pt x="3902076" y="965201"/>
                </a:moveTo>
                <a:lnTo>
                  <a:pt x="3902076" y="965428"/>
                </a:lnTo>
                <a:lnTo>
                  <a:pt x="3900753" y="968376"/>
                </a:lnTo>
                <a:lnTo>
                  <a:pt x="3898901" y="965882"/>
                </a:lnTo>
                <a:lnTo>
                  <a:pt x="3902076" y="965201"/>
                </a:lnTo>
                <a:close/>
                <a:moveTo>
                  <a:pt x="5138310" y="962276"/>
                </a:moveTo>
                <a:lnTo>
                  <a:pt x="5139622" y="967826"/>
                </a:lnTo>
                <a:lnTo>
                  <a:pt x="5139034" y="963577"/>
                </a:lnTo>
                <a:lnTo>
                  <a:pt x="5140891" y="964635"/>
                </a:lnTo>
                <a:lnTo>
                  <a:pt x="5138310" y="962276"/>
                </a:lnTo>
                <a:close/>
                <a:moveTo>
                  <a:pt x="5397026" y="961244"/>
                </a:moveTo>
                <a:lnTo>
                  <a:pt x="5394282" y="961526"/>
                </a:lnTo>
                <a:lnTo>
                  <a:pt x="5394021" y="962331"/>
                </a:lnTo>
                <a:lnTo>
                  <a:pt x="5394335" y="962686"/>
                </a:lnTo>
                <a:lnTo>
                  <a:pt x="5394090" y="962198"/>
                </a:lnTo>
                <a:lnTo>
                  <a:pt x="5398501" y="963418"/>
                </a:lnTo>
                <a:lnTo>
                  <a:pt x="5399026" y="964165"/>
                </a:lnTo>
                <a:lnTo>
                  <a:pt x="5399129" y="964575"/>
                </a:lnTo>
                <a:lnTo>
                  <a:pt x="5399129" y="964311"/>
                </a:lnTo>
                <a:lnTo>
                  <a:pt x="5399026" y="964165"/>
                </a:lnTo>
                <a:lnTo>
                  <a:pt x="5398864" y="963519"/>
                </a:lnTo>
                <a:lnTo>
                  <a:pt x="5398501" y="963418"/>
                </a:lnTo>
                <a:lnTo>
                  <a:pt x="5397272" y="961670"/>
                </a:lnTo>
                <a:lnTo>
                  <a:pt x="5397026" y="961244"/>
                </a:lnTo>
                <a:close/>
                <a:moveTo>
                  <a:pt x="3849199" y="960438"/>
                </a:moveTo>
                <a:lnTo>
                  <a:pt x="3849688" y="961055"/>
                </a:lnTo>
                <a:lnTo>
                  <a:pt x="3846513" y="971551"/>
                </a:lnTo>
                <a:lnTo>
                  <a:pt x="3847734" y="960747"/>
                </a:lnTo>
                <a:lnTo>
                  <a:pt x="3849199" y="960438"/>
                </a:lnTo>
                <a:close/>
                <a:moveTo>
                  <a:pt x="3854451" y="957264"/>
                </a:moveTo>
                <a:lnTo>
                  <a:pt x="3854451" y="957540"/>
                </a:lnTo>
                <a:lnTo>
                  <a:pt x="3851276" y="963614"/>
                </a:lnTo>
                <a:lnTo>
                  <a:pt x="3854451" y="957264"/>
                </a:lnTo>
                <a:close/>
                <a:moveTo>
                  <a:pt x="5156586" y="955861"/>
                </a:moveTo>
                <a:lnTo>
                  <a:pt x="5160525" y="957227"/>
                </a:lnTo>
                <a:lnTo>
                  <a:pt x="5165566" y="957756"/>
                </a:lnTo>
                <a:lnTo>
                  <a:pt x="5165971" y="958295"/>
                </a:lnTo>
                <a:lnTo>
                  <a:pt x="5165856" y="957020"/>
                </a:lnTo>
                <a:lnTo>
                  <a:pt x="5159286" y="956230"/>
                </a:lnTo>
                <a:lnTo>
                  <a:pt x="5156586" y="955861"/>
                </a:lnTo>
                <a:close/>
                <a:moveTo>
                  <a:pt x="5136161" y="955703"/>
                </a:moveTo>
                <a:lnTo>
                  <a:pt x="5136785" y="956328"/>
                </a:lnTo>
                <a:lnTo>
                  <a:pt x="5139565" y="956698"/>
                </a:lnTo>
                <a:lnTo>
                  <a:pt x="5139373" y="956125"/>
                </a:lnTo>
                <a:lnTo>
                  <a:pt x="5136424" y="955703"/>
                </a:lnTo>
                <a:lnTo>
                  <a:pt x="5136161" y="955703"/>
                </a:lnTo>
                <a:close/>
                <a:moveTo>
                  <a:pt x="5139052" y="953069"/>
                </a:moveTo>
                <a:lnTo>
                  <a:pt x="5139295" y="953801"/>
                </a:lnTo>
                <a:lnTo>
                  <a:pt x="5143014" y="955110"/>
                </a:lnTo>
                <a:lnTo>
                  <a:pt x="5142892" y="954201"/>
                </a:lnTo>
                <a:lnTo>
                  <a:pt x="5139052" y="953069"/>
                </a:lnTo>
                <a:close/>
                <a:moveTo>
                  <a:pt x="5467810" y="952815"/>
                </a:moveTo>
                <a:lnTo>
                  <a:pt x="5468864" y="954136"/>
                </a:lnTo>
                <a:lnTo>
                  <a:pt x="5469127" y="954136"/>
                </a:lnTo>
                <a:lnTo>
                  <a:pt x="5469661" y="954817"/>
                </a:lnTo>
                <a:lnTo>
                  <a:pt x="5468892" y="953721"/>
                </a:lnTo>
                <a:lnTo>
                  <a:pt x="5468504" y="953076"/>
                </a:lnTo>
                <a:lnTo>
                  <a:pt x="5467810" y="952815"/>
                </a:lnTo>
                <a:close/>
                <a:moveTo>
                  <a:pt x="2233689" y="952550"/>
                </a:moveTo>
                <a:lnTo>
                  <a:pt x="2230010" y="957704"/>
                </a:lnTo>
                <a:lnTo>
                  <a:pt x="2229456" y="958109"/>
                </a:lnTo>
                <a:lnTo>
                  <a:pt x="2233689" y="952550"/>
                </a:lnTo>
                <a:close/>
                <a:moveTo>
                  <a:pt x="3814764" y="952500"/>
                </a:moveTo>
                <a:lnTo>
                  <a:pt x="3814764" y="952687"/>
                </a:lnTo>
                <a:lnTo>
                  <a:pt x="3810001" y="955675"/>
                </a:lnTo>
                <a:lnTo>
                  <a:pt x="3814764" y="952500"/>
                </a:lnTo>
                <a:close/>
                <a:moveTo>
                  <a:pt x="2221706" y="952470"/>
                </a:moveTo>
                <a:lnTo>
                  <a:pt x="2222500" y="954587"/>
                </a:lnTo>
                <a:lnTo>
                  <a:pt x="2219325" y="955645"/>
                </a:lnTo>
                <a:lnTo>
                  <a:pt x="2221706" y="952470"/>
                </a:lnTo>
                <a:close/>
                <a:moveTo>
                  <a:pt x="2620148" y="951756"/>
                </a:moveTo>
                <a:lnTo>
                  <a:pt x="2642632" y="954933"/>
                </a:lnTo>
                <a:lnTo>
                  <a:pt x="2650832" y="962080"/>
                </a:lnTo>
                <a:lnTo>
                  <a:pt x="2659032" y="970287"/>
                </a:lnTo>
                <a:lnTo>
                  <a:pt x="2669877" y="970022"/>
                </a:lnTo>
                <a:lnTo>
                  <a:pt x="2681251" y="969493"/>
                </a:lnTo>
                <a:lnTo>
                  <a:pt x="2692096" y="968698"/>
                </a:lnTo>
                <a:lnTo>
                  <a:pt x="2703206" y="967640"/>
                </a:lnTo>
                <a:lnTo>
                  <a:pt x="2706116" y="973464"/>
                </a:lnTo>
                <a:lnTo>
                  <a:pt x="2697916" y="983788"/>
                </a:lnTo>
                <a:lnTo>
                  <a:pt x="2677283" y="997025"/>
                </a:lnTo>
                <a:lnTo>
                  <a:pt x="2657709" y="1015291"/>
                </a:lnTo>
                <a:lnTo>
                  <a:pt x="2654270" y="1017938"/>
                </a:lnTo>
                <a:lnTo>
                  <a:pt x="2625967" y="1027998"/>
                </a:lnTo>
                <a:lnTo>
                  <a:pt x="2622528" y="989083"/>
                </a:lnTo>
                <a:lnTo>
                  <a:pt x="2620941" y="966581"/>
                </a:lnTo>
                <a:lnTo>
                  <a:pt x="2620148" y="951756"/>
                </a:lnTo>
                <a:close/>
                <a:moveTo>
                  <a:pt x="5469059" y="951608"/>
                </a:moveTo>
                <a:lnTo>
                  <a:pt x="5469693" y="952401"/>
                </a:lnTo>
                <a:lnTo>
                  <a:pt x="5469951" y="952401"/>
                </a:lnTo>
                <a:lnTo>
                  <a:pt x="5469059" y="951608"/>
                </a:lnTo>
                <a:close/>
                <a:moveTo>
                  <a:pt x="5142993" y="950699"/>
                </a:moveTo>
                <a:lnTo>
                  <a:pt x="5143060" y="951169"/>
                </a:lnTo>
                <a:lnTo>
                  <a:pt x="5144750" y="951755"/>
                </a:lnTo>
                <a:lnTo>
                  <a:pt x="5142993" y="950699"/>
                </a:lnTo>
                <a:close/>
                <a:moveTo>
                  <a:pt x="4933614" y="950263"/>
                </a:moveTo>
                <a:lnTo>
                  <a:pt x="4932113" y="952520"/>
                </a:lnTo>
                <a:lnTo>
                  <a:pt x="4932376" y="950676"/>
                </a:lnTo>
                <a:lnTo>
                  <a:pt x="4933614" y="950263"/>
                </a:lnTo>
                <a:close/>
                <a:moveTo>
                  <a:pt x="4933689" y="950150"/>
                </a:moveTo>
                <a:lnTo>
                  <a:pt x="4933951" y="950150"/>
                </a:lnTo>
                <a:lnTo>
                  <a:pt x="4933614" y="950263"/>
                </a:lnTo>
                <a:lnTo>
                  <a:pt x="4933689" y="950150"/>
                </a:lnTo>
                <a:close/>
                <a:moveTo>
                  <a:pt x="5117572" y="949274"/>
                </a:moveTo>
                <a:lnTo>
                  <a:pt x="5124451" y="951294"/>
                </a:lnTo>
                <a:lnTo>
                  <a:pt x="5120218" y="952449"/>
                </a:lnTo>
                <a:lnTo>
                  <a:pt x="5116513" y="951294"/>
                </a:lnTo>
                <a:lnTo>
                  <a:pt x="5117307" y="949562"/>
                </a:lnTo>
                <a:lnTo>
                  <a:pt x="5117572" y="949274"/>
                </a:lnTo>
                <a:close/>
                <a:moveTo>
                  <a:pt x="5162985" y="949213"/>
                </a:moveTo>
                <a:lnTo>
                  <a:pt x="5174265" y="962814"/>
                </a:lnTo>
                <a:lnTo>
                  <a:pt x="5180954" y="968177"/>
                </a:lnTo>
                <a:lnTo>
                  <a:pt x="5179106" y="965951"/>
                </a:lnTo>
                <a:lnTo>
                  <a:pt x="5173553" y="959851"/>
                </a:lnTo>
                <a:lnTo>
                  <a:pt x="5168001" y="954016"/>
                </a:lnTo>
                <a:lnTo>
                  <a:pt x="5162985" y="949213"/>
                </a:lnTo>
                <a:close/>
                <a:moveTo>
                  <a:pt x="3045852" y="947713"/>
                </a:moveTo>
                <a:lnTo>
                  <a:pt x="3046413" y="950888"/>
                </a:lnTo>
                <a:lnTo>
                  <a:pt x="3043238" y="949734"/>
                </a:lnTo>
                <a:lnTo>
                  <a:pt x="3045852" y="947713"/>
                </a:lnTo>
                <a:close/>
                <a:moveTo>
                  <a:pt x="3878137" y="946671"/>
                </a:moveTo>
                <a:lnTo>
                  <a:pt x="3891354" y="946671"/>
                </a:lnTo>
                <a:lnTo>
                  <a:pt x="3890561" y="954347"/>
                </a:lnTo>
                <a:lnTo>
                  <a:pt x="3897169" y="948789"/>
                </a:lnTo>
                <a:lnTo>
                  <a:pt x="3895848" y="950377"/>
                </a:lnTo>
                <a:lnTo>
                  <a:pt x="3904042" y="954082"/>
                </a:lnTo>
                <a:lnTo>
                  <a:pt x="3903778" y="954082"/>
                </a:lnTo>
                <a:lnTo>
                  <a:pt x="3898755" y="957258"/>
                </a:lnTo>
                <a:lnTo>
                  <a:pt x="3905893" y="959640"/>
                </a:lnTo>
                <a:lnTo>
                  <a:pt x="3901663" y="962287"/>
                </a:lnTo>
                <a:lnTo>
                  <a:pt x="3900870" y="962022"/>
                </a:lnTo>
                <a:lnTo>
                  <a:pt x="3897366" y="962022"/>
                </a:lnTo>
                <a:lnTo>
                  <a:pt x="3906839" y="963901"/>
                </a:lnTo>
                <a:lnTo>
                  <a:pt x="3906020" y="963901"/>
                </a:lnTo>
                <a:lnTo>
                  <a:pt x="3895379" y="963035"/>
                </a:lnTo>
                <a:lnTo>
                  <a:pt x="3896197" y="969963"/>
                </a:lnTo>
                <a:lnTo>
                  <a:pt x="3890511" y="962022"/>
                </a:lnTo>
                <a:lnTo>
                  <a:pt x="3889768" y="962022"/>
                </a:lnTo>
                <a:lnTo>
                  <a:pt x="3878137" y="946671"/>
                </a:lnTo>
                <a:close/>
                <a:moveTo>
                  <a:pt x="3813314" y="944564"/>
                </a:moveTo>
                <a:lnTo>
                  <a:pt x="3814764" y="946584"/>
                </a:lnTo>
                <a:lnTo>
                  <a:pt x="3803651" y="955676"/>
                </a:lnTo>
                <a:lnTo>
                  <a:pt x="3813314" y="944564"/>
                </a:lnTo>
                <a:close/>
                <a:moveTo>
                  <a:pt x="5114925" y="944510"/>
                </a:moveTo>
                <a:lnTo>
                  <a:pt x="5116931" y="944510"/>
                </a:lnTo>
                <a:lnTo>
                  <a:pt x="5124450" y="947397"/>
                </a:lnTo>
                <a:lnTo>
                  <a:pt x="5124450" y="947685"/>
                </a:lnTo>
                <a:lnTo>
                  <a:pt x="5119437" y="947685"/>
                </a:lnTo>
                <a:lnTo>
                  <a:pt x="5115677" y="947685"/>
                </a:lnTo>
                <a:lnTo>
                  <a:pt x="5114925" y="944510"/>
                </a:lnTo>
                <a:close/>
                <a:moveTo>
                  <a:pt x="5266975" y="943506"/>
                </a:moveTo>
                <a:lnTo>
                  <a:pt x="5275875" y="949507"/>
                </a:lnTo>
                <a:lnTo>
                  <a:pt x="5281868" y="953075"/>
                </a:lnTo>
                <a:lnTo>
                  <a:pt x="5281696" y="952862"/>
                </a:lnTo>
                <a:lnTo>
                  <a:pt x="5266975" y="943506"/>
                </a:lnTo>
                <a:close/>
                <a:moveTo>
                  <a:pt x="2239962" y="942944"/>
                </a:moveTo>
                <a:lnTo>
                  <a:pt x="2243138" y="947341"/>
                </a:lnTo>
                <a:lnTo>
                  <a:pt x="2242820" y="947707"/>
                </a:lnTo>
                <a:lnTo>
                  <a:pt x="2238375" y="944776"/>
                </a:lnTo>
                <a:lnTo>
                  <a:pt x="2239962" y="942944"/>
                </a:lnTo>
                <a:close/>
                <a:moveTo>
                  <a:pt x="3749676" y="941389"/>
                </a:moveTo>
                <a:lnTo>
                  <a:pt x="3749373" y="941548"/>
                </a:lnTo>
                <a:lnTo>
                  <a:pt x="3743326" y="942977"/>
                </a:lnTo>
                <a:lnTo>
                  <a:pt x="3746954" y="941548"/>
                </a:lnTo>
                <a:lnTo>
                  <a:pt x="3749676" y="941389"/>
                </a:lnTo>
                <a:close/>
                <a:moveTo>
                  <a:pt x="3068185" y="941363"/>
                </a:moveTo>
                <a:lnTo>
                  <a:pt x="3068639" y="941363"/>
                </a:lnTo>
                <a:lnTo>
                  <a:pt x="3068639" y="941930"/>
                </a:lnTo>
                <a:lnTo>
                  <a:pt x="3066371" y="947884"/>
                </a:lnTo>
                <a:lnTo>
                  <a:pt x="3063876" y="949301"/>
                </a:lnTo>
                <a:lnTo>
                  <a:pt x="3068185" y="941363"/>
                </a:lnTo>
                <a:close/>
                <a:moveTo>
                  <a:pt x="5467471" y="941003"/>
                </a:moveTo>
                <a:lnTo>
                  <a:pt x="5494047" y="967708"/>
                </a:lnTo>
                <a:lnTo>
                  <a:pt x="5529264" y="1004655"/>
                </a:lnTo>
                <a:lnTo>
                  <a:pt x="5525292" y="1000697"/>
                </a:lnTo>
                <a:lnTo>
                  <a:pt x="5512053" y="988030"/>
                </a:lnTo>
                <a:lnTo>
                  <a:pt x="5499872" y="975625"/>
                </a:lnTo>
                <a:lnTo>
                  <a:pt x="5496960" y="972723"/>
                </a:lnTo>
                <a:lnTo>
                  <a:pt x="5498284" y="973778"/>
                </a:lnTo>
                <a:lnTo>
                  <a:pt x="5467471" y="941003"/>
                </a:lnTo>
                <a:close/>
                <a:moveTo>
                  <a:pt x="5466706" y="940235"/>
                </a:moveTo>
                <a:lnTo>
                  <a:pt x="5466774" y="940262"/>
                </a:lnTo>
                <a:lnTo>
                  <a:pt x="5467471" y="941003"/>
                </a:lnTo>
                <a:lnTo>
                  <a:pt x="5466706" y="940235"/>
                </a:lnTo>
                <a:close/>
                <a:moveTo>
                  <a:pt x="4962527" y="938543"/>
                </a:moveTo>
                <a:lnTo>
                  <a:pt x="4961204" y="939861"/>
                </a:lnTo>
                <a:lnTo>
                  <a:pt x="4961468" y="939861"/>
                </a:lnTo>
                <a:lnTo>
                  <a:pt x="4962527" y="938543"/>
                </a:lnTo>
                <a:close/>
                <a:moveTo>
                  <a:pt x="4869943" y="938484"/>
                </a:moveTo>
                <a:lnTo>
                  <a:pt x="4872537" y="940208"/>
                </a:lnTo>
                <a:lnTo>
                  <a:pt x="4874637" y="938987"/>
                </a:lnTo>
                <a:lnTo>
                  <a:pt x="4869943" y="938484"/>
                </a:lnTo>
                <a:close/>
                <a:moveTo>
                  <a:pt x="5409375" y="936520"/>
                </a:moveTo>
                <a:lnTo>
                  <a:pt x="5407196" y="936831"/>
                </a:lnTo>
                <a:lnTo>
                  <a:pt x="5407809" y="937786"/>
                </a:lnTo>
                <a:lnTo>
                  <a:pt x="5409375" y="936520"/>
                </a:lnTo>
                <a:close/>
                <a:moveTo>
                  <a:pt x="5264268" y="936106"/>
                </a:moveTo>
                <a:lnTo>
                  <a:pt x="5267149" y="942610"/>
                </a:lnTo>
                <a:lnTo>
                  <a:pt x="5259746" y="938633"/>
                </a:lnTo>
                <a:lnTo>
                  <a:pt x="5261625" y="939900"/>
                </a:lnTo>
                <a:lnTo>
                  <a:pt x="5268173" y="943362"/>
                </a:lnTo>
                <a:lnTo>
                  <a:pt x="5264268" y="936106"/>
                </a:lnTo>
                <a:close/>
                <a:moveTo>
                  <a:pt x="5386010" y="935916"/>
                </a:moveTo>
                <a:lnTo>
                  <a:pt x="5384626" y="936322"/>
                </a:lnTo>
                <a:lnTo>
                  <a:pt x="5383843" y="936322"/>
                </a:lnTo>
                <a:lnTo>
                  <a:pt x="5384333" y="937266"/>
                </a:lnTo>
                <a:lnTo>
                  <a:pt x="5386399" y="936580"/>
                </a:lnTo>
                <a:lnTo>
                  <a:pt x="5386010" y="935916"/>
                </a:lnTo>
                <a:close/>
                <a:moveTo>
                  <a:pt x="4852442" y="935616"/>
                </a:moveTo>
                <a:lnTo>
                  <a:pt x="4852463" y="935949"/>
                </a:lnTo>
                <a:lnTo>
                  <a:pt x="4855875" y="942368"/>
                </a:lnTo>
                <a:lnTo>
                  <a:pt x="4857345" y="942867"/>
                </a:lnTo>
                <a:lnTo>
                  <a:pt x="4852442" y="935616"/>
                </a:lnTo>
                <a:close/>
                <a:moveTo>
                  <a:pt x="3314701" y="935015"/>
                </a:moveTo>
                <a:lnTo>
                  <a:pt x="3316817" y="935015"/>
                </a:lnTo>
                <a:lnTo>
                  <a:pt x="3316817" y="935523"/>
                </a:lnTo>
                <a:lnTo>
                  <a:pt x="3321051" y="944667"/>
                </a:lnTo>
                <a:lnTo>
                  <a:pt x="3319287" y="947714"/>
                </a:lnTo>
                <a:lnTo>
                  <a:pt x="3314701" y="935015"/>
                </a:lnTo>
                <a:close/>
                <a:moveTo>
                  <a:pt x="2760905" y="935012"/>
                </a:moveTo>
                <a:lnTo>
                  <a:pt x="2763293" y="935537"/>
                </a:lnTo>
                <a:lnTo>
                  <a:pt x="2762497" y="938953"/>
                </a:lnTo>
                <a:lnTo>
                  <a:pt x="2769395" y="938165"/>
                </a:lnTo>
                <a:lnTo>
                  <a:pt x="2768599" y="946048"/>
                </a:lnTo>
                <a:lnTo>
                  <a:pt x="2762497" y="951304"/>
                </a:lnTo>
                <a:lnTo>
                  <a:pt x="2766211" y="961553"/>
                </a:lnTo>
                <a:lnTo>
                  <a:pt x="2779211" y="949727"/>
                </a:lnTo>
                <a:lnTo>
                  <a:pt x="2780272" y="951830"/>
                </a:lnTo>
                <a:lnTo>
                  <a:pt x="2781598" y="953669"/>
                </a:lnTo>
                <a:lnTo>
                  <a:pt x="2782659" y="954721"/>
                </a:lnTo>
                <a:lnTo>
                  <a:pt x="2784251" y="955772"/>
                </a:lnTo>
                <a:lnTo>
                  <a:pt x="2785312" y="956560"/>
                </a:lnTo>
                <a:lnTo>
                  <a:pt x="2786639" y="957085"/>
                </a:lnTo>
                <a:lnTo>
                  <a:pt x="2789292" y="957348"/>
                </a:lnTo>
                <a:lnTo>
                  <a:pt x="2792210" y="957611"/>
                </a:lnTo>
                <a:lnTo>
                  <a:pt x="2795393" y="957611"/>
                </a:lnTo>
                <a:lnTo>
                  <a:pt x="2798842" y="957611"/>
                </a:lnTo>
                <a:lnTo>
                  <a:pt x="2803087" y="958662"/>
                </a:lnTo>
                <a:lnTo>
                  <a:pt x="2809719" y="967071"/>
                </a:lnTo>
                <a:lnTo>
                  <a:pt x="2823249" y="972064"/>
                </a:lnTo>
                <a:lnTo>
                  <a:pt x="2828289" y="972327"/>
                </a:lnTo>
                <a:lnTo>
                  <a:pt x="2833595" y="975217"/>
                </a:lnTo>
                <a:lnTo>
                  <a:pt x="2837309" y="981524"/>
                </a:lnTo>
                <a:lnTo>
                  <a:pt x="2835187" y="994400"/>
                </a:lnTo>
                <a:lnTo>
                  <a:pt x="2824841" y="1002284"/>
                </a:lnTo>
                <a:lnTo>
                  <a:pt x="2855084" y="993875"/>
                </a:lnTo>
                <a:lnTo>
                  <a:pt x="2863308" y="996765"/>
                </a:lnTo>
                <a:lnTo>
                  <a:pt x="2859329" y="1001496"/>
                </a:lnTo>
                <a:lnTo>
                  <a:pt x="2868614" y="1005700"/>
                </a:lnTo>
                <a:lnTo>
                  <a:pt x="2864900" y="1007540"/>
                </a:lnTo>
                <a:lnTo>
                  <a:pt x="2843942" y="1018314"/>
                </a:lnTo>
                <a:lnTo>
                  <a:pt x="2840493" y="1019628"/>
                </a:lnTo>
                <a:lnTo>
                  <a:pt x="2838636" y="1020153"/>
                </a:lnTo>
                <a:lnTo>
                  <a:pt x="2801760" y="1015949"/>
                </a:lnTo>
                <a:lnTo>
                  <a:pt x="2808658" y="1008328"/>
                </a:lnTo>
                <a:lnTo>
                  <a:pt x="2792740" y="1004649"/>
                </a:lnTo>
                <a:lnTo>
                  <a:pt x="2795393" y="998342"/>
                </a:lnTo>
                <a:lnTo>
                  <a:pt x="2778680" y="1005963"/>
                </a:lnTo>
                <a:lnTo>
                  <a:pt x="2771252" y="1016211"/>
                </a:lnTo>
                <a:lnTo>
                  <a:pt x="2767538" y="1018839"/>
                </a:lnTo>
                <a:lnTo>
                  <a:pt x="2758783" y="1024358"/>
                </a:lnTo>
                <a:lnTo>
                  <a:pt x="2747641" y="1031453"/>
                </a:lnTo>
                <a:lnTo>
                  <a:pt x="2734907" y="1039073"/>
                </a:lnTo>
                <a:lnTo>
                  <a:pt x="2728540" y="1042490"/>
                </a:lnTo>
                <a:lnTo>
                  <a:pt x="2722703" y="1045380"/>
                </a:lnTo>
                <a:lnTo>
                  <a:pt x="2717132" y="1048008"/>
                </a:lnTo>
                <a:lnTo>
                  <a:pt x="2712357" y="1049862"/>
                </a:lnTo>
                <a:lnTo>
                  <a:pt x="2708643" y="1050650"/>
                </a:lnTo>
                <a:lnTo>
                  <a:pt x="2707051" y="1050913"/>
                </a:lnTo>
                <a:lnTo>
                  <a:pt x="2705725" y="1050650"/>
                </a:lnTo>
                <a:lnTo>
                  <a:pt x="2704664" y="1050124"/>
                </a:lnTo>
                <a:lnTo>
                  <a:pt x="2704398" y="1049337"/>
                </a:lnTo>
                <a:lnTo>
                  <a:pt x="2704133" y="1048271"/>
                </a:lnTo>
                <a:lnTo>
                  <a:pt x="2704398" y="1046957"/>
                </a:lnTo>
                <a:lnTo>
                  <a:pt x="2712622" y="1026460"/>
                </a:lnTo>
                <a:lnTo>
                  <a:pt x="2706255" y="1029876"/>
                </a:lnTo>
                <a:lnTo>
                  <a:pt x="2674686" y="1039862"/>
                </a:lnTo>
                <a:lnTo>
                  <a:pt x="2672829" y="1038285"/>
                </a:lnTo>
                <a:lnTo>
                  <a:pt x="2671237" y="1036708"/>
                </a:lnTo>
                <a:lnTo>
                  <a:pt x="2670441" y="1035132"/>
                </a:lnTo>
                <a:lnTo>
                  <a:pt x="2670176" y="1034081"/>
                </a:lnTo>
                <a:lnTo>
                  <a:pt x="2670441" y="1032504"/>
                </a:lnTo>
                <a:lnTo>
                  <a:pt x="2670972" y="1031190"/>
                </a:lnTo>
                <a:lnTo>
                  <a:pt x="2672033" y="1029876"/>
                </a:lnTo>
                <a:lnTo>
                  <a:pt x="2673890" y="1028825"/>
                </a:lnTo>
                <a:lnTo>
                  <a:pt x="2678134" y="1026197"/>
                </a:lnTo>
                <a:lnTo>
                  <a:pt x="2682644" y="1024095"/>
                </a:lnTo>
                <a:lnTo>
                  <a:pt x="2693256" y="1019628"/>
                </a:lnTo>
                <a:lnTo>
                  <a:pt x="2705194" y="1014109"/>
                </a:lnTo>
                <a:lnTo>
                  <a:pt x="2709969" y="996240"/>
                </a:lnTo>
                <a:lnTo>
                  <a:pt x="2745784" y="945260"/>
                </a:lnTo>
                <a:lnTo>
                  <a:pt x="2747110" y="943158"/>
                </a:lnTo>
                <a:lnTo>
                  <a:pt x="2760905" y="935012"/>
                </a:lnTo>
                <a:close/>
                <a:moveTo>
                  <a:pt x="3292434" y="933448"/>
                </a:moveTo>
                <a:lnTo>
                  <a:pt x="3297744" y="939703"/>
                </a:lnTo>
                <a:lnTo>
                  <a:pt x="3297243" y="941609"/>
                </a:lnTo>
                <a:lnTo>
                  <a:pt x="3299213" y="941434"/>
                </a:lnTo>
                <a:lnTo>
                  <a:pt x="3297744" y="939703"/>
                </a:lnTo>
                <a:lnTo>
                  <a:pt x="3297993" y="938754"/>
                </a:lnTo>
                <a:lnTo>
                  <a:pt x="3292434" y="933448"/>
                </a:lnTo>
                <a:close/>
                <a:moveTo>
                  <a:pt x="2241917" y="933420"/>
                </a:moveTo>
                <a:lnTo>
                  <a:pt x="2243138" y="933671"/>
                </a:lnTo>
                <a:lnTo>
                  <a:pt x="2243138" y="934172"/>
                </a:lnTo>
                <a:lnTo>
                  <a:pt x="2235200" y="938183"/>
                </a:lnTo>
                <a:lnTo>
                  <a:pt x="2241917" y="933420"/>
                </a:lnTo>
                <a:close/>
                <a:moveTo>
                  <a:pt x="5459095" y="932608"/>
                </a:moveTo>
                <a:lnTo>
                  <a:pt x="5461743" y="935246"/>
                </a:lnTo>
                <a:lnTo>
                  <a:pt x="5466706" y="940235"/>
                </a:lnTo>
                <a:lnTo>
                  <a:pt x="5465450" y="939733"/>
                </a:lnTo>
                <a:lnTo>
                  <a:pt x="5461742" y="936038"/>
                </a:lnTo>
                <a:lnTo>
                  <a:pt x="5460154" y="934191"/>
                </a:lnTo>
                <a:lnTo>
                  <a:pt x="5462007" y="936038"/>
                </a:lnTo>
                <a:lnTo>
                  <a:pt x="5459095" y="932608"/>
                </a:lnTo>
                <a:close/>
                <a:moveTo>
                  <a:pt x="5412756" y="932343"/>
                </a:moveTo>
                <a:lnTo>
                  <a:pt x="5412756" y="933787"/>
                </a:lnTo>
                <a:lnTo>
                  <a:pt x="5413133" y="933483"/>
                </a:lnTo>
                <a:lnTo>
                  <a:pt x="5414109" y="932996"/>
                </a:lnTo>
                <a:lnTo>
                  <a:pt x="5412756" y="932343"/>
                </a:lnTo>
                <a:close/>
                <a:moveTo>
                  <a:pt x="2239963" y="930245"/>
                </a:moveTo>
                <a:lnTo>
                  <a:pt x="2239963" y="930525"/>
                </a:lnTo>
                <a:lnTo>
                  <a:pt x="2233613" y="935008"/>
                </a:lnTo>
                <a:lnTo>
                  <a:pt x="2239963" y="930245"/>
                </a:lnTo>
                <a:close/>
                <a:moveTo>
                  <a:pt x="5389204" y="930033"/>
                </a:moveTo>
                <a:lnTo>
                  <a:pt x="5389324" y="930155"/>
                </a:lnTo>
                <a:lnTo>
                  <a:pt x="5393760" y="937395"/>
                </a:lnTo>
                <a:lnTo>
                  <a:pt x="5384887" y="932568"/>
                </a:lnTo>
                <a:lnTo>
                  <a:pt x="5384626" y="932568"/>
                </a:lnTo>
                <a:lnTo>
                  <a:pt x="5385345" y="933834"/>
                </a:lnTo>
                <a:lnTo>
                  <a:pt x="5393560" y="938165"/>
                </a:lnTo>
                <a:lnTo>
                  <a:pt x="5394090" y="937637"/>
                </a:lnTo>
                <a:lnTo>
                  <a:pt x="5392234" y="933411"/>
                </a:lnTo>
                <a:lnTo>
                  <a:pt x="5411859" y="944503"/>
                </a:lnTo>
                <a:lnTo>
                  <a:pt x="5413869" y="947330"/>
                </a:lnTo>
                <a:lnTo>
                  <a:pt x="5411099" y="943228"/>
                </a:lnTo>
                <a:lnTo>
                  <a:pt x="5389204" y="930033"/>
                </a:lnTo>
                <a:close/>
                <a:moveTo>
                  <a:pt x="5455122" y="929439"/>
                </a:moveTo>
                <a:lnTo>
                  <a:pt x="5455123" y="929440"/>
                </a:lnTo>
                <a:lnTo>
                  <a:pt x="5455122" y="929439"/>
                </a:lnTo>
                <a:close/>
                <a:moveTo>
                  <a:pt x="3324226" y="928664"/>
                </a:moveTo>
                <a:lnTo>
                  <a:pt x="3323982" y="929194"/>
                </a:lnTo>
                <a:lnTo>
                  <a:pt x="3321051" y="930252"/>
                </a:lnTo>
                <a:lnTo>
                  <a:pt x="3324226" y="928664"/>
                </a:lnTo>
                <a:close/>
                <a:moveTo>
                  <a:pt x="2778540" y="928661"/>
                </a:moveTo>
                <a:lnTo>
                  <a:pt x="2781301" y="928661"/>
                </a:lnTo>
                <a:lnTo>
                  <a:pt x="2781301" y="929190"/>
                </a:lnTo>
                <a:lnTo>
                  <a:pt x="2774951" y="942949"/>
                </a:lnTo>
                <a:lnTo>
                  <a:pt x="2778540" y="928661"/>
                </a:lnTo>
                <a:close/>
                <a:moveTo>
                  <a:pt x="2818040" y="928660"/>
                </a:moveTo>
                <a:lnTo>
                  <a:pt x="2819401" y="929057"/>
                </a:lnTo>
                <a:lnTo>
                  <a:pt x="2816226" y="930248"/>
                </a:lnTo>
                <a:lnTo>
                  <a:pt x="2818040" y="928660"/>
                </a:lnTo>
                <a:close/>
                <a:moveTo>
                  <a:pt x="5137806" y="928554"/>
                </a:moveTo>
                <a:lnTo>
                  <a:pt x="5141942" y="932264"/>
                </a:lnTo>
                <a:lnTo>
                  <a:pt x="5145800" y="934819"/>
                </a:lnTo>
                <a:lnTo>
                  <a:pt x="5143148" y="932798"/>
                </a:lnTo>
                <a:lnTo>
                  <a:pt x="5137806" y="928554"/>
                </a:lnTo>
                <a:close/>
                <a:moveTo>
                  <a:pt x="3021916" y="928408"/>
                </a:moveTo>
                <a:lnTo>
                  <a:pt x="3021916" y="931857"/>
                </a:lnTo>
                <a:lnTo>
                  <a:pt x="3016886" y="934509"/>
                </a:lnTo>
                <a:lnTo>
                  <a:pt x="3021121" y="941938"/>
                </a:lnTo>
                <a:lnTo>
                  <a:pt x="3022180" y="941407"/>
                </a:lnTo>
                <a:lnTo>
                  <a:pt x="3018739" y="936897"/>
                </a:lnTo>
                <a:lnTo>
                  <a:pt x="3027474" y="929204"/>
                </a:lnTo>
                <a:lnTo>
                  <a:pt x="3027474" y="928673"/>
                </a:lnTo>
                <a:lnTo>
                  <a:pt x="3021916" y="928408"/>
                </a:lnTo>
                <a:close/>
                <a:moveTo>
                  <a:pt x="4831919" y="927471"/>
                </a:moveTo>
                <a:lnTo>
                  <a:pt x="4830694" y="933829"/>
                </a:lnTo>
                <a:lnTo>
                  <a:pt x="4831054" y="933951"/>
                </a:lnTo>
                <a:lnTo>
                  <a:pt x="4832274" y="927608"/>
                </a:lnTo>
                <a:lnTo>
                  <a:pt x="4831919" y="927471"/>
                </a:lnTo>
                <a:close/>
                <a:moveTo>
                  <a:pt x="2246048" y="925483"/>
                </a:moveTo>
                <a:lnTo>
                  <a:pt x="2247900" y="925777"/>
                </a:lnTo>
                <a:lnTo>
                  <a:pt x="2247635" y="926071"/>
                </a:lnTo>
                <a:lnTo>
                  <a:pt x="2239433" y="932833"/>
                </a:lnTo>
                <a:lnTo>
                  <a:pt x="2246048" y="925483"/>
                </a:lnTo>
                <a:close/>
                <a:moveTo>
                  <a:pt x="3311227" y="924959"/>
                </a:moveTo>
                <a:lnTo>
                  <a:pt x="3312551" y="925754"/>
                </a:lnTo>
                <a:lnTo>
                  <a:pt x="3312022" y="928408"/>
                </a:lnTo>
                <a:lnTo>
                  <a:pt x="3310963" y="925224"/>
                </a:lnTo>
                <a:lnTo>
                  <a:pt x="3311227" y="924959"/>
                </a:lnTo>
                <a:close/>
                <a:moveTo>
                  <a:pt x="5448548" y="924481"/>
                </a:moveTo>
                <a:lnTo>
                  <a:pt x="5448768" y="924690"/>
                </a:lnTo>
                <a:lnTo>
                  <a:pt x="5456447" y="931816"/>
                </a:lnTo>
                <a:lnTo>
                  <a:pt x="5458035" y="932872"/>
                </a:lnTo>
                <a:lnTo>
                  <a:pt x="5457771" y="932343"/>
                </a:lnTo>
                <a:lnTo>
                  <a:pt x="5455123" y="929440"/>
                </a:lnTo>
                <a:lnTo>
                  <a:pt x="5459624" y="933927"/>
                </a:lnTo>
                <a:lnTo>
                  <a:pt x="5467303" y="943164"/>
                </a:lnTo>
                <a:lnTo>
                  <a:pt x="5462802" y="939469"/>
                </a:lnTo>
                <a:lnTo>
                  <a:pt x="5463861" y="940790"/>
                </a:lnTo>
                <a:lnTo>
                  <a:pt x="5448548" y="924481"/>
                </a:lnTo>
                <a:close/>
                <a:moveTo>
                  <a:pt x="3903663" y="923927"/>
                </a:moveTo>
                <a:lnTo>
                  <a:pt x="3903663" y="924103"/>
                </a:lnTo>
                <a:lnTo>
                  <a:pt x="3897313" y="925514"/>
                </a:lnTo>
                <a:lnTo>
                  <a:pt x="3902453" y="924103"/>
                </a:lnTo>
                <a:lnTo>
                  <a:pt x="3903663" y="923927"/>
                </a:lnTo>
                <a:close/>
                <a:moveTo>
                  <a:pt x="5450092" y="923899"/>
                </a:moveTo>
                <a:lnTo>
                  <a:pt x="5455652" y="929440"/>
                </a:lnTo>
                <a:lnTo>
                  <a:pt x="5452549" y="926606"/>
                </a:lnTo>
                <a:lnTo>
                  <a:pt x="5450092" y="923899"/>
                </a:lnTo>
                <a:close/>
                <a:moveTo>
                  <a:pt x="5449297" y="923635"/>
                </a:moveTo>
                <a:lnTo>
                  <a:pt x="5452549" y="926606"/>
                </a:lnTo>
                <a:lnTo>
                  <a:pt x="5455122" y="929439"/>
                </a:lnTo>
                <a:lnTo>
                  <a:pt x="5449297" y="923635"/>
                </a:lnTo>
                <a:close/>
                <a:moveTo>
                  <a:pt x="5138542" y="920835"/>
                </a:moveTo>
                <a:lnTo>
                  <a:pt x="5136161" y="924099"/>
                </a:lnTo>
                <a:lnTo>
                  <a:pt x="5136543" y="924520"/>
                </a:lnTo>
                <a:lnTo>
                  <a:pt x="5137595" y="924309"/>
                </a:lnTo>
                <a:lnTo>
                  <a:pt x="5138124" y="923779"/>
                </a:lnTo>
                <a:lnTo>
                  <a:pt x="5138653" y="922983"/>
                </a:lnTo>
                <a:lnTo>
                  <a:pt x="5138653" y="922187"/>
                </a:lnTo>
                <a:lnTo>
                  <a:pt x="5138653" y="921392"/>
                </a:lnTo>
                <a:lnTo>
                  <a:pt x="5138542" y="920835"/>
                </a:lnTo>
                <a:close/>
                <a:moveTo>
                  <a:pt x="2796130" y="920723"/>
                </a:moveTo>
                <a:lnTo>
                  <a:pt x="2809140" y="930299"/>
                </a:lnTo>
                <a:lnTo>
                  <a:pt x="2806700" y="931989"/>
                </a:lnTo>
                <a:lnTo>
                  <a:pt x="2817813" y="933679"/>
                </a:lnTo>
                <a:lnTo>
                  <a:pt x="2817813" y="935088"/>
                </a:lnTo>
                <a:lnTo>
                  <a:pt x="2814831" y="938186"/>
                </a:lnTo>
                <a:lnTo>
                  <a:pt x="2805616" y="938186"/>
                </a:lnTo>
                <a:lnTo>
                  <a:pt x="2808598" y="934524"/>
                </a:lnTo>
                <a:lnTo>
                  <a:pt x="2807242" y="934806"/>
                </a:lnTo>
                <a:lnTo>
                  <a:pt x="2805887" y="935088"/>
                </a:lnTo>
                <a:lnTo>
                  <a:pt x="2804532" y="935088"/>
                </a:lnTo>
                <a:lnTo>
                  <a:pt x="2803177" y="935369"/>
                </a:lnTo>
                <a:lnTo>
                  <a:pt x="2801822" y="935369"/>
                </a:lnTo>
                <a:lnTo>
                  <a:pt x="2800466" y="935651"/>
                </a:lnTo>
                <a:lnTo>
                  <a:pt x="2799111" y="935932"/>
                </a:lnTo>
                <a:lnTo>
                  <a:pt x="2798027" y="935932"/>
                </a:lnTo>
                <a:lnTo>
                  <a:pt x="2795588" y="926356"/>
                </a:lnTo>
                <a:lnTo>
                  <a:pt x="2796130" y="920723"/>
                </a:lnTo>
                <a:close/>
                <a:moveTo>
                  <a:pt x="5444531" y="920203"/>
                </a:moveTo>
                <a:lnTo>
                  <a:pt x="5448548" y="924481"/>
                </a:lnTo>
                <a:lnTo>
                  <a:pt x="5446089" y="922144"/>
                </a:lnTo>
                <a:lnTo>
                  <a:pt x="5444531" y="920203"/>
                </a:lnTo>
                <a:close/>
                <a:moveTo>
                  <a:pt x="4875587" y="919796"/>
                </a:moveTo>
                <a:lnTo>
                  <a:pt x="4875820" y="919796"/>
                </a:lnTo>
                <a:lnTo>
                  <a:pt x="4876155" y="920324"/>
                </a:lnTo>
                <a:lnTo>
                  <a:pt x="4875587" y="919796"/>
                </a:lnTo>
                <a:close/>
                <a:moveTo>
                  <a:pt x="4804729" y="917569"/>
                </a:moveTo>
                <a:lnTo>
                  <a:pt x="4805364" y="919157"/>
                </a:lnTo>
                <a:lnTo>
                  <a:pt x="4803776" y="918204"/>
                </a:lnTo>
                <a:lnTo>
                  <a:pt x="4804729" y="917887"/>
                </a:lnTo>
                <a:lnTo>
                  <a:pt x="4804729" y="917569"/>
                </a:lnTo>
                <a:close/>
                <a:moveTo>
                  <a:pt x="5255579" y="916445"/>
                </a:moveTo>
                <a:lnTo>
                  <a:pt x="5256574" y="918740"/>
                </a:lnTo>
                <a:lnTo>
                  <a:pt x="5260218" y="926966"/>
                </a:lnTo>
                <a:lnTo>
                  <a:pt x="5260218" y="925679"/>
                </a:lnTo>
                <a:lnTo>
                  <a:pt x="5255579" y="916445"/>
                </a:lnTo>
                <a:close/>
                <a:moveTo>
                  <a:pt x="2245702" y="915958"/>
                </a:moveTo>
                <a:lnTo>
                  <a:pt x="2247900" y="916638"/>
                </a:lnTo>
                <a:lnTo>
                  <a:pt x="2247656" y="916638"/>
                </a:lnTo>
                <a:lnTo>
                  <a:pt x="2241550" y="917546"/>
                </a:lnTo>
                <a:lnTo>
                  <a:pt x="2245702" y="915958"/>
                </a:lnTo>
                <a:close/>
                <a:moveTo>
                  <a:pt x="5428546" y="915607"/>
                </a:moveTo>
                <a:lnTo>
                  <a:pt x="5432207" y="918565"/>
                </a:lnTo>
                <a:lnTo>
                  <a:pt x="5433028" y="919552"/>
                </a:lnTo>
                <a:lnTo>
                  <a:pt x="5428546" y="915607"/>
                </a:lnTo>
                <a:close/>
                <a:moveTo>
                  <a:pt x="2236788" y="914370"/>
                </a:moveTo>
                <a:lnTo>
                  <a:pt x="2236788" y="914659"/>
                </a:lnTo>
                <a:lnTo>
                  <a:pt x="2232025" y="917545"/>
                </a:lnTo>
                <a:lnTo>
                  <a:pt x="2236788" y="914370"/>
                </a:lnTo>
                <a:close/>
                <a:moveTo>
                  <a:pt x="2255838" y="914370"/>
                </a:moveTo>
                <a:lnTo>
                  <a:pt x="2257426" y="914823"/>
                </a:lnTo>
                <a:lnTo>
                  <a:pt x="2256791" y="915277"/>
                </a:lnTo>
                <a:lnTo>
                  <a:pt x="2249488" y="917545"/>
                </a:lnTo>
                <a:lnTo>
                  <a:pt x="2255838" y="914370"/>
                </a:lnTo>
                <a:close/>
                <a:moveTo>
                  <a:pt x="2228850" y="911196"/>
                </a:moveTo>
                <a:lnTo>
                  <a:pt x="2228850" y="913793"/>
                </a:lnTo>
                <a:lnTo>
                  <a:pt x="2225675" y="914370"/>
                </a:lnTo>
                <a:lnTo>
                  <a:pt x="2228850" y="911196"/>
                </a:lnTo>
                <a:close/>
                <a:moveTo>
                  <a:pt x="2220913" y="909609"/>
                </a:moveTo>
                <a:lnTo>
                  <a:pt x="2220384" y="910138"/>
                </a:lnTo>
                <a:lnTo>
                  <a:pt x="2209800" y="914371"/>
                </a:lnTo>
                <a:lnTo>
                  <a:pt x="2220913" y="909609"/>
                </a:lnTo>
                <a:close/>
                <a:moveTo>
                  <a:pt x="4821793" y="909230"/>
                </a:moveTo>
                <a:lnTo>
                  <a:pt x="4824796" y="914365"/>
                </a:lnTo>
                <a:lnTo>
                  <a:pt x="4824737" y="913079"/>
                </a:lnTo>
                <a:lnTo>
                  <a:pt x="4821793" y="909230"/>
                </a:lnTo>
                <a:close/>
                <a:moveTo>
                  <a:pt x="3299778" y="908027"/>
                </a:moveTo>
                <a:lnTo>
                  <a:pt x="3300413" y="908529"/>
                </a:lnTo>
                <a:lnTo>
                  <a:pt x="3297238" y="912790"/>
                </a:lnTo>
                <a:lnTo>
                  <a:pt x="3299778" y="908027"/>
                </a:lnTo>
                <a:close/>
                <a:moveTo>
                  <a:pt x="2830513" y="908023"/>
                </a:moveTo>
                <a:lnTo>
                  <a:pt x="2836863" y="909611"/>
                </a:lnTo>
                <a:lnTo>
                  <a:pt x="2830748" y="909258"/>
                </a:lnTo>
                <a:lnTo>
                  <a:pt x="2830513" y="908023"/>
                </a:lnTo>
                <a:close/>
                <a:moveTo>
                  <a:pt x="5333038" y="907766"/>
                </a:moveTo>
                <a:lnTo>
                  <a:pt x="5333038" y="908560"/>
                </a:lnTo>
                <a:lnTo>
                  <a:pt x="5338042" y="916290"/>
                </a:lnTo>
                <a:lnTo>
                  <a:pt x="5340785" y="918357"/>
                </a:lnTo>
                <a:lnTo>
                  <a:pt x="5335412" y="909226"/>
                </a:lnTo>
                <a:lnTo>
                  <a:pt x="5333038" y="907766"/>
                </a:lnTo>
                <a:close/>
                <a:moveTo>
                  <a:pt x="2186252" y="906434"/>
                </a:moveTo>
                <a:lnTo>
                  <a:pt x="2187575" y="906699"/>
                </a:lnTo>
                <a:lnTo>
                  <a:pt x="2181225" y="909609"/>
                </a:lnTo>
                <a:lnTo>
                  <a:pt x="2186252" y="906434"/>
                </a:lnTo>
                <a:close/>
                <a:moveTo>
                  <a:pt x="2230438" y="906434"/>
                </a:moveTo>
                <a:lnTo>
                  <a:pt x="2230217" y="906621"/>
                </a:lnTo>
                <a:lnTo>
                  <a:pt x="2222500" y="909609"/>
                </a:lnTo>
                <a:lnTo>
                  <a:pt x="2230438" y="906434"/>
                </a:lnTo>
                <a:close/>
                <a:moveTo>
                  <a:pt x="1706722" y="906008"/>
                </a:moveTo>
                <a:lnTo>
                  <a:pt x="1704105" y="907092"/>
                </a:lnTo>
                <a:lnTo>
                  <a:pt x="1699935" y="906773"/>
                </a:lnTo>
                <a:lnTo>
                  <a:pt x="1700423" y="907017"/>
                </a:lnTo>
                <a:lnTo>
                  <a:pt x="1705449" y="909399"/>
                </a:lnTo>
                <a:lnTo>
                  <a:pt x="1709946" y="910988"/>
                </a:lnTo>
                <a:lnTo>
                  <a:pt x="1714178" y="912576"/>
                </a:lnTo>
                <a:lnTo>
                  <a:pt x="1718410" y="913370"/>
                </a:lnTo>
                <a:lnTo>
                  <a:pt x="1719349" y="912242"/>
                </a:lnTo>
                <a:lnTo>
                  <a:pt x="1719024" y="912242"/>
                </a:lnTo>
                <a:lnTo>
                  <a:pt x="1718762" y="911700"/>
                </a:lnTo>
                <a:lnTo>
                  <a:pt x="1718500" y="911158"/>
                </a:lnTo>
                <a:lnTo>
                  <a:pt x="1718500" y="908990"/>
                </a:lnTo>
                <a:lnTo>
                  <a:pt x="1719286" y="906008"/>
                </a:lnTo>
                <a:lnTo>
                  <a:pt x="1712219" y="908177"/>
                </a:lnTo>
                <a:lnTo>
                  <a:pt x="1706722" y="906008"/>
                </a:lnTo>
                <a:close/>
                <a:moveTo>
                  <a:pt x="5344787" y="905213"/>
                </a:moveTo>
                <a:lnTo>
                  <a:pt x="5343063" y="905646"/>
                </a:lnTo>
                <a:lnTo>
                  <a:pt x="5348068" y="915278"/>
                </a:lnTo>
                <a:lnTo>
                  <a:pt x="5350963" y="917017"/>
                </a:lnTo>
                <a:lnTo>
                  <a:pt x="5351224" y="916481"/>
                </a:lnTo>
                <a:lnTo>
                  <a:pt x="5344787" y="905213"/>
                </a:lnTo>
                <a:close/>
                <a:moveTo>
                  <a:pt x="5313623" y="904979"/>
                </a:moveTo>
                <a:lnTo>
                  <a:pt x="5335788" y="916442"/>
                </a:lnTo>
                <a:lnTo>
                  <a:pt x="5335258" y="916970"/>
                </a:lnTo>
                <a:lnTo>
                  <a:pt x="5339235" y="925415"/>
                </a:lnTo>
                <a:lnTo>
                  <a:pt x="5357266" y="949959"/>
                </a:lnTo>
                <a:lnTo>
                  <a:pt x="5358857" y="956030"/>
                </a:lnTo>
                <a:lnTo>
                  <a:pt x="5364503" y="965755"/>
                </a:lnTo>
                <a:lnTo>
                  <a:pt x="5365999" y="966714"/>
                </a:lnTo>
                <a:lnTo>
                  <a:pt x="5359835" y="954555"/>
                </a:lnTo>
                <a:lnTo>
                  <a:pt x="5360096" y="954287"/>
                </a:lnTo>
                <a:lnTo>
                  <a:pt x="5348614" y="934713"/>
                </a:lnTo>
                <a:lnTo>
                  <a:pt x="5337600" y="917619"/>
                </a:lnTo>
                <a:lnTo>
                  <a:pt x="5335940" y="916508"/>
                </a:lnTo>
                <a:lnTo>
                  <a:pt x="5331983" y="913593"/>
                </a:lnTo>
                <a:lnTo>
                  <a:pt x="5327762" y="911209"/>
                </a:lnTo>
                <a:lnTo>
                  <a:pt x="5323804" y="908825"/>
                </a:lnTo>
                <a:lnTo>
                  <a:pt x="5319583" y="906971"/>
                </a:lnTo>
                <a:lnTo>
                  <a:pt x="5315626" y="905381"/>
                </a:lnTo>
                <a:lnTo>
                  <a:pt x="5313623" y="904979"/>
                </a:lnTo>
                <a:close/>
                <a:moveTo>
                  <a:pt x="5101240" y="901503"/>
                </a:moveTo>
                <a:lnTo>
                  <a:pt x="5100685" y="902504"/>
                </a:lnTo>
                <a:lnTo>
                  <a:pt x="5106466" y="914618"/>
                </a:lnTo>
                <a:lnTo>
                  <a:pt x="5113299" y="915145"/>
                </a:lnTo>
                <a:lnTo>
                  <a:pt x="5106729" y="902767"/>
                </a:lnTo>
                <a:lnTo>
                  <a:pt x="5106632" y="902713"/>
                </a:lnTo>
                <a:lnTo>
                  <a:pt x="5111751" y="914325"/>
                </a:lnTo>
                <a:lnTo>
                  <a:pt x="5106195" y="913573"/>
                </a:lnTo>
                <a:lnTo>
                  <a:pt x="5101240" y="901503"/>
                </a:lnTo>
                <a:close/>
                <a:moveTo>
                  <a:pt x="5357258" y="900339"/>
                </a:moveTo>
                <a:lnTo>
                  <a:pt x="5358269" y="900929"/>
                </a:lnTo>
                <a:lnTo>
                  <a:pt x="5359749" y="901119"/>
                </a:lnTo>
                <a:lnTo>
                  <a:pt x="5357258" y="900339"/>
                </a:lnTo>
                <a:close/>
                <a:moveTo>
                  <a:pt x="5101999" y="900133"/>
                </a:moveTo>
                <a:lnTo>
                  <a:pt x="5101802" y="900489"/>
                </a:lnTo>
                <a:lnTo>
                  <a:pt x="5104567" y="901563"/>
                </a:lnTo>
                <a:lnTo>
                  <a:pt x="5101999" y="900133"/>
                </a:lnTo>
                <a:close/>
                <a:moveTo>
                  <a:pt x="4843849" y="896935"/>
                </a:moveTo>
                <a:lnTo>
                  <a:pt x="4857847" y="903930"/>
                </a:lnTo>
                <a:lnTo>
                  <a:pt x="4860270" y="911733"/>
                </a:lnTo>
                <a:lnTo>
                  <a:pt x="4863500" y="907697"/>
                </a:lnTo>
                <a:lnTo>
                  <a:pt x="4870769" y="912272"/>
                </a:lnTo>
                <a:lnTo>
                  <a:pt x="4872385" y="914474"/>
                </a:lnTo>
                <a:lnTo>
                  <a:pt x="4870450" y="911714"/>
                </a:lnTo>
                <a:lnTo>
                  <a:pt x="4870450" y="911137"/>
                </a:lnTo>
                <a:lnTo>
                  <a:pt x="4874419" y="915467"/>
                </a:lnTo>
                <a:lnTo>
                  <a:pt x="4876520" y="920374"/>
                </a:lnTo>
                <a:lnTo>
                  <a:pt x="4873654" y="916285"/>
                </a:lnTo>
                <a:lnTo>
                  <a:pt x="4867269" y="914424"/>
                </a:lnTo>
                <a:lnTo>
                  <a:pt x="4875076" y="920882"/>
                </a:lnTo>
                <a:lnTo>
                  <a:pt x="4876373" y="920665"/>
                </a:lnTo>
                <a:lnTo>
                  <a:pt x="4876155" y="920324"/>
                </a:lnTo>
                <a:lnTo>
                  <a:pt x="4876501" y="920644"/>
                </a:lnTo>
                <a:lnTo>
                  <a:pt x="4876691" y="920612"/>
                </a:lnTo>
                <a:lnTo>
                  <a:pt x="4879652" y="924110"/>
                </a:lnTo>
                <a:lnTo>
                  <a:pt x="4879921" y="924918"/>
                </a:lnTo>
                <a:lnTo>
                  <a:pt x="4879921" y="929761"/>
                </a:lnTo>
                <a:lnTo>
                  <a:pt x="4883151" y="936487"/>
                </a:lnTo>
                <a:lnTo>
                  <a:pt x="4881805" y="937294"/>
                </a:lnTo>
                <a:lnTo>
                  <a:pt x="4879609" y="938063"/>
                </a:lnTo>
                <a:lnTo>
                  <a:pt x="4881065" y="938880"/>
                </a:lnTo>
                <a:lnTo>
                  <a:pt x="4887995" y="948449"/>
                </a:lnTo>
                <a:lnTo>
                  <a:pt x="4896257" y="955095"/>
                </a:lnTo>
                <a:lnTo>
                  <a:pt x="4904519" y="961740"/>
                </a:lnTo>
                <a:lnTo>
                  <a:pt x="4912514" y="969183"/>
                </a:lnTo>
                <a:lnTo>
                  <a:pt x="4920243" y="976892"/>
                </a:lnTo>
                <a:lnTo>
                  <a:pt x="4923708" y="980879"/>
                </a:lnTo>
                <a:lnTo>
                  <a:pt x="4927173" y="985133"/>
                </a:lnTo>
                <a:lnTo>
                  <a:pt x="4930371" y="989120"/>
                </a:lnTo>
                <a:lnTo>
                  <a:pt x="4933302" y="993639"/>
                </a:lnTo>
                <a:lnTo>
                  <a:pt x="4936234" y="997626"/>
                </a:lnTo>
                <a:lnTo>
                  <a:pt x="4938633" y="1002145"/>
                </a:lnTo>
                <a:lnTo>
                  <a:pt x="4940765" y="1006930"/>
                </a:lnTo>
                <a:lnTo>
                  <a:pt x="4942630" y="1011183"/>
                </a:lnTo>
                <a:lnTo>
                  <a:pt x="4949826" y="1016766"/>
                </a:lnTo>
                <a:lnTo>
                  <a:pt x="4938366" y="1019424"/>
                </a:lnTo>
                <a:lnTo>
                  <a:pt x="4936501" y="1028993"/>
                </a:lnTo>
                <a:lnTo>
                  <a:pt x="4935434" y="1034310"/>
                </a:lnTo>
                <a:lnTo>
                  <a:pt x="4935701" y="1047601"/>
                </a:lnTo>
                <a:lnTo>
                  <a:pt x="4934368" y="1049746"/>
                </a:lnTo>
                <a:lnTo>
                  <a:pt x="4934102" y="1049746"/>
                </a:lnTo>
                <a:lnTo>
                  <a:pt x="4927439" y="1048398"/>
                </a:lnTo>
                <a:lnTo>
                  <a:pt x="4928772" y="1048683"/>
                </a:lnTo>
                <a:lnTo>
                  <a:pt x="4929838" y="1048948"/>
                </a:lnTo>
                <a:lnTo>
                  <a:pt x="4931703" y="1050278"/>
                </a:lnTo>
                <a:lnTo>
                  <a:pt x="4933036" y="1051874"/>
                </a:lnTo>
                <a:lnTo>
                  <a:pt x="4933835" y="1054000"/>
                </a:lnTo>
                <a:lnTo>
                  <a:pt x="4934102" y="1056126"/>
                </a:lnTo>
                <a:lnTo>
                  <a:pt x="4934102" y="1058252"/>
                </a:lnTo>
                <a:lnTo>
                  <a:pt x="4933569" y="1059848"/>
                </a:lnTo>
                <a:lnTo>
                  <a:pt x="4932503" y="1061709"/>
                </a:lnTo>
                <a:lnTo>
                  <a:pt x="4918911" y="1077926"/>
                </a:lnTo>
                <a:lnTo>
                  <a:pt x="4917045" y="1070215"/>
                </a:lnTo>
                <a:lnTo>
                  <a:pt x="4914646" y="1074736"/>
                </a:lnTo>
                <a:lnTo>
                  <a:pt x="4915179" y="1065697"/>
                </a:lnTo>
                <a:lnTo>
                  <a:pt x="4908783" y="1073939"/>
                </a:lnTo>
                <a:lnTo>
                  <a:pt x="4906651" y="1075533"/>
                </a:lnTo>
                <a:lnTo>
                  <a:pt x="4905851" y="1060379"/>
                </a:lnTo>
                <a:lnTo>
                  <a:pt x="4897323" y="1069685"/>
                </a:lnTo>
                <a:lnTo>
                  <a:pt x="4892792" y="1049480"/>
                </a:lnTo>
                <a:lnTo>
                  <a:pt x="4881599" y="1056126"/>
                </a:lnTo>
                <a:lnTo>
                  <a:pt x="4877601" y="1050810"/>
                </a:lnTo>
                <a:lnTo>
                  <a:pt x="4881865" y="1044677"/>
                </a:lnTo>
                <a:lnTo>
                  <a:pt x="4888794" y="1044145"/>
                </a:lnTo>
                <a:lnTo>
                  <a:pt x="4878667" y="1037500"/>
                </a:lnTo>
                <a:lnTo>
                  <a:pt x="4881599" y="1027133"/>
                </a:lnTo>
                <a:lnTo>
                  <a:pt x="4890927" y="1016766"/>
                </a:lnTo>
                <a:lnTo>
                  <a:pt x="4883464" y="1014107"/>
                </a:lnTo>
                <a:lnTo>
                  <a:pt x="4874669" y="1030588"/>
                </a:lnTo>
                <a:lnTo>
                  <a:pt x="4874403" y="1026867"/>
                </a:lnTo>
                <a:lnTo>
                  <a:pt x="4866141" y="1007728"/>
                </a:lnTo>
                <a:lnTo>
                  <a:pt x="4866674" y="994702"/>
                </a:lnTo>
                <a:lnTo>
                  <a:pt x="4860010" y="996829"/>
                </a:lnTo>
                <a:lnTo>
                  <a:pt x="4856812" y="997626"/>
                </a:lnTo>
                <a:lnTo>
                  <a:pt x="4853880" y="997892"/>
                </a:lnTo>
                <a:lnTo>
                  <a:pt x="4850949" y="997892"/>
                </a:lnTo>
                <a:lnTo>
                  <a:pt x="4848284" y="997360"/>
                </a:lnTo>
                <a:lnTo>
                  <a:pt x="4845619" y="996297"/>
                </a:lnTo>
                <a:lnTo>
                  <a:pt x="4842953" y="994170"/>
                </a:lnTo>
                <a:lnTo>
                  <a:pt x="4837890" y="997095"/>
                </a:lnTo>
                <a:lnTo>
                  <a:pt x="4837357" y="993905"/>
                </a:lnTo>
                <a:lnTo>
                  <a:pt x="4833092" y="991512"/>
                </a:lnTo>
                <a:lnTo>
                  <a:pt x="4832826" y="986993"/>
                </a:lnTo>
                <a:lnTo>
                  <a:pt x="4836824" y="985398"/>
                </a:lnTo>
                <a:lnTo>
                  <a:pt x="4829894" y="977955"/>
                </a:lnTo>
                <a:lnTo>
                  <a:pt x="4831227" y="974234"/>
                </a:lnTo>
                <a:lnTo>
                  <a:pt x="4822965" y="975563"/>
                </a:lnTo>
                <a:lnTo>
                  <a:pt x="4822165" y="973702"/>
                </a:lnTo>
                <a:lnTo>
                  <a:pt x="4824031" y="972905"/>
                </a:lnTo>
                <a:lnTo>
                  <a:pt x="4816035" y="966259"/>
                </a:lnTo>
                <a:lnTo>
                  <a:pt x="4814703" y="967056"/>
                </a:lnTo>
                <a:lnTo>
                  <a:pt x="4814703" y="967854"/>
                </a:lnTo>
                <a:lnTo>
                  <a:pt x="4808306" y="962006"/>
                </a:lnTo>
                <a:lnTo>
                  <a:pt x="4810439" y="966259"/>
                </a:lnTo>
                <a:lnTo>
                  <a:pt x="4804842" y="958285"/>
                </a:lnTo>
                <a:lnTo>
                  <a:pt x="4808573" y="959879"/>
                </a:lnTo>
                <a:lnTo>
                  <a:pt x="4815502" y="952968"/>
                </a:lnTo>
                <a:lnTo>
                  <a:pt x="4826696" y="958285"/>
                </a:lnTo>
                <a:lnTo>
                  <a:pt x="4827496" y="950842"/>
                </a:lnTo>
                <a:lnTo>
                  <a:pt x="4832293" y="947120"/>
                </a:lnTo>
                <a:lnTo>
                  <a:pt x="4827762" y="945791"/>
                </a:lnTo>
                <a:lnTo>
                  <a:pt x="4825097" y="931702"/>
                </a:lnTo>
                <a:lnTo>
                  <a:pt x="4812837" y="933829"/>
                </a:lnTo>
                <a:lnTo>
                  <a:pt x="4813903" y="927183"/>
                </a:lnTo>
                <a:lnTo>
                  <a:pt x="4809639" y="924259"/>
                </a:lnTo>
                <a:lnTo>
                  <a:pt x="4809639" y="923196"/>
                </a:lnTo>
                <a:lnTo>
                  <a:pt x="4811505" y="923196"/>
                </a:lnTo>
                <a:lnTo>
                  <a:pt x="4803776" y="916019"/>
                </a:lnTo>
                <a:lnTo>
                  <a:pt x="4817101" y="909905"/>
                </a:lnTo>
                <a:lnTo>
                  <a:pt x="4817635" y="910702"/>
                </a:lnTo>
                <a:lnTo>
                  <a:pt x="4818701" y="909107"/>
                </a:lnTo>
                <a:lnTo>
                  <a:pt x="4821099" y="908044"/>
                </a:lnTo>
                <a:lnTo>
                  <a:pt x="4821338" y="908453"/>
                </a:lnTo>
                <a:lnTo>
                  <a:pt x="4843849" y="896935"/>
                </a:lnTo>
                <a:close/>
                <a:moveTo>
                  <a:pt x="5345437" y="896640"/>
                </a:moveTo>
                <a:lnTo>
                  <a:pt x="5345966" y="902125"/>
                </a:lnTo>
                <a:lnTo>
                  <a:pt x="5346787" y="901197"/>
                </a:lnTo>
                <a:lnTo>
                  <a:pt x="5346602" y="897004"/>
                </a:lnTo>
                <a:lnTo>
                  <a:pt x="5345437" y="896640"/>
                </a:lnTo>
                <a:close/>
                <a:moveTo>
                  <a:pt x="5357976" y="895791"/>
                </a:moveTo>
                <a:lnTo>
                  <a:pt x="5364303" y="901655"/>
                </a:lnTo>
                <a:lnTo>
                  <a:pt x="5364829" y="901730"/>
                </a:lnTo>
                <a:lnTo>
                  <a:pt x="5365623" y="902258"/>
                </a:lnTo>
                <a:lnTo>
                  <a:pt x="5357976" y="895791"/>
                </a:lnTo>
                <a:close/>
                <a:moveTo>
                  <a:pt x="2214563" y="895321"/>
                </a:moveTo>
                <a:lnTo>
                  <a:pt x="2213830" y="898496"/>
                </a:lnTo>
                <a:lnTo>
                  <a:pt x="2208213" y="900084"/>
                </a:lnTo>
                <a:lnTo>
                  <a:pt x="2214563" y="895321"/>
                </a:lnTo>
                <a:close/>
                <a:moveTo>
                  <a:pt x="5246256" y="894934"/>
                </a:moveTo>
                <a:lnTo>
                  <a:pt x="5252721" y="909851"/>
                </a:lnTo>
                <a:lnTo>
                  <a:pt x="5248021" y="895593"/>
                </a:lnTo>
                <a:lnTo>
                  <a:pt x="5246256" y="894934"/>
                </a:lnTo>
                <a:close/>
                <a:moveTo>
                  <a:pt x="5404283" y="894341"/>
                </a:moveTo>
                <a:lnTo>
                  <a:pt x="5405077" y="895924"/>
                </a:lnTo>
                <a:lnTo>
                  <a:pt x="5403047" y="894659"/>
                </a:lnTo>
                <a:lnTo>
                  <a:pt x="5405887" y="896848"/>
                </a:lnTo>
                <a:lnTo>
                  <a:pt x="5404906" y="894882"/>
                </a:lnTo>
                <a:lnTo>
                  <a:pt x="5404283" y="894341"/>
                </a:lnTo>
                <a:close/>
                <a:moveTo>
                  <a:pt x="5284232" y="894256"/>
                </a:moveTo>
                <a:lnTo>
                  <a:pt x="5285199" y="894935"/>
                </a:lnTo>
                <a:lnTo>
                  <a:pt x="5294689" y="895857"/>
                </a:lnTo>
                <a:lnTo>
                  <a:pt x="5294689" y="895274"/>
                </a:lnTo>
                <a:lnTo>
                  <a:pt x="5285815" y="894256"/>
                </a:lnTo>
                <a:lnTo>
                  <a:pt x="5284232" y="894256"/>
                </a:lnTo>
                <a:close/>
                <a:moveTo>
                  <a:pt x="5295048" y="893990"/>
                </a:moveTo>
                <a:lnTo>
                  <a:pt x="5295048" y="894292"/>
                </a:lnTo>
                <a:lnTo>
                  <a:pt x="5308477" y="904830"/>
                </a:lnTo>
                <a:lnTo>
                  <a:pt x="5308531" y="904344"/>
                </a:lnTo>
                <a:lnTo>
                  <a:pt x="5308239" y="904322"/>
                </a:lnTo>
                <a:lnTo>
                  <a:pt x="5295840" y="894520"/>
                </a:lnTo>
                <a:lnTo>
                  <a:pt x="5295048" y="893990"/>
                </a:lnTo>
                <a:close/>
                <a:moveTo>
                  <a:pt x="5114721" y="892339"/>
                </a:moveTo>
                <a:lnTo>
                  <a:pt x="5118029" y="895920"/>
                </a:lnTo>
                <a:lnTo>
                  <a:pt x="5122112" y="899236"/>
                </a:lnTo>
                <a:lnTo>
                  <a:pt x="5116708" y="894073"/>
                </a:lnTo>
                <a:lnTo>
                  <a:pt x="5114721" y="892339"/>
                </a:lnTo>
                <a:close/>
                <a:moveTo>
                  <a:pt x="5270900" y="891218"/>
                </a:moveTo>
                <a:lnTo>
                  <a:pt x="5270777" y="891342"/>
                </a:lnTo>
                <a:lnTo>
                  <a:pt x="5271043" y="891929"/>
                </a:lnTo>
                <a:lnTo>
                  <a:pt x="5270900" y="891218"/>
                </a:lnTo>
                <a:close/>
                <a:moveTo>
                  <a:pt x="5243618" y="891155"/>
                </a:moveTo>
                <a:lnTo>
                  <a:pt x="5243618" y="891685"/>
                </a:lnTo>
                <a:lnTo>
                  <a:pt x="5253589" y="896385"/>
                </a:lnTo>
                <a:lnTo>
                  <a:pt x="5254120" y="895857"/>
                </a:lnTo>
                <a:lnTo>
                  <a:pt x="5253914" y="895545"/>
                </a:lnTo>
                <a:lnTo>
                  <a:pt x="5243618" y="891155"/>
                </a:lnTo>
                <a:close/>
                <a:moveTo>
                  <a:pt x="5272096" y="890017"/>
                </a:moveTo>
                <a:lnTo>
                  <a:pt x="5271053" y="891064"/>
                </a:lnTo>
                <a:lnTo>
                  <a:pt x="5281166" y="900871"/>
                </a:lnTo>
                <a:lnTo>
                  <a:pt x="5297340" y="909581"/>
                </a:lnTo>
                <a:lnTo>
                  <a:pt x="5296819" y="908629"/>
                </a:lnTo>
                <a:lnTo>
                  <a:pt x="5282913" y="900613"/>
                </a:lnTo>
                <a:lnTo>
                  <a:pt x="5272096" y="890017"/>
                </a:lnTo>
                <a:close/>
                <a:moveTo>
                  <a:pt x="5390680" y="888656"/>
                </a:moveTo>
                <a:lnTo>
                  <a:pt x="5399300" y="894472"/>
                </a:lnTo>
                <a:lnTo>
                  <a:pt x="5398509" y="893152"/>
                </a:lnTo>
                <a:lnTo>
                  <a:pt x="5400617" y="894472"/>
                </a:lnTo>
                <a:lnTo>
                  <a:pt x="5400354" y="894208"/>
                </a:lnTo>
                <a:lnTo>
                  <a:pt x="5402989" y="896056"/>
                </a:lnTo>
                <a:lnTo>
                  <a:pt x="5400193" y="892881"/>
                </a:lnTo>
                <a:lnTo>
                  <a:pt x="5398722" y="891965"/>
                </a:lnTo>
                <a:lnTo>
                  <a:pt x="5401635" y="894868"/>
                </a:lnTo>
                <a:lnTo>
                  <a:pt x="5390680" y="888656"/>
                </a:lnTo>
                <a:close/>
                <a:moveTo>
                  <a:pt x="5249144" y="886838"/>
                </a:moveTo>
                <a:lnTo>
                  <a:pt x="5249645" y="887579"/>
                </a:lnTo>
                <a:lnTo>
                  <a:pt x="5251998" y="887939"/>
                </a:lnTo>
                <a:lnTo>
                  <a:pt x="5262605" y="893482"/>
                </a:lnTo>
                <a:lnTo>
                  <a:pt x="5266317" y="891635"/>
                </a:lnTo>
                <a:lnTo>
                  <a:pt x="5272150" y="895329"/>
                </a:lnTo>
                <a:lnTo>
                  <a:pt x="5271885" y="895065"/>
                </a:lnTo>
                <a:lnTo>
                  <a:pt x="5271620" y="894801"/>
                </a:lnTo>
                <a:lnTo>
                  <a:pt x="5271445" y="893931"/>
                </a:lnTo>
                <a:lnTo>
                  <a:pt x="5265501" y="891077"/>
                </a:lnTo>
                <a:lnTo>
                  <a:pt x="5249144" y="886838"/>
                </a:lnTo>
                <a:close/>
                <a:moveTo>
                  <a:pt x="5386277" y="886159"/>
                </a:moveTo>
                <a:lnTo>
                  <a:pt x="5420965" y="936302"/>
                </a:lnTo>
                <a:lnTo>
                  <a:pt x="5415000" y="933425"/>
                </a:lnTo>
                <a:lnTo>
                  <a:pt x="5421888" y="937457"/>
                </a:lnTo>
                <a:lnTo>
                  <a:pt x="5406234" y="913615"/>
                </a:lnTo>
                <a:lnTo>
                  <a:pt x="5405438" y="908317"/>
                </a:lnTo>
                <a:lnTo>
                  <a:pt x="5405438" y="905668"/>
                </a:lnTo>
                <a:lnTo>
                  <a:pt x="5405438" y="905139"/>
                </a:lnTo>
                <a:lnTo>
                  <a:pt x="5405969" y="904874"/>
                </a:lnTo>
                <a:lnTo>
                  <a:pt x="5407030" y="905403"/>
                </a:lnTo>
                <a:lnTo>
                  <a:pt x="5407826" y="905933"/>
                </a:lnTo>
                <a:lnTo>
                  <a:pt x="5415255" y="913351"/>
                </a:lnTo>
                <a:lnTo>
                  <a:pt x="5421092" y="918913"/>
                </a:lnTo>
                <a:lnTo>
                  <a:pt x="5428786" y="925271"/>
                </a:lnTo>
                <a:lnTo>
                  <a:pt x="5434889" y="930304"/>
                </a:lnTo>
                <a:lnTo>
                  <a:pt x="5440461" y="935603"/>
                </a:lnTo>
                <a:lnTo>
                  <a:pt x="5446298" y="941165"/>
                </a:lnTo>
                <a:lnTo>
                  <a:pt x="5451869" y="946729"/>
                </a:lnTo>
                <a:lnTo>
                  <a:pt x="5463278" y="958649"/>
                </a:lnTo>
                <a:lnTo>
                  <a:pt x="5474687" y="970570"/>
                </a:lnTo>
                <a:lnTo>
                  <a:pt x="5486096" y="981960"/>
                </a:lnTo>
                <a:lnTo>
                  <a:pt x="5491933" y="987523"/>
                </a:lnTo>
                <a:lnTo>
                  <a:pt x="5497770" y="993086"/>
                </a:lnTo>
                <a:lnTo>
                  <a:pt x="5503872" y="998119"/>
                </a:lnTo>
                <a:lnTo>
                  <a:pt x="5510240" y="1003152"/>
                </a:lnTo>
                <a:lnTo>
                  <a:pt x="5516607" y="1007656"/>
                </a:lnTo>
                <a:lnTo>
                  <a:pt x="5523240" y="1011629"/>
                </a:lnTo>
                <a:lnTo>
                  <a:pt x="5520616" y="1008354"/>
                </a:lnTo>
                <a:lnTo>
                  <a:pt x="5521056" y="1009670"/>
                </a:lnTo>
                <a:lnTo>
                  <a:pt x="5513377" y="1003601"/>
                </a:lnTo>
                <a:lnTo>
                  <a:pt x="5506492" y="996738"/>
                </a:lnTo>
                <a:lnTo>
                  <a:pt x="5499343" y="989349"/>
                </a:lnTo>
                <a:lnTo>
                  <a:pt x="5492194" y="982224"/>
                </a:lnTo>
                <a:lnTo>
                  <a:pt x="5478954" y="966917"/>
                </a:lnTo>
                <a:lnTo>
                  <a:pt x="5469251" y="955600"/>
                </a:lnTo>
                <a:lnTo>
                  <a:pt x="5465438" y="951495"/>
                </a:lnTo>
                <a:lnTo>
                  <a:pt x="5467113" y="953107"/>
                </a:lnTo>
                <a:lnTo>
                  <a:pt x="5466509" y="952401"/>
                </a:lnTo>
                <a:lnTo>
                  <a:pt x="5470745" y="956359"/>
                </a:lnTo>
                <a:lnTo>
                  <a:pt x="5470405" y="955875"/>
                </a:lnTo>
                <a:lnTo>
                  <a:pt x="5467283" y="952551"/>
                </a:lnTo>
                <a:lnTo>
                  <a:pt x="5459114" y="943575"/>
                </a:lnTo>
                <a:lnTo>
                  <a:pt x="5451923" y="936371"/>
                </a:lnTo>
                <a:lnTo>
                  <a:pt x="5449424" y="934148"/>
                </a:lnTo>
                <a:lnTo>
                  <a:pt x="5443304" y="928792"/>
                </a:lnTo>
                <a:lnTo>
                  <a:pt x="5443568" y="929320"/>
                </a:lnTo>
                <a:lnTo>
                  <a:pt x="5433021" y="919223"/>
                </a:lnTo>
                <a:lnTo>
                  <a:pt x="5434082" y="920080"/>
                </a:lnTo>
                <a:lnTo>
                  <a:pt x="5436236" y="921890"/>
                </a:lnTo>
                <a:lnTo>
                  <a:pt x="5431821" y="917829"/>
                </a:lnTo>
                <a:lnTo>
                  <a:pt x="5432671" y="918887"/>
                </a:lnTo>
                <a:lnTo>
                  <a:pt x="5433021" y="919223"/>
                </a:lnTo>
                <a:lnTo>
                  <a:pt x="5432790" y="919036"/>
                </a:lnTo>
                <a:lnTo>
                  <a:pt x="5432880" y="919149"/>
                </a:lnTo>
                <a:lnTo>
                  <a:pt x="5432216" y="918572"/>
                </a:lnTo>
                <a:lnTo>
                  <a:pt x="5432207" y="918565"/>
                </a:lnTo>
                <a:lnTo>
                  <a:pt x="5432205" y="918563"/>
                </a:lnTo>
                <a:lnTo>
                  <a:pt x="5411346" y="900468"/>
                </a:lnTo>
                <a:lnTo>
                  <a:pt x="5428546" y="915607"/>
                </a:lnTo>
                <a:lnTo>
                  <a:pt x="5425913" y="913480"/>
                </a:lnTo>
                <a:lnTo>
                  <a:pt x="5421961" y="910840"/>
                </a:lnTo>
                <a:lnTo>
                  <a:pt x="5418272" y="908464"/>
                </a:lnTo>
                <a:lnTo>
                  <a:pt x="5414583" y="906616"/>
                </a:lnTo>
                <a:lnTo>
                  <a:pt x="5411157" y="904768"/>
                </a:lnTo>
                <a:lnTo>
                  <a:pt x="5407732" y="903448"/>
                </a:lnTo>
                <a:lnTo>
                  <a:pt x="5404570" y="902656"/>
                </a:lnTo>
                <a:lnTo>
                  <a:pt x="5401671" y="902392"/>
                </a:lnTo>
                <a:lnTo>
                  <a:pt x="5398509" y="902656"/>
                </a:lnTo>
                <a:lnTo>
                  <a:pt x="5386947" y="886539"/>
                </a:lnTo>
                <a:lnTo>
                  <a:pt x="5386277" y="886159"/>
                </a:lnTo>
                <a:close/>
                <a:moveTo>
                  <a:pt x="1728788" y="885797"/>
                </a:moveTo>
                <a:lnTo>
                  <a:pt x="1728629" y="886807"/>
                </a:lnTo>
                <a:lnTo>
                  <a:pt x="1728153" y="887385"/>
                </a:lnTo>
                <a:lnTo>
                  <a:pt x="1727200" y="886374"/>
                </a:lnTo>
                <a:lnTo>
                  <a:pt x="1728788" y="885797"/>
                </a:lnTo>
                <a:close/>
                <a:moveTo>
                  <a:pt x="5065713" y="884186"/>
                </a:moveTo>
                <a:lnTo>
                  <a:pt x="5069132" y="887021"/>
                </a:lnTo>
                <a:lnTo>
                  <a:pt x="5072063" y="892124"/>
                </a:lnTo>
                <a:lnTo>
                  <a:pt x="5065713" y="884186"/>
                </a:lnTo>
                <a:close/>
                <a:moveTo>
                  <a:pt x="5242898" y="883176"/>
                </a:moveTo>
                <a:lnTo>
                  <a:pt x="5253451" y="894842"/>
                </a:lnTo>
                <a:lnTo>
                  <a:pt x="5250527" y="890408"/>
                </a:lnTo>
                <a:lnTo>
                  <a:pt x="5249408" y="889222"/>
                </a:lnTo>
                <a:lnTo>
                  <a:pt x="5244396" y="884454"/>
                </a:lnTo>
                <a:lnTo>
                  <a:pt x="5242898" y="883176"/>
                </a:lnTo>
                <a:close/>
                <a:moveTo>
                  <a:pt x="2352541" y="882625"/>
                </a:moveTo>
                <a:lnTo>
                  <a:pt x="2359026" y="885165"/>
                </a:lnTo>
                <a:lnTo>
                  <a:pt x="2358215" y="885801"/>
                </a:lnTo>
                <a:lnTo>
                  <a:pt x="2346326" y="885165"/>
                </a:lnTo>
                <a:lnTo>
                  <a:pt x="2352541" y="882625"/>
                </a:lnTo>
                <a:close/>
                <a:moveTo>
                  <a:pt x="1770063" y="881035"/>
                </a:moveTo>
                <a:lnTo>
                  <a:pt x="1769836" y="881353"/>
                </a:lnTo>
                <a:lnTo>
                  <a:pt x="1766888" y="882623"/>
                </a:lnTo>
                <a:lnTo>
                  <a:pt x="1770063" y="881035"/>
                </a:lnTo>
                <a:close/>
                <a:moveTo>
                  <a:pt x="1670844" y="881035"/>
                </a:moveTo>
                <a:lnTo>
                  <a:pt x="1671638" y="881035"/>
                </a:lnTo>
                <a:lnTo>
                  <a:pt x="1670844" y="881315"/>
                </a:lnTo>
                <a:lnTo>
                  <a:pt x="1663965" y="885798"/>
                </a:lnTo>
                <a:lnTo>
                  <a:pt x="1662113" y="883837"/>
                </a:lnTo>
                <a:lnTo>
                  <a:pt x="1670844" y="881035"/>
                </a:lnTo>
                <a:close/>
                <a:moveTo>
                  <a:pt x="4881529" y="879540"/>
                </a:moveTo>
                <a:lnTo>
                  <a:pt x="4884210" y="883183"/>
                </a:lnTo>
                <a:lnTo>
                  <a:pt x="4884739" y="885819"/>
                </a:lnTo>
                <a:lnTo>
                  <a:pt x="4884474" y="887928"/>
                </a:lnTo>
                <a:lnTo>
                  <a:pt x="4883945" y="889246"/>
                </a:lnTo>
                <a:lnTo>
                  <a:pt x="4882622" y="889773"/>
                </a:lnTo>
                <a:lnTo>
                  <a:pt x="4881299" y="890564"/>
                </a:lnTo>
                <a:lnTo>
                  <a:pt x="4879712" y="890564"/>
                </a:lnTo>
                <a:lnTo>
                  <a:pt x="4876272" y="890037"/>
                </a:lnTo>
                <a:lnTo>
                  <a:pt x="4873626" y="889510"/>
                </a:lnTo>
                <a:lnTo>
                  <a:pt x="4872568" y="889246"/>
                </a:lnTo>
                <a:lnTo>
                  <a:pt x="4872304" y="889510"/>
                </a:lnTo>
                <a:lnTo>
                  <a:pt x="4872304" y="889773"/>
                </a:lnTo>
                <a:lnTo>
                  <a:pt x="4873362" y="890828"/>
                </a:lnTo>
                <a:lnTo>
                  <a:pt x="4877331" y="893991"/>
                </a:lnTo>
                <a:lnTo>
                  <a:pt x="4873469" y="895602"/>
                </a:lnTo>
                <a:lnTo>
                  <a:pt x="4877503" y="895371"/>
                </a:lnTo>
                <a:lnTo>
                  <a:pt x="4877766" y="897214"/>
                </a:lnTo>
                <a:lnTo>
                  <a:pt x="4871230" y="896536"/>
                </a:lnTo>
                <a:lnTo>
                  <a:pt x="4870482" y="896848"/>
                </a:lnTo>
                <a:lnTo>
                  <a:pt x="4876715" y="904852"/>
                </a:lnTo>
                <a:lnTo>
                  <a:pt x="4865688" y="899584"/>
                </a:lnTo>
                <a:lnTo>
                  <a:pt x="4866435" y="898536"/>
                </a:lnTo>
                <a:lnTo>
                  <a:pt x="4865954" y="898736"/>
                </a:lnTo>
                <a:lnTo>
                  <a:pt x="4857486" y="891618"/>
                </a:lnTo>
                <a:lnTo>
                  <a:pt x="4863307" y="893991"/>
                </a:lnTo>
                <a:lnTo>
                  <a:pt x="4858280" y="889510"/>
                </a:lnTo>
                <a:lnTo>
                  <a:pt x="4868335" y="884764"/>
                </a:lnTo>
                <a:lnTo>
                  <a:pt x="4877066" y="881074"/>
                </a:lnTo>
                <a:lnTo>
                  <a:pt x="4881529" y="879540"/>
                </a:lnTo>
                <a:close/>
                <a:moveTo>
                  <a:pt x="1741488" y="879447"/>
                </a:moveTo>
                <a:lnTo>
                  <a:pt x="1741017" y="879735"/>
                </a:lnTo>
                <a:lnTo>
                  <a:pt x="1735138" y="882622"/>
                </a:lnTo>
                <a:lnTo>
                  <a:pt x="1741488" y="879447"/>
                </a:lnTo>
                <a:close/>
                <a:moveTo>
                  <a:pt x="4881299" y="879228"/>
                </a:moveTo>
                <a:lnTo>
                  <a:pt x="4881642" y="879502"/>
                </a:lnTo>
                <a:lnTo>
                  <a:pt x="4881529" y="879540"/>
                </a:lnTo>
                <a:lnTo>
                  <a:pt x="4881299" y="879228"/>
                </a:lnTo>
                <a:close/>
                <a:moveTo>
                  <a:pt x="5102578" y="877926"/>
                </a:moveTo>
                <a:lnTo>
                  <a:pt x="5111143" y="887872"/>
                </a:lnTo>
                <a:lnTo>
                  <a:pt x="5111420" y="887177"/>
                </a:lnTo>
                <a:lnTo>
                  <a:pt x="5102578" y="877926"/>
                </a:lnTo>
                <a:close/>
                <a:moveTo>
                  <a:pt x="4897968" y="875801"/>
                </a:moveTo>
                <a:lnTo>
                  <a:pt x="4901143" y="875801"/>
                </a:lnTo>
                <a:lnTo>
                  <a:pt x="4903789" y="876065"/>
                </a:lnTo>
                <a:lnTo>
                  <a:pt x="4906699" y="876329"/>
                </a:lnTo>
                <a:lnTo>
                  <a:pt x="4909345" y="877383"/>
                </a:lnTo>
                <a:lnTo>
                  <a:pt x="4911991" y="878173"/>
                </a:lnTo>
                <a:lnTo>
                  <a:pt x="4914372" y="878965"/>
                </a:lnTo>
                <a:lnTo>
                  <a:pt x="4917018" y="880546"/>
                </a:lnTo>
                <a:lnTo>
                  <a:pt x="4919664" y="881864"/>
                </a:lnTo>
                <a:lnTo>
                  <a:pt x="4924691" y="885555"/>
                </a:lnTo>
                <a:lnTo>
                  <a:pt x="4929983" y="889773"/>
                </a:lnTo>
                <a:lnTo>
                  <a:pt x="4935539" y="895046"/>
                </a:lnTo>
                <a:lnTo>
                  <a:pt x="4948239" y="907436"/>
                </a:lnTo>
                <a:lnTo>
                  <a:pt x="4955647" y="914290"/>
                </a:lnTo>
                <a:lnTo>
                  <a:pt x="4963849" y="921935"/>
                </a:lnTo>
                <a:lnTo>
                  <a:pt x="4995070" y="950670"/>
                </a:lnTo>
                <a:lnTo>
                  <a:pt x="5025497" y="979668"/>
                </a:lnTo>
                <a:lnTo>
                  <a:pt x="5055925" y="1008403"/>
                </a:lnTo>
                <a:lnTo>
                  <a:pt x="5085823" y="1038192"/>
                </a:lnTo>
                <a:lnTo>
                  <a:pt x="5085029" y="1038982"/>
                </a:lnTo>
                <a:lnTo>
                  <a:pt x="5080002" y="1042410"/>
                </a:lnTo>
                <a:lnTo>
                  <a:pt x="5081854" y="1042410"/>
                </a:lnTo>
                <a:lnTo>
                  <a:pt x="5083970" y="1046628"/>
                </a:lnTo>
                <a:lnTo>
                  <a:pt x="5079208" y="1049019"/>
                </a:lnTo>
                <a:lnTo>
                  <a:pt x="5081325" y="1052710"/>
                </a:lnTo>
                <a:lnTo>
                  <a:pt x="5077356" y="1051129"/>
                </a:lnTo>
                <a:lnTo>
                  <a:pt x="5074445" y="1050337"/>
                </a:lnTo>
                <a:lnTo>
                  <a:pt x="5071535" y="1050074"/>
                </a:lnTo>
                <a:lnTo>
                  <a:pt x="5068889" y="1050337"/>
                </a:lnTo>
                <a:lnTo>
                  <a:pt x="5066508" y="1050865"/>
                </a:lnTo>
                <a:lnTo>
                  <a:pt x="5064127" y="1052447"/>
                </a:lnTo>
                <a:lnTo>
                  <a:pt x="5062010" y="1054029"/>
                </a:lnTo>
                <a:lnTo>
                  <a:pt x="5059893" y="1056664"/>
                </a:lnTo>
                <a:lnTo>
                  <a:pt x="5065185" y="1062200"/>
                </a:lnTo>
                <a:lnTo>
                  <a:pt x="5067566" y="1065101"/>
                </a:lnTo>
                <a:lnTo>
                  <a:pt x="5069154" y="1067737"/>
                </a:lnTo>
                <a:lnTo>
                  <a:pt x="5070741" y="1070374"/>
                </a:lnTo>
                <a:lnTo>
                  <a:pt x="5071535" y="1073012"/>
                </a:lnTo>
                <a:lnTo>
                  <a:pt x="5072064" y="1075910"/>
                </a:lnTo>
                <a:lnTo>
                  <a:pt x="5071800" y="1079338"/>
                </a:lnTo>
                <a:lnTo>
                  <a:pt x="5056983" y="1072748"/>
                </a:lnTo>
                <a:lnTo>
                  <a:pt x="5053543" y="1085138"/>
                </a:lnTo>
                <a:lnTo>
                  <a:pt x="5057777" y="1099376"/>
                </a:lnTo>
                <a:lnTo>
                  <a:pt x="5057777" y="1100957"/>
                </a:lnTo>
                <a:lnTo>
                  <a:pt x="5056718" y="1101748"/>
                </a:lnTo>
                <a:lnTo>
                  <a:pt x="5051162" y="1099112"/>
                </a:lnTo>
                <a:lnTo>
                  <a:pt x="5048516" y="1103330"/>
                </a:lnTo>
                <a:lnTo>
                  <a:pt x="5043754" y="1098587"/>
                </a:lnTo>
                <a:lnTo>
                  <a:pt x="5044547" y="1084873"/>
                </a:lnTo>
                <a:lnTo>
                  <a:pt x="5040843" y="1077492"/>
                </a:lnTo>
                <a:lnTo>
                  <a:pt x="5040843" y="1075647"/>
                </a:lnTo>
                <a:lnTo>
                  <a:pt x="5041902" y="1075647"/>
                </a:lnTo>
                <a:lnTo>
                  <a:pt x="5042166" y="1074856"/>
                </a:lnTo>
                <a:lnTo>
                  <a:pt x="5042166" y="1073275"/>
                </a:lnTo>
                <a:lnTo>
                  <a:pt x="5041108" y="1069584"/>
                </a:lnTo>
                <a:lnTo>
                  <a:pt x="5039256" y="1065101"/>
                </a:lnTo>
                <a:lnTo>
                  <a:pt x="5036875" y="1060619"/>
                </a:lnTo>
                <a:lnTo>
                  <a:pt x="5033170" y="1052973"/>
                </a:lnTo>
                <a:lnTo>
                  <a:pt x="5032377" y="1051129"/>
                </a:lnTo>
                <a:lnTo>
                  <a:pt x="5032641" y="1051392"/>
                </a:lnTo>
                <a:lnTo>
                  <a:pt x="5028672" y="1037401"/>
                </a:lnTo>
                <a:lnTo>
                  <a:pt x="5044812" y="1029492"/>
                </a:lnTo>
                <a:lnTo>
                  <a:pt x="5031847" y="1000494"/>
                </a:lnTo>
                <a:lnTo>
                  <a:pt x="5033700" y="1025274"/>
                </a:lnTo>
                <a:lnTo>
                  <a:pt x="5016237" y="1020265"/>
                </a:lnTo>
                <a:lnTo>
                  <a:pt x="5014650" y="1021057"/>
                </a:lnTo>
                <a:lnTo>
                  <a:pt x="5013856" y="1025538"/>
                </a:lnTo>
                <a:lnTo>
                  <a:pt x="5009622" y="1022638"/>
                </a:lnTo>
                <a:lnTo>
                  <a:pt x="5010681" y="1021320"/>
                </a:lnTo>
                <a:lnTo>
                  <a:pt x="5009622" y="1018684"/>
                </a:lnTo>
                <a:lnTo>
                  <a:pt x="5000891" y="1017102"/>
                </a:lnTo>
                <a:lnTo>
                  <a:pt x="5001156" y="1020265"/>
                </a:lnTo>
                <a:lnTo>
                  <a:pt x="4993218" y="1027383"/>
                </a:lnTo>
                <a:lnTo>
                  <a:pt x="4992954" y="1021057"/>
                </a:lnTo>
                <a:lnTo>
                  <a:pt x="4990837" y="1026593"/>
                </a:lnTo>
                <a:lnTo>
                  <a:pt x="4983164" y="1020793"/>
                </a:lnTo>
                <a:lnTo>
                  <a:pt x="4984222" y="997858"/>
                </a:lnTo>
                <a:lnTo>
                  <a:pt x="4976549" y="983359"/>
                </a:lnTo>
                <a:lnTo>
                  <a:pt x="4976285" y="982304"/>
                </a:lnTo>
                <a:lnTo>
                  <a:pt x="4963056" y="972287"/>
                </a:lnTo>
                <a:lnTo>
                  <a:pt x="4956970" y="968860"/>
                </a:lnTo>
                <a:lnTo>
                  <a:pt x="4953531" y="978086"/>
                </a:lnTo>
                <a:lnTo>
                  <a:pt x="4945329" y="956206"/>
                </a:lnTo>
                <a:lnTo>
                  <a:pt x="4945329" y="959106"/>
                </a:lnTo>
                <a:lnTo>
                  <a:pt x="4932893" y="951724"/>
                </a:lnTo>
                <a:lnTo>
                  <a:pt x="4934745" y="949352"/>
                </a:lnTo>
                <a:lnTo>
                  <a:pt x="4946387" y="954361"/>
                </a:lnTo>
                <a:lnTo>
                  <a:pt x="4961733" y="945924"/>
                </a:lnTo>
                <a:lnTo>
                  <a:pt x="4954060" y="939861"/>
                </a:lnTo>
                <a:lnTo>
                  <a:pt x="4959881" y="939861"/>
                </a:lnTo>
                <a:lnTo>
                  <a:pt x="4943212" y="924835"/>
                </a:lnTo>
                <a:lnTo>
                  <a:pt x="4934481" y="916926"/>
                </a:lnTo>
                <a:lnTo>
                  <a:pt x="4924691" y="904799"/>
                </a:lnTo>
                <a:lnTo>
                  <a:pt x="4924691" y="907436"/>
                </a:lnTo>
                <a:lnTo>
                  <a:pt x="4920722" y="905590"/>
                </a:lnTo>
                <a:lnTo>
                  <a:pt x="4925749" y="912708"/>
                </a:lnTo>
                <a:lnTo>
                  <a:pt x="4917547" y="906118"/>
                </a:lnTo>
                <a:lnTo>
                  <a:pt x="4917283" y="907436"/>
                </a:lnTo>
                <a:lnTo>
                  <a:pt x="4914372" y="907172"/>
                </a:lnTo>
                <a:lnTo>
                  <a:pt x="4911462" y="906645"/>
                </a:lnTo>
                <a:lnTo>
                  <a:pt x="4908551" y="905063"/>
                </a:lnTo>
                <a:lnTo>
                  <a:pt x="4905906" y="903481"/>
                </a:lnTo>
                <a:lnTo>
                  <a:pt x="4903260" y="901636"/>
                </a:lnTo>
                <a:lnTo>
                  <a:pt x="4900614" y="899528"/>
                </a:lnTo>
                <a:lnTo>
                  <a:pt x="4895851" y="894782"/>
                </a:lnTo>
                <a:lnTo>
                  <a:pt x="4891354" y="889773"/>
                </a:lnTo>
                <a:lnTo>
                  <a:pt x="4887649" y="885555"/>
                </a:lnTo>
                <a:lnTo>
                  <a:pt x="4884210" y="881601"/>
                </a:lnTo>
                <a:lnTo>
                  <a:pt x="4882622" y="880283"/>
                </a:lnTo>
                <a:lnTo>
                  <a:pt x="4881642" y="879502"/>
                </a:lnTo>
                <a:lnTo>
                  <a:pt x="4884739" y="878437"/>
                </a:lnTo>
                <a:lnTo>
                  <a:pt x="4888179" y="877383"/>
                </a:lnTo>
                <a:lnTo>
                  <a:pt x="4891618" y="876592"/>
                </a:lnTo>
                <a:lnTo>
                  <a:pt x="4895058" y="876065"/>
                </a:lnTo>
                <a:lnTo>
                  <a:pt x="4897968" y="875801"/>
                </a:lnTo>
                <a:close/>
                <a:moveTo>
                  <a:pt x="1808081" y="874190"/>
                </a:moveTo>
                <a:lnTo>
                  <a:pt x="1805701" y="875249"/>
                </a:lnTo>
                <a:lnTo>
                  <a:pt x="1808610" y="874190"/>
                </a:lnTo>
                <a:lnTo>
                  <a:pt x="1808081" y="874190"/>
                </a:lnTo>
                <a:close/>
                <a:moveTo>
                  <a:pt x="5060950" y="868311"/>
                </a:moveTo>
                <a:lnTo>
                  <a:pt x="5061744" y="868575"/>
                </a:lnTo>
                <a:lnTo>
                  <a:pt x="5062538" y="874661"/>
                </a:lnTo>
                <a:lnTo>
                  <a:pt x="5060950" y="868311"/>
                </a:lnTo>
                <a:close/>
                <a:moveTo>
                  <a:pt x="3676705" y="868064"/>
                </a:moveTo>
                <a:lnTo>
                  <a:pt x="3670097" y="871505"/>
                </a:lnTo>
                <a:lnTo>
                  <a:pt x="3676705" y="868329"/>
                </a:lnTo>
                <a:lnTo>
                  <a:pt x="3676705" y="868064"/>
                </a:lnTo>
                <a:close/>
                <a:moveTo>
                  <a:pt x="5224225" y="868038"/>
                </a:moveTo>
                <a:lnTo>
                  <a:pt x="5235396" y="876773"/>
                </a:lnTo>
                <a:lnTo>
                  <a:pt x="5233843" y="875447"/>
                </a:lnTo>
                <a:lnTo>
                  <a:pt x="5228567" y="870944"/>
                </a:lnTo>
                <a:lnTo>
                  <a:pt x="5224225" y="868038"/>
                </a:lnTo>
                <a:close/>
                <a:moveTo>
                  <a:pt x="2429064" y="866751"/>
                </a:moveTo>
                <a:lnTo>
                  <a:pt x="2433638" y="867691"/>
                </a:lnTo>
                <a:lnTo>
                  <a:pt x="2433100" y="868397"/>
                </a:lnTo>
                <a:lnTo>
                  <a:pt x="2417763" y="873100"/>
                </a:lnTo>
                <a:lnTo>
                  <a:pt x="2429064" y="866751"/>
                </a:lnTo>
                <a:close/>
                <a:moveTo>
                  <a:pt x="4802188" y="865184"/>
                </a:moveTo>
                <a:lnTo>
                  <a:pt x="4812079" y="869850"/>
                </a:lnTo>
                <a:lnTo>
                  <a:pt x="4816476" y="877884"/>
                </a:lnTo>
                <a:lnTo>
                  <a:pt x="4808507" y="870887"/>
                </a:lnTo>
                <a:lnTo>
                  <a:pt x="4808507" y="875811"/>
                </a:lnTo>
                <a:lnTo>
                  <a:pt x="4802188" y="865184"/>
                </a:lnTo>
                <a:close/>
                <a:moveTo>
                  <a:pt x="4824688" y="863596"/>
                </a:moveTo>
                <a:lnTo>
                  <a:pt x="4824962" y="863596"/>
                </a:lnTo>
                <a:lnTo>
                  <a:pt x="4835129" y="869430"/>
                </a:lnTo>
                <a:lnTo>
                  <a:pt x="4838701" y="874709"/>
                </a:lnTo>
                <a:lnTo>
                  <a:pt x="4824413" y="863874"/>
                </a:lnTo>
                <a:lnTo>
                  <a:pt x="4824688" y="863596"/>
                </a:lnTo>
                <a:close/>
                <a:moveTo>
                  <a:pt x="3241071" y="863578"/>
                </a:moveTo>
                <a:lnTo>
                  <a:pt x="3241676" y="863578"/>
                </a:lnTo>
                <a:lnTo>
                  <a:pt x="3235326" y="866753"/>
                </a:lnTo>
                <a:lnTo>
                  <a:pt x="3241071" y="863578"/>
                </a:lnTo>
                <a:close/>
                <a:moveTo>
                  <a:pt x="4908816" y="861829"/>
                </a:moveTo>
                <a:lnTo>
                  <a:pt x="4928660" y="874747"/>
                </a:lnTo>
                <a:lnTo>
                  <a:pt x="4940831" y="874747"/>
                </a:lnTo>
                <a:lnTo>
                  <a:pt x="4963849" y="886083"/>
                </a:lnTo>
                <a:lnTo>
                  <a:pt x="4965966" y="886083"/>
                </a:lnTo>
                <a:lnTo>
                  <a:pt x="4968347" y="889246"/>
                </a:lnTo>
                <a:lnTo>
                  <a:pt x="4970993" y="892409"/>
                </a:lnTo>
                <a:lnTo>
                  <a:pt x="4973904" y="895046"/>
                </a:lnTo>
                <a:lnTo>
                  <a:pt x="4977079" y="897682"/>
                </a:lnTo>
                <a:lnTo>
                  <a:pt x="4980254" y="900054"/>
                </a:lnTo>
                <a:lnTo>
                  <a:pt x="4983958" y="902163"/>
                </a:lnTo>
                <a:lnTo>
                  <a:pt x="4987662" y="904009"/>
                </a:lnTo>
                <a:lnTo>
                  <a:pt x="4991895" y="905590"/>
                </a:lnTo>
                <a:lnTo>
                  <a:pt x="4975227" y="907963"/>
                </a:lnTo>
                <a:lnTo>
                  <a:pt x="4979195" y="907436"/>
                </a:lnTo>
                <a:lnTo>
                  <a:pt x="4982899" y="907436"/>
                </a:lnTo>
                <a:lnTo>
                  <a:pt x="4987133" y="907699"/>
                </a:lnTo>
                <a:lnTo>
                  <a:pt x="4990837" y="908754"/>
                </a:lnTo>
                <a:lnTo>
                  <a:pt x="4994806" y="910072"/>
                </a:lnTo>
                <a:lnTo>
                  <a:pt x="4998775" y="912181"/>
                </a:lnTo>
                <a:lnTo>
                  <a:pt x="5002214" y="914026"/>
                </a:lnTo>
                <a:lnTo>
                  <a:pt x="5006183" y="916399"/>
                </a:lnTo>
                <a:lnTo>
                  <a:pt x="5009622" y="919035"/>
                </a:lnTo>
                <a:lnTo>
                  <a:pt x="5013062" y="921671"/>
                </a:lnTo>
                <a:lnTo>
                  <a:pt x="5019677" y="927207"/>
                </a:lnTo>
                <a:lnTo>
                  <a:pt x="5025233" y="932480"/>
                </a:lnTo>
                <a:lnTo>
                  <a:pt x="5029995" y="936962"/>
                </a:lnTo>
                <a:lnTo>
                  <a:pt x="5024439" y="925626"/>
                </a:lnTo>
                <a:lnTo>
                  <a:pt x="5024704" y="924571"/>
                </a:lnTo>
                <a:lnTo>
                  <a:pt x="5025497" y="923780"/>
                </a:lnTo>
                <a:lnTo>
                  <a:pt x="5026556" y="923253"/>
                </a:lnTo>
                <a:lnTo>
                  <a:pt x="5027879" y="922989"/>
                </a:lnTo>
                <a:lnTo>
                  <a:pt x="5029731" y="922462"/>
                </a:lnTo>
                <a:lnTo>
                  <a:pt x="5031318" y="922199"/>
                </a:lnTo>
                <a:lnTo>
                  <a:pt x="5033700" y="922462"/>
                </a:lnTo>
                <a:lnTo>
                  <a:pt x="5036081" y="922989"/>
                </a:lnTo>
                <a:lnTo>
                  <a:pt x="5038727" y="923517"/>
                </a:lnTo>
                <a:lnTo>
                  <a:pt x="5041637" y="924308"/>
                </a:lnTo>
                <a:lnTo>
                  <a:pt x="5044547" y="925626"/>
                </a:lnTo>
                <a:lnTo>
                  <a:pt x="5047458" y="927207"/>
                </a:lnTo>
                <a:lnTo>
                  <a:pt x="5050633" y="929317"/>
                </a:lnTo>
                <a:lnTo>
                  <a:pt x="5054072" y="931689"/>
                </a:lnTo>
                <a:lnTo>
                  <a:pt x="5057512" y="934589"/>
                </a:lnTo>
                <a:lnTo>
                  <a:pt x="5060687" y="937752"/>
                </a:lnTo>
                <a:lnTo>
                  <a:pt x="5072064" y="960687"/>
                </a:lnTo>
                <a:lnTo>
                  <a:pt x="5074975" y="961215"/>
                </a:lnTo>
                <a:lnTo>
                  <a:pt x="5074710" y="964114"/>
                </a:lnTo>
                <a:lnTo>
                  <a:pt x="5081325" y="969914"/>
                </a:lnTo>
                <a:lnTo>
                  <a:pt x="5078414" y="971232"/>
                </a:lnTo>
                <a:lnTo>
                  <a:pt x="5078943" y="975977"/>
                </a:lnTo>
                <a:lnTo>
                  <a:pt x="5078679" y="975977"/>
                </a:lnTo>
                <a:lnTo>
                  <a:pt x="5087410" y="982304"/>
                </a:lnTo>
                <a:lnTo>
                  <a:pt x="5085823" y="990740"/>
                </a:lnTo>
                <a:lnTo>
                  <a:pt x="5089791" y="987049"/>
                </a:lnTo>
                <a:lnTo>
                  <a:pt x="5089791" y="991003"/>
                </a:lnTo>
                <a:lnTo>
                  <a:pt x="5106725" y="988631"/>
                </a:lnTo>
                <a:lnTo>
                  <a:pt x="5113339" y="1018420"/>
                </a:lnTo>
                <a:lnTo>
                  <a:pt x="5111223" y="1021583"/>
                </a:lnTo>
                <a:lnTo>
                  <a:pt x="5103550" y="1023165"/>
                </a:lnTo>
                <a:lnTo>
                  <a:pt x="5097729" y="1029492"/>
                </a:lnTo>
                <a:lnTo>
                  <a:pt x="5096406" y="1029756"/>
                </a:lnTo>
                <a:lnTo>
                  <a:pt x="5095612" y="1029492"/>
                </a:lnTo>
                <a:lnTo>
                  <a:pt x="5092437" y="1027383"/>
                </a:lnTo>
                <a:lnTo>
                  <a:pt x="5088998" y="1030019"/>
                </a:lnTo>
                <a:lnTo>
                  <a:pt x="5066508" y="1008930"/>
                </a:lnTo>
                <a:lnTo>
                  <a:pt x="5044018" y="987577"/>
                </a:lnTo>
                <a:lnTo>
                  <a:pt x="5021000" y="966223"/>
                </a:lnTo>
                <a:lnTo>
                  <a:pt x="4998245" y="945134"/>
                </a:lnTo>
                <a:lnTo>
                  <a:pt x="4952737" y="902954"/>
                </a:lnTo>
                <a:lnTo>
                  <a:pt x="4930512" y="882392"/>
                </a:lnTo>
                <a:lnTo>
                  <a:pt x="4908816" y="861829"/>
                </a:lnTo>
                <a:close/>
                <a:moveTo>
                  <a:pt x="2468708" y="854050"/>
                </a:moveTo>
                <a:lnTo>
                  <a:pt x="2471739" y="857958"/>
                </a:lnTo>
                <a:lnTo>
                  <a:pt x="2460626" y="863575"/>
                </a:lnTo>
                <a:lnTo>
                  <a:pt x="2468708" y="854050"/>
                </a:lnTo>
                <a:close/>
                <a:moveTo>
                  <a:pt x="3883399" y="852489"/>
                </a:moveTo>
                <a:lnTo>
                  <a:pt x="3885080" y="853124"/>
                </a:lnTo>
                <a:lnTo>
                  <a:pt x="3886201" y="855664"/>
                </a:lnTo>
                <a:lnTo>
                  <a:pt x="3881438" y="853336"/>
                </a:lnTo>
                <a:lnTo>
                  <a:pt x="3883399" y="852489"/>
                </a:lnTo>
                <a:close/>
                <a:moveTo>
                  <a:pt x="4800601" y="850896"/>
                </a:moveTo>
                <a:lnTo>
                  <a:pt x="4800879" y="851165"/>
                </a:lnTo>
                <a:lnTo>
                  <a:pt x="4811714" y="866771"/>
                </a:lnTo>
                <a:lnTo>
                  <a:pt x="4806157" y="864349"/>
                </a:lnTo>
                <a:lnTo>
                  <a:pt x="4800601" y="850896"/>
                </a:lnTo>
                <a:close/>
                <a:moveTo>
                  <a:pt x="2449513" y="850875"/>
                </a:moveTo>
                <a:lnTo>
                  <a:pt x="2449269" y="851074"/>
                </a:lnTo>
                <a:lnTo>
                  <a:pt x="2443163" y="854050"/>
                </a:lnTo>
                <a:lnTo>
                  <a:pt x="2449513" y="850875"/>
                </a:lnTo>
                <a:close/>
                <a:moveTo>
                  <a:pt x="2478617" y="850875"/>
                </a:moveTo>
                <a:lnTo>
                  <a:pt x="2479676" y="851741"/>
                </a:lnTo>
                <a:lnTo>
                  <a:pt x="2477559" y="855638"/>
                </a:lnTo>
                <a:lnTo>
                  <a:pt x="2476501" y="851958"/>
                </a:lnTo>
                <a:lnTo>
                  <a:pt x="2478617" y="850875"/>
                </a:lnTo>
                <a:close/>
                <a:moveTo>
                  <a:pt x="4819386" y="848385"/>
                </a:moveTo>
                <a:lnTo>
                  <a:pt x="4819635" y="848455"/>
                </a:lnTo>
                <a:lnTo>
                  <a:pt x="4822032" y="850758"/>
                </a:lnTo>
                <a:lnTo>
                  <a:pt x="4819386" y="848385"/>
                </a:lnTo>
                <a:close/>
                <a:moveTo>
                  <a:pt x="4887914" y="845485"/>
                </a:moveTo>
                <a:lnTo>
                  <a:pt x="4891618" y="848385"/>
                </a:lnTo>
                <a:lnTo>
                  <a:pt x="4891354" y="848649"/>
                </a:lnTo>
                <a:lnTo>
                  <a:pt x="4887914" y="845485"/>
                </a:lnTo>
                <a:close/>
                <a:moveTo>
                  <a:pt x="4768851" y="844547"/>
                </a:moveTo>
                <a:lnTo>
                  <a:pt x="4770041" y="844547"/>
                </a:lnTo>
                <a:lnTo>
                  <a:pt x="4772026" y="849310"/>
                </a:lnTo>
                <a:lnTo>
                  <a:pt x="4768851" y="844547"/>
                </a:lnTo>
                <a:close/>
                <a:moveTo>
                  <a:pt x="2781674" y="842937"/>
                </a:moveTo>
                <a:lnTo>
                  <a:pt x="2784476" y="844484"/>
                </a:lnTo>
                <a:lnTo>
                  <a:pt x="2770468" y="863575"/>
                </a:lnTo>
                <a:lnTo>
                  <a:pt x="2770188" y="863575"/>
                </a:lnTo>
                <a:lnTo>
                  <a:pt x="2772149" y="848354"/>
                </a:lnTo>
                <a:lnTo>
                  <a:pt x="2781674" y="842937"/>
                </a:lnTo>
                <a:close/>
                <a:moveTo>
                  <a:pt x="1930553" y="842422"/>
                </a:moveTo>
                <a:lnTo>
                  <a:pt x="1935578" y="845070"/>
                </a:lnTo>
                <a:lnTo>
                  <a:pt x="1935049" y="848511"/>
                </a:lnTo>
                <a:lnTo>
                  <a:pt x="1934520" y="851423"/>
                </a:lnTo>
                <a:lnTo>
                  <a:pt x="1933462" y="854335"/>
                </a:lnTo>
                <a:lnTo>
                  <a:pt x="1932404" y="857247"/>
                </a:lnTo>
                <a:lnTo>
                  <a:pt x="1930024" y="862012"/>
                </a:lnTo>
                <a:lnTo>
                  <a:pt x="1927643" y="866513"/>
                </a:lnTo>
                <a:lnTo>
                  <a:pt x="1926585" y="868631"/>
                </a:lnTo>
                <a:lnTo>
                  <a:pt x="1925791" y="870484"/>
                </a:lnTo>
                <a:lnTo>
                  <a:pt x="1924998" y="872602"/>
                </a:lnTo>
                <a:lnTo>
                  <a:pt x="1924733" y="874720"/>
                </a:lnTo>
                <a:lnTo>
                  <a:pt x="1924733" y="877102"/>
                </a:lnTo>
                <a:lnTo>
                  <a:pt x="1924998" y="879485"/>
                </a:lnTo>
                <a:lnTo>
                  <a:pt x="1926320" y="882132"/>
                </a:lnTo>
                <a:lnTo>
                  <a:pt x="1927378" y="884779"/>
                </a:lnTo>
                <a:lnTo>
                  <a:pt x="1937165" y="877367"/>
                </a:lnTo>
                <a:lnTo>
                  <a:pt x="1950127" y="867042"/>
                </a:lnTo>
                <a:lnTo>
                  <a:pt x="1956211" y="862542"/>
                </a:lnTo>
                <a:lnTo>
                  <a:pt x="1960972" y="859630"/>
                </a:lnTo>
                <a:lnTo>
                  <a:pt x="1962559" y="858836"/>
                </a:lnTo>
                <a:lnTo>
                  <a:pt x="1963882" y="858306"/>
                </a:lnTo>
                <a:lnTo>
                  <a:pt x="1964146" y="858306"/>
                </a:lnTo>
                <a:lnTo>
                  <a:pt x="1964411" y="858571"/>
                </a:lnTo>
                <a:lnTo>
                  <a:pt x="1964146" y="859365"/>
                </a:lnTo>
                <a:lnTo>
                  <a:pt x="1977107" y="859895"/>
                </a:lnTo>
                <a:lnTo>
                  <a:pt x="1969437" y="872337"/>
                </a:lnTo>
                <a:lnTo>
                  <a:pt x="1950656" y="882926"/>
                </a:lnTo>
                <a:lnTo>
                  <a:pt x="1953830" y="883456"/>
                </a:lnTo>
                <a:lnTo>
                  <a:pt x="1957269" y="883456"/>
                </a:lnTo>
                <a:lnTo>
                  <a:pt x="1960443" y="883456"/>
                </a:lnTo>
                <a:lnTo>
                  <a:pt x="1963882" y="883191"/>
                </a:lnTo>
                <a:lnTo>
                  <a:pt x="1969966" y="882132"/>
                </a:lnTo>
                <a:lnTo>
                  <a:pt x="1976049" y="880544"/>
                </a:lnTo>
                <a:lnTo>
                  <a:pt x="1981869" y="878426"/>
                </a:lnTo>
                <a:lnTo>
                  <a:pt x="1987953" y="876043"/>
                </a:lnTo>
                <a:lnTo>
                  <a:pt x="1999327" y="871543"/>
                </a:lnTo>
                <a:lnTo>
                  <a:pt x="2004882" y="869425"/>
                </a:lnTo>
                <a:lnTo>
                  <a:pt x="2010701" y="867572"/>
                </a:lnTo>
                <a:lnTo>
                  <a:pt x="2016520" y="866513"/>
                </a:lnTo>
                <a:lnTo>
                  <a:pt x="2019430" y="865983"/>
                </a:lnTo>
                <a:lnTo>
                  <a:pt x="2022604" y="865719"/>
                </a:lnTo>
                <a:lnTo>
                  <a:pt x="2025779" y="865719"/>
                </a:lnTo>
                <a:lnTo>
                  <a:pt x="2028953" y="865983"/>
                </a:lnTo>
                <a:lnTo>
                  <a:pt x="2031862" y="866248"/>
                </a:lnTo>
                <a:lnTo>
                  <a:pt x="2035037" y="866778"/>
                </a:lnTo>
                <a:lnTo>
                  <a:pt x="2038475" y="867572"/>
                </a:lnTo>
                <a:lnTo>
                  <a:pt x="2041914" y="868895"/>
                </a:lnTo>
                <a:lnTo>
                  <a:pt x="2045353" y="870484"/>
                </a:lnTo>
                <a:lnTo>
                  <a:pt x="2048792" y="872337"/>
                </a:lnTo>
                <a:lnTo>
                  <a:pt x="2063075" y="880544"/>
                </a:lnTo>
                <a:lnTo>
                  <a:pt x="2070217" y="884250"/>
                </a:lnTo>
                <a:lnTo>
                  <a:pt x="2077095" y="887426"/>
                </a:lnTo>
                <a:lnTo>
                  <a:pt x="2080534" y="888750"/>
                </a:lnTo>
                <a:lnTo>
                  <a:pt x="2083972" y="890074"/>
                </a:lnTo>
                <a:lnTo>
                  <a:pt x="2087675" y="890868"/>
                </a:lnTo>
                <a:lnTo>
                  <a:pt x="2091379" y="891662"/>
                </a:lnTo>
                <a:lnTo>
                  <a:pt x="2095082" y="891927"/>
                </a:lnTo>
                <a:lnTo>
                  <a:pt x="2099314" y="892192"/>
                </a:lnTo>
                <a:lnTo>
                  <a:pt x="2103282" y="892192"/>
                </a:lnTo>
                <a:lnTo>
                  <a:pt x="2107779" y="891662"/>
                </a:lnTo>
                <a:lnTo>
                  <a:pt x="2110159" y="887956"/>
                </a:lnTo>
                <a:lnTo>
                  <a:pt x="2123385" y="886632"/>
                </a:lnTo>
                <a:lnTo>
                  <a:pt x="2127088" y="887956"/>
                </a:lnTo>
                <a:lnTo>
                  <a:pt x="2130263" y="889015"/>
                </a:lnTo>
                <a:lnTo>
                  <a:pt x="2132908" y="890339"/>
                </a:lnTo>
                <a:lnTo>
                  <a:pt x="2135024" y="891662"/>
                </a:lnTo>
                <a:lnTo>
                  <a:pt x="2136611" y="893251"/>
                </a:lnTo>
                <a:lnTo>
                  <a:pt x="2137405" y="894574"/>
                </a:lnTo>
                <a:lnTo>
                  <a:pt x="2137669" y="896163"/>
                </a:lnTo>
                <a:lnTo>
                  <a:pt x="2137405" y="897486"/>
                </a:lnTo>
                <a:lnTo>
                  <a:pt x="2137140" y="899340"/>
                </a:lnTo>
                <a:lnTo>
                  <a:pt x="2135818" y="900928"/>
                </a:lnTo>
                <a:lnTo>
                  <a:pt x="2134759" y="902516"/>
                </a:lnTo>
                <a:lnTo>
                  <a:pt x="2132908" y="904369"/>
                </a:lnTo>
                <a:lnTo>
                  <a:pt x="2128940" y="907546"/>
                </a:lnTo>
                <a:lnTo>
                  <a:pt x="2123650" y="910723"/>
                </a:lnTo>
                <a:lnTo>
                  <a:pt x="2118095" y="913900"/>
                </a:lnTo>
                <a:lnTo>
                  <a:pt x="2112011" y="917341"/>
                </a:lnTo>
                <a:lnTo>
                  <a:pt x="2105663" y="920253"/>
                </a:lnTo>
                <a:lnTo>
                  <a:pt x="2099579" y="922636"/>
                </a:lnTo>
                <a:lnTo>
                  <a:pt x="2088998" y="926871"/>
                </a:lnTo>
                <a:lnTo>
                  <a:pt x="2082385" y="929519"/>
                </a:lnTo>
                <a:lnTo>
                  <a:pt x="2086088" y="929783"/>
                </a:lnTo>
                <a:lnTo>
                  <a:pt x="2089792" y="929783"/>
                </a:lnTo>
                <a:lnTo>
                  <a:pt x="2099050" y="929783"/>
                </a:lnTo>
                <a:lnTo>
                  <a:pt x="2108837" y="928989"/>
                </a:lnTo>
                <a:lnTo>
                  <a:pt x="2119682" y="927930"/>
                </a:lnTo>
                <a:lnTo>
                  <a:pt x="2142959" y="924754"/>
                </a:lnTo>
                <a:lnTo>
                  <a:pt x="2154598" y="923695"/>
                </a:lnTo>
                <a:lnTo>
                  <a:pt x="2166237" y="922636"/>
                </a:lnTo>
                <a:lnTo>
                  <a:pt x="2177082" y="921577"/>
                </a:lnTo>
                <a:lnTo>
                  <a:pt x="2187095" y="921313"/>
                </a:lnTo>
                <a:lnTo>
                  <a:pt x="2192045" y="919134"/>
                </a:lnTo>
                <a:lnTo>
                  <a:pt x="2192338" y="919134"/>
                </a:lnTo>
                <a:lnTo>
                  <a:pt x="2187256" y="921312"/>
                </a:lnTo>
                <a:lnTo>
                  <a:pt x="2191895" y="921312"/>
                </a:lnTo>
                <a:lnTo>
                  <a:pt x="2196392" y="921577"/>
                </a:lnTo>
                <a:lnTo>
                  <a:pt x="2200360" y="922106"/>
                </a:lnTo>
                <a:lnTo>
                  <a:pt x="2204063" y="923165"/>
                </a:lnTo>
                <a:lnTo>
                  <a:pt x="2207502" y="923959"/>
                </a:lnTo>
                <a:lnTo>
                  <a:pt x="2210147" y="925283"/>
                </a:lnTo>
                <a:lnTo>
                  <a:pt x="2212527" y="926607"/>
                </a:lnTo>
                <a:lnTo>
                  <a:pt x="2214644" y="928724"/>
                </a:lnTo>
                <a:lnTo>
                  <a:pt x="2215702" y="930842"/>
                </a:lnTo>
                <a:lnTo>
                  <a:pt x="2216495" y="933490"/>
                </a:lnTo>
                <a:lnTo>
                  <a:pt x="2216760" y="936137"/>
                </a:lnTo>
                <a:lnTo>
                  <a:pt x="2216231" y="939314"/>
                </a:lnTo>
                <a:lnTo>
                  <a:pt x="2229192" y="932166"/>
                </a:lnTo>
                <a:lnTo>
                  <a:pt x="2225224" y="937990"/>
                </a:lnTo>
                <a:lnTo>
                  <a:pt x="2231837" y="938255"/>
                </a:lnTo>
                <a:lnTo>
                  <a:pt x="2231308" y="941696"/>
                </a:lnTo>
                <a:lnTo>
                  <a:pt x="2230779" y="944344"/>
                </a:lnTo>
                <a:lnTo>
                  <a:pt x="2229721" y="945932"/>
                </a:lnTo>
                <a:lnTo>
                  <a:pt x="2228927" y="947520"/>
                </a:lnTo>
                <a:lnTo>
                  <a:pt x="2228134" y="948314"/>
                </a:lnTo>
                <a:lnTo>
                  <a:pt x="2226811" y="948844"/>
                </a:lnTo>
                <a:lnTo>
                  <a:pt x="2225753" y="949109"/>
                </a:lnTo>
                <a:lnTo>
                  <a:pt x="2224431" y="949638"/>
                </a:lnTo>
                <a:lnTo>
                  <a:pt x="2222579" y="949638"/>
                </a:lnTo>
                <a:lnTo>
                  <a:pt x="2221256" y="949638"/>
                </a:lnTo>
                <a:lnTo>
                  <a:pt x="2220463" y="949903"/>
                </a:lnTo>
                <a:lnTo>
                  <a:pt x="2219405" y="950168"/>
                </a:lnTo>
                <a:lnTo>
                  <a:pt x="2218611" y="950962"/>
                </a:lnTo>
                <a:lnTo>
                  <a:pt x="2218082" y="952285"/>
                </a:lnTo>
                <a:lnTo>
                  <a:pt x="2217818" y="953874"/>
                </a:lnTo>
                <a:lnTo>
                  <a:pt x="2212792" y="958904"/>
                </a:lnTo>
                <a:lnTo>
                  <a:pt x="2214114" y="965787"/>
                </a:lnTo>
                <a:lnTo>
                  <a:pt x="2217289" y="966051"/>
                </a:lnTo>
                <a:lnTo>
                  <a:pt x="2219140" y="972934"/>
                </a:lnTo>
                <a:lnTo>
                  <a:pt x="2230010" y="957704"/>
                </a:lnTo>
                <a:lnTo>
                  <a:pt x="2236334" y="953079"/>
                </a:lnTo>
                <a:lnTo>
                  <a:pt x="2242682" y="948050"/>
                </a:lnTo>
                <a:lnTo>
                  <a:pt x="2248502" y="943020"/>
                </a:lnTo>
                <a:lnTo>
                  <a:pt x="2254057" y="937990"/>
                </a:lnTo>
                <a:lnTo>
                  <a:pt x="2264902" y="928195"/>
                </a:lnTo>
                <a:lnTo>
                  <a:pt x="2275482" y="918665"/>
                </a:lnTo>
                <a:lnTo>
                  <a:pt x="2280773" y="914429"/>
                </a:lnTo>
                <a:lnTo>
                  <a:pt x="2286592" y="909929"/>
                </a:lnTo>
                <a:lnTo>
                  <a:pt x="2292676" y="905693"/>
                </a:lnTo>
                <a:lnTo>
                  <a:pt x="2298760" y="901722"/>
                </a:lnTo>
                <a:lnTo>
                  <a:pt x="2305108" y="897751"/>
                </a:lnTo>
                <a:lnTo>
                  <a:pt x="2312515" y="894309"/>
                </a:lnTo>
                <a:lnTo>
                  <a:pt x="2320186" y="890868"/>
                </a:lnTo>
                <a:lnTo>
                  <a:pt x="2328650" y="887691"/>
                </a:lnTo>
                <a:lnTo>
                  <a:pt x="2333147" y="882661"/>
                </a:lnTo>
                <a:lnTo>
                  <a:pt x="2327857" y="883720"/>
                </a:lnTo>
                <a:lnTo>
                  <a:pt x="2322566" y="885309"/>
                </a:lnTo>
                <a:lnTo>
                  <a:pt x="2312250" y="888750"/>
                </a:lnTo>
                <a:lnTo>
                  <a:pt x="2301934" y="892721"/>
                </a:lnTo>
                <a:lnTo>
                  <a:pt x="2291618" y="896163"/>
                </a:lnTo>
                <a:lnTo>
                  <a:pt x="2286592" y="897751"/>
                </a:lnTo>
                <a:lnTo>
                  <a:pt x="2281302" y="899340"/>
                </a:lnTo>
                <a:lnTo>
                  <a:pt x="2276540" y="900398"/>
                </a:lnTo>
                <a:lnTo>
                  <a:pt x="2271515" y="901722"/>
                </a:lnTo>
                <a:lnTo>
                  <a:pt x="2266489" y="902251"/>
                </a:lnTo>
                <a:lnTo>
                  <a:pt x="2261463" y="902516"/>
                </a:lnTo>
                <a:lnTo>
                  <a:pt x="2256437" y="902251"/>
                </a:lnTo>
                <a:lnTo>
                  <a:pt x="2251411" y="901722"/>
                </a:lnTo>
                <a:lnTo>
                  <a:pt x="2259347" y="896957"/>
                </a:lnTo>
                <a:lnTo>
                  <a:pt x="2269663" y="891133"/>
                </a:lnTo>
                <a:lnTo>
                  <a:pt x="2275747" y="887956"/>
                </a:lnTo>
                <a:lnTo>
                  <a:pt x="2282095" y="885044"/>
                </a:lnTo>
                <a:lnTo>
                  <a:pt x="2288708" y="882132"/>
                </a:lnTo>
                <a:lnTo>
                  <a:pt x="2295586" y="879485"/>
                </a:lnTo>
                <a:lnTo>
                  <a:pt x="2302199" y="876837"/>
                </a:lnTo>
                <a:lnTo>
                  <a:pt x="2309076" y="874720"/>
                </a:lnTo>
                <a:lnTo>
                  <a:pt x="2315424" y="872866"/>
                </a:lnTo>
                <a:lnTo>
                  <a:pt x="2321773" y="871808"/>
                </a:lnTo>
                <a:lnTo>
                  <a:pt x="2327857" y="871278"/>
                </a:lnTo>
                <a:lnTo>
                  <a:pt x="2330502" y="871278"/>
                </a:lnTo>
                <a:lnTo>
                  <a:pt x="2333147" y="871543"/>
                </a:lnTo>
                <a:lnTo>
                  <a:pt x="2335528" y="871808"/>
                </a:lnTo>
                <a:lnTo>
                  <a:pt x="2337908" y="872072"/>
                </a:lnTo>
                <a:lnTo>
                  <a:pt x="2340024" y="872866"/>
                </a:lnTo>
                <a:lnTo>
                  <a:pt x="2342141" y="873925"/>
                </a:lnTo>
                <a:lnTo>
                  <a:pt x="2340289" y="881338"/>
                </a:lnTo>
                <a:lnTo>
                  <a:pt x="2340024" y="885838"/>
                </a:lnTo>
                <a:lnTo>
                  <a:pt x="2340024" y="887426"/>
                </a:lnTo>
                <a:lnTo>
                  <a:pt x="2340024" y="888221"/>
                </a:lnTo>
                <a:lnTo>
                  <a:pt x="2340289" y="888485"/>
                </a:lnTo>
                <a:lnTo>
                  <a:pt x="2340818" y="888750"/>
                </a:lnTo>
                <a:lnTo>
                  <a:pt x="2341876" y="888750"/>
                </a:lnTo>
                <a:lnTo>
                  <a:pt x="2342934" y="888750"/>
                </a:lnTo>
                <a:lnTo>
                  <a:pt x="2343463" y="889015"/>
                </a:lnTo>
                <a:lnTo>
                  <a:pt x="2344257" y="889544"/>
                </a:lnTo>
                <a:lnTo>
                  <a:pt x="2344521" y="890868"/>
                </a:lnTo>
                <a:lnTo>
                  <a:pt x="2344786" y="892192"/>
                </a:lnTo>
                <a:lnTo>
                  <a:pt x="2348489" y="901193"/>
                </a:lnTo>
                <a:lnTo>
                  <a:pt x="2356424" y="900398"/>
                </a:lnTo>
                <a:lnTo>
                  <a:pt x="2364889" y="899340"/>
                </a:lnTo>
                <a:lnTo>
                  <a:pt x="2383405" y="896692"/>
                </a:lnTo>
                <a:lnTo>
                  <a:pt x="2403773" y="893780"/>
                </a:lnTo>
                <a:lnTo>
                  <a:pt x="2414089" y="892192"/>
                </a:lnTo>
                <a:lnTo>
                  <a:pt x="2424141" y="891133"/>
                </a:lnTo>
                <a:lnTo>
                  <a:pt x="2434457" y="890339"/>
                </a:lnTo>
                <a:lnTo>
                  <a:pt x="2444509" y="889544"/>
                </a:lnTo>
                <a:lnTo>
                  <a:pt x="2454031" y="889544"/>
                </a:lnTo>
                <a:lnTo>
                  <a:pt x="2463289" y="890339"/>
                </a:lnTo>
                <a:lnTo>
                  <a:pt x="2467257" y="890868"/>
                </a:lnTo>
                <a:lnTo>
                  <a:pt x="2471489" y="891398"/>
                </a:lnTo>
                <a:lnTo>
                  <a:pt x="2475457" y="892192"/>
                </a:lnTo>
                <a:lnTo>
                  <a:pt x="2479425" y="893515"/>
                </a:lnTo>
                <a:lnTo>
                  <a:pt x="2482863" y="894574"/>
                </a:lnTo>
                <a:lnTo>
                  <a:pt x="2486038" y="896163"/>
                </a:lnTo>
                <a:lnTo>
                  <a:pt x="2489212" y="897751"/>
                </a:lnTo>
                <a:lnTo>
                  <a:pt x="2491857" y="899604"/>
                </a:lnTo>
                <a:lnTo>
                  <a:pt x="2495825" y="900928"/>
                </a:lnTo>
                <a:lnTo>
                  <a:pt x="2499264" y="901193"/>
                </a:lnTo>
                <a:lnTo>
                  <a:pt x="2502438" y="900928"/>
                </a:lnTo>
                <a:lnTo>
                  <a:pt x="2504025" y="900398"/>
                </a:lnTo>
                <a:lnTo>
                  <a:pt x="2505347" y="900133"/>
                </a:lnTo>
                <a:lnTo>
                  <a:pt x="2506670" y="899340"/>
                </a:lnTo>
                <a:lnTo>
                  <a:pt x="2507728" y="898810"/>
                </a:lnTo>
                <a:lnTo>
                  <a:pt x="2508786" y="897486"/>
                </a:lnTo>
                <a:lnTo>
                  <a:pt x="2509580" y="896427"/>
                </a:lnTo>
                <a:lnTo>
                  <a:pt x="2510109" y="894839"/>
                </a:lnTo>
                <a:lnTo>
                  <a:pt x="2510638" y="893515"/>
                </a:lnTo>
                <a:lnTo>
                  <a:pt x="2511431" y="891662"/>
                </a:lnTo>
                <a:lnTo>
                  <a:pt x="2511696" y="889544"/>
                </a:lnTo>
                <a:lnTo>
                  <a:pt x="2509315" y="889015"/>
                </a:lnTo>
                <a:lnTo>
                  <a:pt x="2507464" y="888750"/>
                </a:lnTo>
                <a:lnTo>
                  <a:pt x="2505347" y="888750"/>
                </a:lnTo>
                <a:lnTo>
                  <a:pt x="2503760" y="889015"/>
                </a:lnTo>
                <a:lnTo>
                  <a:pt x="2500851" y="890074"/>
                </a:lnTo>
                <a:lnTo>
                  <a:pt x="2497941" y="890868"/>
                </a:lnTo>
                <a:lnTo>
                  <a:pt x="2495560" y="891133"/>
                </a:lnTo>
                <a:lnTo>
                  <a:pt x="2494238" y="891133"/>
                </a:lnTo>
                <a:lnTo>
                  <a:pt x="2493180" y="890868"/>
                </a:lnTo>
                <a:lnTo>
                  <a:pt x="2492386" y="890074"/>
                </a:lnTo>
                <a:lnTo>
                  <a:pt x="2491064" y="889015"/>
                </a:lnTo>
                <a:lnTo>
                  <a:pt x="2490270" y="887691"/>
                </a:lnTo>
                <a:lnTo>
                  <a:pt x="2488947" y="885573"/>
                </a:lnTo>
                <a:lnTo>
                  <a:pt x="2498205" y="875514"/>
                </a:lnTo>
                <a:lnTo>
                  <a:pt x="2515664" y="865983"/>
                </a:lnTo>
                <a:lnTo>
                  <a:pt x="2520425" y="866248"/>
                </a:lnTo>
                <a:lnTo>
                  <a:pt x="2527567" y="868895"/>
                </a:lnTo>
                <a:lnTo>
                  <a:pt x="2530212" y="875514"/>
                </a:lnTo>
                <a:lnTo>
                  <a:pt x="2542909" y="872337"/>
                </a:lnTo>
                <a:lnTo>
                  <a:pt x="2531006" y="883191"/>
                </a:lnTo>
                <a:lnTo>
                  <a:pt x="2536825" y="879749"/>
                </a:lnTo>
                <a:lnTo>
                  <a:pt x="2542909" y="876573"/>
                </a:lnTo>
                <a:lnTo>
                  <a:pt x="2549522" y="873925"/>
                </a:lnTo>
                <a:lnTo>
                  <a:pt x="2555870" y="871543"/>
                </a:lnTo>
                <a:lnTo>
                  <a:pt x="2552696" y="873925"/>
                </a:lnTo>
                <a:lnTo>
                  <a:pt x="2549786" y="876043"/>
                </a:lnTo>
                <a:lnTo>
                  <a:pt x="2547141" y="878426"/>
                </a:lnTo>
                <a:lnTo>
                  <a:pt x="2544496" y="881073"/>
                </a:lnTo>
                <a:lnTo>
                  <a:pt x="2539999" y="886103"/>
                </a:lnTo>
                <a:lnTo>
                  <a:pt x="2536560" y="891398"/>
                </a:lnTo>
                <a:lnTo>
                  <a:pt x="2533122" y="896692"/>
                </a:lnTo>
                <a:lnTo>
                  <a:pt x="2529683" y="902251"/>
                </a:lnTo>
                <a:lnTo>
                  <a:pt x="2526509" y="907811"/>
                </a:lnTo>
                <a:lnTo>
                  <a:pt x="2523335" y="913635"/>
                </a:lnTo>
                <a:lnTo>
                  <a:pt x="2537089" y="909664"/>
                </a:lnTo>
                <a:lnTo>
                  <a:pt x="2531535" y="913900"/>
                </a:lnTo>
                <a:lnTo>
                  <a:pt x="2538412" y="913370"/>
                </a:lnTo>
                <a:lnTo>
                  <a:pt x="2537354" y="914958"/>
                </a:lnTo>
                <a:lnTo>
                  <a:pt x="2536560" y="916282"/>
                </a:lnTo>
                <a:lnTo>
                  <a:pt x="2534709" y="918400"/>
                </a:lnTo>
                <a:lnTo>
                  <a:pt x="2532328" y="920253"/>
                </a:lnTo>
                <a:lnTo>
                  <a:pt x="2529683" y="921047"/>
                </a:lnTo>
                <a:lnTo>
                  <a:pt x="2527038" y="921841"/>
                </a:lnTo>
                <a:lnTo>
                  <a:pt x="2524393" y="922636"/>
                </a:lnTo>
                <a:lnTo>
                  <a:pt x="2519631" y="923165"/>
                </a:lnTo>
                <a:lnTo>
                  <a:pt x="2517515" y="923430"/>
                </a:lnTo>
                <a:lnTo>
                  <a:pt x="2515399" y="923959"/>
                </a:lnTo>
                <a:lnTo>
                  <a:pt x="2513547" y="924754"/>
                </a:lnTo>
                <a:lnTo>
                  <a:pt x="2512489" y="926342"/>
                </a:lnTo>
                <a:lnTo>
                  <a:pt x="2512225" y="927136"/>
                </a:lnTo>
                <a:lnTo>
                  <a:pt x="2511960" y="928195"/>
                </a:lnTo>
                <a:lnTo>
                  <a:pt x="2511960" y="930842"/>
                </a:lnTo>
                <a:lnTo>
                  <a:pt x="2512754" y="934019"/>
                </a:lnTo>
                <a:lnTo>
                  <a:pt x="2514076" y="937725"/>
                </a:lnTo>
                <a:lnTo>
                  <a:pt x="2516193" y="926077"/>
                </a:lnTo>
                <a:lnTo>
                  <a:pt x="2529154" y="925283"/>
                </a:lnTo>
                <a:lnTo>
                  <a:pt x="2529418" y="925283"/>
                </a:lnTo>
                <a:lnTo>
                  <a:pt x="2534973" y="922106"/>
                </a:lnTo>
                <a:lnTo>
                  <a:pt x="2547406" y="909135"/>
                </a:lnTo>
                <a:lnTo>
                  <a:pt x="2547670" y="907281"/>
                </a:lnTo>
                <a:lnTo>
                  <a:pt x="2547935" y="905428"/>
                </a:lnTo>
                <a:lnTo>
                  <a:pt x="2548199" y="903840"/>
                </a:lnTo>
                <a:lnTo>
                  <a:pt x="2549257" y="901987"/>
                </a:lnTo>
                <a:lnTo>
                  <a:pt x="2550844" y="898545"/>
                </a:lnTo>
                <a:lnTo>
                  <a:pt x="2553490" y="895104"/>
                </a:lnTo>
                <a:lnTo>
                  <a:pt x="2556399" y="891927"/>
                </a:lnTo>
                <a:lnTo>
                  <a:pt x="2560102" y="888750"/>
                </a:lnTo>
                <a:lnTo>
                  <a:pt x="2563806" y="885838"/>
                </a:lnTo>
                <a:lnTo>
                  <a:pt x="2567509" y="882926"/>
                </a:lnTo>
                <a:lnTo>
                  <a:pt x="2575973" y="877896"/>
                </a:lnTo>
                <a:lnTo>
                  <a:pt x="2584173" y="873131"/>
                </a:lnTo>
                <a:lnTo>
                  <a:pt x="2591051" y="869160"/>
                </a:lnTo>
                <a:lnTo>
                  <a:pt x="2596606" y="865983"/>
                </a:lnTo>
                <a:lnTo>
                  <a:pt x="2604012" y="947520"/>
                </a:lnTo>
                <a:lnTo>
                  <a:pt x="2611683" y="1029057"/>
                </a:lnTo>
                <a:lnTo>
                  <a:pt x="2610096" y="1029586"/>
                </a:lnTo>
                <a:lnTo>
                  <a:pt x="2606922" y="1023233"/>
                </a:lnTo>
                <a:lnTo>
                  <a:pt x="2600838" y="1026145"/>
                </a:lnTo>
                <a:lnTo>
                  <a:pt x="2601103" y="1033293"/>
                </a:lnTo>
                <a:lnTo>
                  <a:pt x="2594490" y="1034881"/>
                </a:lnTo>
                <a:lnTo>
                  <a:pt x="2593432" y="1036999"/>
                </a:lnTo>
                <a:lnTo>
                  <a:pt x="2591580" y="1038852"/>
                </a:lnTo>
                <a:lnTo>
                  <a:pt x="2589993" y="1040176"/>
                </a:lnTo>
                <a:lnTo>
                  <a:pt x="2587612" y="1041764"/>
                </a:lnTo>
                <a:lnTo>
                  <a:pt x="2584967" y="1042823"/>
                </a:lnTo>
                <a:lnTo>
                  <a:pt x="2582322" y="1044147"/>
                </a:lnTo>
                <a:lnTo>
                  <a:pt x="2579148" y="1044941"/>
                </a:lnTo>
                <a:lnTo>
                  <a:pt x="2575973" y="1045735"/>
                </a:lnTo>
                <a:lnTo>
                  <a:pt x="2568832" y="1047059"/>
                </a:lnTo>
                <a:lnTo>
                  <a:pt x="2561161" y="1047588"/>
                </a:lnTo>
                <a:lnTo>
                  <a:pt x="2553225" y="1047853"/>
                </a:lnTo>
                <a:lnTo>
                  <a:pt x="2544760" y="1047853"/>
                </a:lnTo>
                <a:lnTo>
                  <a:pt x="2528360" y="1047324"/>
                </a:lnTo>
                <a:lnTo>
                  <a:pt x="2513018" y="1046264"/>
                </a:lnTo>
                <a:lnTo>
                  <a:pt x="2506670" y="1046000"/>
                </a:lnTo>
                <a:lnTo>
                  <a:pt x="2506317" y="1046000"/>
                </a:lnTo>
                <a:lnTo>
                  <a:pt x="2504818" y="1045470"/>
                </a:lnTo>
                <a:lnTo>
                  <a:pt x="2503923" y="1046000"/>
                </a:lnTo>
                <a:lnTo>
                  <a:pt x="2500851" y="1046000"/>
                </a:lnTo>
                <a:lnTo>
                  <a:pt x="2496089" y="1046000"/>
                </a:lnTo>
                <a:lnTo>
                  <a:pt x="2492386" y="1046794"/>
                </a:lnTo>
                <a:lnTo>
                  <a:pt x="2498999" y="1048914"/>
                </a:lnTo>
                <a:lnTo>
                  <a:pt x="2503923" y="1046000"/>
                </a:lnTo>
                <a:lnTo>
                  <a:pt x="2506317" y="1046000"/>
                </a:lnTo>
                <a:lnTo>
                  <a:pt x="2509315" y="1047059"/>
                </a:lnTo>
                <a:lnTo>
                  <a:pt x="2513547" y="1048382"/>
                </a:lnTo>
                <a:lnTo>
                  <a:pt x="2517780" y="1049709"/>
                </a:lnTo>
                <a:lnTo>
                  <a:pt x="2520954" y="1050768"/>
                </a:lnTo>
                <a:lnTo>
                  <a:pt x="2522541" y="1051298"/>
                </a:lnTo>
                <a:lnTo>
                  <a:pt x="2523335" y="1052356"/>
                </a:lnTo>
                <a:lnTo>
                  <a:pt x="2523864" y="1052886"/>
                </a:lnTo>
                <a:lnTo>
                  <a:pt x="2524128" y="1053680"/>
                </a:lnTo>
                <a:lnTo>
                  <a:pt x="2523864" y="1054474"/>
                </a:lnTo>
                <a:lnTo>
                  <a:pt x="2523070" y="1055533"/>
                </a:lnTo>
                <a:lnTo>
                  <a:pt x="2521483" y="1056592"/>
                </a:lnTo>
                <a:lnTo>
                  <a:pt x="2519631" y="1057915"/>
                </a:lnTo>
                <a:lnTo>
                  <a:pt x="2525186" y="1055533"/>
                </a:lnTo>
                <a:lnTo>
                  <a:pt x="2530212" y="1053415"/>
                </a:lnTo>
                <a:lnTo>
                  <a:pt x="2532328" y="1052886"/>
                </a:lnTo>
                <a:lnTo>
                  <a:pt x="2534709" y="1052356"/>
                </a:lnTo>
                <a:lnTo>
                  <a:pt x="2536825" y="1052356"/>
                </a:lnTo>
                <a:lnTo>
                  <a:pt x="2539206" y="1051827"/>
                </a:lnTo>
                <a:lnTo>
                  <a:pt x="2541322" y="1052356"/>
                </a:lnTo>
                <a:lnTo>
                  <a:pt x="2543173" y="1052886"/>
                </a:lnTo>
                <a:lnTo>
                  <a:pt x="2545554" y="1053415"/>
                </a:lnTo>
                <a:lnTo>
                  <a:pt x="2547670" y="1054474"/>
                </a:lnTo>
                <a:lnTo>
                  <a:pt x="2549786" y="1055797"/>
                </a:lnTo>
                <a:lnTo>
                  <a:pt x="2552167" y="1057651"/>
                </a:lnTo>
                <a:lnTo>
                  <a:pt x="2554548" y="1059503"/>
                </a:lnTo>
                <a:lnTo>
                  <a:pt x="2556664" y="1061886"/>
                </a:lnTo>
                <a:lnTo>
                  <a:pt x="2557193" y="1064269"/>
                </a:lnTo>
                <a:lnTo>
                  <a:pt x="2557193" y="1066387"/>
                </a:lnTo>
                <a:lnTo>
                  <a:pt x="2556664" y="1068505"/>
                </a:lnTo>
                <a:lnTo>
                  <a:pt x="2556135" y="1070358"/>
                </a:lnTo>
                <a:lnTo>
                  <a:pt x="2555606" y="1072211"/>
                </a:lnTo>
                <a:lnTo>
                  <a:pt x="2554548" y="1073535"/>
                </a:lnTo>
                <a:lnTo>
                  <a:pt x="2552960" y="1075388"/>
                </a:lnTo>
                <a:lnTo>
                  <a:pt x="2551373" y="1076712"/>
                </a:lnTo>
                <a:lnTo>
                  <a:pt x="2549786" y="1078035"/>
                </a:lnTo>
                <a:lnTo>
                  <a:pt x="2547935" y="1079358"/>
                </a:lnTo>
                <a:lnTo>
                  <a:pt x="2543702" y="1081476"/>
                </a:lnTo>
                <a:lnTo>
                  <a:pt x="2539206" y="1083329"/>
                </a:lnTo>
                <a:lnTo>
                  <a:pt x="2534180" y="1085183"/>
                </a:lnTo>
                <a:lnTo>
                  <a:pt x="2523864" y="1088624"/>
                </a:lnTo>
                <a:lnTo>
                  <a:pt x="2519367" y="1090212"/>
                </a:lnTo>
                <a:lnTo>
                  <a:pt x="2514870" y="1091800"/>
                </a:lnTo>
                <a:lnTo>
                  <a:pt x="2510902" y="1093918"/>
                </a:lnTo>
                <a:lnTo>
                  <a:pt x="2509580" y="1094977"/>
                </a:lnTo>
                <a:lnTo>
                  <a:pt x="2507993" y="1096301"/>
                </a:lnTo>
                <a:lnTo>
                  <a:pt x="2506670" y="1097361"/>
                </a:lnTo>
                <a:lnTo>
                  <a:pt x="2505876" y="1098685"/>
                </a:lnTo>
                <a:lnTo>
                  <a:pt x="2505083" y="1100008"/>
                </a:lnTo>
                <a:lnTo>
                  <a:pt x="2504554" y="1101596"/>
                </a:lnTo>
                <a:lnTo>
                  <a:pt x="2499264" y="1102126"/>
                </a:lnTo>
                <a:lnTo>
                  <a:pt x="2494238" y="1102655"/>
                </a:lnTo>
                <a:lnTo>
                  <a:pt x="2489741" y="1104244"/>
                </a:lnTo>
                <a:lnTo>
                  <a:pt x="2487360" y="1105038"/>
                </a:lnTo>
                <a:lnTo>
                  <a:pt x="2485244" y="1105832"/>
                </a:lnTo>
                <a:lnTo>
                  <a:pt x="2483128" y="1107156"/>
                </a:lnTo>
                <a:lnTo>
                  <a:pt x="2481541" y="1108479"/>
                </a:lnTo>
                <a:lnTo>
                  <a:pt x="2479954" y="1110067"/>
                </a:lnTo>
                <a:lnTo>
                  <a:pt x="2478102" y="1111921"/>
                </a:lnTo>
                <a:lnTo>
                  <a:pt x="2477044" y="1113509"/>
                </a:lnTo>
                <a:lnTo>
                  <a:pt x="2475722" y="1115627"/>
                </a:lnTo>
                <a:lnTo>
                  <a:pt x="2474928" y="1118009"/>
                </a:lnTo>
                <a:lnTo>
                  <a:pt x="2474134" y="1120391"/>
                </a:lnTo>
                <a:lnTo>
                  <a:pt x="2468844" y="1115627"/>
                </a:lnTo>
                <a:lnTo>
                  <a:pt x="2466992" y="1118009"/>
                </a:lnTo>
                <a:lnTo>
                  <a:pt x="2465405" y="1120127"/>
                </a:lnTo>
                <a:lnTo>
                  <a:pt x="2461438" y="1123833"/>
                </a:lnTo>
                <a:lnTo>
                  <a:pt x="2456941" y="1127275"/>
                </a:lnTo>
                <a:lnTo>
                  <a:pt x="2452973" y="1130187"/>
                </a:lnTo>
                <a:lnTo>
                  <a:pt x="2448741" y="1133628"/>
                </a:lnTo>
                <a:lnTo>
                  <a:pt x="2445038" y="1136540"/>
                </a:lnTo>
                <a:lnTo>
                  <a:pt x="2441863" y="1139717"/>
                </a:lnTo>
                <a:lnTo>
                  <a:pt x="2440276" y="1141570"/>
                </a:lnTo>
                <a:lnTo>
                  <a:pt x="2439218" y="1143159"/>
                </a:lnTo>
                <a:lnTo>
                  <a:pt x="2429431" y="1148983"/>
                </a:lnTo>
                <a:lnTo>
                  <a:pt x="2420702" y="1155072"/>
                </a:lnTo>
                <a:lnTo>
                  <a:pt x="2404302" y="1166720"/>
                </a:lnTo>
                <a:lnTo>
                  <a:pt x="2402979" y="1169632"/>
                </a:lnTo>
                <a:lnTo>
                  <a:pt x="2401392" y="1172544"/>
                </a:lnTo>
                <a:lnTo>
                  <a:pt x="2397425" y="1178898"/>
                </a:lnTo>
                <a:lnTo>
                  <a:pt x="2392663" y="1185517"/>
                </a:lnTo>
                <a:lnTo>
                  <a:pt x="2387108" y="1192399"/>
                </a:lnTo>
                <a:lnTo>
                  <a:pt x="2380760" y="1199282"/>
                </a:lnTo>
                <a:lnTo>
                  <a:pt x="2373883" y="1206695"/>
                </a:lnTo>
                <a:lnTo>
                  <a:pt x="2359070" y="1221255"/>
                </a:lnTo>
                <a:lnTo>
                  <a:pt x="2344257" y="1235549"/>
                </a:lnTo>
                <a:lnTo>
                  <a:pt x="2329444" y="1249843"/>
                </a:lnTo>
                <a:lnTo>
                  <a:pt x="2322831" y="1256462"/>
                </a:lnTo>
                <a:lnTo>
                  <a:pt x="2316482" y="1263344"/>
                </a:lnTo>
                <a:lnTo>
                  <a:pt x="2310928" y="1269432"/>
                </a:lnTo>
                <a:lnTo>
                  <a:pt x="2306431" y="1275257"/>
                </a:lnTo>
                <a:lnTo>
                  <a:pt x="2313044" y="1285847"/>
                </a:lnTo>
                <a:lnTo>
                  <a:pt x="2319128" y="1287701"/>
                </a:lnTo>
                <a:lnTo>
                  <a:pt x="2320186" y="1288230"/>
                </a:lnTo>
                <a:lnTo>
                  <a:pt x="2324418" y="1286376"/>
                </a:lnTo>
                <a:lnTo>
                  <a:pt x="2328650" y="1285052"/>
                </a:lnTo>
                <a:lnTo>
                  <a:pt x="2332353" y="1284259"/>
                </a:lnTo>
                <a:lnTo>
                  <a:pt x="2336321" y="1283994"/>
                </a:lnTo>
                <a:lnTo>
                  <a:pt x="2338173" y="1284259"/>
                </a:lnTo>
                <a:lnTo>
                  <a:pt x="2340024" y="1284788"/>
                </a:lnTo>
                <a:lnTo>
                  <a:pt x="2341876" y="1285318"/>
                </a:lnTo>
                <a:lnTo>
                  <a:pt x="2343463" y="1285847"/>
                </a:lnTo>
                <a:lnTo>
                  <a:pt x="2345315" y="1286906"/>
                </a:lnTo>
                <a:lnTo>
                  <a:pt x="2346902" y="1288230"/>
                </a:lnTo>
                <a:lnTo>
                  <a:pt x="2348489" y="1289289"/>
                </a:lnTo>
                <a:lnTo>
                  <a:pt x="2350076" y="1291142"/>
                </a:lnTo>
                <a:lnTo>
                  <a:pt x="2346637" y="1300937"/>
                </a:lnTo>
                <a:lnTo>
                  <a:pt x="2342670" y="1312056"/>
                </a:lnTo>
                <a:lnTo>
                  <a:pt x="2338702" y="1323704"/>
                </a:lnTo>
                <a:lnTo>
                  <a:pt x="2333941" y="1336147"/>
                </a:lnTo>
                <a:lnTo>
                  <a:pt x="2331295" y="1341971"/>
                </a:lnTo>
                <a:lnTo>
                  <a:pt x="2328386" y="1347795"/>
                </a:lnTo>
                <a:lnTo>
                  <a:pt x="2325476" y="1353355"/>
                </a:lnTo>
                <a:lnTo>
                  <a:pt x="2322037" y="1358385"/>
                </a:lnTo>
                <a:lnTo>
                  <a:pt x="2318599" y="1363150"/>
                </a:lnTo>
                <a:lnTo>
                  <a:pt x="2314631" y="1367385"/>
                </a:lnTo>
                <a:lnTo>
                  <a:pt x="2310399" y="1370827"/>
                </a:lnTo>
                <a:lnTo>
                  <a:pt x="2308282" y="1372415"/>
                </a:lnTo>
                <a:lnTo>
                  <a:pt x="2306166" y="1374004"/>
                </a:lnTo>
                <a:lnTo>
                  <a:pt x="2331560" y="1364209"/>
                </a:lnTo>
                <a:lnTo>
                  <a:pt x="2331824" y="1364209"/>
                </a:lnTo>
                <a:lnTo>
                  <a:pt x="2332089" y="1364209"/>
                </a:lnTo>
                <a:lnTo>
                  <a:pt x="2319921" y="1371357"/>
                </a:lnTo>
                <a:lnTo>
                  <a:pt x="2334470" y="1367385"/>
                </a:lnTo>
                <a:lnTo>
                  <a:pt x="2351134" y="1362621"/>
                </a:lnTo>
                <a:lnTo>
                  <a:pt x="2360392" y="1360768"/>
                </a:lnTo>
                <a:lnTo>
                  <a:pt x="2369386" y="1358650"/>
                </a:lnTo>
                <a:lnTo>
                  <a:pt x="2378644" y="1357061"/>
                </a:lnTo>
                <a:lnTo>
                  <a:pt x="2387902" y="1356002"/>
                </a:lnTo>
                <a:lnTo>
                  <a:pt x="2397160" y="1355473"/>
                </a:lnTo>
                <a:lnTo>
                  <a:pt x="2401657" y="1355473"/>
                </a:lnTo>
                <a:lnTo>
                  <a:pt x="2406418" y="1355473"/>
                </a:lnTo>
                <a:lnTo>
                  <a:pt x="2410650" y="1355738"/>
                </a:lnTo>
                <a:lnTo>
                  <a:pt x="2415147" y="1356002"/>
                </a:lnTo>
                <a:lnTo>
                  <a:pt x="2419115" y="1356796"/>
                </a:lnTo>
                <a:lnTo>
                  <a:pt x="2423347" y="1357855"/>
                </a:lnTo>
                <a:lnTo>
                  <a:pt x="2427580" y="1358914"/>
                </a:lnTo>
                <a:lnTo>
                  <a:pt x="2431283" y="1360503"/>
                </a:lnTo>
                <a:lnTo>
                  <a:pt x="2434986" y="1361826"/>
                </a:lnTo>
                <a:lnTo>
                  <a:pt x="2438689" y="1363945"/>
                </a:lnTo>
                <a:lnTo>
                  <a:pt x="2442128" y="1366327"/>
                </a:lnTo>
                <a:lnTo>
                  <a:pt x="2445302" y="1368975"/>
                </a:lnTo>
                <a:lnTo>
                  <a:pt x="2448212" y="1371622"/>
                </a:lnTo>
                <a:lnTo>
                  <a:pt x="2451121" y="1374798"/>
                </a:lnTo>
                <a:lnTo>
                  <a:pt x="2455618" y="1379828"/>
                </a:lnTo>
                <a:lnTo>
                  <a:pt x="2460115" y="1384063"/>
                </a:lnTo>
                <a:lnTo>
                  <a:pt x="2464083" y="1388035"/>
                </a:lnTo>
                <a:lnTo>
                  <a:pt x="2468580" y="1390946"/>
                </a:lnTo>
                <a:lnTo>
                  <a:pt x="2472547" y="1393858"/>
                </a:lnTo>
                <a:lnTo>
                  <a:pt x="2477044" y="1396241"/>
                </a:lnTo>
                <a:lnTo>
                  <a:pt x="2485509" y="1400213"/>
                </a:lnTo>
                <a:lnTo>
                  <a:pt x="2494238" y="1404449"/>
                </a:lnTo>
                <a:lnTo>
                  <a:pt x="2498999" y="1406831"/>
                </a:lnTo>
                <a:lnTo>
                  <a:pt x="2503496" y="1409213"/>
                </a:lnTo>
                <a:lnTo>
                  <a:pt x="2507993" y="1412125"/>
                </a:lnTo>
                <a:lnTo>
                  <a:pt x="2513018" y="1415301"/>
                </a:lnTo>
                <a:lnTo>
                  <a:pt x="2518044" y="1419272"/>
                </a:lnTo>
                <a:lnTo>
                  <a:pt x="2523070" y="1423771"/>
                </a:lnTo>
                <a:lnTo>
                  <a:pt x="2449799" y="1431714"/>
                </a:lnTo>
                <a:lnTo>
                  <a:pt x="2376528" y="1439392"/>
                </a:lnTo>
                <a:lnTo>
                  <a:pt x="2302728" y="1446539"/>
                </a:lnTo>
                <a:lnTo>
                  <a:pt x="2229456" y="1453423"/>
                </a:lnTo>
                <a:lnTo>
                  <a:pt x="2155921" y="1459775"/>
                </a:lnTo>
                <a:lnTo>
                  <a:pt x="2082385" y="1465864"/>
                </a:lnTo>
                <a:lnTo>
                  <a:pt x="2008585" y="1470895"/>
                </a:lnTo>
                <a:lnTo>
                  <a:pt x="1935049" y="1475924"/>
                </a:lnTo>
                <a:lnTo>
                  <a:pt x="1861514" y="1480424"/>
                </a:lnTo>
                <a:lnTo>
                  <a:pt x="1787714" y="1484130"/>
                </a:lnTo>
                <a:lnTo>
                  <a:pt x="1713913" y="1487573"/>
                </a:lnTo>
                <a:lnTo>
                  <a:pt x="1640378" y="1490219"/>
                </a:lnTo>
                <a:lnTo>
                  <a:pt x="1566313" y="1492338"/>
                </a:lnTo>
                <a:lnTo>
                  <a:pt x="1492777" y="1493926"/>
                </a:lnTo>
                <a:lnTo>
                  <a:pt x="1418977" y="1494720"/>
                </a:lnTo>
                <a:lnTo>
                  <a:pt x="1345177" y="1494720"/>
                </a:lnTo>
                <a:lnTo>
                  <a:pt x="1358667" y="1457393"/>
                </a:lnTo>
                <a:lnTo>
                  <a:pt x="1372687" y="1419007"/>
                </a:lnTo>
                <a:lnTo>
                  <a:pt x="1386706" y="1379562"/>
                </a:lnTo>
                <a:lnTo>
                  <a:pt x="1401255" y="1338794"/>
                </a:lnTo>
                <a:lnTo>
                  <a:pt x="1416596" y="1297495"/>
                </a:lnTo>
                <a:lnTo>
                  <a:pt x="1432468" y="1256197"/>
                </a:lnTo>
                <a:lnTo>
                  <a:pt x="1448868" y="1214637"/>
                </a:lnTo>
                <a:lnTo>
                  <a:pt x="1457332" y="1193722"/>
                </a:lnTo>
                <a:lnTo>
                  <a:pt x="1461906" y="1182565"/>
                </a:lnTo>
                <a:lnTo>
                  <a:pt x="1468177" y="1169102"/>
                </a:lnTo>
                <a:lnTo>
                  <a:pt x="1486693" y="1130187"/>
                </a:lnTo>
                <a:lnTo>
                  <a:pt x="1505474" y="1091800"/>
                </a:lnTo>
                <a:lnTo>
                  <a:pt x="1524784" y="1053945"/>
                </a:lnTo>
                <a:lnTo>
                  <a:pt x="1544094" y="1016615"/>
                </a:lnTo>
                <a:lnTo>
                  <a:pt x="1563932" y="979817"/>
                </a:lnTo>
                <a:lnTo>
                  <a:pt x="1568640" y="971262"/>
                </a:lnTo>
                <a:lnTo>
                  <a:pt x="1575307" y="961022"/>
                </a:lnTo>
                <a:lnTo>
                  <a:pt x="1586681" y="944079"/>
                </a:lnTo>
                <a:lnTo>
                  <a:pt x="1598320" y="927136"/>
                </a:lnTo>
                <a:lnTo>
                  <a:pt x="1610487" y="910988"/>
                </a:lnTo>
                <a:lnTo>
                  <a:pt x="1622655" y="895898"/>
                </a:lnTo>
                <a:lnTo>
                  <a:pt x="1635352" y="880808"/>
                </a:lnTo>
                <a:lnTo>
                  <a:pt x="1636674" y="880808"/>
                </a:lnTo>
                <a:lnTo>
                  <a:pt x="1641700" y="880808"/>
                </a:lnTo>
                <a:lnTo>
                  <a:pt x="1645933" y="881867"/>
                </a:lnTo>
                <a:lnTo>
                  <a:pt x="1650165" y="882926"/>
                </a:lnTo>
                <a:lnTo>
                  <a:pt x="1654926" y="884250"/>
                </a:lnTo>
                <a:lnTo>
                  <a:pt x="1659687" y="886368"/>
                </a:lnTo>
                <a:lnTo>
                  <a:pt x="1669739" y="891133"/>
                </a:lnTo>
                <a:lnTo>
                  <a:pt x="1680320" y="896692"/>
                </a:lnTo>
                <a:lnTo>
                  <a:pt x="1690371" y="901987"/>
                </a:lnTo>
                <a:lnTo>
                  <a:pt x="1698619" y="906114"/>
                </a:lnTo>
                <a:lnTo>
                  <a:pt x="1704890" y="904382"/>
                </a:lnTo>
                <a:lnTo>
                  <a:pt x="1705152" y="904382"/>
                </a:lnTo>
                <a:lnTo>
                  <a:pt x="1708816" y="897064"/>
                </a:lnTo>
                <a:lnTo>
                  <a:pt x="1711957" y="897877"/>
                </a:lnTo>
                <a:lnTo>
                  <a:pt x="1714312" y="900317"/>
                </a:lnTo>
                <a:lnTo>
                  <a:pt x="1713527" y="896251"/>
                </a:lnTo>
                <a:lnTo>
                  <a:pt x="1717715" y="893812"/>
                </a:lnTo>
                <a:lnTo>
                  <a:pt x="1719024" y="894625"/>
                </a:lnTo>
                <a:lnTo>
                  <a:pt x="1723473" y="892456"/>
                </a:lnTo>
                <a:lnTo>
                  <a:pt x="1724782" y="893541"/>
                </a:lnTo>
                <a:lnTo>
                  <a:pt x="1727004" y="893109"/>
                </a:lnTo>
                <a:lnTo>
                  <a:pt x="1725613" y="890559"/>
                </a:lnTo>
                <a:lnTo>
                  <a:pt x="1728499" y="888972"/>
                </a:lnTo>
                <a:lnTo>
                  <a:pt x="1728788" y="891194"/>
                </a:lnTo>
                <a:lnTo>
                  <a:pt x="1727786" y="892957"/>
                </a:lnTo>
                <a:lnTo>
                  <a:pt x="1728970" y="892728"/>
                </a:lnTo>
                <a:lnTo>
                  <a:pt x="1730540" y="891372"/>
                </a:lnTo>
                <a:lnTo>
                  <a:pt x="1743104" y="887036"/>
                </a:lnTo>
                <a:lnTo>
                  <a:pt x="1749124" y="886765"/>
                </a:lnTo>
                <a:lnTo>
                  <a:pt x="1761949" y="879447"/>
                </a:lnTo>
                <a:lnTo>
                  <a:pt x="1765613" y="880260"/>
                </a:lnTo>
                <a:lnTo>
                  <a:pt x="1761949" y="882428"/>
                </a:lnTo>
                <a:lnTo>
                  <a:pt x="1764043" y="884325"/>
                </a:lnTo>
                <a:lnTo>
                  <a:pt x="1766044" y="883695"/>
                </a:lnTo>
                <a:lnTo>
                  <a:pt x="1770520" y="882132"/>
                </a:lnTo>
                <a:lnTo>
                  <a:pt x="1782423" y="878161"/>
                </a:lnTo>
                <a:lnTo>
                  <a:pt x="1795120" y="874720"/>
                </a:lnTo>
                <a:lnTo>
                  <a:pt x="1807552" y="871543"/>
                </a:lnTo>
                <a:lnTo>
                  <a:pt x="1819985" y="868895"/>
                </a:lnTo>
                <a:lnTo>
                  <a:pt x="1844320" y="863601"/>
                </a:lnTo>
                <a:lnTo>
                  <a:pt x="1866539" y="859100"/>
                </a:lnTo>
                <a:lnTo>
                  <a:pt x="1875798" y="856983"/>
                </a:lnTo>
                <a:lnTo>
                  <a:pt x="1883998" y="855129"/>
                </a:lnTo>
                <a:lnTo>
                  <a:pt x="1882146" y="857777"/>
                </a:lnTo>
                <a:lnTo>
                  <a:pt x="1880559" y="860424"/>
                </a:lnTo>
                <a:lnTo>
                  <a:pt x="1878707" y="862542"/>
                </a:lnTo>
                <a:lnTo>
                  <a:pt x="1876591" y="864660"/>
                </a:lnTo>
                <a:lnTo>
                  <a:pt x="1873840" y="867413"/>
                </a:lnTo>
                <a:lnTo>
                  <a:pt x="1873681" y="866778"/>
                </a:lnTo>
                <a:lnTo>
                  <a:pt x="1873152" y="865719"/>
                </a:lnTo>
                <a:lnTo>
                  <a:pt x="1872359" y="864925"/>
                </a:lnTo>
                <a:lnTo>
                  <a:pt x="1871036" y="864395"/>
                </a:lnTo>
                <a:lnTo>
                  <a:pt x="1869714" y="864395"/>
                </a:lnTo>
                <a:lnTo>
                  <a:pt x="1868127" y="864395"/>
                </a:lnTo>
                <a:lnTo>
                  <a:pt x="1866010" y="864925"/>
                </a:lnTo>
                <a:lnTo>
                  <a:pt x="1861778" y="866513"/>
                </a:lnTo>
                <a:lnTo>
                  <a:pt x="1856752" y="868631"/>
                </a:lnTo>
                <a:lnTo>
                  <a:pt x="1851198" y="871278"/>
                </a:lnTo>
                <a:lnTo>
                  <a:pt x="1839030" y="877896"/>
                </a:lnTo>
                <a:lnTo>
                  <a:pt x="1826597" y="885044"/>
                </a:lnTo>
                <a:lnTo>
                  <a:pt x="1816599" y="890159"/>
                </a:lnTo>
                <a:lnTo>
                  <a:pt x="1815488" y="890603"/>
                </a:lnTo>
                <a:lnTo>
                  <a:pt x="1810197" y="892986"/>
                </a:lnTo>
                <a:lnTo>
                  <a:pt x="1805172" y="895898"/>
                </a:lnTo>
                <a:lnTo>
                  <a:pt x="1809933" y="893780"/>
                </a:lnTo>
                <a:lnTo>
                  <a:pt x="1814694" y="891133"/>
                </a:lnTo>
                <a:lnTo>
                  <a:pt x="1816599" y="890159"/>
                </a:lnTo>
                <a:lnTo>
                  <a:pt x="1820778" y="888485"/>
                </a:lnTo>
                <a:lnTo>
                  <a:pt x="1826068" y="886632"/>
                </a:lnTo>
                <a:lnTo>
                  <a:pt x="1836914" y="883456"/>
                </a:lnTo>
                <a:lnTo>
                  <a:pt x="1847759" y="880544"/>
                </a:lnTo>
                <a:lnTo>
                  <a:pt x="1853049" y="878691"/>
                </a:lnTo>
                <a:lnTo>
                  <a:pt x="1858339" y="876837"/>
                </a:lnTo>
                <a:lnTo>
                  <a:pt x="1863101" y="874455"/>
                </a:lnTo>
                <a:lnTo>
                  <a:pt x="1867862" y="871808"/>
                </a:lnTo>
                <a:lnTo>
                  <a:pt x="1872623" y="868631"/>
                </a:lnTo>
                <a:lnTo>
                  <a:pt x="1873840" y="867413"/>
                </a:lnTo>
                <a:lnTo>
                  <a:pt x="1873946" y="867837"/>
                </a:lnTo>
                <a:lnTo>
                  <a:pt x="1873681" y="869690"/>
                </a:lnTo>
                <a:lnTo>
                  <a:pt x="1873417" y="871808"/>
                </a:lnTo>
                <a:lnTo>
                  <a:pt x="1872623" y="874190"/>
                </a:lnTo>
                <a:lnTo>
                  <a:pt x="1876062" y="874190"/>
                </a:lnTo>
                <a:lnTo>
                  <a:pt x="1880030" y="873131"/>
                </a:lnTo>
                <a:lnTo>
                  <a:pt x="1883733" y="872337"/>
                </a:lnTo>
                <a:lnTo>
                  <a:pt x="1887436" y="870749"/>
                </a:lnTo>
                <a:lnTo>
                  <a:pt x="1891669" y="869160"/>
                </a:lnTo>
                <a:lnTo>
                  <a:pt x="1895372" y="867307"/>
                </a:lnTo>
                <a:lnTo>
                  <a:pt x="1899604" y="864925"/>
                </a:lnTo>
                <a:lnTo>
                  <a:pt x="1903307" y="862542"/>
                </a:lnTo>
                <a:lnTo>
                  <a:pt x="1910978" y="857777"/>
                </a:lnTo>
                <a:lnTo>
                  <a:pt x="1918385" y="852482"/>
                </a:lnTo>
                <a:lnTo>
                  <a:pt x="1924733" y="847188"/>
                </a:lnTo>
                <a:lnTo>
                  <a:pt x="1930553" y="842422"/>
                </a:lnTo>
                <a:close/>
                <a:moveTo>
                  <a:pt x="1360621" y="841730"/>
                </a:moveTo>
                <a:lnTo>
                  <a:pt x="1361048" y="842158"/>
                </a:lnTo>
                <a:lnTo>
                  <a:pt x="1361048" y="842422"/>
                </a:lnTo>
                <a:lnTo>
                  <a:pt x="1360783" y="842687"/>
                </a:lnTo>
                <a:lnTo>
                  <a:pt x="1359990" y="842952"/>
                </a:lnTo>
                <a:lnTo>
                  <a:pt x="1358138" y="843482"/>
                </a:lnTo>
                <a:lnTo>
                  <a:pt x="1357590" y="843626"/>
                </a:lnTo>
                <a:lnTo>
                  <a:pt x="1360621" y="841730"/>
                </a:lnTo>
                <a:close/>
                <a:moveTo>
                  <a:pt x="1360519" y="841628"/>
                </a:moveTo>
                <a:lnTo>
                  <a:pt x="1360783" y="841628"/>
                </a:lnTo>
                <a:lnTo>
                  <a:pt x="1360621" y="841730"/>
                </a:lnTo>
                <a:lnTo>
                  <a:pt x="1360519" y="841628"/>
                </a:lnTo>
                <a:close/>
                <a:moveTo>
                  <a:pt x="1367925" y="840834"/>
                </a:moveTo>
                <a:lnTo>
                  <a:pt x="1368454" y="841364"/>
                </a:lnTo>
                <a:lnTo>
                  <a:pt x="1368719" y="841364"/>
                </a:lnTo>
                <a:lnTo>
                  <a:pt x="1368983" y="841364"/>
                </a:lnTo>
                <a:lnTo>
                  <a:pt x="1369248" y="841364"/>
                </a:lnTo>
                <a:lnTo>
                  <a:pt x="1369513" y="841364"/>
                </a:lnTo>
                <a:lnTo>
                  <a:pt x="1370042" y="841364"/>
                </a:lnTo>
                <a:lnTo>
                  <a:pt x="1374274" y="840834"/>
                </a:lnTo>
                <a:lnTo>
                  <a:pt x="1367925" y="840834"/>
                </a:lnTo>
                <a:close/>
                <a:moveTo>
                  <a:pt x="3167430" y="838179"/>
                </a:moveTo>
                <a:lnTo>
                  <a:pt x="3168651" y="840488"/>
                </a:lnTo>
                <a:lnTo>
                  <a:pt x="3165476" y="841354"/>
                </a:lnTo>
                <a:lnTo>
                  <a:pt x="3167430" y="838179"/>
                </a:lnTo>
                <a:close/>
                <a:moveTo>
                  <a:pt x="3369501" y="838177"/>
                </a:moveTo>
                <a:lnTo>
                  <a:pt x="3370263" y="839765"/>
                </a:lnTo>
                <a:lnTo>
                  <a:pt x="3367723" y="842940"/>
                </a:lnTo>
                <a:lnTo>
                  <a:pt x="3363913" y="840082"/>
                </a:lnTo>
                <a:lnTo>
                  <a:pt x="3367723" y="838812"/>
                </a:lnTo>
                <a:lnTo>
                  <a:pt x="3369501" y="838177"/>
                </a:lnTo>
                <a:close/>
                <a:moveTo>
                  <a:pt x="3641408" y="836615"/>
                </a:moveTo>
                <a:lnTo>
                  <a:pt x="3643313" y="836842"/>
                </a:lnTo>
                <a:lnTo>
                  <a:pt x="3643313" y="837069"/>
                </a:lnTo>
                <a:lnTo>
                  <a:pt x="3640138" y="839790"/>
                </a:lnTo>
                <a:lnTo>
                  <a:pt x="3641408" y="836615"/>
                </a:lnTo>
                <a:close/>
                <a:moveTo>
                  <a:pt x="4775201" y="836609"/>
                </a:moveTo>
                <a:lnTo>
                  <a:pt x="4792664" y="841341"/>
                </a:lnTo>
                <a:lnTo>
                  <a:pt x="4792126" y="841590"/>
                </a:lnTo>
                <a:lnTo>
                  <a:pt x="4788365" y="849310"/>
                </a:lnTo>
                <a:lnTo>
                  <a:pt x="4787828" y="845325"/>
                </a:lnTo>
                <a:lnTo>
                  <a:pt x="4783529" y="842088"/>
                </a:lnTo>
                <a:lnTo>
                  <a:pt x="4776544" y="840594"/>
                </a:lnTo>
                <a:lnTo>
                  <a:pt x="4775201" y="836609"/>
                </a:lnTo>
                <a:close/>
                <a:moveTo>
                  <a:pt x="4767263" y="835022"/>
                </a:moveTo>
                <a:lnTo>
                  <a:pt x="4767660" y="835276"/>
                </a:lnTo>
                <a:lnTo>
                  <a:pt x="4770438" y="841372"/>
                </a:lnTo>
                <a:lnTo>
                  <a:pt x="4767263" y="835022"/>
                </a:lnTo>
                <a:close/>
                <a:moveTo>
                  <a:pt x="3257198" y="835003"/>
                </a:moveTo>
                <a:lnTo>
                  <a:pt x="3260726" y="836194"/>
                </a:lnTo>
                <a:lnTo>
                  <a:pt x="3260491" y="836591"/>
                </a:lnTo>
                <a:lnTo>
                  <a:pt x="3254376" y="835400"/>
                </a:lnTo>
                <a:lnTo>
                  <a:pt x="3257198" y="835003"/>
                </a:lnTo>
                <a:close/>
                <a:moveTo>
                  <a:pt x="2467666" y="835001"/>
                </a:moveTo>
                <a:lnTo>
                  <a:pt x="2470151" y="837021"/>
                </a:lnTo>
                <a:lnTo>
                  <a:pt x="2469875" y="837310"/>
                </a:lnTo>
                <a:lnTo>
                  <a:pt x="2463801" y="841350"/>
                </a:lnTo>
                <a:lnTo>
                  <a:pt x="2467666" y="835001"/>
                </a:lnTo>
                <a:close/>
                <a:moveTo>
                  <a:pt x="2713038" y="831824"/>
                </a:moveTo>
                <a:lnTo>
                  <a:pt x="2714626" y="831824"/>
                </a:lnTo>
                <a:lnTo>
                  <a:pt x="2714308" y="832164"/>
                </a:lnTo>
                <a:lnTo>
                  <a:pt x="2708276" y="836587"/>
                </a:lnTo>
                <a:lnTo>
                  <a:pt x="2713038" y="831824"/>
                </a:lnTo>
                <a:close/>
                <a:moveTo>
                  <a:pt x="3890963" y="830265"/>
                </a:moveTo>
                <a:lnTo>
                  <a:pt x="3891360" y="830772"/>
                </a:lnTo>
                <a:lnTo>
                  <a:pt x="3892551" y="836614"/>
                </a:lnTo>
                <a:lnTo>
                  <a:pt x="3890963" y="830265"/>
                </a:lnTo>
                <a:close/>
                <a:moveTo>
                  <a:pt x="3644788" y="827090"/>
                </a:moveTo>
                <a:lnTo>
                  <a:pt x="3646489" y="827090"/>
                </a:lnTo>
                <a:lnTo>
                  <a:pt x="3646489" y="827331"/>
                </a:lnTo>
                <a:lnTo>
                  <a:pt x="3638551" y="835028"/>
                </a:lnTo>
                <a:lnTo>
                  <a:pt x="3641386" y="829015"/>
                </a:lnTo>
                <a:lnTo>
                  <a:pt x="3644788" y="827090"/>
                </a:lnTo>
                <a:close/>
                <a:moveTo>
                  <a:pt x="5169051" y="827014"/>
                </a:moveTo>
                <a:lnTo>
                  <a:pt x="5187087" y="839264"/>
                </a:lnTo>
                <a:lnTo>
                  <a:pt x="5186356" y="838626"/>
                </a:lnTo>
                <a:lnTo>
                  <a:pt x="5180024" y="834122"/>
                </a:lnTo>
                <a:lnTo>
                  <a:pt x="5173429" y="829619"/>
                </a:lnTo>
                <a:lnTo>
                  <a:pt x="5169051" y="827014"/>
                </a:lnTo>
                <a:close/>
                <a:moveTo>
                  <a:pt x="3650151" y="825502"/>
                </a:moveTo>
                <a:lnTo>
                  <a:pt x="3654426" y="826004"/>
                </a:lnTo>
                <a:lnTo>
                  <a:pt x="3654120" y="826254"/>
                </a:lnTo>
                <a:lnTo>
                  <a:pt x="3646488" y="839790"/>
                </a:lnTo>
                <a:lnTo>
                  <a:pt x="3646488" y="832020"/>
                </a:lnTo>
                <a:lnTo>
                  <a:pt x="3650151" y="825502"/>
                </a:lnTo>
                <a:close/>
                <a:moveTo>
                  <a:pt x="2593361" y="823733"/>
                </a:moveTo>
                <a:lnTo>
                  <a:pt x="2593976" y="828883"/>
                </a:lnTo>
                <a:lnTo>
                  <a:pt x="2590289" y="830238"/>
                </a:lnTo>
                <a:lnTo>
                  <a:pt x="2593361" y="824004"/>
                </a:lnTo>
                <a:lnTo>
                  <a:pt x="2593361" y="823733"/>
                </a:lnTo>
                <a:close/>
                <a:moveTo>
                  <a:pt x="3893528" y="822327"/>
                </a:moveTo>
                <a:lnTo>
                  <a:pt x="3894505" y="823517"/>
                </a:lnTo>
                <a:lnTo>
                  <a:pt x="3895726" y="825105"/>
                </a:lnTo>
                <a:lnTo>
                  <a:pt x="3892551" y="825501"/>
                </a:lnTo>
                <a:lnTo>
                  <a:pt x="3893528" y="822327"/>
                </a:lnTo>
                <a:close/>
                <a:moveTo>
                  <a:pt x="2584451" y="822300"/>
                </a:moveTo>
                <a:lnTo>
                  <a:pt x="2584159" y="823888"/>
                </a:lnTo>
                <a:lnTo>
                  <a:pt x="2570163" y="823359"/>
                </a:lnTo>
                <a:lnTo>
                  <a:pt x="2584451" y="822300"/>
                </a:lnTo>
                <a:close/>
                <a:moveTo>
                  <a:pt x="2892044" y="822298"/>
                </a:moveTo>
                <a:lnTo>
                  <a:pt x="2895600" y="823205"/>
                </a:lnTo>
                <a:lnTo>
                  <a:pt x="2895346" y="823432"/>
                </a:lnTo>
                <a:lnTo>
                  <a:pt x="2889250" y="823886"/>
                </a:lnTo>
                <a:lnTo>
                  <a:pt x="2892044" y="822298"/>
                </a:lnTo>
                <a:close/>
                <a:moveTo>
                  <a:pt x="5284035" y="821500"/>
                </a:moveTo>
                <a:lnTo>
                  <a:pt x="5286079" y="824321"/>
                </a:lnTo>
                <a:lnTo>
                  <a:pt x="5288767" y="826507"/>
                </a:lnTo>
                <a:lnTo>
                  <a:pt x="5284035" y="821500"/>
                </a:lnTo>
                <a:close/>
                <a:moveTo>
                  <a:pt x="4828118" y="821232"/>
                </a:moveTo>
                <a:lnTo>
                  <a:pt x="4826795" y="824659"/>
                </a:lnTo>
                <a:lnTo>
                  <a:pt x="4827588" y="824395"/>
                </a:lnTo>
                <a:lnTo>
                  <a:pt x="4828118" y="821232"/>
                </a:lnTo>
                <a:close/>
                <a:moveTo>
                  <a:pt x="4754563" y="820735"/>
                </a:moveTo>
                <a:lnTo>
                  <a:pt x="4759061" y="823457"/>
                </a:lnTo>
                <a:lnTo>
                  <a:pt x="4759326" y="825498"/>
                </a:lnTo>
                <a:lnTo>
                  <a:pt x="4754827" y="823797"/>
                </a:lnTo>
                <a:lnTo>
                  <a:pt x="4754563" y="820735"/>
                </a:lnTo>
                <a:close/>
                <a:moveTo>
                  <a:pt x="2592747" y="819125"/>
                </a:moveTo>
                <a:lnTo>
                  <a:pt x="2593361" y="822107"/>
                </a:lnTo>
                <a:lnTo>
                  <a:pt x="2584451" y="829154"/>
                </a:lnTo>
                <a:lnTo>
                  <a:pt x="2592747" y="819125"/>
                </a:lnTo>
                <a:close/>
                <a:moveTo>
                  <a:pt x="4725988" y="815973"/>
                </a:moveTo>
                <a:lnTo>
                  <a:pt x="4731989" y="817978"/>
                </a:lnTo>
                <a:lnTo>
                  <a:pt x="4731989" y="818229"/>
                </a:lnTo>
                <a:lnTo>
                  <a:pt x="4740276" y="825497"/>
                </a:lnTo>
                <a:lnTo>
                  <a:pt x="4725988" y="816474"/>
                </a:lnTo>
                <a:lnTo>
                  <a:pt x="4725988" y="815973"/>
                </a:lnTo>
                <a:close/>
                <a:moveTo>
                  <a:pt x="2551340" y="815951"/>
                </a:moveTo>
                <a:lnTo>
                  <a:pt x="2558544" y="822036"/>
                </a:lnTo>
                <a:lnTo>
                  <a:pt x="2561479" y="820713"/>
                </a:lnTo>
                <a:lnTo>
                  <a:pt x="2565214" y="824946"/>
                </a:lnTo>
                <a:lnTo>
                  <a:pt x="2571884" y="828386"/>
                </a:lnTo>
                <a:lnTo>
                  <a:pt x="2573752" y="829973"/>
                </a:lnTo>
                <a:lnTo>
                  <a:pt x="2574552" y="832619"/>
                </a:lnTo>
                <a:lnTo>
                  <a:pt x="2571617" y="840821"/>
                </a:lnTo>
                <a:lnTo>
                  <a:pt x="2577220" y="836852"/>
                </a:lnTo>
                <a:lnTo>
                  <a:pt x="2574552" y="847965"/>
                </a:lnTo>
                <a:lnTo>
                  <a:pt x="2587626" y="847436"/>
                </a:lnTo>
                <a:lnTo>
                  <a:pt x="2585224" y="849023"/>
                </a:lnTo>
                <a:lnTo>
                  <a:pt x="2583090" y="850610"/>
                </a:lnTo>
                <a:lnTo>
                  <a:pt x="2569750" y="854844"/>
                </a:lnTo>
                <a:lnTo>
                  <a:pt x="2556943" y="862517"/>
                </a:lnTo>
                <a:lnTo>
                  <a:pt x="2545737" y="866750"/>
                </a:lnTo>
                <a:lnTo>
                  <a:pt x="2543336" y="866221"/>
                </a:lnTo>
                <a:lnTo>
                  <a:pt x="2525193" y="864369"/>
                </a:lnTo>
                <a:lnTo>
                  <a:pt x="2522525" y="861988"/>
                </a:lnTo>
                <a:lnTo>
                  <a:pt x="2512920" y="859342"/>
                </a:lnTo>
                <a:lnTo>
                  <a:pt x="2514254" y="855902"/>
                </a:lnTo>
                <a:lnTo>
                  <a:pt x="2501180" y="856961"/>
                </a:lnTo>
                <a:lnTo>
                  <a:pt x="2504115" y="853521"/>
                </a:lnTo>
                <a:lnTo>
                  <a:pt x="2493710" y="857490"/>
                </a:lnTo>
                <a:lnTo>
                  <a:pt x="2493443" y="857754"/>
                </a:lnTo>
                <a:lnTo>
                  <a:pt x="2493176" y="857754"/>
                </a:lnTo>
                <a:lnTo>
                  <a:pt x="2492376" y="850081"/>
                </a:lnTo>
                <a:lnTo>
                  <a:pt x="2526260" y="836852"/>
                </a:lnTo>
                <a:lnTo>
                  <a:pt x="2532930" y="828915"/>
                </a:lnTo>
                <a:lnTo>
                  <a:pt x="2536399" y="830238"/>
                </a:lnTo>
                <a:lnTo>
                  <a:pt x="2551340" y="815951"/>
                </a:lnTo>
                <a:close/>
                <a:moveTo>
                  <a:pt x="3879504" y="814578"/>
                </a:moveTo>
                <a:lnTo>
                  <a:pt x="3876468" y="815539"/>
                </a:lnTo>
                <a:lnTo>
                  <a:pt x="3875493" y="817247"/>
                </a:lnTo>
                <a:lnTo>
                  <a:pt x="3880136" y="814923"/>
                </a:lnTo>
                <a:lnTo>
                  <a:pt x="3880516" y="815130"/>
                </a:lnTo>
                <a:lnTo>
                  <a:pt x="3880251" y="814866"/>
                </a:lnTo>
                <a:lnTo>
                  <a:pt x="3880136" y="814923"/>
                </a:lnTo>
                <a:lnTo>
                  <a:pt x="3879504" y="814578"/>
                </a:lnTo>
                <a:close/>
                <a:moveTo>
                  <a:pt x="2705630" y="814362"/>
                </a:moveTo>
                <a:lnTo>
                  <a:pt x="2708276" y="816267"/>
                </a:lnTo>
                <a:lnTo>
                  <a:pt x="2704836" y="819126"/>
                </a:lnTo>
                <a:lnTo>
                  <a:pt x="2704042" y="816029"/>
                </a:lnTo>
                <a:lnTo>
                  <a:pt x="2701926" y="816982"/>
                </a:lnTo>
                <a:lnTo>
                  <a:pt x="2705630" y="814362"/>
                </a:lnTo>
                <a:close/>
                <a:moveTo>
                  <a:pt x="1470558" y="814361"/>
                </a:moveTo>
                <a:lnTo>
                  <a:pt x="1465268" y="818332"/>
                </a:lnTo>
                <a:lnTo>
                  <a:pt x="1467384" y="824156"/>
                </a:lnTo>
                <a:lnTo>
                  <a:pt x="1440932" y="835540"/>
                </a:lnTo>
                <a:lnTo>
                  <a:pt x="1447280" y="833686"/>
                </a:lnTo>
                <a:lnTo>
                  <a:pt x="1454158" y="831039"/>
                </a:lnTo>
                <a:lnTo>
                  <a:pt x="1460771" y="828392"/>
                </a:lnTo>
                <a:lnTo>
                  <a:pt x="1466590" y="826274"/>
                </a:lnTo>
                <a:lnTo>
                  <a:pt x="1468971" y="825745"/>
                </a:lnTo>
                <a:lnTo>
                  <a:pt x="1471087" y="825480"/>
                </a:lnTo>
                <a:lnTo>
                  <a:pt x="1472939" y="825745"/>
                </a:lnTo>
                <a:lnTo>
                  <a:pt x="1473468" y="826009"/>
                </a:lnTo>
                <a:lnTo>
                  <a:pt x="1473997" y="826539"/>
                </a:lnTo>
                <a:lnTo>
                  <a:pt x="1474261" y="827068"/>
                </a:lnTo>
                <a:lnTo>
                  <a:pt x="1474261" y="827862"/>
                </a:lnTo>
                <a:lnTo>
                  <a:pt x="1473997" y="829715"/>
                </a:lnTo>
                <a:lnTo>
                  <a:pt x="1473203" y="832363"/>
                </a:lnTo>
                <a:lnTo>
                  <a:pt x="1471351" y="836069"/>
                </a:lnTo>
                <a:lnTo>
                  <a:pt x="1480081" y="833951"/>
                </a:lnTo>
                <a:lnTo>
                  <a:pt x="1484048" y="832892"/>
                </a:lnTo>
                <a:lnTo>
                  <a:pt x="1487487" y="832363"/>
                </a:lnTo>
                <a:lnTo>
                  <a:pt x="1490926" y="832363"/>
                </a:lnTo>
                <a:lnTo>
                  <a:pt x="1492777" y="832627"/>
                </a:lnTo>
                <a:lnTo>
                  <a:pt x="1494629" y="832892"/>
                </a:lnTo>
                <a:lnTo>
                  <a:pt x="1495952" y="833951"/>
                </a:lnTo>
                <a:lnTo>
                  <a:pt x="1497803" y="834745"/>
                </a:lnTo>
                <a:lnTo>
                  <a:pt x="1499126" y="836069"/>
                </a:lnTo>
                <a:lnTo>
                  <a:pt x="1500977" y="837393"/>
                </a:lnTo>
                <a:lnTo>
                  <a:pt x="1486958" y="844011"/>
                </a:lnTo>
                <a:lnTo>
                  <a:pt x="1484577" y="845070"/>
                </a:lnTo>
                <a:lnTo>
                  <a:pt x="1484313" y="845599"/>
                </a:lnTo>
                <a:lnTo>
                  <a:pt x="1484313" y="845864"/>
                </a:lnTo>
                <a:lnTo>
                  <a:pt x="1484577" y="846129"/>
                </a:lnTo>
                <a:lnTo>
                  <a:pt x="1485106" y="846129"/>
                </a:lnTo>
                <a:lnTo>
                  <a:pt x="1487222" y="846393"/>
                </a:lnTo>
                <a:lnTo>
                  <a:pt x="1492513" y="845864"/>
                </a:lnTo>
                <a:lnTo>
                  <a:pt x="1496216" y="845599"/>
                </a:lnTo>
                <a:lnTo>
                  <a:pt x="1490132" y="847982"/>
                </a:lnTo>
                <a:lnTo>
                  <a:pt x="1494364" y="850100"/>
                </a:lnTo>
                <a:lnTo>
                  <a:pt x="1498332" y="851688"/>
                </a:lnTo>
                <a:lnTo>
                  <a:pt x="1502564" y="853276"/>
                </a:lnTo>
                <a:lnTo>
                  <a:pt x="1506797" y="854335"/>
                </a:lnTo>
                <a:lnTo>
                  <a:pt x="1511029" y="855659"/>
                </a:lnTo>
                <a:lnTo>
                  <a:pt x="1515261" y="856453"/>
                </a:lnTo>
                <a:lnTo>
                  <a:pt x="1524255" y="857777"/>
                </a:lnTo>
                <a:lnTo>
                  <a:pt x="1533248" y="858306"/>
                </a:lnTo>
                <a:lnTo>
                  <a:pt x="1542242" y="858571"/>
                </a:lnTo>
                <a:lnTo>
                  <a:pt x="1560229" y="858571"/>
                </a:lnTo>
                <a:lnTo>
                  <a:pt x="1569223" y="858571"/>
                </a:lnTo>
                <a:lnTo>
                  <a:pt x="1578216" y="858571"/>
                </a:lnTo>
                <a:lnTo>
                  <a:pt x="1586681" y="859100"/>
                </a:lnTo>
                <a:lnTo>
                  <a:pt x="1595145" y="859895"/>
                </a:lnTo>
                <a:lnTo>
                  <a:pt x="1599378" y="860954"/>
                </a:lnTo>
                <a:lnTo>
                  <a:pt x="1603081" y="861748"/>
                </a:lnTo>
                <a:lnTo>
                  <a:pt x="1607049" y="863071"/>
                </a:lnTo>
                <a:lnTo>
                  <a:pt x="1611016" y="864395"/>
                </a:lnTo>
                <a:lnTo>
                  <a:pt x="1614720" y="865983"/>
                </a:lnTo>
                <a:lnTo>
                  <a:pt x="1618423" y="867572"/>
                </a:lnTo>
                <a:lnTo>
                  <a:pt x="1621862" y="869690"/>
                </a:lnTo>
                <a:lnTo>
                  <a:pt x="1625300" y="872337"/>
                </a:lnTo>
                <a:lnTo>
                  <a:pt x="1604403" y="907546"/>
                </a:lnTo>
                <a:lnTo>
                  <a:pt x="1584036" y="943285"/>
                </a:lnTo>
                <a:lnTo>
                  <a:pt x="1568640" y="971262"/>
                </a:lnTo>
                <a:lnTo>
                  <a:pt x="1563932" y="978494"/>
                </a:lnTo>
                <a:lnTo>
                  <a:pt x="1553087" y="996495"/>
                </a:lnTo>
                <a:lnTo>
                  <a:pt x="1542771" y="1015026"/>
                </a:lnTo>
                <a:lnTo>
                  <a:pt x="1532190" y="1033822"/>
                </a:lnTo>
                <a:lnTo>
                  <a:pt x="1522139" y="1052886"/>
                </a:lnTo>
                <a:lnTo>
                  <a:pt x="1512087" y="1072211"/>
                </a:lnTo>
                <a:lnTo>
                  <a:pt x="1502564" y="1092065"/>
                </a:lnTo>
                <a:lnTo>
                  <a:pt x="1493042" y="1112186"/>
                </a:lnTo>
                <a:lnTo>
                  <a:pt x="1483784" y="1132305"/>
                </a:lnTo>
                <a:lnTo>
                  <a:pt x="1474526" y="1152689"/>
                </a:lnTo>
                <a:lnTo>
                  <a:pt x="1465797" y="1173074"/>
                </a:lnTo>
                <a:lnTo>
                  <a:pt x="1461906" y="1182565"/>
                </a:lnTo>
                <a:lnTo>
                  <a:pt x="1449926" y="1208284"/>
                </a:lnTo>
                <a:lnTo>
                  <a:pt x="1432203" y="1247990"/>
                </a:lnTo>
                <a:lnTo>
                  <a:pt x="1414480" y="1287965"/>
                </a:lnTo>
                <a:lnTo>
                  <a:pt x="1397287" y="1328734"/>
                </a:lnTo>
                <a:lnTo>
                  <a:pt x="1380093" y="1369504"/>
                </a:lnTo>
                <a:lnTo>
                  <a:pt x="1363693" y="1410801"/>
                </a:lnTo>
                <a:lnTo>
                  <a:pt x="1347293" y="1452893"/>
                </a:lnTo>
                <a:lnTo>
                  <a:pt x="1331422" y="1494720"/>
                </a:lnTo>
                <a:lnTo>
                  <a:pt x="1338564" y="1475130"/>
                </a:lnTo>
                <a:lnTo>
                  <a:pt x="1344383" y="1457393"/>
                </a:lnTo>
                <a:lnTo>
                  <a:pt x="1349145" y="1442568"/>
                </a:lnTo>
                <a:lnTo>
                  <a:pt x="1352319" y="1429861"/>
                </a:lnTo>
                <a:lnTo>
                  <a:pt x="1354700" y="1419272"/>
                </a:lnTo>
                <a:lnTo>
                  <a:pt x="1355758" y="1410801"/>
                </a:lnTo>
                <a:lnTo>
                  <a:pt x="1356022" y="1407361"/>
                </a:lnTo>
                <a:lnTo>
                  <a:pt x="1356551" y="1404449"/>
                </a:lnTo>
                <a:lnTo>
                  <a:pt x="1356022" y="1401801"/>
                </a:lnTo>
                <a:lnTo>
                  <a:pt x="1355758" y="1399419"/>
                </a:lnTo>
                <a:lnTo>
                  <a:pt x="1355229" y="1397565"/>
                </a:lnTo>
                <a:lnTo>
                  <a:pt x="1354700" y="1396241"/>
                </a:lnTo>
                <a:lnTo>
                  <a:pt x="1353906" y="1395182"/>
                </a:lnTo>
                <a:lnTo>
                  <a:pt x="1352848" y="1394653"/>
                </a:lnTo>
                <a:lnTo>
                  <a:pt x="1351790" y="1394388"/>
                </a:lnTo>
                <a:lnTo>
                  <a:pt x="1350467" y="1394388"/>
                </a:lnTo>
                <a:lnTo>
                  <a:pt x="1349145" y="1394653"/>
                </a:lnTo>
                <a:lnTo>
                  <a:pt x="1347558" y="1395712"/>
                </a:lnTo>
                <a:lnTo>
                  <a:pt x="1346235" y="1396507"/>
                </a:lnTo>
                <a:lnTo>
                  <a:pt x="1344383" y="1397565"/>
                </a:lnTo>
                <a:lnTo>
                  <a:pt x="1341210" y="1401008"/>
                </a:lnTo>
                <a:lnTo>
                  <a:pt x="1337242" y="1404979"/>
                </a:lnTo>
                <a:lnTo>
                  <a:pt x="1333539" y="1410007"/>
                </a:lnTo>
                <a:lnTo>
                  <a:pt x="1329835" y="1415566"/>
                </a:lnTo>
                <a:lnTo>
                  <a:pt x="1326132" y="1421654"/>
                </a:lnTo>
                <a:lnTo>
                  <a:pt x="1322429" y="1428273"/>
                </a:lnTo>
                <a:lnTo>
                  <a:pt x="1319255" y="1435155"/>
                </a:lnTo>
                <a:lnTo>
                  <a:pt x="1316345" y="1442304"/>
                </a:lnTo>
                <a:lnTo>
                  <a:pt x="1313700" y="1449187"/>
                </a:lnTo>
                <a:lnTo>
                  <a:pt x="1311583" y="1456334"/>
                </a:lnTo>
                <a:lnTo>
                  <a:pt x="1310261" y="1463217"/>
                </a:lnTo>
                <a:lnTo>
                  <a:pt x="1309732" y="1466394"/>
                </a:lnTo>
                <a:lnTo>
                  <a:pt x="1309468" y="1469571"/>
                </a:lnTo>
                <a:lnTo>
                  <a:pt x="1309468" y="1472482"/>
                </a:lnTo>
                <a:lnTo>
                  <a:pt x="1309468" y="1475394"/>
                </a:lnTo>
                <a:lnTo>
                  <a:pt x="1309996" y="1478042"/>
                </a:lnTo>
                <a:lnTo>
                  <a:pt x="1310790" y="1480689"/>
                </a:lnTo>
                <a:lnTo>
                  <a:pt x="1311319" y="1483337"/>
                </a:lnTo>
                <a:lnTo>
                  <a:pt x="1312377" y="1485454"/>
                </a:lnTo>
                <a:lnTo>
                  <a:pt x="1313965" y="1487573"/>
                </a:lnTo>
                <a:lnTo>
                  <a:pt x="1315287" y="1489425"/>
                </a:lnTo>
                <a:lnTo>
                  <a:pt x="1317403" y="1491014"/>
                </a:lnTo>
                <a:lnTo>
                  <a:pt x="1319519" y="1492338"/>
                </a:lnTo>
                <a:lnTo>
                  <a:pt x="1322164" y="1493396"/>
                </a:lnTo>
                <a:lnTo>
                  <a:pt x="1324810" y="1494191"/>
                </a:lnTo>
                <a:lnTo>
                  <a:pt x="1327984" y="1494720"/>
                </a:lnTo>
                <a:lnTo>
                  <a:pt x="1331422" y="1494720"/>
                </a:lnTo>
                <a:lnTo>
                  <a:pt x="1305236" y="1494985"/>
                </a:lnTo>
                <a:lnTo>
                  <a:pt x="1275874" y="1495249"/>
                </a:lnTo>
                <a:lnTo>
                  <a:pt x="1245190" y="1495779"/>
                </a:lnTo>
                <a:lnTo>
                  <a:pt x="1214241" y="1495249"/>
                </a:lnTo>
                <a:lnTo>
                  <a:pt x="1199164" y="1495249"/>
                </a:lnTo>
                <a:lnTo>
                  <a:pt x="1184615" y="1494720"/>
                </a:lnTo>
                <a:lnTo>
                  <a:pt x="1170331" y="1494191"/>
                </a:lnTo>
                <a:lnTo>
                  <a:pt x="1156841" y="1493661"/>
                </a:lnTo>
                <a:lnTo>
                  <a:pt x="1144144" y="1492338"/>
                </a:lnTo>
                <a:lnTo>
                  <a:pt x="1132770" y="1491014"/>
                </a:lnTo>
                <a:lnTo>
                  <a:pt x="1122190" y="1489425"/>
                </a:lnTo>
                <a:lnTo>
                  <a:pt x="1112932" y="1487573"/>
                </a:lnTo>
                <a:lnTo>
                  <a:pt x="1114783" y="1481484"/>
                </a:lnTo>
                <a:lnTo>
                  <a:pt x="1105260" y="1490484"/>
                </a:lnTo>
                <a:lnTo>
                  <a:pt x="1102086" y="1487837"/>
                </a:lnTo>
                <a:lnTo>
                  <a:pt x="1106054" y="1483601"/>
                </a:lnTo>
                <a:lnTo>
                  <a:pt x="1106857" y="1482740"/>
                </a:lnTo>
                <a:lnTo>
                  <a:pt x="1109757" y="1480954"/>
                </a:lnTo>
                <a:lnTo>
                  <a:pt x="1113196" y="1478571"/>
                </a:lnTo>
                <a:lnTo>
                  <a:pt x="1116635" y="1476189"/>
                </a:lnTo>
                <a:lnTo>
                  <a:pt x="1119809" y="1473276"/>
                </a:lnTo>
                <a:lnTo>
                  <a:pt x="1122983" y="1470365"/>
                </a:lnTo>
                <a:lnTo>
                  <a:pt x="1129331" y="1464011"/>
                </a:lnTo>
                <a:lnTo>
                  <a:pt x="1135945" y="1456598"/>
                </a:lnTo>
                <a:lnTo>
                  <a:pt x="1127480" y="1464011"/>
                </a:lnTo>
                <a:lnTo>
                  <a:pt x="1118486" y="1471690"/>
                </a:lnTo>
                <a:lnTo>
                  <a:pt x="1114254" y="1475394"/>
                </a:lnTo>
                <a:lnTo>
                  <a:pt x="1109757" y="1479630"/>
                </a:lnTo>
                <a:lnTo>
                  <a:pt x="1106857" y="1482740"/>
                </a:lnTo>
                <a:lnTo>
                  <a:pt x="1106319" y="1483072"/>
                </a:lnTo>
                <a:lnTo>
                  <a:pt x="1102880" y="1484925"/>
                </a:lnTo>
                <a:lnTo>
                  <a:pt x="1098912" y="1486249"/>
                </a:lnTo>
                <a:lnTo>
                  <a:pt x="1095209" y="1487837"/>
                </a:lnTo>
                <a:lnTo>
                  <a:pt x="1090976" y="1488631"/>
                </a:lnTo>
                <a:lnTo>
                  <a:pt x="1086744" y="1489160"/>
                </a:lnTo>
                <a:lnTo>
                  <a:pt x="1082247" y="1489160"/>
                </a:lnTo>
                <a:lnTo>
                  <a:pt x="1077222" y="1489160"/>
                </a:lnTo>
                <a:lnTo>
                  <a:pt x="1081548" y="1484398"/>
                </a:lnTo>
                <a:lnTo>
                  <a:pt x="1079139" y="1486071"/>
                </a:lnTo>
                <a:lnTo>
                  <a:pt x="1077274" y="1486872"/>
                </a:lnTo>
                <a:lnTo>
                  <a:pt x="1075410" y="1487406"/>
                </a:lnTo>
                <a:lnTo>
                  <a:pt x="1073546" y="1488208"/>
                </a:lnTo>
                <a:lnTo>
                  <a:pt x="1071148" y="1488743"/>
                </a:lnTo>
                <a:lnTo>
                  <a:pt x="1069017" y="1489010"/>
                </a:lnTo>
                <a:lnTo>
                  <a:pt x="1066620" y="1489010"/>
                </a:lnTo>
                <a:lnTo>
                  <a:pt x="1065022" y="1489010"/>
                </a:lnTo>
                <a:lnTo>
                  <a:pt x="1074877" y="1478589"/>
                </a:lnTo>
                <a:lnTo>
                  <a:pt x="1062358" y="1489010"/>
                </a:lnTo>
                <a:lnTo>
                  <a:pt x="1060760" y="1489010"/>
                </a:lnTo>
                <a:lnTo>
                  <a:pt x="1066620" y="1483131"/>
                </a:lnTo>
                <a:lnTo>
                  <a:pt x="1060227" y="1488743"/>
                </a:lnTo>
                <a:lnTo>
                  <a:pt x="1054101" y="1488743"/>
                </a:lnTo>
                <a:lnTo>
                  <a:pt x="1063956" y="1480993"/>
                </a:lnTo>
                <a:lnTo>
                  <a:pt x="1069017" y="1475916"/>
                </a:lnTo>
                <a:lnTo>
                  <a:pt x="1069816" y="1475382"/>
                </a:lnTo>
                <a:lnTo>
                  <a:pt x="1073279" y="1474313"/>
                </a:lnTo>
                <a:lnTo>
                  <a:pt x="1077008" y="1472710"/>
                </a:lnTo>
                <a:lnTo>
                  <a:pt x="1075442" y="1471768"/>
                </a:lnTo>
                <a:lnTo>
                  <a:pt x="1068493" y="1474600"/>
                </a:lnTo>
                <a:lnTo>
                  <a:pt x="1061351" y="1476718"/>
                </a:lnTo>
                <a:lnTo>
                  <a:pt x="1057912" y="1477512"/>
                </a:lnTo>
                <a:lnTo>
                  <a:pt x="1054473" y="1477777"/>
                </a:lnTo>
                <a:lnTo>
                  <a:pt x="1064789" y="1470100"/>
                </a:lnTo>
                <a:lnTo>
                  <a:pt x="1075105" y="1463217"/>
                </a:lnTo>
                <a:lnTo>
                  <a:pt x="1080396" y="1459511"/>
                </a:lnTo>
                <a:lnTo>
                  <a:pt x="1085951" y="1456334"/>
                </a:lnTo>
                <a:lnTo>
                  <a:pt x="1091505" y="1453423"/>
                </a:lnTo>
                <a:lnTo>
                  <a:pt x="1097590" y="1450511"/>
                </a:lnTo>
                <a:lnTo>
                  <a:pt x="1097854" y="1450511"/>
                </a:lnTo>
                <a:lnTo>
                  <a:pt x="1098118" y="1450511"/>
                </a:lnTo>
                <a:lnTo>
                  <a:pt x="1100499" y="1449716"/>
                </a:lnTo>
                <a:lnTo>
                  <a:pt x="1097061" y="1444686"/>
                </a:lnTo>
                <a:lnTo>
                  <a:pt x="1092564" y="1449187"/>
                </a:lnTo>
                <a:lnTo>
                  <a:pt x="1085686" y="1447598"/>
                </a:lnTo>
                <a:lnTo>
                  <a:pt x="1103938" y="1431184"/>
                </a:lnTo>
                <a:lnTo>
                  <a:pt x="1101557" y="1429332"/>
                </a:lnTo>
                <a:lnTo>
                  <a:pt x="1107376" y="1425360"/>
                </a:lnTo>
                <a:lnTo>
                  <a:pt x="1112667" y="1407625"/>
                </a:lnTo>
                <a:lnTo>
                  <a:pt x="1108964" y="1402330"/>
                </a:lnTo>
                <a:lnTo>
                  <a:pt x="1110022" y="1401535"/>
                </a:lnTo>
                <a:lnTo>
                  <a:pt x="1111609" y="1400478"/>
                </a:lnTo>
                <a:lnTo>
                  <a:pt x="1115048" y="1399419"/>
                </a:lnTo>
                <a:lnTo>
                  <a:pt x="1122718" y="1397301"/>
                </a:lnTo>
                <a:lnTo>
                  <a:pt x="1125628" y="1396241"/>
                </a:lnTo>
                <a:lnTo>
                  <a:pt x="1126422" y="1395977"/>
                </a:lnTo>
                <a:lnTo>
                  <a:pt x="1126686" y="1395182"/>
                </a:lnTo>
                <a:lnTo>
                  <a:pt x="1126422" y="1394653"/>
                </a:lnTo>
                <a:lnTo>
                  <a:pt x="1125893" y="1394124"/>
                </a:lnTo>
                <a:lnTo>
                  <a:pt x="1124570" y="1393594"/>
                </a:lnTo>
                <a:lnTo>
                  <a:pt x="1122190" y="1393064"/>
                </a:lnTo>
                <a:lnTo>
                  <a:pt x="1131183" y="1384063"/>
                </a:lnTo>
                <a:lnTo>
                  <a:pt x="1129860" y="1382740"/>
                </a:lnTo>
                <a:lnTo>
                  <a:pt x="1134357" y="1377975"/>
                </a:lnTo>
                <a:lnTo>
                  <a:pt x="1138854" y="1381681"/>
                </a:lnTo>
                <a:lnTo>
                  <a:pt x="1139119" y="1379562"/>
                </a:lnTo>
                <a:lnTo>
                  <a:pt x="1139648" y="1377180"/>
                </a:lnTo>
                <a:lnTo>
                  <a:pt x="1140706" y="1375063"/>
                </a:lnTo>
                <a:lnTo>
                  <a:pt x="1141764" y="1372945"/>
                </a:lnTo>
                <a:lnTo>
                  <a:pt x="1143880" y="1369504"/>
                </a:lnTo>
                <a:lnTo>
                  <a:pt x="1146260" y="1366591"/>
                </a:lnTo>
                <a:lnTo>
                  <a:pt x="1147848" y="1364209"/>
                </a:lnTo>
                <a:lnTo>
                  <a:pt x="1148112" y="1363415"/>
                </a:lnTo>
                <a:lnTo>
                  <a:pt x="1148112" y="1362356"/>
                </a:lnTo>
                <a:lnTo>
                  <a:pt x="1147848" y="1361562"/>
                </a:lnTo>
                <a:lnTo>
                  <a:pt x="1147319" y="1361032"/>
                </a:lnTo>
                <a:lnTo>
                  <a:pt x="1146260" y="1360503"/>
                </a:lnTo>
                <a:lnTo>
                  <a:pt x="1144144" y="1359973"/>
                </a:lnTo>
                <a:lnTo>
                  <a:pt x="1147319" y="1356796"/>
                </a:lnTo>
                <a:lnTo>
                  <a:pt x="1150757" y="1353885"/>
                </a:lnTo>
                <a:lnTo>
                  <a:pt x="1154460" y="1351237"/>
                </a:lnTo>
                <a:lnTo>
                  <a:pt x="1157900" y="1348590"/>
                </a:lnTo>
                <a:lnTo>
                  <a:pt x="1161602" y="1346207"/>
                </a:lnTo>
                <a:lnTo>
                  <a:pt x="1165835" y="1343824"/>
                </a:lnTo>
                <a:lnTo>
                  <a:pt x="1169802" y="1341971"/>
                </a:lnTo>
                <a:lnTo>
                  <a:pt x="1174035" y="1340118"/>
                </a:lnTo>
                <a:lnTo>
                  <a:pt x="1145731" y="1348060"/>
                </a:lnTo>
                <a:lnTo>
                  <a:pt x="1149964" y="1340383"/>
                </a:lnTo>
                <a:lnTo>
                  <a:pt x="1154460" y="1333499"/>
                </a:lnTo>
                <a:lnTo>
                  <a:pt x="1155273" y="1332256"/>
                </a:lnTo>
                <a:lnTo>
                  <a:pt x="1157635" y="1329529"/>
                </a:lnTo>
                <a:lnTo>
                  <a:pt x="1164248" y="1321321"/>
                </a:lnTo>
                <a:lnTo>
                  <a:pt x="1171654" y="1312850"/>
                </a:lnTo>
                <a:lnTo>
                  <a:pt x="1175886" y="1308349"/>
                </a:lnTo>
                <a:lnTo>
                  <a:pt x="1178003" y="1306231"/>
                </a:lnTo>
                <a:lnTo>
                  <a:pt x="1181953" y="1302772"/>
                </a:lnTo>
                <a:lnTo>
                  <a:pt x="1184351" y="1300937"/>
                </a:lnTo>
                <a:lnTo>
                  <a:pt x="1188848" y="1297230"/>
                </a:lnTo>
                <a:lnTo>
                  <a:pt x="1182235" y="1302525"/>
                </a:lnTo>
                <a:lnTo>
                  <a:pt x="1181953" y="1302772"/>
                </a:lnTo>
                <a:lnTo>
                  <a:pt x="1179854" y="1304378"/>
                </a:lnTo>
                <a:lnTo>
                  <a:pt x="1178003" y="1306231"/>
                </a:lnTo>
                <a:lnTo>
                  <a:pt x="1175886" y="1308084"/>
                </a:lnTo>
                <a:lnTo>
                  <a:pt x="1169802" y="1313909"/>
                </a:lnTo>
                <a:lnTo>
                  <a:pt x="1164248" y="1320263"/>
                </a:lnTo>
                <a:lnTo>
                  <a:pt x="1158957" y="1326616"/>
                </a:lnTo>
                <a:lnTo>
                  <a:pt x="1155273" y="1332256"/>
                </a:lnTo>
                <a:lnTo>
                  <a:pt x="1154196" y="1333499"/>
                </a:lnTo>
                <a:lnTo>
                  <a:pt x="1150757" y="1336676"/>
                </a:lnTo>
                <a:lnTo>
                  <a:pt x="1147319" y="1339589"/>
                </a:lnTo>
                <a:lnTo>
                  <a:pt x="1143880" y="1341971"/>
                </a:lnTo>
                <a:lnTo>
                  <a:pt x="1142028" y="1342765"/>
                </a:lnTo>
                <a:lnTo>
                  <a:pt x="1140177" y="1343295"/>
                </a:lnTo>
                <a:lnTo>
                  <a:pt x="1138589" y="1343824"/>
                </a:lnTo>
                <a:lnTo>
                  <a:pt x="1136473" y="1344353"/>
                </a:lnTo>
                <a:lnTo>
                  <a:pt x="1134622" y="1344619"/>
                </a:lnTo>
                <a:lnTo>
                  <a:pt x="1132770" y="1344353"/>
                </a:lnTo>
                <a:lnTo>
                  <a:pt x="1130654" y="1343824"/>
                </a:lnTo>
                <a:lnTo>
                  <a:pt x="1128538" y="1343295"/>
                </a:lnTo>
                <a:lnTo>
                  <a:pt x="1116899" y="1344353"/>
                </a:lnTo>
                <a:lnTo>
                  <a:pt x="1128803" y="1332970"/>
                </a:lnTo>
                <a:lnTo>
                  <a:pt x="1140706" y="1321586"/>
                </a:lnTo>
                <a:lnTo>
                  <a:pt x="1141499" y="1320527"/>
                </a:lnTo>
                <a:lnTo>
                  <a:pt x="1141764" y="1319468"/>
                </a:lnTo>
                <a:lnTo>
                  <a:pt x="1141764" y="1319203"/>
                </a:lnTo>
                <a:lnTo>
                  <a:pt x="1141235" y="1318938"/>
                </a:lnTo>
                <a:lnTo>
                  <a:pt x="1139383" y="1319203"/>
                </a:lnTo>
                <a:lnTo>
                  <a:pt x="1137002" y="1320527"/>
                </a:lnTo>
                <a:lnTo>
                  <a:pt x="1131448" y="1322910"/>
                </a:lnTo>
                <a:lnTo>
                  <a:pt x="1128538" y="1324233"/>
                </a:lnTo>
                <a:lnTo>
                  <a:pt x="1129860" y="1318409"/>
                </a:lnTo>
                <a:lnTo>
                  <a:pt x="1117428" y="1321851"/>
                </a:lnTo>
                <a:lnTo>
                  <a:pt x="1123512" y="1323704"/>
                </a:lnTo>
                <a:lnTo>
                  <a:pt x="1120338" y="1331117"/>
                </a:lnTo>
                <a:lnTo>
                  <a:pt x="1117693" y="1336411"/>
                </a:lnTo>
                <a:lnTo>
                  <a:pt x="1116370" y="1338265"/>
                </a:lnTo>
                <a:lnTo>
                  <a:pt x="1114783" y="1340118"/>
                </a:lnTo>
                <a:lnTo>
                  <a:pt x="1113196" y="1341706"/>
                </a:lnTo>
                <a:lnTo>
                  <a:pt x="1111609" y="1342765"/>
                </a:lnTo>
                <a:lnTo>
                  <a:pt x="1110022" y="1343560"/>
                </a:lnTo>
                <a:lnTo>
                  <a:pt x="1107906" y="1344353"/>
                </a:lnTo>
                <a:lnTo>
                  <a:pt x="1106054" y="1344883"/>
                </a:lnTo>
                <a:lnTo>
                  <a:pt x="1103409" y="1345148"/>
                </a:lnTo>
                <a:lnTo>
                  <a:pt x="1097854" y="1345412"/>
                </a:lnTo>
                <a:lnTo>
                  <a:pt x="1090712" y="1345678"/>
                </a:lnTo>
                <a:lnTo>
                  <a:pt x="1090448" y="1343824"/>
                </a:lnTo>
                <a:lnTo>
                  <a:pt x="1090183" y="1341177"/>
                </a:lnTo>
                <a:lnTo>
                  <a:pt x="1090712" y="1334823"/>
                </a:lnTo>
                <a:lnTo>
                  <a:pt x="1091505" y="1326881"/>
                </a:lnTo>
                <a:lnTo>
                  <a:pt x="1092564" y="1318674"/>
                </a:lnTo>
                <a:lnTo>
                  <a:pt x="1094151" y="1305437"/>
                </a:lnTo>
                <a:lnTo>
                  <a:pt x="1094415" y="1302525"/>
                </a:lnTo>
                <a:lnTo>
                  <a:pt x="1094415" y="1302260"/>
                </a:lnTo>
                <a:lnTo>
                  <a:pt x="1093886" y="1302790"/>
                </a:lnTo>
                <a:lnTo>
                  <a:pt x="1091241" y="1289818"/>
                </a:lnTo>
                <a:lnTo>
                  <a:pt x="1094415" y="1287435"/>
                </a:lnTo>
                <a:lnTo>
                  <a:pt x="1097854" y="1284788"/>
                </a:lnTo>
                <a:lnTo>
                  <a:pt x="1101293" y="1282405"/>
                </a:lnTo>
                <a:lnTo>
                  <a:pt x="1104732" y="1280552"/>
                </a:lnTo>
                <a:lnTo>
                  <a:pt x="1108699" y="1278435"/>
                </a:lnTo>
                <a:lnTo>
                  <a:pt x="1112402" y="1277110"/>
                </a:lnTo>
                <a:lnTo>
                  <a:pt x="1116370" y="1275786"/>
                </a:lnTo>
                <a:lnTo>
                  <a:pt x="1120074" y="1274727"/>
                </a:lnTo>
                <a:lnTo>
                  <a:pt x="1108435" y="1285583"/>
                </a:lnTo>
                <a:lnTo>
                  <a:pt x="1126422" y="1273404"/>
                </a:lnTo>
                <a:lnTo>
                  <a:pt x="1123512" y="1267844"/>
                </a:lnTo>
                <a:lnTo>
                  <a:pt x="1110022" y="1274198"/>
                </a:lnTo>
                <a:lnTo>
                  <a:pt x="1104203" y="1276317"/>
                </a:lnTo>
                <a:lnTo>
                  <a:pt x="1101557" y="1277375"/>
                </a:lnTo>
                <a:lnTo>
                  <a:pt x="1098647" y="1277905"/>
                </a:lnTo>
                <a:lnTo>
                  <a:pt x="1096003" y="1278169"/>
                </a:lnTo>
                <a:lnTo>
                  <a:pt x="1093357" y="1278169"/>
                </a:lnTo>
                <a:lnTo>
                  <a:pt x="1090976" y="1278169"/>
                </a:lnTo>
                <a:lnTo>
                  <a:pt x="1088332" y="1277375"/>
                </a:lnTo>
                <a:lnTo>
                  <a:pt x="1085686" y="1276317"/>
                </a:lnTo>
                <a:lnTo>
                  <a:pt x="1083306" y="1274992"/>
                </a:lnTo>
                <a:lnTo>
                  <a:pt x="1080660" y="1272875"/>
                </a:lnTo>
                <a:lnTo>
                  <a:pt x="1078015" y="1270492"/>
                </a:lnTo>
                <a:lnTo>
                  <a:pt x="1089389" y="1261490"/>
                </a:lnTo>
                <a:lnTo>
                  <a:pt x="1088596" y="1261755"/>
                </a:lnTo>
                <a:lnTo>
                  <a:pt x="1029080" y="1259373"/>
                </a:lnTo>
                <a:lnTo>
                  <a:pt x="1030667" y="1253814"/>
                </a:lnTo>
                <a:lnTo>
                  <a:pt x="1026170" y="1247726"/>
                </a:lnTo>
                <a:lnTo>
                  <a:pt x="1026353" y="1247619"/>
                </a:lnTo>
                <a:lnTo>
                  <a:pt x="1028021" y="1247990"/>
                </a:lnTo>
                <a:lnTo>
                  <a:pt x="1030402" y="1247990"/>
                </a:lnTo>
                <a:lnTo>
                  <a:pt x="1032783" y="1247726"/>
                </a:lnTo>
                <a:lnTo>
                  <a:pt x="1034899" y="1246932"/>
                </a:lnTo>
                <a:lnTo>
                  <a:pt x="1037809" y="1245608"/>
                </a:lnTo>
                <a:lnTo>
                  <a:pt x="1040454" y="1244284"/>
                </a:lnTo>
                <a:lnTo>
                  <a:pt x="1043628" y="1242167"/>
                </a:lnTo>
                <a:lnTo>
                  <a:pt x="1046538" y="1239785"/>
                </a:lnTo>
                <a:lnTo>
                  <a:pt x="1049712" y="1237137"/>
                </a:lnTo>
                <a:lnTo>
                  <a:pt x="1052886" y="1233961"/>
                </a:lnTo>
                <a:lnTo>
                  <a:pt x="1056325" y="1230255"/>
                </a:lnTo>
                <a:lnTo>
                  <a:pt x="1026353" y="1247619"/>
                </a:lnTo>
                <a:lnTo>
                  <a:pt x="1025641" y="1247461"/>
                </a:lnTo>
                <a:lnTo>
                  <a:pt x="1023525" y="1246402"/>
                </a:lnTo>
                <a:lnTo>
                  <a:pt x="1021673" y="1245344"/>
                </a:lnTo>
                <a:lnTo>
                  <a:pt x="1019821" y="1243490"/>
                </a:lnTo>
                <a:lnTo>
                  <a:pt x="1017970" y="1241637"/>
                </a:lnTo>
                <a:lnTo>
                  <a:pt x="1016647" y="1238990"/>
                </a:lnTo>
                <a:lnTo>
                  <a:pt x="1028815" y="1231314"/>
                </a:lnTo>
                <a:lnTo>
                  <a:pt x="1022731" y="1228932"/>
                </a:lnTo>
                <a:lnTo>
                  <a:pt x="1028551" y="1226813"/>
                </a:lnTo>
                <a:lnTo>
                  <a:pt x="1028551" y="1226549"/>
                </a:lnTo>
                <a:lnTo>
                  <a:pt x="1023525" y="1227078"/>
                </a:lnTo>
                <a:lnTo>
                  <a:pt x="1017706" y="1226284"/>
                </a:lnTo>
                <a:lnTo>
                  <a:pt x="1030402" y="1221784"/>
                </a:lnTo>
                <a:lnTo>
                  <a:pt x="1026210" y="1221610"/>
                </a:lnTo>
                <a:lnTo>
                  <a:pt x="1027757" y="1220990"/>
                </a:lnTo>
                <a:lnTo>
                  <a:pt x="1030402" y="1219402"/>
                </a:lnTo>
                <a:lnTo>
                  <a:pt x="1036486" y="1215696"/>
                </a:lnTo>
                <a:lnTo>
                  <a:pt x="1043628" y="1210137"/>
                </a:lnTo>
                <a:lnTo>
                  <a:pt x="1038338" y="1212255"/>
                </a:lnTo>
                <a:lnTo>
                  <a:pt x="1033312" y="1214902"/>
                </a:lnTo>
                <a:lnTo>
                  <a:pt x="1028551" y="1217814"/>
                </a:lnTo>
                <a:lnTo>
                  <a:pt x="1024054" y="1221519"/>
                </a:lnTo>
                <a:lnTo>
                  <a:pt x="1026210" y="1221610"/>
                </a:lnTo>
                <a:lnTo>
                  <a:pt x="1025112" y="1222048"/>
                </a:lnTo>
                <a:lnTo>
                  <a:pt x="1022731" y="1223108"/>
                </a:lnTo>
                <a:lnTo>
                  <a:pt x="1020615" y="1223637"/>
                </a:lnTo>
                <a:lnTo>
                  <a:pt x="1018499" y="1223902"/>
                </a:lnTo>
                <a:lnTo>
                  <a:pt x="1016912" y="1223637"/>
                </a:lnTo>
                <a:lnTo>
                  <a:pt x="1015325" y="1223108"/>
                </a:lnTo>
                <a:lnTo>
                  <a:pt x="1014267" y="1222579"/>
                </a:lnTo>
                <a:lnTo>
                  <a:pt x="1012944" y="1221255"/>
                </a:lnTo>
                <a:lnTo>
                  <a:pt x="1012151" y="1219931"/>
                </a:lnTo>
                <a:lnTo>
                  <a:pt x="1011621" y="1217814"/>
                </a:lnTo>
                <a:lnTo>
                  <a:pt x="1010976" y="1216092"/>
                </a:lnTo>
                <a:lnTo>
                  <a:pt x="1017176" y="1211725"/>
                </a:lnTo>
                <a:lnTo>
                  <a:pt x="1020880" y="1208284"/>
                </a:lnTo>
                <a:lnTo>
                  <a:pt x="1010828" y="1215696"/>
                </a:lnTo>
                <a:lnTo>
                  <a:pt x="1010976" y="1216092"/>
                </a:lnTo>
                <a:lnTo>
                  <a:pt x="1010034" y="1216755"/>
                </a:lnTo>
                <a:lnTo>
                  <a:pt x="1006860" y="1219137"/>
                </a:lnTo>
                <a:lnTo>
                  <a:pt x="1005802" y="1219931"/>
                </a:lnTo>
                <a:lnTo>
                  <a:pt x="1004744" y="1220196"/>
                </a:lnTo>
                <a:lnTo>
                  <a:pt x="1004215" y="1219931"/>
                </a:lnTo>
                <a:lnTo>
                  <a:pt x="1004480" y="1218873"/>
                </a:lnTo>
                <a:lnTo>
                  <a:pt x="1005009" y="1217814"/>
                </a:lnTo>
                <a:lnTo>
                  <a:pt x="1006596" y="1215696"/>
                </a:lnTo>
                <a:lnTo>
                  <a:pt x="1000512" y="1217285"/>
                </a:lnTo>
                <a:lnTo>
                  <a:pt x="1006067" y="1212784"/>
                </a:lnTo>
                <a:lnTo>
                  <a:pt x="1011886" y="1209078"/>
                </a:lnTo>
                <a:lnTo>
                  <a:pt x="1016668" y="1206033"/>
                </a:lnTo>
                <a:lnTo>
                  <a:pt x="1017970" y="1205371"/>
                </a:lnTo>
                <a:lnTo>
                  <a:pt x="1023525" y="1202724"/>
                </a:lnTo>
                <a:lnTo>
                  <a:pt x="1024848" y="1202195"/>
                </a:lnTo>
                <a:lnTo>
                  <a:pt x="1024054" y="1202195"/>
                </a:lnTo>
                <a:lnTo>
                  <a:pt x="1017706" y="1205371"/>
                </a:lnTo>
                <a:lnTo>
                  <a:pt x="1016668" y="1206033"/>
                </a:lnTo>
                <a:lnTo>
                  <a:pt x="999189" y="1214902"/>
                </a:lnTo>
                <a:lnTo>
                  <a:pt x="982525" y="1222579"/>
                </a:lnTo>
                <a:lnTo>
                  <a:pt x="980409" y="1223373"/>
                </a:lnTo>
                <a:lnTo>
                  <a:pt x="980246" y="1223373"/>
                </a:lnTo>
                <a:lnTo>
                  <a:pt x="982525" y="1221255"/>
                </a:lnTo>
                <a:lnTo>
                  <a:pt x="980144" y="1222843"/>
                </a:lnTo>
                <a:lnTo>
                  <a:pt x="979615" y="1223373"/>
                </a:lnTo>
                <a:lnTo>
                  <a:pt x="980246" y="1223373"/>
                </a:lnTo>
                <a:lnTo>
                  <a:pt x="978822" y="1224696"/>
                </a:lnTo>
                <a:lnTo>
                  <a:pt x="984905" y="1222048"/>
                </a:lnTo>
                <a:lnTo>
                  <a:pt x="980937" y="1224696"/>
                </a:lnTo>
                <a:lnTo>
                  <a:pt x="976705" y="1227343"/>
                </a:lnTo>
                <a:lnTo>
                  <a:pt x="969299" y="1231314"/>
                </a:lnTo>
                <a:lnTo>
                  <a:pt x="967447" y="1232108"/>
                </a:lnTo>
                <a:lnTo>
                  <a:pt x="967447" y="1232372"/>
                </a:lnTo>
                <a:lnTo>
                  <a:pt x="968241" y="1232108"/>
                </a:lnTo>
                <a:lnTo>
                  <a:pt x="978028" y="1229461"/>
                </a:lnTo>
                <a:lnTo>
                  <a:pt x="975383" y="1232372"/>
                </a:lnTo>
                <a:lnTo>
                  <a:pt x="972473" y="1235020"/>
                </a:lnTo>
                <a:lnTo>
                  <a:pt x="969299" y="1237402"/>
                </a:lnTo>
                <a:lnTo>
                  <a:pt x="966125" y="1239785"/>
                </a:lnTo>
                <a:lnTo>
                  <a:pt x="962686" y="1241902"/>
                </a:lnTo>
                <a:lnTo>
                  <a:pt x="958983" y="1243490"/>
                </a:lnTo>
                <a:lnTo>
                  <a:pt x="955279" y="1245344"/>
                </a:lnTo>
                <a:lnTo>
                  <a:pt x="951841" y="1246932"/>
                </a:lnTo>
                <a:lnTo>
                  <a:pt x="947873" y="1247990"/>
                </a:lnTo>
                <a:lnTo>
                  <a:pt x="944434" y="1249049"/>
                </a:lnTo>
                <a:lnTo>
                  <a:pt x="940731" y="1250108"/>
                </a:lnTo>
                <a:lnTo>
                  <a:pt x="937292" y="1250638"/>
                </a:lnTo>
                <a:lnTo>
                  <a:pt x="933854" y="1250903"/>
                </a:lnTo>
                <a:lnTo>
                  <a:pt x="930679" y="1251167"/>
                </a:lnTo>
                <a:lnTo>
                  <a:pt x="927770" y="1250903"/>
                </a:lnTo>
                <a:lnTo>
                  <a:pt x="924860" y="1250638"/>
                </a:lnTo>
                <a:lnTo>
                  <a:pt x="917983" y="1253285"/>
                </a:lnTo>
                <a:lnTo>
                  <a:pt x="923008" y="1247726"/>
                </a:lnTo>
                <a:lnTo>
                  <a:pt x="901318" y="1260961"/>
                </a:lnTo>
                <a:lnTo>
                  <a:pt x="904757" y="1255402"/>
                </a:lnTo>
                <a:lnTo>
                  <a:pt x="871957" y="1269962"/>
                </a:lnTo>
                <a:lnTo>
                  <a:pt x="864815" y="1272875"/>
                </a:lnTo>
                <a:lnTo>
                  <a:pt x="862963" y="1273934"/>
                </a:lnTo>
                <a:lnTo>
                  <a:pt x="864550" y="1272610"/>
                </a:lnTo>
                <a:lnTo>
                  <a:pt x="868783" y="1270226"/>
                </a:lnTo>
                <a:lnTo>
                  <a:pt x="880157" y="1263873"/>
                </a:lnTo>
                <a:lnTo>
                  <a:pt x="865873" y="1270756"/>
                </a:lnTo>
                <a:lnTo>
                  <a:pt x="868783" y="1266785"/>
                </a:lnTo>
                <a:lnTo>
                  <a:pt x="863757" y="1269432"/>
                </a:lnTo>
                <a:lnTo>
                  <a:pt x="858731" y="1271815"/>
                </a:lnTo>
                <a:lnTo>
                  <a:pt x="853440" y="1273404"/>
                </a:lnTo>
                <a:lnTo>
                  <a:pt x="848150" y="1275257"/>
                </a:lnTo>
                <a:lnTo>
                  <a:pt x="842860" y="1276846"/>
                </a:lnTo>
                <a:lnTo>
                  <a:pt x="837305" y="1277905"/>
                </a:lnTo>
                <a:lnTo>
                  <a:pt x="831750" y="1278699"/>
                </a:lnTo>
                <a:lnTo>
                  <a:pt x="826195" y="1279493"/>
                </a:lnTo>
                <a:lnTo>
                  <a:pt x="826724" y="1278435"/>
                </a:lnTo>
                <a:lnTo>
                  <a:pt x="827253" y="1277640"/>
                </a:lnTo>
                <a:lnTo>
                  <a:pt x="829899" y="1275521"/>
                </a:lnTo>
                <a:lnTo>
                  <a:pt x="833337" y="1273140"/>
                </a:lnTo>
                <a:lnTo>
                  <a:pt x="837041" y="1271286"/>
                </a:lnTo>
                <a:lnTo>
                  <a:pt x="845770" y="1266521"/>
                </a:lnTo>
                <a:lnTo>
                  <a:pt x="854763" y="1262285"/>
                </a:lnTo>
                <a:lnTo>
                  <a:pt x="861641" y="1258844"/>
                </a:lnTo>
                <a:lnTo>
                  <a:pt x="865608" y="1256726"/>
                </a:lnTo>
                <a:lnTo>
                  <a:pt x="865608" y="1256462"/>
                </a:lnTo>
                <a:lnTo>
                  <a:pt x="864021" y="1256726"/>
                </a:lnTo>
                <a:lnTo>
                  <a:pt x="856086" y="1258844"/>
                </a:lnTo>
                <a:lnTo>
                  <a:pt x="857673" y="1256197"/>
                </a:lnTo>
                <a:lnTo>
                  <a:pt x="859524" y="1253814"/>
                </a:lnTo>
                <a:lnTo>
                  <a:pt x="861641" y="1251167"/>
                </a:lnTo>
                <a:lnTo>
                  <a:pt x="864021" y="1248784"/>
                </a:lnTo>
                <a:lnTo>
                  <a:pt x="866666" y="1246138"/>
                </a:lnTo>
                <a:lnTo>
                  <a:pt x="869576" y="1243755"/>
                </a:lnTo>
                <a:lnTo>
                  <a:pt x="875660" y="1239520"/>
                </a:lnTo>
                <a:lnTo>
                  <a:pt x="882537" y="1235285"/>
                </a:lnTo>
                <a:lnTo>
                  <a:pt x="889239" y="1231932"/>
                </a:lnTo>
                <a:lnTo>
                  <a:pt x="902641" y="1226284"/>
                </a:lnTo>
                <a:lnTo>
                  <a:pt x="917718" y="1219931"/>
                </a:lnTo>
                <a:lnTo>
                  <a:pt x="920892" y="1218873"/>
                </a:lnTo>
                <a:lnTo>
                  <a:pt x="928563" y="1216755"/>
                </a:lnTo>
                <a:lnTo>
                  <a:pt x="935970" y="1214902"/>
                </a:lnTo>
                <a:lnTo>
                  <a:pt x="942847" y="1213578"/>
                </a:lnTo>
                <a:lnTo>
                  <a:pt x="949460" y="1212520"/>
                </a:lnTo>
                <a:lnTo>
                  <a:pt x="955015" y="1211990"/>
                </a:lnTo>
                <a:lnTo>
                  <a:pt x="960041" y="1211990"/>
                </a:lnTo>
                <a:lnTo>
                  <a:pt x="976705" y="1216225"/>
                </a:lnTo>
                <a:lnTo>
                  <a:pt x="975118" y="1202989"/>
                </a:lnTo>
                <a:lnTo>
                  <a:pt x="1002628" y="1188958"/>
                </a:lnTo>
                <a:lnTo>
                  <a:pt x="974589" y="1198224"/>
                </a:lnTo>
                <a:lnTo>
                  <a:pt x="976970" y="1192399"/>
                </a:lnTo>
                <a:lnTo>
                  <a:pt x="964537" y="1198753"/>
                </a:lnTo>
                <a:lnTo>
                  <a:pt x="952370" y="1204313"/>
                </a:lnTo>
                <a:lnTo>
                  <a:pt x="927770" y="1215696"/>
                </a:lnTo>
                <a:lnTo>
                  <a:pt x="917718" y="1219931"/>
                </a:lnTo>
                <a:lnTo>
                  <a:pt x="912957" y="1221519"/>
                </a:lnTo>
                <a:lnTo>
                  <a:pt x="905021" y="1224432"/>
                </a:lnTo>
                <a:lnTo>
                  <a:pt x="897350" y="1227607"/>
                </a:lnTo>
                <a:lnTo>
                  <a:pt x="889944" y="1231578"/>
                </a:lnTo>
                <a:lnTo>
                  <a:pt x="889239" y="1231932"/>
                </a:lnTo>
                <a:lnTo>
                  <a:pt x="877512" y="1236873"/>
                </a:lnTo>
                <a:lnTo>
                  <a:pt x="826989" y="1257256"/>
                </a:lnTo>
                <a:lnTo>
                  <a:pt x="801860" y="1267315"/>
                </a:lnTo>
                <a:lnTo>
                  <a:pt x="776995" y="1277905"/>
                </a:lnTo>
                <a:lnTo>
                  <a:pt x="783079" y="1280023"/>
                </a:lnTo>
                <a:lnTo>
                  <a:pt x="782550" y="1282141"/>
                </a:lnTo>
                <a:lnTo>
                  <a:pt x="781227" y="1283729"/>
                </a:lnTo>
                <a:lnTo>
                  <a:pt x="778847" y="1287965"/>
                </a:lnTo>
                <a:lnTo>
                  <a:pt x="775673" y="1291671"/>
                </a:lnTo>
                <a:lnTo>
                  <a:pt x="771705" y="1295642"/>
                </a:lnTo>
                <a:lnTo>
                  <a:pt x="766943" y="1299348"/>
                </a:lnTo>
                <a:lnTo>
                  <a:pt x="761918" y="1303054"/>
                </a:lnTo>
                <a:lnTo>
                  <a:pt x="756098" y="1306761"/>
                </a:lnTo>
                <a:lnTo>
                  <a:pt x="750015" y="1310467"/>
                </a:lnTo>
                <a:lnTo>
                  <a:pt x="743137" y="1313644"/>
                </a:lnTo>
                <a:lnTo>
                  <a:pt x="736260" y="1317350"/>
                </a:lnTo>
                <a:lnTo>
                  <a:pt x="728589" y="1320527"/>
                </a:lnTo>
                <a:lnTo>
                  <a:pt x="720653" y="1323704"/>
                </a:lnTo>
                <a:lnTo>
                  <a:pt x="704518" y="1330058"/>
                </a:lnTo>
                <a:lnTo>
                  <a:pt x="687059" y="1335618"/>
                </a:lnTo>
                <a:lnTo>
                  <a:pt x="669866" y="1341177"/>
                </a:lnTo>
                <a:lnTo>
                  <a:pt x="652673" y="1346207"/>
                </a:lnTo>
                <a:lnTo>
                  <a:pt x="635479" y="1350708"/>
                </a:lnTo>
                <a:lnTo>
                  <a:pt x="619343" y="1354678"/>
                </a:lnTo>
                <a:lnTo>
                  <a:pt x="604531" y="1358120"/>
                </a:lnTo>
                <a:lnTo>
                  <a:pt x="591304" y="1361032"/>
                </a:lnTo>
                <a:lnTo>
                  <a:pt x="570672" y="1365268"/>
                </a:lnTo>
                <a:lnTo>
                  <a:pt x="539988" y="1377180"/>
                </a:lnTo>
                <a:lnTo>
                  <a:pt x="545808" y="1375857"/>
                </a:lnTo>
                <a:lnTo>
                  <a:pt x="543162" y="1381152"/>
                </a:lnTo>
                <a:lnTo>
                  <a:pt x="525704" y="1389357"/>
                </a:lnTo>
                <a:lnTo>
                  <a:pt x="535756" y="1380888"/>
                </a:lnTo>
                <a:lnTo>
                  <a:pt x="532846" y="1382210"/>
                </a:lnTo>
                <a:lnTo>
                  <a:pt x="529672" y="1383534"/>
                </a:lnTo>
                <a:lnTo>
                  <a:pt x="521736" y="1386181"/>
                </a:lnTo>
                <a:lnTo>
                  <a:pt x="504808" y="1391211"/>
                </a:lnTo>
                <a:lnTo>
                  <a:pt x="497401" y="1393330"/>
                </a:lnTo>
                <a:lnTo>
                  <a:pt x="492111" y="1395182"/>
                </a:lnTo>
                <a:lnTo>
                  <a:pt x="491204" y="1395636"/>
                </a:lnTo>
                <a:lnTo>
                  <a:pt x="491582" y="1391476"/>
                </a:lnTo>
                <a:lnTo>
                  <a:pt x="456401" y="1401801"/>
                </a:lnTo>
                <a:lnTo>
                  <a:pt x="461956" y="1393858"/>
                </a:lnTo>
                <a:lnTo>
                  <a:pt x="474917" y="1379032"/>
                </a:lnTo>
                <a:lnTo>
                  <a:pt x="487878" y="1380622"/>
                </a:lnTo>
                <a:lnTo>
                  <a:pt x="477827" y="1390946"/>
                </a:lnTo>
                <a:lnTo>
                  <a:pt x="489201" y="1385122"/>
                </a:lnTo>
                <a:lnTo>
                  <a:pt x="486556" y="1390682"/>
                </a:lnTo>
                <a:lnTo>
                  <a:pt x="490788" y="1386445"/>
                </a:lnTo>
                <a:lnTo>
                  <a:pt x="494756" y="1382740"/>
                </a:lnTo>
                <a:lnTo>
                  <a:pt x="499517" y="1378767"/>
                </a:lnTo>
                <a:lnTo>
                  <a:pt x="504278" y="1375592"/>
                </a:lnTo>
                <a:lnTo>
                  <a:pt x="509569" y="1372680"/>
                </a:lnTo>
                <a:lnTo>
                  <a:pt x="514330" y="1369768"/>
                </a:lnTo>
                <a:lnTo>
                  <a:pt x="520149" y="1367385"/>
                </a:lnTo>
                <a:lnTo>
                  <a:pt x="525704" y="1365003"/>
                </a:lnTo>
                <a:lnTo>
                  <a:pt x="531259" y="1363150"/>
                </a:lnTo>
                <a:lnTo>
                  <a:pt x="537079" y="1361297"/>
                </a:lnTo>
                <a:lnTo>
                  <a:pt x="542634" y="1359444"/>
                </a:lnTo>
                <a:lnTo>
                  <a:pt x="548453" y="1358120"/>
                </a:lnTo>
                <a:lnTo>
                  <a:pt x="559827" y="1355738"/>
                </a:lnTo>
                <a:lnTo>
                  <a:pt x="570937" y="1354149"/>
                </a:lnTo>
                <a:lnTo>
                  <a:pt x="579666" y="1347795"/>
                </a:lnTo>
                <a:lnTo>
                  <a:pt x="588395" y="1341706"/>
                </a:lnTo>
                <a:lnTo>
                  <a:pt x="597653" y="1335618"/>
                </a:lnTo>
                <a:lnTo>
                  <a:pt x="607704" y="1329529"/>
                </a:lnTo>
                <a:lnTo>
                  <a:pt x="618021" y="1323704"/>
                </a:lnTo>
                <a:lnTo>
                  <a:pt x="628601" y="1318144"/>
                </a:lnTo>
                <a:lnTo>
                  <a:pt x="639446" y="1312321"/>
                </a:lnTo>
                <a:lnTo>
                  <a:pt x="650292" y="1307025"/>
                </a:lnTo>
                <a:lnTo>
                  <a:pt x="672246" y="1296171"/>
                </a:lnTo>
                <a:lnTo>
                  <a:pt x="694202" y="1285847"/>
                </a:lnTo>
                <a:lnTo>
                  <a:pt x="715098" y="1275786"/>
                </a:lnTo>
                <a:lnTo>
                  <a:pt x="734673" y="1266255"/>
                </a:lnTo>
                <a:lnTo>
                  <a:pt x="728324" y="1268903"/>
                </a:lnTo>
                <a:lnTo>
                  <a:pt x="721447" y="1270756"/>
                </a:lnTo>
                <a:lnTo>
                  <a:pt x="714040" y="1272875"/>
                </a:lnTo>
                <a:lnTo>
                  <a:pt x="706898" y="1274727"/>
                </a:lnTo>
                <a:lnTo>
                  <a:pt x="693143" y="1277905"/>
                </a:lnTo>
                <a:lnTo>
                  <a:pt x="681240" y="1280552"/>
                </a:lnTo>
                <a:lnTo>
                  <a:pt x="696317" y="1268109"/>
                </a:lnTo>
                <a:lnTo>
                  <a:pt x="701872" y="1270756"/>
                </a:lnTo>
                <a:lnTo>
                  <a:pt x="707163" y="1259638"/>
                </a:lnTo>
                <a:lnTo>
                  <a:pt x="704253" y="1261490"/>
                </a:lnTo>
                <a:lnTo>
                  <a:pt x="701344" y="1263344"/>
                </a:lnTo>
                <a:lnTo>
                  <a:pt x="694995" y="1267315"/>
                </a:lnTo>
                <a:lnTo>
                  <a:pt x="683092" y="1276052"/>
                </a:lnTo>
                <a:lnTo>
                  <a:pt x="677008" y="1280287"/>
                </a:lnTo>
                <a:lnTo>
                  <a:pt x="673569" y="1282405"/>
                </a:lnTo>
                <a:lnTo>
                  <a:pt x="670395" y="1283729"/>
                </a:lnTo>
                <a:lnTo>
                  <a:pt x="667221" y="1285318"/>
                </a:lnTo>
                <a:lnTo>
                  <a:pt x="663782" y="1286112"/>
                </a:lnTo>
                <a:lnTo>
                  <a:pt x="660079" y="1286906"/>
                </a:lnTo>
                <a:lnTo>
                  <a:pt x="656640" y="1287435"/>
                </a:lnTo>
                <a:lnTo>
                  <a:pt x="660873" y="1281611"/>
                </a:lnTo>
                <a:lnTo>
                  <a:pt x="664311" y="1277110"/>
                </a:lnTo>
                <a:lnTo>
                  <a:pt x="670659" y="1266785"/>
                </a:lnTo>
                <a:lnTo>
                  <a:pt x="664576" y="1268638"/>
                </a:lnTo>
                <a:lnTo>
                  <a:pt x="666163" y="1262285"/>
                </a:lnTo>
                <a:lnTo>
                  <a:pt x="668808" y="1258844"/>
                </a:lnTo>
                <a:lnTo>
                  <a:pt x="663782" y="1261225"/>
                </a:lnTo>
                <a:lnTo>
                  <a:pt x="658227" y="1263079"/>
                </a:lnTo>
                <a:lnTo>
                  <a:pt x="652673" y="1264667"/>
                </a:lnTo>
                <a:lnTo>
                  <a:pt x="646589" y="1265990"/>
                </a:lnTo>
                <a:lnTo>
                  <a:pt x="640769" y="1266785"/>
                </a:lnTo>
                <a:lnTo>
                  <a:pt x="635214" y="1267050"/>
                </a:lnTo>
                <a:lnTo>
                  <a:pt x="629924" y="1267315"/>
                </a:lnTo>
                <a:lnTo>
                  <a:pt x="625692" y="1267050"/>
                </a:lnTo>
                <a:lnTo>
                  <a:pt x="629395" y="1266521"/>
                </a:lnTo>
                <a:lnTo>
                  <a:pt x="633098" y="1265196"/>
                </a:lnTo>
                <a:lnTo>
                  <a:pt x="637066" y="1264138"/>
                </a:lnTo>
                <a:lnTo>
                  <a:pt x="640769" y="1262550"/>
                </a:lnTo>
                <a:lnTo>
                  <a:pt x="648705" y="1259108"/>
                </a:lnTo>
                <a:lnTo>
                  <a:pt x="656376" y="1255138"/>
                </a:lnTo>
                <a:lnTo>
                  <a:pt x="664046" y="1250108"/>
                </a:lnTo>
                <a:lnTo>
                  <a:pt x="671718" y="1244813"/>
                </a:lnTo>
                <a:lnTo>
                  <a:pt x="679388" y="1239256"/>
                </a:lnTo>
                <a:lnTo>
                  <a:pt x="686530" y="1232902"/>
                </a:lnTo>
                <a:lnTo>
                  <a:pt x="701344" y="1220725"/>
                </a:lnTo>
                <a:lnTo>
                  <a:pt x="715627" y="1208284"/>
                </a:lnTo>
                <a:lnTo>
                  <a:pt x="729118" y="1196900"/>
                </a:lnTo>
                <a:lnTo>
                  <a:pt x="735995" y="1191605"/>
                </a:lnTo>
                <a:lnTo>
                  <a:pt x="742343" y="1186840"/>
                </a:lnTo>
                <a:lnTo>
                  <a:pt x="734408" y="1191605"/>
                </a:lnTo>
                <a:lnTo>
                  <a:pt x="725679" y="1197694"/>
                </a:lnTo>
                <a:lnTo>
                  <a:pt x="715627" y="1204048"/>
                </a:lnTo>
                <a:lnTo>
                  <a:pt x="710337" y="1206961"/>
                </a:lnTo>
                <a:lnTo>
                  <a:pt x="705047" y="1209607"/>
                </a:lnTo>
                <a:lnTo>
                  <a:pt x="699756" y="1212255"/>
                </a:lnTo>
                <a:lnTo>
                  <a:pt x="694202" y="1213843"/>
                </a:lnTo>
                <a:lnTo>
                  <a:pt x="688911" y="1215431"/>
                </a:lnTo>
                <a:lnTo>
                  <a:pt x="683885" y="1216225"/>
                </a:lnTo>
                <a:lnTo>
                  <a:pt x="681240" y="1216225"/>
                </a:lnTo>
                <a:lnTo>
                  <a:pt x="678859" y="1216225"/>
                </a:lnTo>
                <a:lnTo>
                  <a:pt x="676214" y="1215960"/>
                </a:lnTo>
                <a:lnTo>
                  <a:pt x="674098" y="1215431"/>
                </a:lnTo>
                <a:lnTo>
                  <a:pt x="671718" y="1214902"/>
                </a:lnTo>
                <a:lnTo>
                  <a:pt x="669337" y="1213578"/>
                </a:lnTo>
                <a:lnTo>
                  <a:pt x="667221" y="1212520"/>
                </a:lnTo>
                <a:lnTo>
                  <a:pt x="665105" y="1210931"/>
                </a:lnTo>
                <a:lnTo>
                  <a:pt x="669072" y="1208019"/>
                </a:lnTo>
                <a:lnTo>
                  <a:pt x="672511" y="1205107"/>
                </a:lnTo>
                <a:lnTo>
                  <a:pt x="678595" y="1199282"/>
                </a:lnTo>
                <a:lnTo>
                  <a:pt x="684150" y="1193722"/>
                </a:lnTo>
                <a:lnTo>
                  <a:pt x="689440" y="1188693"/>
                </a:lnTo>
                <a:lnTo>
                  <a:pt x="691821" y="1186575"/>
                </a:lnTo>
                <a:lnTo>
                  <a:pt x="694202" y="1184722"/>
                </a:lnTo>
                <a:lnTo>
                  <a:pt x="696847" y="1182869"/>
                </a:lnTo>
                <a:lnTo>
                  <a:pt x="699227" y="1181545"/>
                </a:lnTo>
                <a:lnTo>
                  <a:pt x="701608" y="1180751"/>
                </a:lnTo>
                <a:lnTo>
                  <a:pt x="704253" y="1180486"/>
                </a:lnTo>
                <a:lnTo>
                  <a:pt x="706898" y="1180486"/>
                </a:lnTo>
                <a:lnTo>
                  <a:pt x="709808" y="1181016"/>
                </a:lnTo>
                <a:lnTo>
                  <a:pt x="703724" y="1184722"/>
                </a:lnTo>
                <a:lnTo>
                  <a:pt x="717479" y="1180486"/>
                </a:lnTo>
                <a:lnTo>
                  <a:pt x="715627" y="1186575"/>
                </a:lnTo>
                <a:lnTo>
                  <a:pt x="728854" y="1173074"/>
                </a:lnTo>
                <a:lnTo>
                  <a:pt x="712983" y="1168573"/>
                </a:lnTo>
                <a:lnTo>
                  <a:pt x="732821" y="1153749"/>
                </a:lnTo>
                <a:lnTo>
                  <a:pt x="728589" y="1156396"/>
                </a:lnTo>
                <a:lnTo>
                  <a:pt x="723828" y="1158778"/>
                </a:lnTo>
                <a:lnTo>
                  <a:pt x="719066" y="1160896"/>
                </a:lnTo>
                <a:lnTo>
                  <a:pt x="714040" y="1162484"/>
                </a:lnTo>
                <a:lnTo>
                  <a:pt x="719859" y="1156925"/>
                </a:lnTo>
                <a:lnTo>
                  <a:pt x="725679" y="1151101"/>
                </a:lnTo>
                <a:lnTo>
                  <a:pt x="731498" y="1145542"/>
                </a:lnTo>
                <a:lnTo>
                  <a:pt x="736524" y="1140511"/>
                </a:lnTo>
                <a:lnTo>
                  <a:pt x="753982" y="1133893"/>
                </a:lnTo>
                <a:lnTo>
                  <a:pt x="758214" y="1132569"/>
                </a:lnTo>
                <a:lnTo>
                  <a:pt x="765092" y="1128863"/>
                </a:lnTo>
                <a:lnTo>
                  <a:pt x="772498" y="1125422"/>
                </a:lnTo>
                <a:lnTo>
                  <a:pt x="779640" y="1122510"/>
                </a:lnTo>
                <a:lnTo>
                  <a:pt x="786253" y="1120127"/>
                </a:lnTo>
                <a:lnTo>
                  <a:pt x="792073" y="1118009"/>
                </a:lnTo>
                <a:lnTo>
                  <a:pt x="796834" y="1116686"/>
                </a:lnTo>
                <a:lnTo>
                  <a:pt x="800273" y="1116421"/>
                </a:lnTo>
                <a:lnTo>
                  <a:pt x="801595" y="1116421"/>
                </a:lnTo>
                <a:lnTo>
                  <a:pt x="802389" y="1116686"/>
                </a:lnTo>
                <a:lnTo>
                  <a:pt x="827253" y="1104244"/>
                </a:lnTo>
                <a:lnTo>
                  <a:pt x="814821" y="1108479"/>
                </a:lnTo>
                <a:lnTo>
                  <a:pt x="816408" y="1106626"/>
                </a:lnTo>
                <a:lnTo>
                  <a:pt x="818525" y="1104509"/>
                </a:lnTo>
                <a:lnTo>
                  <a:pt x="820905" y="1102655"/>
                </a:lnTo>
                <a:lnTo>
                  <a:pt x="823815" y="1100538"/>
                </a:lnTo>
                <a:lnTo>
                  <a:pt x="826724" y="1099214"/>
                </a:lnTo>
                <a:lnTo>
                  <a:pt x="829899" y="1097361"/>
                </a:lnTo>
                <a:lnTo>
                  <a:pt x="837041" y="1094447"/>
                </a:lnTo>
                <a:lnTo>
                  <a:pt x="844447" y="1092065"/>
                </a:lnTo>
                <a:lnTo>
                  <a:pt x="851060" y="1089683"/>
                </a:lnTo>
                <a:lnTo>
                  <a:pt x="862434" y="1086771"/>
                </a:lnTo>
                <a:lnTo>
                  <a:pt x="864021" y="1091536"/>
                </a:lnTo>
                <a:lnTo>
                  <a:pt x="851060" y="1097625"/>
                </a:lnTo>
                <a:lnTo>
                  <a:pt x="862963" y="1095771"/>
                </a:lnTo>
                <a:lnTo>
                  <a:pt x="884918" y="1091800"/>
                </a:lnTo>
                <a:lnTo>
                  <a:pt x="895499" y="1089418"/>
                </a:lnTo>
                <a:lnTo>
                  <a:pt x="902905" y="1087830"/>
                </a:lnTo>
                <a:lnTo>
                  <a:pt x="905286" y="1086771"/>
                </a:lnTo>
                <a:lnTo>
                  <a:pt x="906344" y="1086506"/>
                </a:lnTo>
                <a:lnTo>
                  <a:pt x="906608" y="1086242"/>
                </a:lnTo>
                <a:lnTo>
                  <a:pt x="906344" y="1085977"/>
                </a:lnTo>
                <a:lnTo>
                  <a:pt x="906079" y="1085713"/>
                </a:lnTo>
                <a:lnTo>
                  <a:pt x="908724" y="1085977"/>
                </a:lnTo>
                <a:lnTo>
                  <a:pt x="913486" y="1085977"/>
                </a:lnTo>
                <a:lnTo>
                  <a:pt x="918776" y="1085447"/>
                </a:lnTo>
                <a:lnTo>
                  <a:pt x="923802" y="1084653"/>
                </a:lnTo>
                <a:lnTo>
                  <a:pt x="928828" y="1083065"/>
                </a:lnTo>
                <a:lnTo>
                  <a:pt x="933854" y="1081211"/>
                </a:lnTo>
                <a:lnTo>
                  <a:pt x="938879" y="1079358"/>
                </a:lnTo>
                <a:lnTo>
                  <a:pt x="943376" y="1076976"/>
                </a:lnTo>
                <a:lnTo>
                  <a:pt x="948138" y="1074329"/>
                </a:lnTo>
                <a:lnTo>
                  <a:pt x="952634" y="1071416"/>
                </a:lnTo>
                <a:lnTo>
                  <a:pt x="956867" y="1067975"/>
                </a:lnTo>
                <a:lnTo>
                  <a:pt x="961099" y="1064799"/>
                </a:lnTo>
                <a:lnTo>
                  <a:pt x="964802" y="1061357"/>
                </a:lnTo>
                <a:lnTo>
                  <a:pt x="968506" y="1057915"/>
                </a:lnTo>
                <a:lnTo>
                  <a:pt x="971944" y="1053945"/>
                </a:lnTo>
                <a:lnTo>
                  <a:pt x="974854" y="1050504"/>
                </a:lnTo>
                <a:lnTo>
                  <a:pt x="980144" y="1049974"/>
                </a:lnTo>
                <a:lnTo>
                  <a:pt x="984905" y="1048650"/>
                </a:lnTo>
                <a:lnTo>
                  <a:pt x="989667" y="1047324"/>
                </a:lnTo>
                <a:lnTo>
                  <a:pt x="993899" y="1045470"/>
                </a:lnTo>
                <a:lnTo>
                  <a:pt x="998131" y="1043088"/>
                </a:lnTo>
                <a:lnTo>
                  <a:pt x="1001835" y="1040440"/>
                </a:lnTo>
                <a:lnTo>
                  <a:pt x="1005273" y="1037264"/>
                </a:lnTo>
                <a:lnTo>
                  <a:pt x="1008977" y="1033557"/>
                </a:lnTo>
                <a:lnTo>
                  <a:pt x="1000776" y="1036205"/>
                </a:lnTo>
                <a:lnTo>
                  <a:pt x="992576" y="1038323"/>
                </a:lnTo>
                <a:lnTo>
                  <a:pt x="984377" y="1040176"/>
                </a:lnTo>
                <a:lnTo>
                  <a:pt x="976970" y="1041764"/>
                </a:lnTo>
                <a:lnTo>
                  <a:pt x="969828" y="1042294"/>
                </a:lnTo>
                <a:lnTo>
                  <a:pt x="966654" y="1042558"/>
                </a:lnTo>
                <a:lnTo>
                  <a:pt x="964009" y="1042294"/>
                </a:lnTo>
                <a:lnTo>
                  <a:pt x="961364" y="1042029"/>
                </a:lnTo>
                <a:lnTo>
                  <a:pt x="958983" y="1041764"/>
                </a:lnTo>
                <a:lnTo>
                  <a:pt x="956867" y="1040705"/>
                </a:lnTo>
                <a:lnTo>
                  <a:pt x="955279" y="1039911"/>
                </a:lnTo>
                <a:lnTo>
                  <a:pt x="954750" y="1043617"/>
                </a:lnTo>
                <a:lnTo>
                  <a:pt x="948402" y="1044676"/>
                </a:lnTo>
                <a:lnTo>
                  <a:pt x="947079" y="1039117"/>
                </a:lnTo>
                <a:lnTo>
                  <a:pt x="942318" y="1039646"/>
                </a:lnTo>
                <a:lnTo>
                  <a:pt x="937821" y="1039911"/>
                </a:lnTo>
                <a:lnTo>
                  <a:pt x="933589" y="1039646"/>
                </a:lnTo>
                <a:lnTo>
                  <a:pt x="929357" y="1038852"/>
                </a:lnTo>
                <a:lnTo>
                  <a:pt x="925389" y="1037528"/>
                </a:lnTo>
                <a:lnTo>
                  <a:pt x="921421" y="1035675"/>
                </a:lnTo>
                <a:lnTo>
                  <a:pt x="917983" y="1033822"/>
                </a:lnTo>
                <a:lnTo>
                  <a:pt x="914808" y="1031175"/>
                </a:lnTo>
                <a:lnTo>
                  <a:pt x="919041" y="1027204"/>
                </a:lnTo>
                <a:lnTo>
                  <a:pt x="924331" y="1023233"/>
                </a:lnTo>
                <a:lnTo>
                  <a:pt x="936499" y="1014497"/>
                </a:lnTo>
                <a:lnTo>
                  <a:pt x="947079" y="1007085"/>
                </a:lnTo>
                <a:lnTo>
                  <a:pt x="953163" y="1003114"/>
                </a:lnTo>
                <a:lnTo>
                  <a:pt x="946021" y="1000996"/>
                </a:lnTo>
                <a:lnTo>
                  <a:pt x="956715" y="990731"/>
                </a:lnTo>
                <a:lnTo>
                  <a:pt x="960834" y="990142"/>
                </a:lnTo>
                <a:lnTo>
                  <a:pt x="967712" y="988553"/>
                </a:lnTo>
                <a:lnTo>
                  <a:pt x="974589" y="986436"/>
                </a:lnTo>
                <a:lnTo>
                  <a:pt x="981731" y="984318"/>
                </a:lnTo>
                <a:lnTo>
                  <a:pt x="995486" y="980082"/>
                </a:lnTo>
                <a:lnTo>
                  <a:pt x="1009241" y="975582"/>
                </a:lnTo>
                <a:lnTo>
                  <a:pt x="1015854" y="973464"/>
                </a:lnTo>
                <a:lnTo>
                  <a:pt x="1022996" y="971611"/>
                </a:lnTo>
                <a:lnTo>
                  <a:pt x="1030138" y="970022"/>
                </a:lnTo>
                <a:lnTo>
                  <a:pt x="1037015" y="968963"/>
                </a:lnTo>
                <a:lnTo>
                  <a:pt x="1044157" y="968434"/>
                </a:lnTo>
                <a:lnTo>
                  <a:pt x="1051299" y="967904"/>
                </a:lnTo>
                <a:lnTo>
                  <a:pt x="1058705" y="968698"/>
                </a:lnTo>
                <a:lnTo>
                  <a:pt x="1066112" y="969493"/>
                </a:lnTo>
                <a:lnTo>
                  <a:pt x="1063202" y="971611"/>
                </a:lnTo>
                <a:lnTo>
                  <a:pt x="1059763" y="973993"/>
                </a:lnTo>
                <a:lnTo>
                  <a:pt x="1052622" y="978758"/>
                </a:lnTo>
                <a:lnTo>
                  <a:pt x="1046538" y="983523"/>
                </a:lnTo>
                <a:lnTo>
                  <a:pt x="1042041" y="986700"/>
                </a:lnTo>
                <a:lnTo>
                  <a:pt x="1068228" y="988818"/>
                </a:lnTo>
                <a:lnTo>
                  <a:pt x="1079073" y="989348"/>
                </a:lnTo>
                <a:lnTo>
                  <a:pt x="1083041" y="989612"/>
                </a:lnTo>
                <a:lnTo>
                  <a:pt x="1093622" y="981935"/>
                </a:lnTo>
                <a:lnTo>
                  <a:pt x="1081983" y="981141"/>
                </a:lnTo>
                <a:lnTo>
                  <a:pt x="1085951" y="978758"/>
                </a:lnTo>
                <a:lnTo>
                  <a:pt x="1089654" y="976640"/>
                </a:lnTo>
                <a:lnTo>
                  <a:pt x="1095473" y="971875"/>
                </a:lnTo>
                <a:lnTo>
                  <a:pt x="1098383" y="969758"/>
                </a:lnTo>
                <a:lnTo>
                  <a:pt x="1101028" y="967640"/>
                </a:lnTo>
                <a:lnTo>
                  <a:pt x="1104203" y="965787"/>
                </a:lnTo>
                <a:lnTo>
                  <a:pt x="1107641" y="964198"/>
                </a:lnTo>
                <a:lnTo>
                  <a:pt x="1095738" y="973464"/>
                </a:lnTo>
                <a:lnTo>
                  <a:pt x="1104203" y="981406"/>
                </a:lnTo>
                <a:lnTo>
                  <a:pt x="1120603" y="974523"/>
                </a:lnTo>
                <a:lnTo>
                  <a:pt x="1115312" y="971611"/>
                </a:lnTo>
                <a:lnTo>
                  <a:pt x="1102086" y="972669"/>
                </a:lnTo>
                <a:lnTo>
                  <a:pt x="1104732" y="970287"/>
                </a:lnTo>
                <a:lnTo>
                  <a:pt x="1107641" y="968434"/>
                </a:lnTo>
                <a:lnTo>
                  <a:pt x="1114254" y="964198"/>
                </a:lnTo>
                <a:lnTo>
                  <a:pt x="1120603" y="960757"/>
                </a:lnTo>
                <a:lnTo>
                  <a:pt x="1126157" y="957580"/>
                </a:lnTo>
                <a:lnTo>
                  <a:pt x="1121131" y="954403"/>
                </a:lnTo>
                <a:lnTo>
                  <a:pt x="1114783" y="957051"/>
                </a:lnTo>
                <a:lnTo>
                  <a:pt x="1118751" y="954403"/>
                </a:lnTo>
                <a:lnTo>
                  <a:pt x="1125364" y="951226"/>
                </a:lnTo>
                <a:lnTo>
                  <a:pt x="1120603" y="952815"/>
                </a:lnTo>
                <a:lnTo>
                  <a:pt x="1108435" y="955197"/>
                </a:lnTo>
                <a:lnTo>
                  <a:pt x="1104467" y="950432"/>
                </a:lnTo>
                <a:lnTo>
                  <a:pt x="1116370" y="939578"/>
                </a:lnTo>
                <a:lnTo>
                  <a:pt x="1121131" y="934548"/>
                </a:lnTo>
                <a:lnTo>
                  <a:pt x="1123247" y="932166"/>
                </a:lnTo>
                <a:lnTo>
                  <a:pt x="1125364" y="929519"/>
                </a:lnTo>
                <a:lnTo>
                  <a:pt x="1127215" y="926871"/>
                </a:lnTo>
                <a:lnTo>
                  <a:pt x="1128538" y="924224"/>
                </a:lnTo>
                <a:lnTo>
                  <a:pt x="1130125" y="921312"/>
                </a:lnTo>
                <a:lnTo>
                  <a:pt x="1131183" y="918135"/>
                </a:lnTo>
                <a:lnTo>
                  <a:pt x="1131977" y="914958"/>
                </a:lnTo>
                <a:lnTo>
                  <a:pt x="1132770" y="911252"/>
                </a:lnTo>
                <a:lnTo>
                  <a:pt x="1133299" y="907281"/>
                </a:lnTo>
                <a:lnTo>
                  <a:pt x="1133564" y="903046"/>
                </a:lnTo>
                <a:lnTo>
                  <a:pt x="1143351" y="900928"/>
                </a:lnTo>
                <a:lnTo>
                  <a:pt x="1152873" y="898810"/>
                </a:lnTo>
                <a:lnTo>
                  <a:pt x="1162660" y="896163"/>
                </a:lnTo>
                <a:lnTo>
                  <a:pt x="1172184" y="893515"/>
                </a:lnTo>
                <a:lnTo>
                  <a:pt x="1181706" y="890868"/>
                </a:lnTo>
                <a:lnTo>
                  <a:pt x="1191228" y="887691"/>
                </a:lnTo>
                <a:lnTo>
                  <a:pt x="1200751" y="884779"/>
                </a:lnTo>
                <a:lnTo>
                  <a:pt x="1210009" y="881073"/>
                </a:lnTo>
                <a:lnTo>
                  <a:pt x="1238048" y="871808"/>
                </a:lnTo>
                <a:lnTo>
                  <a:pt x="1254448" y="866248"/>
                </a:lnTo>
                <a:lnTo>
                  <a:pt x="1271112" y="860954"/>
                </a:lnTo>
                <a:lnTo>
                  <a:pt x="1286719" y="856188"/>
                </a:lnTo>
                <a:lnTo>
                  <a:pt x="1300739" y="852482"/>
                </a:lnTo>
                <a:lnTo>
                  <a:pt x="1306558" y="850894"/>
                </a:lnTo>
                <a:lnTo>
                  <a:pt x="1311848" y="849835"/>
                </a:lnTo>
                <a:lnTo>
                  <a:pt x="1316081" y="849041"/>
                </a:lnTo>
                <a:lnTo>
                  <a:pt x="1318990" y="848776"/>
                </a:lnTo>
                <a:lnTo>
                  <a:pt x="1331422" y="847453"/>
                </a:lnTo>
                <a:lnTo>
                  <a:pt x="1346500" y="845599"/>
                </a:lnTo>
                <a:lnTo>
                  <a:pt x="1353112" y="844805"/>
                </a:lnTo>
                <a:lnTo>
                  <a:pt x="1357590" y="843626"/>
                </a:lnTo>
                <a:lnTo>
                  <a:pt x="1356551" y="844276"/>
                </a:lnTo>
                <a:lnTo>
                  <a:pt x="1352054" y="848246"/>
                </a:lnTo>
                <a:lnTo>
                  <a:pt x="1356551" y="845599"/>
                </a:lnTo>
                <a:lnTo>
                  <a:pt x="1361048" y="842952"/>
                </a:lnTo>
                <a:lnTo>
                  <a:pt x="1365016" y="840040"/>
                </a:lnTo>
                <a:lnTo>
                  <a:pt x="1366603" y="838716"/>
                </a:lnTo>
                <a:lnTo>
                  <a:pt x="1367925" y="836863"/>
                </a:lnTo>
                <a:lnTo>
                  <a:pt x="1375861" y="833686"/>
                </a:lnTo>
                <a:lnTo>
                  <a:pt x="1386971" y="829451"/>
                </a:lnTo>
                <a:lnTo>
                  <a:pt x="1391203" y="828127"/>
                </a:lnTo>
                <a:lnTo>
                  <a:pt x="1392790" y="827862"/>
                </a:lnTo>
                <a:lnTo>
                  <a:pt x="1393848" y="827862"/>
                </a:lnTo>
                <a:lnTo>
                  <a:pt x="1394377" y="828127"/>
                </a:lnTo>
                <a:lnTo>
                  <a:pt x="1393584" y="829186"/>
                </a:lnTo>
                <a:lnTo>
                  <a:pt x="1391996" y="830510"/>
                </a:lnTo>
                <a:lnTo>
                  <a:pt x="1389616" y="832363"/>
                </a:lnTo>
                <a:lnTo>
                  <a:pt x="1393848" y="833422"/>
                </a:lnTo>
                <a:lnTo>
                  <a:pt x="1398874" y="833951"/>
                </a:lnTo>
                <a:lnTo>
                  <a:pt x="1403900" y="833951"/>
                </a:lnTo>
                <a:lnTo>
                  <a:pt x="1409190" y="833422"/>
                </a:lnTo>
                <a:lnTo>
                  <a:pt x="1414480" y="832627"/>
                </a:lnTo>
                <a:lnTo>
                  <a:pt x="1420035" y="831568"/>
                </a:lnTo>
                <a:lnTo>
                  <a:pt x="1425590" y="829980"/>
                </a:lnTo>
                <a:lnTo>
                  <a:pt x="1430880" y="828657"/>
                </a:lnTo>
                <a:lnTo>
                  <a:pt x="1441726" y="825215"/>
                </a:lnTo>
                <a:lnTo>
                  <a:pt x="1452306" y="821244"/>
                </a:lnTo>
                <a:lnTo>
                  <a:pt x="1470558" y="814361"/>
                </a:lnTo>
                <a:close/>
                <a:moveTo>
                  <a:pt x="4722813" y="811211"/>
                </a:moveTo>
                <a:lnTo>
                  <a:pt x="4724718" y="812798"/>
                </a:lnTo>
                <a:lnTo>
                  <a:pt x="4725988" y="814385"/>
                </a:lnTo>
                <a:lnTo>
                  <a:pt x="4723024" y="813592"/>
                </a:lnTo>
                <a:lnTo>
                  <a:pt x="4722813" y="811211"/>
                </a:lnTo>
                <a:close/>
                <a:moveTo>
                  <a:pt x="2966317" y="811194"/>
                </a:moveTo>
                <a:lnTo>
                  <a:pt x="2971801" y="813480"/>
                </a:lnTo>
                <a:lnTo>
                  <a:pt x="2970935" y="814496"/>
                </a:lnTo>
                <a:lnTo>
                  <a:pt x="2965451" y="817544"/>
                </a:lnTo>
                <a:lnTo>
                  <a:pt x="2966317" y="811194"/>
                </a:lnTo>
                <a:close/>
                <a:moveTo>
                  <a:pt x="3637054" y="811160"/>
                </a:moveTo>
                <a:lnTo>
                  <a:pt x="3632295" y="814601"/>
                </a:lnTo>
                <a:lnTo>
                  <a:pt x="3636789" y="811425"/>
                </a:lnTo>
                <a:lnTo>
                  <a:pt x="3637054" y="811160"/>
                </a:lnTo>
                <a:close/>
                <a:moveTo>
                  <a:pt x="3610883" y="809628"/>
                </a:moveTo>
                <a:lnTo>
                  <a:pt x="3611564" y="809628"/>
                </a:lnTo>
                <a:lnTo>
                  <a:pt x="3609976" y="811216"/>
                </a:lnTo>
                <a:lnTo>
                  <a:pt x="3610883" y="809628"/>
                </a:lnTo>
                <a:close/>
                <a:moveTo>
                  <a:pt x="2717483" y="809599"/>
                </a:moveTo>
                <a:lnTo>
                  <a:pt x="2719388" y="810351"/>
                </a:lnTo>
                <a:lnTo>
                  <a:pt x="2718843" y="810853"/>
                </a:lnTo>
                <a:lnTo>
                  <a:pt x="2709863" y="814362"/>
                </a:lnTo>
                <a:lnTo>
                  <a:pt x="2717483" y="809599"/>
                </a:lnTo>
                <a:close/>
                <a:moveTo>
                  <a:pt x="2591580" y="809331"/>
                </a:moveTo>
                <a:lnTo>
                  <a:pt x="2591580" y="809861"/>
                </a:lnTo>
                <a:lnTo>
                  <a:pt x="2591315" y="809596"/>
                </a:lnTo>
                <a:lnTo>
                  <a:pt x="2591580" y="809331"/>
                </a:lnTo>
                <a:close/>
                <a:moveTo>
                  <a:pt x="4714876" y="804861"/>
                </a:moveTo>
                <a:lnTo>
                  <a:pt x="4719374" y="805068"/>
                </a:lnTo>
                <a:lnTo>
                  <a:pt x="4722814" y="809623"/>
                </a:lnTo>
                <a:lnTo>
                  <a:pt x="4716993" y="809210"/>
                </a:lnTo>
                <a:lnTo>
                  <a:pt x="4714876" y="804861"/>
                </a:lnTo>
                <a:close/>
                <a:moveTo>
                  <a:pt x="4740276" y="801685"/>
                </a:moveTo>
                <a:lnTo>
                  <a:pt x="4748214" y="808035"/>
                </a:lnTo>
                <a:lnTo>
                  <a:pt x="4740570" y="802138"/>
                </a:lnTo>
                <a:lnTo>
                  <a:pt x="4740276" y="801685"/>
                </a:lnTo>
                <a:close/>
                <a:moveTo>
                  <a:pt x="3641283" y="800308"/>
                </a:moveTo>
                <a:lnTo>
                  <a:pt x="3647099" y="807719"/>
                </a:lnTo>
                <a:lnTo>
                  <a:pt x="3649213" y="807190"/>
                </a:lnTo>
                <a:lnTo>
                  <a:pt x="3646834" y="801367"/>
                </a:lnTo>
                <a:lnTo>
                  <a:pt x="3646834" y="800838"/>
                </a:lnTo>
                <a:lnTo>
                  <a:pt x="3641283" y="800308"/>
                </a:lnTo>
                <a:close/>
                <a:moveTo>
                  <a:pt x="3591772" y="798516"/>
                </a:moveTo>
                <a:lnTo>
                  <a:pt x="3593254" y="799574"/>
                </a:lnTo>
                <a:lnTo>
                  <a:pt x="3594101" y="801691"/>
                </a:lnTo>
                <a:lnTo>
                  <a:pt x="3590926" y="800633"/>
                </a:lnTo>
                <a:lnTo>
                  <a:pt x="3591772" y="798516"/>
                </a:lnTo>
                <a:close/>
                <a:moveTo>
                  <a:pt x="3047541" y="798494"/>
                </a:moveTo>
                <a:lnTo>
                  <a:pt x="3063876" y="802485"/>
                </a:lnTo>
                <a:lnTo>
                  <a:pt x="3059660" y="811797"/>
                </a:lnTo>
                <a:lnTo>
                  <a:pt x="3058607" y="824301"/>
                </a:lnTo>
                <a:lnTo>
                  <a:pt x="3056499" y="826696"/>
                </a:lnTo>
                <a:lnTo>
                  <a:pt x="3053864" y="829091"/>
                </a:lnTo>
                <a:lnTo>
                  <a:pt x="3051230" y="831485"/>
                </a:lnTo>
                <a:lnTo>
                  <a:pt x="3048332" y="833880"/>
                </a:lnTo>
                <a:lnTo>
                  <a:pt x="3045170" y="836274"/>
                </a:lnTo>
                <a:lnTo>
                  <a:pt x="3041745" y="838137"/>
                </a:lnTo>
                <a:lnTo>
                  <a:pt x="3038584" y="839999"/>
                </a:lnTo>
                <a:lnTo>
                  <a:pt x="3034632" y="841861"/>
                </a:lnTo>
                <a:lnTo>
                  <a:pt x="3031207" y="843192"/>
                </a:lnTo>
                <a:lnTo>
                  <a:pt x="3027518" y="844522"/>
                </a:lnTo>
                <a:lnTo>
                  <a:pt x="3023830" y="845320"/>
                </a:lnTo>
                <a:lnTo>
                  <a:pt x="3020141" y="845852"/>
                </a:lnTo>
                <a:lnTo>
                  <a:pt x="3016716" y="846118"/>
                </a:lnTo>
                <a:lnTo>
                  <a:pt x="3012765" y="845852"/>
                </a:lnTo>
                <a:lnTo>
                  <a:pt x="3009603" y="845320"/>
                </a:lnTo>
                <a:lnTo>
                  <a:pt x="3006178" y="844522"/>
                </a:lnTo>
                <a:lnTo>
                  <a:pt x="3003807" y="841861"/>
                </a:lnTo>
                <a:lnTo>
                  <a:pt x="3001963" y="835210"/>
                </a:lnTo>
                <a:lnTo>
                  <a:pt x="3004334" y="826696"/>
                </a:lnTo>
                <a:lnTo>
                  <a:pt x="3030153" y="803017"/>
                </a:lnTo>
                <a:lnTo>
                  <a:pt x="3047541" y="798494"/>
                </a:lnTo>
                <a:close/>
                <a:moveTo>
                  <a:pt x="2978945" y="798494"/>
                </a:moveTo>
                <a:lnTo>
                  <a:pt x="2982914" y="799023"/>
                </a:lnTo>
                <a:lnTo>
                  <a:pt x="2982649" y="799552"/>
                </a:lnTo>
                <a:lnTo>
                  <a:pt x="2977357" y="806167"/>
                </a:lnTo>
                <a:lnTo>
                  <a:pt x="2971801" y="806432"/>
                </a:lnTo>
                <a:lnTo>
                  <a:pt x="2979209" y="801934"/>
                </a:lnTo>
                <a:lnTo>
                  <a:pt x="2976299" y="799817"/>
                </a:lnTo>
                <a:lnTo>
                  <a:pt x="2978945" y="798494"/>
                </a:lnTo>
                <a:close/>
                <a:moveTo>
                  <a:pt x="3082232" y="798493"/>
                </a:moveTo>
                <a:lnTo>
                  <a:pt x="3096906" y="801835"/>
                </a:lnTo>
                <a:lnTo>
                  <a:pt x="3101976" y="801835"/>
                </a:lnTo>
                <a:lnTo>
                  <a:pt x="3101976" y="802950"/>
                </a:lnTo>
                <a:lnTo>
                  <a:pt x="3101442" y="805456"/>
                </a:lnTo>
                <a:lnTo>
                  <a:pt x="3100642" y="807406"/>
                </a:lnTo>
                <a:lnTo>
                  <a:pt x="3099041" y="809355"/>
                </a:lnTo>
                <a:lnTo>
                  <a:pt x="3097440" y="810748"/>
                </a:lnTo>
                <a:lnTo>
                  <a:pt x="3095039" y="812140"/>
                </a:lnTo>
                <a:lnTo>
                  <a:pt x="3092638" y="812976"/>
                </a:lnTo>
                <a:lnTo>
                  <a:pt x="3090236" y="813533"/>
                </a:lnTo>
                <a:lnTo>
                  <a:pt x="3087568" y="814090"/>
                </a:lnTo>
                <a:lnTo>
                  <a:pt x="3084900" y="814368"/>
                </a:lnTo>
                <a:lnTo>
                  <a:pt x="3082232" y="814368"/>
                </a:lnTo>
                <a:lnTo>
                  <a:pt x="3079564" y="814090"/>
                </a:lnTo>
                <a:lnTo>
                  <a:pt x="3077163" y="813811"/>
                </a:lnTo>
                <a:lnTo>
                  <a:pt x="3074761" y="813254"/>
                </a:lnTo>
                <a:lnTo>
                  <a:pt x="3073161" y="812697"/>
                </a:lnTo>
                <a:lnTo>
                  <a:pt x="3071293" y="811305"/>
                </a:lnTo>
                <a:lnTo>
                  <a:pt x="3070226" y="810191"/>
                </a:lnTo>
                <a:lnTo>
                  <a:pt x="3073961" y="803507"/>
                </a:lnTo>
                <a:lnTo>
                  <a:pt x="3077163" y="802671"/>
                </a:lnTo>
                <a:lnTo>
                  <a:pt x="3082232" y="798493"/>
                </a:lnTo>
                <a:close/>
                <a:moveTo>
                  <a:pt x="2698471" y="796900"/>
                </a:moveTo>
                <a:lnTo>
                  <a:pt x="2698751" y="796900"/>
                </a:lnTo>
                <a:lnTo>
                  <a:pt x="2693988" y="801663"/>
                </a:lnTo>
                <a:lnTo>
                  <a:pt x="2698471" y="796900"/>
                </a:lnTo>
                <a:close/>
                <a:moveTo>
                  <a:pt x="5030788" y="793764"/>
                </a:moveTo>
                <a:lnTo>
                  <a:pt x="5032376" y="794919"/>
                </a:lnTo>
                <a:lnTo>
                  <a:pt x="5033963" y="796650"/>
                </a:lnTo>
                <a:lnTo>
                  <a:pt x="5032376" y="796939"/>
                </a:lnTo>
                <a:lnTo>
                  <a:pt x="5031015" y="794630"/>
                </a:lnTo>
                <a:lnTo>
                  <a:pt x="5030788" y="793764"/>
                </a:lnTo>
                <a:close/>
                <a:moveTo>
                  <a:pt x="3590628" y="793753"/>
                </a:moveTo>
                <a:lnTo>
                  <a:pt x="3590926" y="794349"/>
                </a:lnTo>
                <a:lnTo>
                  <a:pt x="3586163" y="798516"/>
                </a:lnTo>
                <a:lnTo>
                  <a:pt x="3590628" y="793753"/>
                </a:lnTo>
                <a:close/>
                <a:moveTo>
                  <a:pt x="3335050" y="793108"/>
                </a:moveTo>
                <a:lnTo>
                  <a:pt x="3332933" y="794965"/>
                </a:lnTo>
                <a:lnTo>
                  <a:pt x="3335050" y="793373"/>
                </a:lnTo>
                <a:lnTo>
                  <a:pt x="3335050" y="793108"/>
                </a:lnTo>
                <a:close/>
                <a:moveTo>
                  <a:pt x="4814095" y="792497"/>
                </a:moveTo>
                <a:lnTo>
                  <a:pt x="4818328" y="795924"/>
                </a:lnTo>
                <a:lnTo>
                  <a:pt x="4814135" y="792546"/>
                </a:lnTo>
                <a:lnTo>
                  <a:pt x="4814095" y="792497"/>
                </a:lnTo>
                <a:close/>
                <a:moveTo>
                  <a:pt x="2515129" y="792139"/>
                </a:moveTo>
                <a:lnTo>
                  <a:pt x="2519363" y="794347"/>
                </a:lnTo>
                <a:lnTo>
                  <a:pt x="2519098" y="794347"/>
                </a:lnTo>
                <a:lnTo>
                  <a:pt x="2516188" y="798488"/>
                </a:lnTo>
                <a:lnTo>
                  <a:pt x="2509838" y="797661"/>
                </a:lnTo>
                <a:lnTo>
                  <a:pt x="2515129" y="792139"/>
                </a:lnTo>
                <a:close/>
                <a:moveTo>
                  <a:pt x="3320492" y="789659"/>
                </a:moveTo>
                <a:lnTo>
                  <a:pt x="3317845" y="790455"/>
                </a:lnTo>
                <a:lnTo>
                  <a:pt x="3315463" y="791251"/>
                </a:lnTo>
                <a:lnTo>
                  <a:pt x="3313874" y="792312"/>
                </a:lnTo>
                <a:lnTo>
                  <a:pt x="3312286" y="793904"/>
                </a:lnTo>
                <a:lnTo>
                  <a:pt x="3311227" y="795761"/>
                </a:lnTo>
                <a:lnTo>
                  <a:pt x="3310433" y="797618"/>
                </a:lnTo>
                <a:lnTo>
                  <a:pt x="3310169" y="800271"/>
                </a:lnTo>
                <a:lnTo>
                  <a:pt x="3322874" y="790190"/>
                </a:lnTo>
                <a:lnTo>
                  <a:pt x="3323403" y="789659"/>
                </a:lnTo>
                <a:lnTo>
                  <a:pt x="3320492" y="789659"/>
                </a:lnTo>
                <a:close/>
                <a:moveTo>
                  <a:pt x="5023905" y="788775"/>
                </a:moveTo>
                <a:lnTo>
                  <a:pt x="5025227" y="788775"/>
                </a:lnTo>
                <a:lnTo>
                  <a:pt x="5023641" y="789836"/>
                </a:lnTo>
                <a:lnTo>
                  <a:pt x="5023905" y="788775"/>
                </a:lnTo>
                <a:close/>
                <a:moveTo>
                  <a:pt x="3082926" y="787380"/>
                </a:moveTo>
                <a:lnTo>
                  <a:pt x="3087689" y="791349"/>
                </a:lnTo>
                <a:lnTo>
                  <a:pt x="3086419" y="795318"/>
                </a:lnTo>
                <a:lnTo>
                  <a:pt x="3082926" y="787380"/>
                </a:lnTo>
                <a:close/>
                <a:moveTo>
                  <a:pt x="5018088" y="786123"/>
                </a:moveTo>
                <a:lnTo>
                  <a:pt x="5023376" y="790101"/>
                </a:lnTo>
                <a:lnTo>
                  <a:pt x="5023641" y="790101"/>
                </a:lnTo>
                <a:lnTo>
                  <a:pt x="5027342" y="795141"/>
                </a:lnTo>
                <a:lnTo>
                  <a:pt x="5018353" y="786653"/>
                </a:lnTo>
                <a:lnTo>
                  <a:pt x="5018088" y="786123"/>
                </a:lnTo>
                <a:close/>
                <a:moveTo>
                  <a:pt x="5062538" y="782652"/>
                </a:moveTo>
                <a:lnTo>
                  <a:pt x="5068888" y="785509"/>
                </a:lnTo>
                <a:lnTo>
                  <a:pt x="5068888" y="785827"/>
                </a:lnTo>
                <a:lnTo>
                  <a:pt x="5067508" y="787415"/>
                </a:lnTo>
                <a:lnTo>
                  <a:pt x="5062538" y="784239"/>
                </a:lnTo>
                <a:lnTo>
                  <a:pt x="5062538" y="782652"/>
                </a:lnTo>
                <a:close/>
                <a:moveTo>
                  <a:pt x="3064551" y="782619"/>
                </a:moveTo>
                <a:lnTo>
                  <a:pt x="3070226" y="786429"/>
                </a:lnTo>
                <a:lnTo>
                  <a:pt x="3066206" y="795319"/>
                </a:lnTo>
                <a:lnTo>
                  <a:pt x="3059113" y="789477"/>
                </a:lnTo>
                <a:lnTo>
                  <a:pt x="3062659" y="783381"/>
                </a:lnTo>
                <a:lnTo>
                  <a:pt x="3064551" y="782619"/>
                </a:lnTo>
                <a:close/>
                <a:moveTo>
                  <a:pt x="3333841" y="782616"/>
                </a:moveTo>
                <a:lnTo>
                  <a:pt x="3340101" y="782904"/>
                </a:lnTo>
                <a:lnTo>
                  <a:pt x="3337924" y="784347"/>
                </a:lnTo>
                <a:lnTo>
                  <a:pt x="3330576" y="785791"/>
                </a:lnTo>
                <a:lnTo>
                  <a:pt x="3333841" y="782616"/>
                </a:lnTo>
                <a:close/>
                <a:moveTo>
                  <a:pt x="3360480" y="782615"/>
                </a:moveTo>
                <a:lnTo>
                  <a:pt x="3360738" y="782615"/>
                </a:lnTo>
                <a:lnTo>
                  <a:pt x="3360480" y="783250"/>
                </a:lnTo>
                <a:lnTo>
                  <a:pt x="3351213" y="790553"/>
                </a:lnTo>
                <a:lnTo>
                  <a:pt x="3360480" y="782615"/>
                </a:lnTo>
                <a:close/>
                <a:moveTo>
                  <a:pt x="3871278" y="781054"/>
                </a:moveTo>
                <a:lnTo>
                  <a:pt x="3873501" y="782007"/>
                </a:lnTo>
                <a:lnTo>
                  <a:pt x="3870326" y="782643"/>
                </a:lnTo>
                <a:lnTo>
                  <a:pt x="3871278" y="781054"/>
                </a:lnTo>
                <a:close/>
                <a:moveTo>
                  <a:pt x="3075253" y="781031"/>
                </a:moveTo>
                <a:lnTo>
                  <a:pt x="3079751" y="783832"/>
                </a:lnTo>
                <a:lnTo>
                  <a:pt x="3079486" y="784113"/>
                </a:lnTo>
                <a:lnTo>
                  <a:pt x="3073401" y="785794"/>
                </a:lnTo>
                <a:lnTo>
                  <a:pt x="3075253" y="781031"/>
                </a:lnTo>
                <a:close/>
                <a:moveTo>
                  <a:pt x="5105087" y="780293"/>
                </a:moveTo>
                <a:lnTo>
                  <a:pt x="5111751" y="783180"/>
                </a:lnTo>
                <a:lnTo>
                  <a:pt x="5111751" y="787414"/>
                </a:lnTo>
                <a:lnTo>
                  <a:pt x="5111473" y="787414"/>
                </a:lnTo>
                <a:lnTo>
                  <a:pt x="5107852" y="783445"/>
                </a:lnTo>
                <a:lnTo>
                  <a:pt x="5105087" y="780293"/>
                </a:lnTo>
                <a:close/>
                <a:moveTo>
                  <a:pt x="5105067" y="780271"/>
                </a:moveTo>
                <a:lnTo>
                  <a:pt x="5105087" y="780293"/>
                </a:lnTo>
                <a:lnTo>
                  <a:pt x="5105045" y="780275"/>
                </a:lnTo>
                <a:lnTo>
                  <a:pt x="5105067" y="780271"/>
                </a:lnTo>
                <a:close/>
                <a:moveTo>
                  <a:pt x="3641547" y="778870"/>
                </a:moveTo>
                <a:lnTo>
                  <a:pt x="3624365" y="781782"/>
                </a:lnTo>
                <a:lnTo>
                  <a:pt x="3618285" y="786810"/>
                </a:lnTo>
                <a:lnTo>
                  <a:pt x="3613527" y="795544"/>
                </a:lnTo>
                <a:lnTo>
                  <a:pt x="3616435" y="792368"/>
                </a:lnTo>
                <a:lnTo>
                  <a:pt x="3618549" y="786810"/>
                </a:lnTo>
                <a:lnTo>
                  <a:pt x="3619342" y="786017"/>
                </a:lnTo>
                <a:lnTo>
                  <a:pt x="3621193" y="784429"/>
                </a:lnTo>
                <a:lnTo>
                  <a:pt x="3633088" y="782311"/>
                </a:lnTo>
                <a:lnTo>
                  <a:pt x="3644720" y="780988"/>
                </a:lnTo>
                <a:lnTo>
                  <a:pt x="3644984" y="780723"/>
                </a:lnTo>
                <a:lnTo>
                  <a:pt x="3641547" y="778870"/>
                </a:lnTo>
                <a:close/>
                <a:moveTo>
                  <a:pt x="3880311" y="777880"/>
                </a:moveTo>
                <a:lnTo>
                  <a:pt x="3886201" y="780261"/>
                </a:lnTo>
                <a:lnTo>
                  <a:pt x="3885689" y="780499"/>
                </a:lnTo>
                <a:lnTo>
                  <a:pt x="3878263" y="782642"/>
                </a:lnTo>
                <a:lnTo>
                  <a:pt x="3880311" y="777880"/>
                </a:lnTo>
                <a:close/>
                <a:moveTo>
                  <a:pt x="5095876" y="776301"/>
                </a:moveTo>
                <a:lnTo>
                  <a:pt x="5105045" y="780275"/>
                </a:lnTo>
                <a:lnTo>
                  <a:pt x="5102282" y="780799"/>
                </a:lnTo>
                <a:lnTo>
                  <a:pt x="5095876" y="776301"/>
                </a:lnTo>
                <a:close/>
                <a:moveTo>
                  <a:pt x="5236020" y="776284"/>
                </a:moveTo>
                <a:lnTo>
                  <a:pt x="5237016" y="778456"/>
                </a:lnTo>
                <a:lnTo>
                  <a:pt x="5238855" y="781627"/>
                </a:lnTo>
                <a:lnTo>
                  <a:pt x="5240431" y="785062"/>
                </a:lnTo>
                <a:lnTo>
                  <a:pt x="5242795" y="787969"/>
                </a:lnTo>
                <a:lnTo>
                  <a:pt x="5245421" y="790875"/>
                </a:lnTo>
                <a:lnTo>
                  <a:pt x="5248311" y="793517"/>
                </a:lnTo>
                <a:lnTo>
                  <a:pt x="5246209" y="793517"/>
                </a:lnTo>
                <a:lnTo>
                  <a:pt x="5246754" y="794045"/>
                </a:lnTo>
                <a:lnTo>
                  <a:pt x="5256795" y="802069"/>
                </a:lnTo>
                <a:lnTo>
                  <a:pt x="5270250" y="811871"/>
                </a:lnTo>
                <a:lnTo>
                  <a:pt x="5276845" y="816639"/>
                </a:lnTo>
                <a:lnTo>
                  <a:pt x="5283913" y="821370"/>
                </a:lnTo>
                <a:lnTo>
                  <a:pt x="5283538" y="820974"/>
                </a:lnTo>
                <a:lnTo>
                  <a:pt x="5281420" y="818862"/>
                </a:lnTo>
                <a:lnTo>
                  <a:pt x="5277183" y="815432"/>
                </a:lnTo>
                <a:lnTo>
                  <a:pt x="5265532" y="806195"/>
                </a:lnTo>
                <a:lnTo>
                  <a:pt x="5254146" y="797222"/>
                </a:lnTo>
                <a:lnTo>
                  <a:pt x="5250175" y="794319"/>
                </a:lnTo>
                <a:lnTo>
                  <a:pt x="5248321" y="792471"/>
                </a:lnTo>
                <a:lnTo>
                  <a:pt x="5242760" y="785874"/>
                </a:lnTo>
                <a:lnTo>
                  <a:pt x="5240642" y="783234"/>
                </a:lnTo>
                <a:lnTo>
                  <a:pt x="5238524" y="780595"/>
                </a:lnTo>
                <a:lnTo>
                  <a:pt x="5236935" y="777956"/>
                </a:lnTo>
                <a:lnTo>
                  <a:pt x="5236020" y="776284"/>
                </a:lnTo>
                <a:close/>
                <a:moveTo>
                  <a:pt x="5029158" y="773115"/>
                </a:moveTo>
                <a:lnTo>
                  <a:pt x="5035336" y="776671"/>
                </a:lnTo>
                <a:lnTo>
                  <a:pt x="5037138" y="779465"/>
                </a:lnTo>
                <a:lnTo>
                  <a:pt x="5034821" y="778449"/>
                </a:lnTo>
                <a:lnTo>
                  <a:pt x="5027613" y="774638"/>
                </a:lnTo>
                <a:lnTo>
                  <a:pt x="5029158" y="773115"/>
                </a:lnTo>
                <a:close/>
                <a:moveTo>
                  <a:pt x="5033963" y="773114"/>
                </a:moveTo>
                <a:lnTo>
                  <a:pt x="5043216" y="777597"/>
                </a:lnTo>
                <a:lnTo>
                  <a:pt x="5043488" y="777878"/>
                </a:lnTo>
                <a:lnTo>
                  <a:pt x="5033963" y="773114"/>
                </a:lnTo>
                <a:close/>
                <a:moveTo>
                  <a:pt x="3326535" y="773091"/>
                </a:moveTo>
                <a:lnTo>
                  <a:pt x="3330576" y="775710"/>
                </a:lnTo>
                <a:lnTo>
                  <a:pt x="3330287" y="775948"/>
                </a:lnTo>
                <a:lnTo>
                  <a:pt x="3324226" y="777854"/>
                </a:lnTo>
                <a:lnTo>
                  <a:pt x="3326535" y="773091"/>
                </a:lnTo>
                <a:close/>
                <a:moveTo>
                  <a:pt x="2804183" y="771507"/>
                </a:moveTo>
                <a:lnTo>
                  <a:pt x="2816226" y="774047"/>
                </a:lnTo>
                <a:lnTo>
                  <a:pt x="2811299" y="777857"/>
                </a:lnTo>
                <a:lnTo>
                  <a:pt x="2800351" y="777857"/>
                </a:lnTo>
                <a:lnTo>
                  <a:pt x="2804183" y="771507"/>
                </a:lnTo>
                <a:close/>
                <a:moveTo>
                  <a:pt x="2897188" y="769920"/>
                </a:moveTo>
                <a:lnTo>
                  <a:pt x="2905126" y="771111"/>
                </a:lnTo>
                <a:lnTo>
                  <a:pt x="2904808" y="771508"/>
                </a:lnTo>
                <a:lnTo>
                  <a:pt x="2897188" y="769920"/>
                </a:lnTo>
                <a:close/>
                <a:moveTo>
                  <a:pt x="2993179" y="769919"/>
                </a:moveTo>
                <a:lnTo>
                  <a:pt x="2993682" y="769919"/>
                </a:lnTo>
                <a:lnTo>
                  <a:pt x="2997201" y="769919"/>
                </a:lnTo>
                <a:lnTo>
                  <a:pt x="2996949" y="771228"/>
                </a:lnTo>
                <a:lnTo>
                  <a:pt x="2993682" y="776461"/>
                </a:lnTo>
                <a:lnTo>
                  <a:pt x="2978349" y="790068"/>
                </a:lnTo>
                <a:lnTo>
                  <a:pt x="2967038" y="793732"/>
                </a:lnTo>
                <a:lnTo>
                  <a:pt x="2970054" y="787190"/>
                </a:lnTo>
                <a:lnTo>
                  <a:pt x="2981365" y="780648"/>
                </a:lnTo>
                <a:lnTo>
                  <a:pt x="2989409" y="771751"/>
                </a:lnTo>
                <a:lnTo>
                  <a:pt x="2993179" y="769919"/>
                </a:lnTo>
                <a:close/>
                <a:moveTo>
                  <a:pt x="4795574" y="769035"/>
                </a:moveTo>
                <a:lnTo>
                  <a:pt x="4797690" y="770617"/>
                </a:lnTo>
                <a:lnTo>
                  <a:pt x="4799278" y="772199"/>
                </a:lnTo>
                <a:lnTo>
                  <a:pt x="4795574" y="769035"/>
                </a:lnTo>
                <a:close/>
                <a:moveTo>
                  <a:pt x="5034829" y="768352"/>
                </a:moveTo>
                <a:lnTo>
                  <a:pt x="5036850" y="769713"/>
                </a:lnTo>
                <a:lnTo>
                  <a:pt x="5037138" y="769939"/>
                </a:lnTo>
                <a:lnTo>
                  <a:pt x="5034829" y="769939"/>
                </a:lnTo>
                <a:lnTo>
                  <a:pt x="5033963" y="769032"/>
                </a:lnTo>
                <a:lnTo>
                  <a:pt x="5034829" y="768352"/>
                </a:lnTo>
                <a:close/>
                <a:moveTo>
                  <a:pt x="5037414" y="766764"/>
                </a:moveTo>
                <a:lnTo>
                  <a:pt x="5037967" y="767011"/>
                </a:lnTo>
                <a:lnTo>
                  <a:pt x="5049838" y="777877"/>
                </a:lnTo>
                <a:lnTo>
                  <a:pt x="5037138" y="767258"/>
                </a:lnTo>
                <a:lnTo>
                  <a:pt x="5037414" y="766764"/>
                </a:lnTo>
                <a:close/>
                <a:moveTo>
                  <a:pt x="4695826" y="766761"/>
                </a:moveTo>
                <a:lnTo>
                  <a:pt x="4700650" y="769342"/>
                </a:lnTo>
                <a:lnTo>
                  <a:pt x="4704403" y="774505"/>
                </a:lnTo>
                <a:lnTo>
                  <a:pt x="4708959" y="782249"/>
                </a:lnTo>
                <a:lnTo>
                  <a:pt x="4715660" y="788960"/>
                </a:lnTo>
                <a:lnTo>
                  <a:pt x="4711103" y="787927"/>
                </a:lnTo>
                <a:lnTo>
                  <a:pt x="4716464" y="798511"/>
                </a:lnTo>
                <a:lnTo>
                  <a:pt x="4712711" y="796962"/>
                </a:lnTo>
                <a:lnTo>
                  <a:pt x="4711907" y="791799"/>
                </a:lnTo>
                <a:lnTo>
                  <a:pt x="4704939" y="790767"/>
                </a:lnTo>
                <a:lnTo>
                  <a:pt x="4698774" y="785604"/>
                </a:lnTo>
                <a:lnTo>
                  <a:pt x="4698238" y="780958"/>
                </a:lnTo>
                <a:lnTo>
                  <a:pt x="4702794" y="784313"/>
                </a:lnTo>
                <a:lnTo>
                  <a:pt x="4696362" y="775796"/>
                </a:lnTo>
                <a:lnTo>
                  <a:pt x="4695826" y="769084"/>
                </a:lnTo>
                <a:lnTo>
                  <a:pt x="4695826" y="766761"/>
                </a:lnTo>
                <a:close/>
                <a:moveTo>
                  <a:pt x="2901951" y="766745"/>
                </a:moveTo>
                <a:lnTo>
                  <a:pt x="2906714" y="767936"/>
                </a:lnTo>
                <a:lnTo>
                  <a:pt x="2906396" y="768333"/>
                </a:lnTo>
                <a:lnTo>
                  <a:pt x="2901951" y="766745"/>
                </a:lnTo>
                <a:close/>
                <a:moveTo>
                  <a:pt x="3079354" y="766578"/>
                </a:moveTo>
                <a:lnTo>
                  <a:pt x="3072208" y="771354"/>
                </a:lnTo>
                <a:lnTo>
                  <a:pt x="3079354" y="766844"/>
                </a:lnTo>
                <a:lnTo>
                  <a:pt x="3079354" y="766578"/>
                </a:lnTo>
                <a:close/>
                <a:moveTo>
                  <a:pt x="5245421" y="766567"/>
                </a:moveTo>
                <a:lnTo>
                  <a:pt x="5245850" y="767860"/>
                </a:lnTo>
                <a:lnTo>
                  <a:pt x="5246468" y="768192"/>
                </a:lnTo>
                <a:lnTo>
                  <a:pt x="5245992" y="766771"/>
                </a:lnTo>
                <a:lnTo>
                  <a:pt x="5245421" y="766567"/>
                </a:lnTo>
                <a:close/>
                <a:moveTo>
                  <a:pt x="5233602" y="766567"/>
                </a:moveTo>
                <a:lnTo>
                  <a:pt x="5232814" y="767358"/>
                </a:lnTo>
                <a:lnTo>
                  <a:pt x="5233013" y="767559"/>
                </a:lnTo>
                <a:lnTo>
                  <a:pt x="5232963" y="767400"/>
                </a:lnTo>
                <a:lnTo>
                  <a:pt x="5234009" y="766567"/>
                </a:lnTo>
                <a:lnTo>
                  <a:pt x="5233602" y="766567"/>
                </a:lnTo>
                <a:close/>
                <a:moveTo>
                  <a:pt x="5238330" y="764452"/>
                </a:moveTo>
                <a:lnTo>
                  <a:pt x="5237859" y="766345"/>
                </a:lnTo>
                <a:lnTo>
                  <a:pt x="5238524" y="766345"/>
                </a:lnTo>
                <a:lnTo>
                  <a:pt x="5239330" y="764938"/>
                </a:lnTo>
                <a:lnTo>
                  <a:pt x="5238330" y="764452"/>
                </a:lnTo>
                <a:close/>
                <a:moveTo>
                  <a:pt x="5244896" y="762074"/>
                </a:moveTo>
                <a:lnTo>
                  <a:pt x="5244896" y="762338"/>
                </a:lnTo>
                <a:lnTo>
                  <a:pt x="5245159" y="763395"/>
                </a:lnTo>
                <a:lnTo>
                  <a:pt x="5245159" y="764452"/>
                </a:lnTo>
                <a:lnTo>
                  <a:pt x="5245421" y="764716"/>
                </a:lnTo>
                <a:lnTo>
                  <a:pt x="5248311" y="767095"/>
                </a:lnTo>
                <a:lnTo>
                  <a:pt x="5249067" y="767856"/>
                </a:lnTo>
                <a:lnTo>
                  <a:pt x="5249910" y="768192"/>
                </a:lnTo>
                <a:lnTo>
                  <a:pt x="5245408" y="764497"/>
                </a:lnTo>
                <a:lnTo>
                  <a:pt x="5245673" y="763969"/>
                </a:lnTo>
                <a:lnTo>
                  <a:pt x="5245673" y="763441"/>
                </a:lnTo>
                <a:lnTo>
                  <a:pt x="5245144" y="762385"/>
                </a:lnTo>
                <a:lnTo>
                  <a:pt x="5245393" y="762262"/>
                </a:lnTo>
                <a:lnTo>
                  <a:pt x="5244896" y="762074"/>
                </a:lnTo>
                <a:close/>
                <a:moveTo>
                  <a:pt x="3025706" y="761981"/>
                </a:moveTo>
                <a:lnTo>
                  <a:pt x="3033437" y="761981"/>
                </a:lnTo>
                <a:lnTo>
                  <a:pt x="3033713" y="762545"/>
                </a:lnTo>
                <a:lnTo>
                  <a:pt x="3021013" y="774681"/>
                </a:lnTo>
                <a:lnTo>
                  <a:pt x="3024602" y="762263"/>
                </a:lnTo>
                <a:lnTo>
                  <a:pt x="3025706" y="761981"/>
                </a:lnTo>
                <a:close/>
                <a:moveTo>
                  <a:pt x="5245421" y="761017"/>
                </a:moveTo>
                <a:lnTo>
                  <a:pt x="5246209" y="761810"/>
                </a:lnTo>
                <a:lnTo>
                  <a:pt x="5246896" y="762731"/>
                </a:lnTo>
                <a:lnTo>
                  <a:pt x="5247262" y="762914"/>
                </a:lnTo>
                <a:lnTo>
                  <a:pt x="5246468" y="761858"/>
                </a:lnTo>
                <a:lnTo>
                  <a:pt x="5246408" y="761622"/>
                </a:lnTo>
                <a:lnTo>
                  <a:pt x="5245421" y="761017"/>
                </a:lnTo>
                <a:close/>
                <a:moveTo>
                  <a:pt x="5070476" y="760426"/>
                </a:moveTo>
                <a:lnTo>
                  <a:pt x="5075907" y="762468"/>
                </a:lnTo>
                <a:lnTo>
                  <a:pt x="5077537" y="762468"/>
                </a:lnTo>
                <a:lnTo>
                  <a:pt x="5084597" y="768336"/>
                </a:lnTo>
                <a:lnTo>
                  <a:pt x="5089213" y="770122"/>
                </a:lnTo>
                <a:lnTo>
                  <a:pt x="5091114" y="771652"/>
                </a:lnTo>
                <a:lnTo>
                  <a:pt x="5090843" y="771652"/>
                </a:lnTo>
                <a:lnTo>
                  <a:pt x="5088127" y="771908"/>
                </a:lnTo>
                <a:lnTo>
                  <a:pt x="5089756" y="774714"/>
                </a:lnTo>
                <a:lnTo>
                  <a:pt x="5085140" y="774459"/>
                </a:lnTo>
                <a:lnTo>
                  <a:pt x="5075364" y="766805"/>
                </a:lnTo>
                <a:lnTo>
                  <a:pt x="5080252" y="766550"/>
                </a:lnTo>
                <a:lnTo>
                  <a:pt x="5075636" y="764509"/>
                </a:lnTo>
                <a:lnTo>
                  <a:pt x="5070476" y="760426"/>
                </a:lnTo>
                <a:close/>
                <a:moveTo>
                  <a:pt x="3286126" y="760391"/>
                </a:moveTo>
                <a:lnTo>
                  <a:pt x="3289301" y="760920"/>
                </a:lnTo>
                <a:lnTo>
                  <a:pt x="3286126" y="761979"/>
                </a:lnTo>
                <a:lnTo>
                  <a:pt x="3286126" y="760391"/>
                </a:lnTo>
                <a:close/>
                <a:moveTo>
                  <a:pt x="3271839" y="760391"/>
                </a:moveTo>
                <a:lnTo>
                  <a:pt x="3271839" y="761026"/>
                </a:lnTo>
                <a:lnTo>
                  <a:pt x="3271251" y="764837"/>
                </a:lnTo>
                <a:lnTo>
                  <a:pt x="3263901" y="765154"/>
                </a:lnTo>
                <a:lnTo>
                  <a:pt x="3271839" y="760391"/>
                </a:lnTo>
                <a:close/>
                <a:moveTo>
                  <a:pt x="5046370" y="757297"/>
                </a:moveTo>
                <a:lnTo>
                  <a:pt x="5047445" y="757816"/>
                </a:lnTo>
                <a:lnTo>
                  <a:pt x="5045833" y="759635"/>
                </a:lnTo>
                <a:lnTo>
                  <a:pt x="5054698" y="764051"/>
                </a:lnTo>
                <a:lnTo>
                  <a:pt x="5065713" y="774701"/>
                </a:lnTo>
                <a:lnTo>
                  <a:pt x="5059266" y="770804"/>
                </a:lnTo>
                <a:lnTo>
                  <a:pt x="5055236" y="767428"/>
                </a:lnTo>
                <a:lnTo>
                  <a:pt x="5053906" y="767042"/>
                </a:lnTo>
                <a:lnTo>
                  <a:pt x="5058062" y="770030"/>
                </a:lnTo>
                <a:lnTo>
                  <a:pt x="5059363" y="776289"/>
                </a:lnTo>
                <a:lnTo>
                  <a:pt x="5048953" y="774112"/>
                </a:lnTo>
                <a:lnTo>
                  <a:pt x="5048953" y="772207"/>
                </a:lnTo>
                <a:lnTo>
                  <a:pt x="5044009" y="769758"/>
                </a:lnTo>
                <a:lnTo>
                  <a:pt x="5043488" y="767309"/>
                </a:lnTo>
                <a:lnTo>
                  <a:pt x="5047132" y="767853"/>
                </a:lnTo>
                <a:lnTo>
                  <a:pt x="5050515" y="768397"/>
                </a:lnTo>
                <a:lnTo>
                  <a:pt x="5052857" y="766764"/>
                </a:lnTo>
                <a:lnTo>
                  <a:pt x="5053781" y="767006"/>
                </a:lnTo>
                <a:lnTo>
                  <a:pt x="5052549" y="766648"/>
                </a:lnTo>
                <a:lnTo>
                  <a:pt x="5046102" y="761972"/>
                </a:lnTo>
                <a:lnTo>
                  <a:pt x="5046907" y="761972"/>
                </a:lnTo>
                <a:lnTo>
                  <a:pt x="5043952" y="759375"/>
                </a:lnTo>
                <a:lnTo>
                  <a:pt x="5046370" y="757297"/>
                </a:lnTo>
                <a:close/>
                <a:moveTo>
                  <a:pt x="2974107" y="757220"/>
                </a:moveTo>
                <a:lnTo>
                  <a:pt x="2976290" y="757220"/>
                </a:lnTo>
                <a:lnTo>
                  <a:pt x="2976563" y="758841"/>
                </a:lnTo>
                <a:lnTo>
                  <a:pt x="2967832" y="765866"/>
                </a:lnTo>
                <a:lnTo>
                  <a:pt x="2964284" y="767758"/>
                </a:lnTo>
                <a:lnTo>
                  <a:pt x="2961283" y="769379"/>
                </a:lnTo>
                <a:lnTo>
                  <a:pt x="2958282" y="769920"/>
                </a:lnTo>
                <a:lnTo>
                  <a:pt x="2955553" y="769920"/>
                </a:lnTo>
                <a:lnTo>
                  <a:pt x="2952825" y="769379"/>
                </a:lnTo>
                <a:lnTo>
                  <a:pt x="2949550" y="768298"/>
                </a:lnTo>
                <a:lnTo>
                  <a:pt x="2946003" y="767488"/>
                </a:lnTo>
                <a:lnTo>
                  <a:pt x="2941638" y="766677"/>
                </a:lnTo>
                <a:lnTo>
                  <a:pt x="2943275" y="765056"/>
                </a:lnTo>
                <a:lnTo>
                  <a:pt x="2949550" y="765326"/>
                </a:lnTo>
                <a:lnTo>
                  <a:pt x="2951733" y="763164"/>
                </a:lnTo>
                <a:lnTo>
                  <a:pt x="2952552" y="761273"/>
                </a:lnTo>
                <a:lnTo>
                  <a:pt x="2962647" y="761813"/>
                </a:lnTo>
                <a:lnTo>
                  <a:pt x="2974107" y="757220"/>
                </a:lnTo>
                <a:close/>
                <a:moveTo>
                  <a:pt x="5242795" y="755997"/>
                </a:moveTo>
                <a:lnTo>
                  <a:pt x="5250032" y="763528"/>
                </a:lnTo>
                <a:lnTo>
                  <a:pt x="5251763" y="764761"/>
                </a:lnTo>
                <a:lnTo>
                  <a:pt x="5252823" y="765289"/>
                </a:lnTo>
                <a:lnTo>
                  <a:pt x="5244682" y="757175"/>
                </a:lnTo>
                <a:lnTo>
                  <a:pt x="5242795" y="755997"/>
                </a:lnTo>
                <a:close/>
                <a:moveTo>
                  <a:pt x="2334129" y="755561"/>
                </a:moveTo>
                <a:lnTo>
                  <a:pt x="2329350" y="759260"/>
                </a:lnTo>
                <a:lnTo>
                  <a:pt x="2334395" y="755561"/>
                </a:lnTo>
                <a:lnTo>
                  <a:pt x="2334129" y="755561"/>
                </a:lnTo>
                <a:close/>
                <a:moveTo>
                  <a:pt x="3869504" y="754068"/>
                </a:moveTo>
                <a:lnTo>
                  <a:pt x="3883299" y="765121"/>
                </a:lnTo>
                <a:lnTo>
                  <a:pt x="3883554" y="765121"/>
                </a:lnTo>
                <a:lnTo>
                  <a:pt x="3890963" y="768356"/>
                </a:lnTo>
                <a:lnTo>
                  <a:pt x="3882533" y="765929"/>
                </a:lnTo>
                <a:lnTo>
                  <a:pt x="3868738" y="754337"/>
                </a:lnTo>
                <a:lnTo>
                  <a:pt x="3869504" y="754068"/>
                </a:lnTo>
                <a:close/>
                <a:moveTo>
                  <a:pt x="5049092" y="754064"/>
                </a:moveTo>
                <a:lnTo>
                  <a:pt x="5050493" y="755159"/>
                </a:lnTo>
                <a:lnTo>
                  <a:pt x="5053014" y="762002"/>
                </a:lnTo>
                <a:lnTo>
                  <a:pt x="5048251" y="757623"/>
                </a:lnTo>
                <a:lnTo>
                  <a:pt x="5048251" y="755433"/>
                </a:lnTo>
                <a:lnTo>
                  <a:pt x="5049092" y="754064"/>
                </a:lnTo>
                <a:close/>
                <a:moveTo>
                  <a:pt x="3005667" y="754044"/>
                </a:moveTo>
                <a:lnTo>
                  <a:pt x="3006726" y="755936"/>
                </a:lnTo>
                <a:lnTo>
                  <a:pt x="2986088" y="766744"/>
                </a:lnTo>
                <a:lnTo>
                  <a:pt x="3005667" y="754044"/>
                </a:lnTo>
                <a:close/>
                <a:moveTo>
                  <a:pt x="5245159" y="753090"/>
                </a:moveTo>
                <a:lnTo>
                  <a:pt x="5247523" y="756261"/>
                </a:lnTo>
                <a:lnTo>
                  <a:pt x="5246997" y="756525"/>
                </a:lnTo>
                <a:lnTo>
                  <a:pt x="5249704" y="759876"/>
                </a:lnTo>
                <a:lnTo>
                  <a:pt x="5251234" y="760802"/>
                </a:lnTo>
                <a:lnTo>
                  <a:pt x="5245999" y="753598"/>
                </a:lnTo>
                <a:lnTo>
                  <a:pt x="5245159" y="753090"/>
                </a:lnTo>
                <a:close/>
                <a:moveTo>
                  <a:pt x="5263415" y="752754"/>
                </a:moveTo>
                <a:lnTo>
                  <a:pt x="5263944" y="753148"/>
                </a:lnTo>
                <a:lnTo>
                  <a:pt x="5264209" y="753412"/>
                </a:lnTo>
                <a:lnTo>
                  <a:pt x="5263415" y="752754"/>
                </a:lnTo>
                <a:close/>
                <a:moveTo>
                  <a:pt x="3573463" y="752488"/>
                </a:moveTo>
                <a:lnTo>
                  <a:pt x="3573463" y="752632"/>
                </a:lnTo>
                <a:lnTo>
                  <a:pt x="3570711" y="754076"/>
                </a:lnTo>
                <a:lnTo>
                  <a:pt x="3570499" y="754076"/>
                </a:lnTo>
                <a:lnTo>
                  <a:pt x="3570288" y="754076"/>
                </a:lnTo>
                <a:lnTo>
                  <a:pt x="3573463" y="752488"/>
                </a:lnTo>
                <a:close/>
                <a:moveTo>
                  <a:pt x="5262620" y="752093"/>
                </a:moveTo>
                <a:lnTo>
                  <a:pt x="5263415" y="752754"/>
                </a:lnTo>
                <a:lnTo>
                  <a:pt x="5263143" y="752550"/>
                </a:lnTo>
                <a:lnTo>
                  <a:pt x="5262620" y="752093"/>
                </a:lnTo>
                <a:close/>
                <a:moveTo>
                  <a:pt x="3567735" y="752061"/>
                </a:moveTo>
                <a:lnTo>
                  <a:pt x="3567113" y="752488"/>
                </a:lnTo>
                <a:lnTo>
                  <a:pt x="3567401" y="752234"/>
                </a:lnTo>
                <a:lnTo>
                  <a:pt x="3567735" y="752061"/>
                </a:lnTo>
                <a:close/>
                <a:moveTo>
                  <a:pt x="5007389" y="747715"/>
                </a:moveTo>
                <a:lnTo>
                  <a:pt x="5014533" y="752818"/>
                </a:lnTo>
                <a:lnTo>
                  <a:pt x="5019676" y="754603"/>
                </a:lnTo>
                <a:lnTo>
                  <a:pt x="5011675" y="762003"/>
                </a:lnTo>
                <a:lnTo>
                  <a:pt x="5005388" y="757920"/>
                </a:lnTo>
                <a:lnTo>
                  <a:pt x="5007960" y="751797"/>
                </a:lnTo>
                <a:lnTo>
                  <a:pt x="5013675" y="754603"/>
                </a:lnTo>
                <a:lnTo>
                  <a:pt x="5007389" y="747715"/>
                </a:lnTo>
                <a:close/>
                <a:moveTo>
                  <a:pt x="3578898" y="747374"/>
                </a:moveTo>
                <a:lnTo>
                  <a:pt x="3579162" y="747374"/>
                </a:lnTo>
                <a:lnTo>
                  <a:pt x="3578818" y="747399"/>
                </a:lnTo>
                <a:lnTo>
                  <a:pt x="3578898" y="747374"/>
                </a:lnTo>
                <a:close/>
                <a:moveTo>
                  <a:pt x="3578805" y="746359"/>
                </a:moveTo>
                <a:lnTo>
                  <a:pt x="3576458" y="747568"/>
                </a:lnTo>
                <a:lnTo>
                  <a:pt x="3578818" y="747399"/>
                </a:lnTo>
                <a:lnTo>
                  <a:pt x="3575461" y="748433"/>
                </a:lnTo>
                <a:lnTo>
                  <a:pt x="3574932" y="748433"/>
                </a:lnTo>
                <a:lnTo>
                  <a:pt x="3574779" y="748433"/>
                </a:lnTo>
                <a:lnTo>
                  <a:pt x="3574452" y="748601"/>
                </a:lnTo>
                <a:lnTo>
                  <a:pt x="3567531" y="753991"/>
                </a:lnTo>
                <a:lnTo>
                  <a:pt x="3573913" y="748879"/>
                </a:lnTo>
                <a:lnTo>
                  <a:pt x="3567735" y="752061"/>
                </a:lnTo>
                <a:lnTo>
                  <a:pt x="3574906" y="747154"/>
                </a:lnTo>
                <a:lnTo>
                  <a:pt x="3575195" y="747154"/>
                </a:lnTo>
                <a:lnTo>
                  <a:pt x="3578805" y="746359"/>
                </a:lnTo>
                <a:close/>
                <a:moveTo>
                  <a:pt x="3579235" y="746137"/>
                </a:moveTo>
                <a:lnTo>
                  <a:pt x="3579813" y="746137"/>
                </a:lnTo>
                <a:lnTo>
                  <a:pt x="3578805" y="746359"/>
                </a:lnTo>
                <a:lnTo>
                  <a:pt x="3579235" y="746137"/>
                </a:lnTo>
                <a:close/>
                <a:moveTo>
                  <a:pt x="4729163" y="739773"/>
                </a:moveTo>
                <a:lnTo>
                  <a:pt x="4750999" y="774635"/>
                </a:lnTo>
                <a:lnTo>
                  <a:pt x="4746890" y="774835"/>
                </a:lnTo>
                <a:lnTo>
                  <a:pt x="4751124" y="774835"/>
                </a:lnTo>
                <a:lnTo>
                  <a:pt x="4750999" y="774635"/>
                </a:lnTo>
                <a:lnTo>
                  <a:pt x="4757738" y="774307"/>
                </a:lnTo>
                <a:lnTo>
                  <a:pt x="4759326" y="785116"/>
                </a:lnTo>
                <a:lnTo>
                  <a:pt x="4761178" y="780898"/>
                </a:lnTo>
                <a:lnTo>
                  <a:pt x="4766470" y="788806"/>
                </a:lnTo>
                <a:lnTo>
                  <a:pt x="4768057" y="776153"/>
                </a:lnTo>
                <a:lnTo>
                  <a:pt x="4775201" y="772989"/>
                </a:lnTo>
                <a:lnTo>
                  <a:pt x="4782345" y="766926"/>
                </a:lnTo>
                <a:lnTo>
                  <a:pt x="4800336" y="781425"/>
                </a:lnTo>
                <a:lnTo>
                  <a:pt x="4814135" y="792546"/>
                </a:lnTo>
                <a:lnTo>
                  <a:pt x="4815418" y="794079"/>
                </a:lnTo>
                <a:lnTo>
                  <a:pt x="4818593" y="796715"/>
                </a:lnTo>
                <a:lnTo>
                  <a:pt x="4819122" y="796979"/>
                </a:lnTo>
                <a:lnTo>
                  <a:pt x="4818328" y="795924"/>
                </a:lnTo>
                <a:lnTo>
                  <a:pt x="4820180" y="798033"/>
                </a:lnTo>
                <a:lnTo>
                  <a:pt x="4822032" y="800142"/>
                </a:lnTo>
                <a:lnTo>
                  <a:pt x="4824149" y="804360"/>
                </a:lnTo>
                <a:lnTo>
                  <a:pt x="4826265" y="808314"/>
                </a:lnTo>
                <a:lnTo>
                  <a:pt x="4828382" y="812005"/>
                </a:lnTo>
                <a:lnTo>
                  <a:pt x="4830234" y="815960"/>
                </a:lnTo>
                <a:lnTo>
                  <a:pt x="4831293" y="817805"/>
                </a:lnTo>
                <a:lnTo>
                  <a:pt x="4832880" y="819387"/>
                </a:lnTo>
                <a:lnTo>
                  <a:pt x="4834468" y="821232"/>
                </a:lnTo>
                <a:lnTo>
                  <a:pt x="4836320" y="822813"/>
                </a:lnTo>
                <a:lnTo>
                  <a:pt x="4838701" y="824395"/>
                </a:lnTo>
                <a:lnTo>
                  <a:pt x="4841082" y="825977"/>
                </a:lnTo>
                <a:lnTo>
                  <a:pt x="4838965" y="836258"/>
                </a:lnTo>
                <a:lnTo>
                  <a:pt x="4830499" y="837840"/>
                </a:lnTo>
                <a:lnTo>
                  <a:pt x="4831822" y="838894"/>
                </a:lnTo>
                <a:lnTo>
                  <a:pt x="4833145" y="839685"/>
                </a:lnTo>
                <a:lnTo>
                  <a:pt x="4834468" y="840212"/>
                </a:lnTo>
                <a:lnTo>
                  <a:pt x="4836055" y="840476"/>
                </a:lnTo>
                <a:lnTo>
                  <a:pt x="4837113" y="840476"/>
                </a:lnTo>
                <a:lnTo>
                  <a:pt x="4838436" y="840476"/>
                </a:lnTo>
                <a:lnTo>
                  <a:pt x="4839495" y="840212"/>
                </a:lnTo>
                <a:lnTo>
                  <a:pt x="4840818" y="839685"/>
                </a:lnTo>
                <a:lnTo>
                  <a:pt x="4842934" y="838367"/>
                </a:lnTo>
                <a:lnTo>
                  <a:pt x="4844786" y="836258"/>
                </a:lnTo>
                <a:lnTo>
                  <a:pt x="4846374" y="834149"/>
                </a:lnTo>
                <a:lnTo>
                  <a:pt x="4847432" y="831513"/>
                </a:lnTo>
                <a:lnTo>
                  <a:pt x="4863836" y="834149"/>
                </a:lnTo>
                <a:lnTo>
                  <a:pt x="4885004" y="852075"/>
                </a:lnTo>
                <a:lnTo>
                  <a:pt x="4880241" y="854975"/>
                </a:lnTo>
                <a:lnTo>
                  <a:pt x="4876008" y="857612"/>
                </a:lnTo>
                <a:lnTo>
                  <a:pt x="4868599" y="862884"/>
                </a:lnTo>
                <a:lnTo>
                  <a:pt x="4862249" y="867365"/>
                </a:lnTo>
                <a:lnTo>
                  <a:pt x="4859603" y="869211"/>
                </a:lnTo>
                <a:lnTo>
                  <a:pt x="4856428" y="870265"/>
                </a:lnTo>
                <a:lnTo>
                  <a:pt x="4853782" y="871056"/>
                </a:lnTo>
                <a:lnTo>
                  <a:pt x="4851666" y="871847"/>
                </a:lnTo>
                <a:lnTo>
                  <a:pt x="4849020" y="871847"/>
                </a:lnTo>
                <a:lnTo>
                  <a:pt x="4846638" y="871056"/>
                </a:lnTo>
                <a:lnTo>
                  <a:pt x="4843993" y="870002"/>
                </a:lnTo>
                <a:lnTo>
                  <a:pt x="4841082" y="867893"/>
                </a:lnTo>
                <a:lnTo>
                  <a:pt x="4838172" y="865520"/>
                </a:lnTo>
                <a:lnTo>
                  <a:pt x="4834732" y="862093"/>
                </a:lnTo>
                <a:lnTo>
                  <a:pt x="4823355" y="851812"/>
                </a:lnTo>
                <a:lnTo>
                  <a:pt x="4827853" y="850758"/>
                </a:lnTo>
                <a:lnTo>
                  <a:pt x="4819635" y="848455"/>
                </a:lnTo>
                <a:lnTo>
                  <a:pt x="4814624" y="843640"/>
                </a:lnTo>
                <a:lnTo>
                  <a:pt x="4814095" y="844694"/>
                </a:lnTo>
                <a:lnTo>
                  <a:pt x="4823884" y="856293"/>
                </a:lnTo>
                <a:lnTo>
                  <a:pt x="4819651" y="853657"/>
                </a:lnTo>
                <a:lnTo>
                  <a:pt x="4818593" y="853921"/>
                </a:lnTo>
                <a:lnTo>
                  <a:pt x="4829440" y="862093"/>
                </a:lnTo>
                <a:lnTo>
                  <a:pt x="4820709" y="857875"/>
                </a:lnTo>
                <a:lnTo>
                  <a:pt x="4820180" y="858666"/>
                </a:lnTo>
                <a:lnTo>
                  <a:pt x="4809068" y="843376"/>
                </a:lnTo>
                <a:lnTo>
                  <a:pt x="4809597" y="845485"/>
                </a:lnTo>
                <a:lnTo>
                  <a:pt x="4810390" y="847858"/>
                </a:lnTo>
                <a:lnTo>
                  <a:pt x="4813301" y="853921"/>
                </a:lnTo>
                <a:lnTo>
                  <a:pt x="4817270" y="860247"/>
                </a:lnTo>
                <a:lnTo>
                  <a:pt x="4821768" y="867102"/>
                </a:lnTo>
                <a:lnTo>
                  <a:pt x="4829176" y="877647"/>
                </a:lnTo>
                <a:lnTo>
                  <a:pt x="4831557" y="881074"/>
                </a:lnTo>
                <a:lnTo>
                  <a:pt x="4819386" y="863939"/>
                </a:lnTo>
                <a:lnTo>
                  <a:pt x="4809861" y="856820"/>
                </a:lnTo>
                <a:lnTo>
                  <a:pt x="4810126" y="858402"/>
                </a:lnTo>
                <a:lnTo>
                  <a:pt x="4806951" y="854448"/>
                </a:lnTo>
                <a:lnTo>
                  <a:pt x="4804040" y="851285"/>
                </a:lnTo>
                <a:lnTo>
                  <a:pt x="4801130" y="848385"/>
                </a:lnTo>
                <a:lnTo>
                  <a:pt x="4798749" y="845485"/>
                </a:lnTo>
                <a:lnTo>
                  <a:pt x="4796897" y="842849"/>
                </a:lnTo>
                <a:lnTo>
                  <a:pt x="4796368" y="841531"/>
                </a:lnTo>
                <a:lnTo>
                  <a:pt x="4795838" y="840212"/>
                </a:lnTo>
                <a:lnTo>
                  <a:pt x="4795838" y="838630"/>
                </a:lnTo>
                <a:lnTo>
                  <a:pt x="4795838" y="837313"/>
                </a:lnTo>
                <a:lnTo>
                  <a:pt x="4795838" y="835731"/>
                </a:lnTo>
                <a:lnTo>
                  <a:pt x="4796368" y="834149"/>
                </a:lnTo>
                <a:lnTo>
                  <a:pt x="4793722" y="836258"/>
                </a:lnTo>
                <a:lnTo>
                  <a:pt x="4789488" y="832567"/>
                </a:lnTo>
                <a:lnTo>
                  <a:pt x="4782609" y="820968"/>
                </a:lnTo>
                <a:lnTo>
                  <a:pt x="4784461" y="826241"/>
                </a:lnTo>
                <a:lnTo>
                  <a:pt x="4785784" y="830195"/>
                </a:lnTo>
                <a:lnTo>
                  <a:pt x="4786313" y="832040"/>
                </a:lnTo>
                <a:lnTo>
                  <a:pt x="4786313" y="834149"/>
                </a:lnTo>
                <a:lnTo>
                  <a:pt x="4785784" y="835467"/>
                </a:lnTo>
                <a:lnTo>
                  <a:pt x="4784990" y="837313"/>
                </a:lnTo>
                <a:lnTo>
                  <a:pt x="4777582" y="833358"/>
                </a:lnTo>
                <a:lnTo>
                  <a:pt x="4778640" y="833095"/>
                </a:lnTo>
                <a:lnTo>
                  <a:pt x="4779963" y="829668"/>
                </a:lnTo>
                <a:lnTo>
                  <a:pt x="4770967" y="833358"/>
                </a:lnTo>
                <a:lnTo>
                  <a:pt x="4775201" y="829140"/>
                </a:lnTo>
                <a:lnTo>
                  <a:pt x="4772026" y="824659"/>
                </a:lnTo>
                <a:lnTo>
                  <a:pt x="4772820" y="824132"/>
                </a:lnTo>
                <a:lnTo>
                  <a:pt x="4766205" y="818069"/>
                </a:lnTo>
                <a:lnTo>
                  <a:pt x="4765676" y="812532"/>
                </a:lnTo>
                <a:lnTo>
                  <a:pt x="4759047" y="808051"/>
                </a:lnTo>
                <a:lnTo>
                  <a:pt x="4761442" y="808051"/>
                </a:lnTo>
                <a:lnTo>
                  <a:pt x="4758267" y="807523"/>
                </a:lnTo>
                <a:lnTo>
                  <a:pt x="4759047" y="808051"/>
                </a:lnTo>
                <a:lnTo>
                  <a:pt x="4755334" y="808051"/>
                </a:lnTo>
                <a:lnTo>
                  <a:pt x="4757009" y="809734"/>
                </a:lnTo>
                <a:lnTo>
                  <a:pt x="4760913" y="819147"/>
                </a:lnTo>
                <a:lnTo>
                  <a:pt x="4756489" y="812610"/>
                </a:lnTo>
                <a:lnTo>
                  <a:pt x="4752325" y="815486"/>
                </a:lnTo>
                <a:lnTo>
                  <a:pt x="4744517" y="811042"/>
                </a:lnTo>
                <a:lnTo>
                  <a:pt x="4740874" y="810780"/>
                </a:lnTo>
                <a:lnTo>
                  <a:pt x="4733327" y="808165"/>
                </a:lnTo>
                <a:lnTo>
                  <a:pt x="4734107" y="805551"/>
                </a:lnTo>
                <a:lnTo>
                  <a:pt x="4736189" y="803982"/>
                </a:lnTo>
                <a:lnTo>
                  <a:pt x="4729163" y="796922"/>
                </a:lnTo>
                <a:lnTo>
                  <a:pt x="4749202" y="808688"/>
                </a:lnTo>
                <a:lnTo>
                  <a:pt x="4754927" y="807642"/>
                </a:lnTo>
                <a:lnTo>
                  <a:pt x="4754988" y="807703"/>
                </a:lnTo>
                <a:lnTo>
                  <a:pt x="4753505" y="802778"/>
                </a:lnTo>
                <a:lnTo>
                  <a:pt x="4742657" y="798560"/>
                </a:lnTo>
                <a:lnTo>
                  <a:pt x="4745832" y="797506"/>
                </a:lnTo>
                <a:lnTo>
                  <a:pt x="4742128" y="795924"/>
                </a:lnTo>
                <a:lnTo>
                  <a:pt x="4736572" y="792761"/>
                </a:lnTo>
                <a:lnTo>
                  <a:pt x="4734190" y="791443"/>
                </a:lnTo>
                <a:lnTo>
                  <a:pt x="4732867" y="789861"/>
                </a:lnTo>
                <a:lnTo>
                  <a:pt x="4732338" y="789334"/>
                </a:lnTo>
                <a:lnTo>
                  <a:pt x="4732867" y="789070"/>
                </a:lnTo>
                <a:lnTo>
                  <a:pt x="4733661" y="788806"/>
                </a:lnTo>
                <a:lnTo>
                  <a:pt x="4734720" y="788806"/>
                </a:lnTo>
                <a:lnTo>
                  <a:pt x="4731809" y="784325"/>
                </a:lnTo>
                <a:lnTo>
                  <a:pt x="4737365" y="781689"/>
                </a:lnTo>
                <a:lnTo>
                  <a:pt x="4728105" y="777734"/>
                </a:lnTo>
                <a:lnTo>
                  <a:pt x="4720432" y="767453"/>
                </a:lnTo>
                <a:lnTo>
                  <a:pt x="4721226" y="766662"/>
                </a:lnTo>
                <a:lnTo>
                  <a:pt x="4724136" y="766926"/>
                </a:lnTo>
                <a:lnTo>
                  <a:pt x="4718845" y="765081"/>
                </a:lnTo>
                <a:lnTo>
                  <a:pt x="4708526" y="752427"/>
                </a:lnTo>
                <a:lnTo>
                  <a:pt x="4714611" y="754272"/>
                </a:lnTo>
                <a:lnTo>
                  <a:pt x="4715140" y="753481"/>
                </a:lnTo>
                <a:lnTo>
                  <a:pt x="4718051" y="756381"/>
                </a:lnTo>
                <a:lnTo>
                  <a:pt x="4717522" y="752163"/>
                </a:lnTo>
                <a:lnTo>
                  <a:pt x="4718315" y="752163"/>
                </a:lnTo>
                <a:lnTo>
                  <a:pt x="4728370" y="740300"/>
                </a:lnTo>
                <a:lnTo>
                  <a:pt x="4729163" y="739773"/>
                </a:lnTo>
                <a:close/>
                <a:moveTo>
                  <a:pt x="3215672" y="739253"/>
                </a:moveTo>
                <a:lnTo>
                  <a:pt x="3212761" y="740314"/>
                </a:lnTo>
                <a:lnTo>
                  <a:pt x="3213026" y="743498"/>
                </a:lnTo>
                <a:lnTo>
                  <a:pt x="3215672" y="739253"/>
                </a:lnTo>
                <a:close/>
                <a:moveTo>
                  <a:pt x="4993800" y="736523"/>
                </a:moveTo>
                <a:lnTo>
                  <a:pt x="4995966" y="737224"/>
                </a:lnTo>
                <a:lnTo>
                  <a:pt x="4996223" y="737224"/>
                </a:lnTo>
                <a:lnTo>
                  <a:pt x="4998015" y="738880"/>
                </a:lnTo>
                <a:lnTo>
                  <a:pt x="4999039" y="741365"/>
                </a:lnTo>
                <a:lnTo>
                  <a:pt x="4993800" y="736523"/>
                </a:lnTo>
                <a:close/>
                <a:moveTo>
                  <a:pt x="4993406" y="736395"/>
                </a:moveTo>
                <a:lnTo>
                  <a:pt x="4993662" y="736395"/>
                </a:lnTo>
                <a:lnTo>
                  <a:pt x="4993800" y="736523"/>
                </a:lnTo>
                <a:lnTo>
                  <a:pt x="4993406" y="736395"/>
                </a:lnTo>
                <a:close/>
                <a:moveTo>
                  <a:pt x="4991101" y="735015"/>
                </a:moveTo>
                <a:lnTo>
                  <a:pt x="4991357" y="735015"/>
                </a:lnTo>
                <a:lnTo>
                  <a:pt x="4993406" y="736119"/>
                </a:lnTo>
                <a:lnTo>
                  <a:pt x="4991101" y="735015"/>
                </a:lnTo>
                <a:close/>
                <a:moveTo>
                  <a:pt x="5238314" y="732722"/>
                </a:moveTo>
                <a:lnTo>
                  <a:pt x="5246286" y="739157"/>
                </a:lnTo>
                <a:lnTo>
                  <a:pt x="5239545" y="733496"/>
                </a:lnTo>
                <a:lnTo>
                  <a:pt x="5238314" y="732722"/>
                </a:lnTo>
                <a:close/>
                <a:moveTo>
                  <a:pt x="3882849" y="731843"/>
                </a:moveTo>
                <a:lnTo>
                  <a:pt x="3884613" y="731843"/>
                </a:lnTo>
                <a:lnTo>
                  <a:pt x="3884260" y="735018"/>
                </a:lnTo>
                <a:lnTo>
                  <a:pt x="3881438" y="733607"/>
                </a:lnTo>
                <a:lnTo>
                  <a:pt x="3882849" y="731843"/>
                </a:lnTo>
                <a:close/>
                <a:moveTo>
                  <a:pt x="5021263" y="730252"/>
                </a:moveTo>
                <a:lnTo>
                  <a:pt x="5021687" y="730887"/>
                </a:lnTo>
                <a:lnTo>
                  <a:pt x="5023803" y="733427"/>
                </a:lnTo>
                <a:lnTo>
                  <a:pt x="5024438" y="735015"/>
                </a:lnTo>
                <a:lnTo>
                  <a:pt x="5021263" y="732474"/>
                </a:lnTo>
                <a:lnTo>
                  <a:pt x="5021263" y="730252"/>
                </a:lnTo>
                <a:close/>
                <a:moveTo>
                  <a:pt x="4726175" y="730248"/>
                </a:moveTo>
                <a:lnTo>
                  <a:pt x="4729163" y="733422"/>
                </a:lnTo>
                <a:lnTo>
                  <a:pt x="4725988" y="730446"/>
                </a:lnTo>
                <a:lnTo>
                  <a:pt x="4726175" y="730248"/>
                </a:lnTo>
                <a:close/>
                <a:moveTo>
                  <a:pt x="4716463" y="730248"/>
                </a:moveTo>
                <a:lnTo>
                  <a:pt x="4722864" y="733610"/>
                </a:lnTo>
                <a:lnTo>
                  <a:pt x="4724401" y="735011"/>
                </a:lnTo>
                <a:lnTo>
                  <a:pt x="4716463" y="730248"/>
                </a:lnTo>
                <a:close/>
                <a:moveTo>
                  <a:pt x="4996938" y="729501"/>
                </a:moveTo>
                <a:lnTo>
                  <a:pt x="4997207" y="729501"/>
                </a:lnTo>
                <a:lnTo>
                  <a:pt x="4996938" y="730021"/>
                </a:lnTo>
                <a:lnTo>
                  <a:pt x="4996938" y="729501"/>
                </a:lnTo>
                <a:close/>
                <a:moveTo>
                  <a:pt x="5233393" y="728992"/>
                </a:moveTo>
                <a:lnTo>
                  <a:pt x="5236505" y="731318"/>
                </a:lnTo>
                <a:lnTo>
                  <a:pt x="5237103" y="731694"/>
                </a:lnTo>
                <a:lnTo>
                  <a:pt x="5237270" y="731890"/>
                </a:lnTo>
                <a:lnTo>
                  <a:pt x="5237428" y="732009"/>
                </a:lnTo>
                <a:lnTo>
                  <a:pt x="5237428" y="731899"/>
                </a:lnTo>
                <a:lnTo>
                  <a:pt x="5237103" y="731694"/>
                </a:lnTo>
                <a:lnTo>
                  <a:pt x="5236370" y="730835"/>
                </a:lnTo>
                <a:lnTo>
                  <a:pt x="5233393" y="728992"/>
                </a:lnTo>
                <a:close/>
                <a:moveTo>
                  <a:pt x="3632295" y="727525"/>
                </a:moveTo>
                <a:lnTo>
                  <a:pt x="3627537" y="730171"/>
                </a:lnTo>
                <a:lnTo>
                  <a:pt x="3629325" y="730077"/>
                </a:lnTo>
                <a:lnTo>
                  <a:pt x="3624039" y="734620"/>
                </a:lnTo>
                <a:lnTo>
                  <a:pt x="3619342" y="736523"/>
                </a:lnTo>
                <a:lnTo>
                  <a:pt x="3621881" y="736474"/>
                </a:lnTo>
                <a:lnTo>
                  <a:pt x="3616434" y="741155"/>
                </a:lnTo>
                <a:lnTo>
                  <a:pt x="3614584" y="742081"/>
                </a:lnTo>
                <a:lnTo>
                  <a:pt x="3610619" y="744728"/>
                </a:lnTo>
                <a:lnTo>
                  <a:pt x="3608769" y="746316"/>
                </a:lnTo>
                <a:lnTo>
                  <a:pt x="3607447" y="748169"/>
                </a:lnTo>
                <a:lnTo>
                  <a:pt x="3605861" y="749757"/>
                </a:lnTo>
                <a:lnTo>
                  <a:pt x="3605208" y="750803"/>
                </a:lnTo>
                <a:lnTo>
                  <a:pt x="3600574" y="754786"/>
                </a:lnTo>
                <a:lnTo>
                  <a:pt x="3596344" y="761931"/>
                </a:lnTo>
                <a:lnTo>
                  <a:pt x="3602424" y="756373"/>
                </a:lnTo>
                <a:lnTo>
                  <a:pt x="3603217" y="753991"/>
                </a:lnTo>
                <a:lnTo>
                  <a:pt x="3604539" y="751874"/>
                </a:lnTo>
                <a:lnTo>
                  <a:pt x="3605208" y="750803"/>
                </a:lnTo>
                <a:lnTo>
                  <a:pt x="3616434" y="741155"/>
                </a:lnTo>
                <a:lnTo>
                  <a:pt x="3618814" y="739964"/>
                </a:lnTo>
                <a:lnTo>
                  <a:pt x="3623308" y="738376"/>
                </a:lnTo>
                <a:lnTo>
                  <a:pt x="3627801" y="737317"/>
                </a:lnTo>
                <a:lnTo>
                  <a:pt x="3632560" y="736523"/>
                </a:lnTo>
                <a:lnTo>
                  <a:pt x="3633088" y="736259"/>
                </a:lnTo>
                <a:lnTo>
                  <a:pt x="3621881" y="736474"/>
                </a:lnTo>
                <a:lnTo>
                  <a:pt x="3624039" y="734620"/>
                </a:lnTo>
                <a:lnTo>
                  <a:pt x="3630445" y="732023"/>
                </a:lnTo>
                <a:lnTo>
                  <a:pt x="3637318" y="729906"/>
                </a:lnTo>
                <a:lnTo>
                  <a:pt x="3637582" y="729642"/>
                </a:lnTo>
                <a:lnTo>
                  <a:pt x="3629325" y="730077"/>
                </a:lnTo>
                <a:lnTo>
                  <a:pt x="3632295" y="727525"/>
                </a:lnTo>
                <a:close/>
                <a:moveTo>
                  <a:pt x="2671729" y="727000"/>
                </a:moveTo>
                <a:lnTo>
                  <a:pt x="2679664" y="728853"/>
                </a:lnTo>
                <a:lnTo>
                  <a:pt x="2674109" y="734148"/>
                </a:lnTo>
                <a:lnTo>
                  <a:pt x="2676225" y="733883"/>
                </a:lnTo>
                <a:lnTo>
                  <a:pt x="2677019" y="734942"/>
                </a:lnTo>
                <a:lnTo>
                  <a:pt x="2676490" y="736795"/>
                </a:lnTo>
                <a:lnTo>
                  <a:pt x="2690509" y="734148"/>
                </a:lnTo>
                <a:lnTo>
                  <a:pt x="2687864" y="737854"/>
                </a:lnTo>
                <a:lnTo>
                  <a:pt x="2690245" y="739442"/>
                </a:lnTo>
                <a:lnTo>
                  <a:pt x="2692361" y="740766"/>
                </a:lnTo>
                <a:lnTo>
                  <a:pt x="2693683" y="742884"/>
                </a:lnTo>
                <a:lnTo>
                  <a:pt x="2694741" y="745002"/>
                </a:lnTo>
                <a:lnTo>
                  <a:pt x="2695271" y="747120"/>
                </a:lnTo>
                <a:lnTo>
                  <a:pt x="2695535" y="749502"/>
                </a:lnTo>
                <a:lnTo>
                  <a:pt x="2695535" y="751620"/>
                </a:lnTo>
                <a:lnTo>
                  <a:pt x="2695271" y="753738"/>
                </a:lnTo>
                <a:lnTo>
                  <a:pt x="2694212" y="758238"/>
                </a:lnTo>
                <a:lnTo>
                  <a:pt x="2692890" y="761680"/>
                </a:lnTo>
                <a:lnTo>
                  <a:pt x="2691567" y="764327"/>
                </a:lnTo>
                <a:lnTo>
                  <a:pt x="2691038" y="765651"/>
                </a:lnTo>
                <a:lnTo>
                  <a:pt x="2690245" y="768827"/>
                </a:lnTo>
                <a:lnTo>
                  <a:pt x="2695535" y="771475"/>
                </a:lnTo>
                <a:lnTo>
                  <a:pt x="2693683" y="775181"/>
                </a:lnTo>
                <a:lnTo>
                  <a:pt x="2693948" y="775181"/>
                </a:lnTo>
                <a:lnTo>
                  <a:pt x="2696329" y="775446"/>
                </a:lnTo>
                <a:lnTo>
                  <a:pt x="2695271" y="781535"/>
                </a:lnTo>
                <a:lnTo>
                  <a:pt x="2703471" y="778623"/>
                </a:lnTo>
                <a:lnTo>
                  <a:pt x="2702412" y="786035"/>
                </a:lnTo>
                <a:lnTo>
                  <a:pt x="2693154" y="787359"/>
                </a:lnTo>
                <a:lnTo>
                  <a:pt x="2688658" y="787888"/>
                </a:lnTo>
                <a:lnTo>
                  <a:pt x="2684954" y="788682"/>
                </a:lnTo>
                <a:lnTo>
                  <a:pt x="2682574" y="789477"/>
                </a:lnTo>
                <a:lnTo>
                  <a:pt x="2682309" y="790006"/>
                </a:lnTo>
                <a:lnTo>
                  <a:pt x="2682309" y="790535"/>
                </a:lnTo>
                <a:lnTo>
                  <a:pt x="2682838" y="791065"/>
                </a:lnTo>
                <a:lnTo>
                  <a:pt x="2684425" y="791330"/>
                </a:lnTo>
                <a:lnTo>
                  <a:pt x="2689451" y="792653"/>
                </a:lnTo>
                <a:lnTo>
                  <a:pt x="2685219" y="794242"/>
                </a:lnTo>
                <a:lnTo>
                  <a:pt x="2681251" y="796095"/>
                </a:lnTo>
                <a:lnTo>
                  <a:pt x="2677283" y="797683"/>
                </a:lnTo>
                <a:lnTo>
                  <a:pt x="2674374" y="799536"/>
                </a:lnTo>
                <a:lnTo>
                  <a:pt x="2671729" y="801389"/>
                </a:lnTo>
                <a:lnTo>
                  <a:pt x="2669877" y="802978"/>
                </a:lnTo>
                <a:lnTo>
                  <a:pt x="2669083" y="804566"/>
                </a:lnTo>
                <a:lnTo>
                  <a:pt x="2668819" y="805096"/>
                </a:lnTo>
                <a:lnTo>
                  <a:pt x="2669083" y="805625"/>
                </a:lnTo>
                <a:lnTo>
                  <a:pt x="2664587" y="807743"/>
                </a:lnTo>
                <a:lnTo>
                  <a:pt x="2669612" y="806684"/>
                </a:lnTo>
                <a:lnTo>
                  <a:pt x="2682574" y="810655"/>
                </a:lnTo>
                <a:lnTo>
                  <a:pt x="2695271" y="804037"/>
                </a:lnTo>
                <a:lnTo>
                  <a:pt x="2697387" y="804037"/>
                </a:lnTo>
                <a:lnTo>
                  <a:pt x="2698445" y="805360"/>
                </a:lnTo>
                <a:lnTo>
                  <a:pt x="2691567" y="809331"/>
                </a:lnTo>
                <a:lnTo>
                  <a:pt x="2694741" y="808272"/>
                </a:lnTo>
                <a:lnTo>
                  <a:pt x="2697916" y="807478"/>
                </a:lnTo>
                <a:lnTo>
                  <a:pt x="2701090" y="807214"/>
                </a:lnTo>
                <a:lnTo>
                  <a:pt x="2704000" y="806949"/>
                </a:lnTo>
                <a:lnTo>
                  <a:pt x="2706909" y="806949"/>
                </a:lnTo>
                <a:lnTo>
                  <a:pt x="2710083" y="807214"/>
                </a:lnTo>
                <a:lnTo>
                  <a:pt x="2712993" y="807743"/>
                </a:lnTo>
                <a:lnTo>
                  <a:pt x="2715903" y="808537"/>
                </a:lnTo>
                <a:lnTo>
                  <a:pt x="2695800" y="817273"/>
                </a:lnTo>
                <a:lnTo>
                  <a:pt x="2696858" y="815420"/>
                </a:lnTo>
                <a:lnTo>
                  <a:pt x="2690774" y="817538"/>
                </a:lnTo>
                <a:lnTo>
                  <a:pt x="2696593" y="834745"/>
                </a:lnTo>
                <a:lnTo>
                  <a:pt x="2698445" y="834745"/>
                </a:lnTo>
                <a:lnTo>
                  <a:pt x="2698180" y="837128"/>
                </a:lnTo>
                <a:lnTo>
                  <a:pt x="2697651" y="839511"/>
                </a:lnTo>
                <a:lnTo>
                  <a:pt x="2696329" y="841893"/>
                </a:lnTo>
                <a:lnTo>
                  <a:pt x="2695006" y="844276"/>
                </a:lnTo>
                <a:lnTo>
                  <a:pt x="2692361" y="848246"/>
                </a:lnTo>
                <a:lnTo>
                  <a:pt x="2690774" y="850100"/>
                </a:lnTo>
                <a:lnTo>
                  <a:pt x="2691038" y="851423"/>
                </a:lnTo>
                <a:lnTo>
                  <a:pt x="2692625" y="852217"/>
                </a:lnTo>
                <a:lnTo>
                  <a:pt x="2693419" y="855659"/>
                </a:lnTo>
                <a:lnTo>
                  <a:pt x="2695800" y="854070"/>
                </a:lnTo>
                <a:lnTo>
                  <a:pt x="2697916" y="852747"/>
                </a:lnTo>
                <a:lnTo>
                  <a:pt x="2701883" y="849570"/>
                </a:lnTo>
                <a:lnTo>
                  <a:pt x="2705851" y="845599"/>
                </a:lnTo>
                <a:lnTo>
                  <a:pt x="2709025" y="841893"/>
                </a:lnTo>
                <a:lnTo>
                  <a:pt x="2715109" y="833686"/>
                </a:lnTo>
                <a:lnTo>
                  <a:pt x="2717754" y="829715"/>
                </a:lnTo>
                <a:lnTo>
                  <a:pt x="2720664" y="826009"/>
                </a:lnTo>
                <a:lnTo>
                  <a:pt x="2723574" y="823097"/>
                </a:lnTo>
                <a:lnTo>
                  <a:pt x="2726748" y="820185"/>
                </a:lnTo>
                <a:lnTo>
                  <a:pt x="2728600" y="819126"/>
                </a:lnTo>
                <a:lnTo>
                  <a:pt x="2730451" y="818332"/>
                </a:lnTo>
                <a:lnTo>
                  <a:pt x="2732038" y="817538"/>
                </a:lnTo>
                <a:lnTo>
                  <a:pt x="2734154" y="817008"/>
                </a:lnTo>
                <a:lnTo>
                  <a:pt x="2736271" y="816479"/>
                </a:lnTo>
                <a:lnTo>
                  <a:pt x="2738387" y="816479"/>
                </a:lnTo>
                <a:lnTo>
                  <a:pt x="2740767" y="817008"/>
                </a:lnTo>
                <a:lnTo>
                  <a:pt x="2742884" y="817538"/>
                </a:lnTo>
                <a:lnTo>
                  <a:pt x="2745529" y="818067"/>
                </a:lnTo>
                <a:lnTo>
                  <a:pt x="2748703" y="819126"/>
                </a:lnTo>
                <a:lnTo>
                  <a:pt x="2751613" y="820715"/>
                </a:lnTo>
                <a:lnTo>
                  <a:pt x="2754787" y="822568"/>
                </a:lnTo>
                <a:lnTo>
                  <a:pt x="2757167" y="825745"/>
                </a:lnTo>
                <a:lnTo>
                  <a:pt x="2758225" y="828657"/>
                </a:lnTo>
                <a:lnTo>
                  <a:pt x="2759019" y="831304"/>
                </a:lnTo>
                <a:lnTo>
                  <a:pt x="2758755" y="833686"/>
                </a:lnTo>
                <a:lnTo>
                  <a:pt x="2758225" y="835540"/>
                </a:lnTo>
                <a:lnTo>
                  <a:pt x="2757167" y="837128"/>
                </a:lnTo>
                <a:lnTo>
                  <a:pt x="2755580" y="838716"/>
                </a:lnTo>
                <a:lnTo>
                  <a:pt x="2753729" y="839775"/>
                </a:lnTo>
                <a:lnTo>
                  <a:pt x="2751877" y="840834"/>
                </a:lnTo>
                <a:lnTo>
                  <a:pt x="2750025" y="841628"/>
                </a:lnTo>
                <a:lnTo>
                  <a:pt x="2746587" y="842687"/>
                </a:lnTo>
                <a:lnTo>
                  <a:pt x="2744206" y="843482"/>
                </a:lnTo>
                <a:lnTo>
                  <a:pt x="2743677" y="844011"/>
                </a:lnTo>
                <a:lnTo>
                  <a:pt x="2743942" y="844276"/>
                </a:lnTo>
                <a:lnTo>
                  <a:pt x="2741561" y="846129"/>
                </a:lnTo>
                <a:lnTo>
                  <a:pt x="2739445" y="848511"/>
                </a:lnTo>
                <a:lnTo>
                  <a:pt x="2737858" y="851159"/>
                </a:lnTo>
                <a:lnTo>
                  <a:pt x="2736271" y="853806"/>
                </a:lnTo>
                <a:lnTo>
                  <a:pt x="2735213" y="856453"/>
                </a:lnTo>
                <a:lnTo>
                  <a:pt x="2734154" y="859365"/>
                </a:lnTo>
                <a:lnTo>
                  <a:pt x="2733625" y="862277"/>
                </a:lnTo>
                <a:lnTo>
                  <a:pt x="2733361" y="865719"/>
                </a:lnTo>
                <a:lnTo>
                  <a:pt x="2733361" y="868631"/>
                </a:lnTo>
                <a:lnTo>
                  <a:pt x="2733361" y="871808"/>
                </a:lnTo>
                <a:lnTo>
                  <a:pt x="2733890" y="874984"/>
                </a:lnTo>
                <a:lnTo>
                  <a:pt x="2734154" y="877896"/>
                </a:lnTo>
                <a:lnTo>
                  <a:pt x="2735742" y="884250"/>
                </a:lnTo>
                <a:lnTo>
                  <a:pt x="2737858" y="890339"/>
                </a:lnTo>
                <a:lnTo>
                  <a:pt x="2739180" y="889544"/>
                </a:lnTo>
                <a:lnTo>
                  <a:pt x="2742354" y="888485"/>
                </a:lnTo>
                <a:lnTo>
                  <a:pt x="2751613" y="883985"/>
                </a:lnTo>
                <a:lnTo>
                  <a:pt x="2765367" y="877367"/>
                </a:lnTo>
                <a:lnTo>
                  <a:pt x="2806103" y="833422"/>
                </a:lnTo>
                <a:lnTo>
                  <a:pt x="2808219" y="829186"/>
                </a:lnTo>
                <a:lnTo>
                  <a:pt x="2810864" y="825745"/>
                </a:lnTo>
                <a:lnTo>
                  <a:pt x="2813774" y="822832"/>
                </a:lnTo>
                <a:lnTo>
                  <a:pt x="2816948" y="820450"/>
                </a:lnTo>
                <a:lnTo>
                  <a:pt x="2820387" y="818067"/>
                </a:lnTo>
                <a:lnTo>
                  <a:pt x="2824619" y="816214"/>
                </a:lnTo>
                <a:lnTo>
                  <a:pt x="2828587" y="815155"/>
                </a:lnTo>
                <a:lnTo>
                  <a:pt x="2833348" y="814361"/>
                </a:lnTo>
                <a:lnTo>
                  <a:pt x="2827000" y="813567"/>
                </a:lnTo>
                <a:lnTo>
                  <a:pt x="2828587" y="813302"/>
                </a:lnTo>
                <a:lnTo>
                  <a:pt x="2830174" y="810125"/>
                </a:lnTo>
                <a:lnTo>
                  <a:pt x="2836787" y="809331"/>
                </a:lnTo>
                <a:lnTo>
                  <a:pt x="2834142" y="807214"/>
                </a:lnTo>
                <a:lnTo>
                  <a:pt x="2842342" y="805625"/>
                </a:lnTo>
                <a:lnTo>
                  <a:pt x="2833613" y="803772"/>
                </a:lnTo>
                <a:lnTo>
                  <a:pt x="2833348" y="801919"/>
                </a:lnTo>
                <a:lnTo>
                  <a:pt x="2827000" y="797154"/>
                </a:lnTo>
                <a:lnTo>
                  <a:pt x="2829645" y="795830"/>
                </a:lnTo>
                <a:lnTo>
                  <a:pt x="2833613" y="787888"/>
                </a:lnTo>
                <a:lnTo>
                  <a:pt x="2835729" y="778623"/>
                </a:lnTo>
                <a:lnTo>
                  <a:pt x="2833877" y="778093"/>
                </a:lnTo>
                <a:lnTo>
                  <a:pt x="2838374" y="777034"/>
                </a:lnTo>
                <a:lnTo>
                  <a:pt x="2842606" y="775975"/>
                </a:lnTo>
                <a:lnTo>
                  <a:pt x="2851600" y="774387"/>
                </a:lnTo>
                <a:lnTo>
                  <a:pt x="2860329" y="773328"/>
                </a:lnTo>
                <a:lnTo>
                  <a:pt x="2869058" y="773063"/>
                </a:lnTo>
                <a:lnTo>
                  <a:pt x="2877787" y="773063"/>
                </a:lnTo>
                <a:lnTo>
                  <a:pt x="2886781" y="773328"/>
                </a:lnTo>
                <a:lnTo>
                  <a:pt x="2904768" y="774387"/>
                </a:lnTo>
                <a:lnTo>
                  <a:pt x="2884929" y="781005"/>
                </a:lnTo>
                <a:lnTo>
                  <a:pt x="2890219" y="781005"/>
                </a:lnTo>
                <a:lnTo>
                  <a:pt x="2895774" y="781270"/>
                </a:lnTo>
                <a:lnTo>
                  <a:pt x="2898155" y="781535"/>
                </a:lnTo>
                <a:lnTo>
                  <a:pt x="2900271" y="782329"/>
                </a:lnTo>
                <a:lnTo>
                  <a:pt x="2901858" y="783123"/>
                </a:lnTo>
                <a:lnTo>
                  <a:pt x="2903181" y="784182"/>
                </a:lnTo>
                <a:lnTo>
                  <a:pt x="2904768" y="786035"/>
                </a:lnTo>
                <a:lnTo>
                  <a:pt x="2903445" y="788947"/>
                </a:lnTo>
                <a:lnTo>
                  <a:pt x="2903710" y="788947"/>
                </a:lnTo>
                <a:lnTo>
                  <a:pt x="2911116" y="786300"/>
                </a:lnTo>
                <a:lnTo>
                  <a:pt x="2911645" y="786300"/>
                </a:lnTo>
                <a:lnTo>
                  <a:pt x="2922490" y="787623"/>
                </a:lnTo>
                <a:lnTo>
                  <a:pt x="2922755" y="787623"/>
                </a:lnTo>
                <a:lnTo>
                  <a:pt x="2922490" y="790535"/>
                </a:lnTo>
                <a:lnTo>
                  <a:pt x="2920639" y="792918"/>
                </a:lnTo>
                <a:lnTo>
                  <a:pt x="2918787" y="794771"/>
                </a:lnTo>
                <a:lnTo>
                  <a:pt x="2916406" y="796624"/>
                </a:lnTo>
                <a:lnTo>
                  <a:pt x="2914026" y="798213"/>
                </a:lnTo>
                <a:lnTo>
                  <a:pt x="2911381" y="799272"/>
                </a:lnTo>
                <a:lnTo>
                  <a:pt x="2908736" y="800330"/>
                </a:lnTo>
                <a:lnTo>
                  <a:pt x="2906765" y="801048"/>
                </a:lnTo>
                <a:lnTo>
                  <a:pt x="2906355" y="801125"/>
                </a:lnTo>
                <a:lnTo>
                  <a:pt x="2902652" y="801919"/>
                </a:lnTo>
                <a:lnTo>
                  <a:pt x="2905826" y="801389"/>
                </a:lnTo>
                <a:lnTo>
                  <a:pt x="2906765" y="801048"/>
                </a:lnTo>
                <a:lnTo>
                  <a:pt x="2910587" y="800330"/>
                </a:lnTo>
                <a:lnTo>
                  <a:pt x="2914290" y="800330"/>
                </a:lnTo>
                <a:lnTo>
                  <a:pt x="2918258" y="800860"/>
                </a:lnTo>
                <a:lnTo>
                  <a:pt x="2917994" y="801919"/>
                </a:lnTo>
                <a:lnTo>
                  <a:pt x="2917729" y="802978"/>
                </a:lnTo>
                <a:lnTo>
                  <a:pt x="2916936" y="805360"/>
                </a:lnTo>
                <a:lnTo>
                  <a:pt x="2915084" y="807743"/>
                </a:lnTo>
                <a:lnTo>
                  <a:pt x="2912703" y="810125"/>
                </a:lnTo>
                <a:lnTo>
                  <a:pt x="2910058" y="812243"/>
                </a:lnTo>
                <a:lnTo>
                  <a:pt x="2907148" y="814361"/>
                </a:lnTo>
                <a:lnTo>
                  <a:pt x="2900800" y="818067"/>
                </a:lnTo>
                <a:lnTo>
                  <a:pt x="2894716" y="820979"/>
                </a:lnTo>
                <a:lnTo>
                  <a:pt x="2889690" y="823362"/>
                </a:lnTo>
                <a:lnTo>
                  <a:pt x="2886252" y="824686"/>
                </a:lnTo>
                <a:lnTo>
                  <a:pt x="2883077" y="826539"/>
                </a:lnTo>
                <a:lnTo>
                  <a:pt x="2886516" y="827862"/>
                </a:lnTo>
                <a:lnTo>
                  <a:pt x="2884664" y="831304"/>
                </a:lnTo>
                <a:lnTo>
                  <a:pt x="2891277" y="831039"/>
                </a:lnTo>
                <a:lnTo>
                  <a:pt x="2892600" y="844540"/>
                </a:lnTo>
                <a:lnTo>
                  <a:pt x="2893923" y="846129"/>
                </a:lnTo>
                <a:lnTo>
                  <a:pt x="2895245" y="847717"/>
                </a:lnTo>
                <a:lnTo>
                  <a:pt x="2896303" y="849570"/>
                </a:lnTo>
                <a:lnTo>
                  <a:pt x="2897097" y="851159"/>
                </a:lnTo>
                <a:lnTo>
                  <a:pt x="2897361" y="853012"/>
                </a:lnTo>
                <a:lnTo>
                  <a:pt x="2897626" y="854865"/>
                </a:lnTo>
                <a:lnTo>
                  <a:pt x="2897626" y="856453"/>
                </a:lnTo>
                <a:lnTo>
                  <a:pt x="2897361" y="858306"/>
                </a:lnTo>
                <a:lnTo>
                  <a:pt x="2896568" y="859895"/>
                </a:lnTo>
                <a:lnTo>
                  <a:pt x="2896039" y="861748"/>
                </a:lnTo>
                <a:lnTo>
                  <a:pt x="2893923" y="865189"/>
                </a:lnTo>
                <a:lnTo>
                  <a:pt x="2891277" y="868631"/>
                </a:lnTo>
                <a:lnTo>
                  <a:pt x="2888368" y="871808"/>
                </a:lnTo>
                <a:lnTo>
                  <a:pt x="2884929" y="874984"/>
                </a:lnTo>
                <a:lnTo>
                  <a:pt x="2881490" y="877631"/>
                </a:lnTo>
                <a:lnTo>
                  <a:pt x="2877258" y="880279"/>
                </a:lnTo>
                <a:lnTo>
                  <a:pt x="2873555" y="882926"/>
                </a:lnTo>
                <a:lnTo>
                  <a:pt x="2869587" y="885044"/>
                </a:lnTo>
                <a:lnTo>
                  <a:pt x="2865884" y="886632"/>
                </a:lnTo>
                <a:lnTo>
                  <a:pt x="2862445" y="888221"/>
                </a:lnTo>
                <a:lnTo>
                  <a:pt x="2859271" y="889280"/>
                </a:lnTo>
                <a:lnTo>
                  <a:pt x="2850013" y="896163"/>
                </a:lnTo>
                <a:lnTo>
                  <a:pt x="2845781" y="899075"/>
                </a:lnTo>
                <a:lnTo>
                  <a:pt x="2841548" y="901457"/>
                </a:lnTo>
                <a:lnTo>
                  <a:pt x="2837051" y="903575"/>
                </a:lnTo>
                <a:lnTo>
                  <a:pt x="2832819" y="905428"/>
                </a:lnTo>
                <a:lnTo>
                  <a:pt x="2827793" y="907017"/>
                </a:lnTo>
                <a:lnTo>
                  <a:pt x="2822239" y="908340"/>
                </a:lnTo>
                <a:lnTo>
                  <a:pt x="2823032" y="904369"/>
                </a:lnTo>
                <a:lnTo>
                  <a:pt x="2816948" y="899604"/>
                </a:lnTo>
                <a:lnTo>
                  <a:pt x="2822239" y="889280"/>
                </a:lnTo>
                <a:lnTo>
                  <a:pt x="2810864" y="892721"/>
                </a:lnTo>
                <a:lnTo>
                  <a:pt x="2814303" y="891133"/>
                </a:lnTo>
                <a:lnTo>
                  <a:pt x="2808219" y="886632"/>
                </a:lnTo>
                <a:lnTo>
                  <a:pt x="2812980" y="885838"/>
                </a:lnTo>
                <a:lnTo>
                  <a:pt x="2803987" y="886632"/>
                </a:lnTo>
                <a:lnTo>
                  <a:pt x="2805838" y="886632"/>
                </a:lnTo>
                <a:lnTo>
                  <a:pt x="2790761" y="893515"/>
                </a:lnTo>
                <a:lnTo>
                  <a:pt x="2805309" y="889544"/>
                </a:lnTo>
                <a:lnTo>
                  <a:pt x="2803458" y="891133"/>
                </a:lnTo>
                <a:lnTo>
                  <a:pt x="2807161" y="892986"/>
                </a:lnTo>
                <a:lnTo>
                  <a:pt x="2803458" y="892986"/>
                </a:lnTo>
                <a:lnTo>
                  <a:pt x="2810864" y="893780"/>
                </a:lnTo>
                <a:lnTo>
                  <a:pt x="2809806" y="897751"/>
                </a:lnTo>
                <a:lnTo>
                  <a:pt x="2812980" y="898280"/>
                </a:lnTo>
                <a:lnTo>
                  <a:pt x="2810335" y="901193"/>
                </a:lnTo>
                <a:lnTo>
                  <a:pt x="2815097" y="914429"/>
                </a:lnTo>
                <a:lnTo>
                  <a:pt x="2800813" y="913900"/>
                </a:lnTo>
                <a:lnTo>
                  <a:pt x="2798961" y="910723"/>
                </a:lnTo>
                <a:lnTo>
                  <a:pt x="2796845" y="911782"/>
                </a:lnTo>
                <a:lnTo>
                  <a:pt x="2798432" y="918665"/>
                </a:lnTo>
                <a:lnTo>
                  <a:pt x="2777006" y="917606"/>
                </a:lnTo>
                <a:lnTo>
                  <a:pt x="2776477" y="907281"/>
                </a:lnTo>
                <a:lnTo>
                  <a:pt x="2743677" y="913370"/>
                </a:lnTo>
                <a:lnTo>
                  <a:pt x="2740238" y="917870"/>
                </a:lnTo>
                <a:lnTo>
                  <a:pt x="2757167" y="925812"/>
                </a:lnTo>
                <a:lnTo>
                  <a:pt x="2747116" y="934548"/>
                </a:lnTo>
                <a:lnTo>
                  <a:pt x="2742354" y="939049"/>
                </a:lnTo>
                <a:lnTo>
                  <a:pt x="2737064" y="943020"/>
                </a:lnTo>
                <a:lnTo>
                  <a:pt x="2732038" y="946991"/>
                </a:lnTo>
                <a:lnTo>
                  <a:pt x="2727277" y="950432"/>
                </a:lnTo>
                <a:lnTo>
                  <a:pt x="2721987" y="953609"/>
                </a:lnTo>
                <a:lnTo>
                  <a:pt x="2716696" y="956521"/>
                </a:lnTo>
                <a:lnTo>
                  <a:pt x="2711142" y="958904"/>
                </a:lnTo>
                <a:lnTo>
                  <a:pt x="2705851" y="960757"/>
                </a:lnTo>
                <a:lnTo>
                  <a:pt x="2699767" y="961816"/>
                </a:lnTo>
                <a:lnTo>
                  <a:pt x="2697387" y="962345"/>
                </a:lnTo>
                <a:lnTo>
                  <a:pt x="2694212" y="962345"/>
                </a:lnTo>
                <a:lnTo>
                  <a:pt x="2691303" y="962345"/>
                </a:lnTo>
                <a:lnTo>
                  <a:pt x="2688393" y="962345"/>
                </a:lnTo>
                <a:lnTo>
                  <a:pt x="2685483" y="961816"/>
                </a:lnTo>
                <a:lnTo>
                  <a:pt x="2682574" y="961286"/>
                </a:lnTo>
                <a:lnTo>
                  <a:pt x="2679399" y="960492"/>
                </a:lnTo>
                <a:lnTo>
                  <a:pt x="2676490" y="959433"/>
                </a:lnTo>
                <a:lnTo>
                  <a:pt x="2673316" y="958109"/>
                </a:lnTo>
                <a:lnTo>
                  <a:pt x="2670406" y="956521"/>
                </a:lnTo>
                <a:lnTo>
                  <a:pt x="2680458" y="955727"/>
                </a:lnTo>
                <a:lnTo>
                  <a:pt x="2676490" y="953874"/>
                </a:lnTo>
                <a:lnTo>
                  <a:pt x="2672258" y="952285"/>
                </a:lnTo>
                <a:lnTo>
                  <a:pt x="2668025" y="950962"/>
                </a:lnTo>
                <a:lnTo>
                  <a:pt x="2663528" y="949903"/>
                </a:lnTo>
                <a:lnTo>
                  <a:pt x="2659296" y="948844"/>
                </a:lnTo>
                <a:lnTo>
                  <a:pt x="2655064" y="948314"/>
                </a:lnTo>
                <a:lnTo>
                  <a:pt x="2650567" y="947785"/>
                </a:lnTo>
                <a:lnTo>
                  <a:pt x="2646335" y="947785"/>
                </a:lnTo>
                <a:lnTo>
                  <a:pt x="2645806" y="947785"/>
                </a:lnTo>
                <a:lnTo>
                  <a:pt x="2647393" y="948314"/>
                </a:lnTo>
                <a:lnTo>
                  <a:pt x="2650303" y="951226"/>
                </a:lnTo>
                <a:lnTo>
                  <a:pt x="2635754" y="952550"/>
                </a:lnTo>
                <a:lnTo>
                  <a:pt x="2634696" y="950962"/>
                </a:lnTo>
                <a:lnTo>
                  <a:pt x="2618032" y="950432"/>
                </a:lnTo>
                <a:lnTo>
                  <a:pt x="2617503" y="945667"/>
                </a:lnTo>
                <a:lnTo>
                  <a:pt x="2616709" y="940108"/>
                </a:lnTo>
                <a:lnTo>
                  <a:pt x="2613799" y="926871"/>
                </a:lnTo>
                <a:lnTo>
                  <a:pt x="2610625" y="912046"/>
                </a:lnTo>
                <a:lnTo>
                  <a:pt x="2609303" y="904105"/>
                </a:lnTo>
                <a:lnTo>
                  <a:pt x="2608509" y="896163"/>
                </a:lnTo>
                <a:lnTo>
                  <a:pt x="2607451" y="888485"/>
                </a:lnTo>
                <a:lnTo>
                  <a:pt x="2607186" y="880808"/>
                </a:lnTo>
                <a:lnTo>
                  <a:pt x="2607451" y="873925"/>
                </a:lnTo>
                <a:lnTo>
                  <a:pt x="2607980" y="870484"/>
                </a:lnTo>
                <a:lnTo>
                  <a:pt x="2608774" y="867307"/>
                </a:lnTo>
                <a:lnTo>
                  <a:pt x="2609303" y="864660"/>
                </a:lnTo>
                <a:lnTo>
                  <a:pt x="2610361" y="861748"/>
                </a:lnTo>
                <a:lnTo>
                  <a:pt x="2611683" y="859365"/>
                </a:lnTo>
                <a:lnTo>
                  <a:pt x="2613006" y="856983"/>
                </a:lnTo>
                <a:lnTo>
                  <a:pt x="2614857" y="855129"/>
                </a:lnTo>
                <a:lnTo>
                  <a:pt x="2616709" y="853541"/>
                </a:lnTo>
                <a:lnTo>
                  <a:pt x="2618825" y="852217"/>
                </a:lnTo>
                <a:lnTo>
                  <a:pt x="2621470" y="850894"/>
                </a:lnTo>
                <a:lnTo>
                  <a:pt x="2617767" y="850364"/>
                </a:lnTo>
                <a:lnTo>
                  <a:pt x="2625967" y="835275"/>
                </a:lnTo>
                <a:lnTo>
                  <a:pt x="2615386" y="843482"/>
                </a:lnTo>
                <a:lnTo>
                  <a:pt x="2620412" y="841628"/>
                </a:lnTo>
                <a:lnTo>
                  <a:pt x="2607980" y="847982"/>
                </a:lnTo>
                <a:lnTo>
                  <a:pt x="2607186" y="839775"/>
                </a:lnTo>
                <a:lnTo>
                  <a:pt x="2621206" y="831039"/>
                </a:lnTo>
                <a:lnTo>
                  <a:pt x="2618296" y="829451"/>
                </a:lnTo>
                <a:lnTo>
                  <a:pt x="2639120" y="820446"/>
                </a:lnTo>
                <a:lnTo>
                  <a:pt x="2638856" y="820907"/>
                </a:lnTo>
                <a:lnTo>
                  <a:pt x="2628612" y="829451"/>
                </a:lnTo>
                <a:lnTo>
                  <a:pt x="2642367" y="820715"/>
                </a:lnTo>
                <a:lnTo>
                  <a:pt x="2638664" y="821244"/>
                </a:lnTo>
                <a:lnTo>
                  <a:pt x="2638856" y="820907"/>
                </a:lnTo>
                <a:lnTo>
                  <a:pt x="2639722" y="820185"/>
                </a:lnTo>
                <a:lnTo>
                  <a:pt x="2639120" y="820446"/>
                </a:lnTo>
                <a:lnTo>
                  <a:pt x="2641838" y="815685"/>
                </a:lnTo>
                <a:lnTo>
                  <a:pt x="2637077" y="816479"/>
                </a:lnTo>
                <a:lnTo>
                  <a:pt x="2632316" y="817273"/>
                </a:lnTo>
                <a:lnTo>
                  <a:pt x="2627819" y="817273"/>
                </a:lnTo>
                <a:lnTo>
                  <a:pt x="2623322" y="817008"/>
                </a:lnTo>
                <a:lnTo>
                  <a:pt x="2614593" y="815685"/>
                </a:lnTo>
                <a:lnTo>
                  <a:pt x="2604806" y="814626"/>
                </a:lnTo>
                <a:lnTo>
                  <a:pt x="2603483" y="786565"/>
                </a:lnTo>
                <a:lnTo>
                  <a:pt x="2615915" y="783123"/>
                </a:lnTo>
                <a:lnTo>
                  <a:pt x="2612477" y="781005"/>
                </a:lnTo>
                <a:lnTo>
                  <a:pt x="2616974" y="777829"/>
                </a:lnTo>
                <a:lnTo>
                  <a:pt x="2610625" y="780211"/>
                </a:lnTo>
                <a:lnTo>
                  <a:pt x="2608774" y="780211"/>
                </a:lnTo>
                <a:lnTo>
                  <a:pt x="2607715" y="779946"/>
                </a:lnTo>
                <a:lnTo>
                  <a:pt x="2607186" y="779417"/>
                </a:lnTo>
                <a:lnTo>
                  <a:pt x="2606922" y="779152"/>
                </a:lnTo>
                <a:lnTo>
                  <a:pt x="2606657" y="778358"/>
                </a:lnTo>
                <a:lnTo>
                  <a:pt x="2606922" y="777034"/>
                </a:lnTo>
                <a:lnTo>
                  <a:pt x="2607715" y="774916"/>
                </a:lnTo>
                <a:lnTo>
                  <a:pt x="2609303" y="772799"/>
                </a:lnTo>
                <a:lnTo>
                  <a:pt x="2611419" y="770416"/>
                </a:lnTo>
                <a:lnTo>
                  <a:pt x="2613799" y="768033"/>
                </a:lnTo>
                <a:lnTo>
                  <a:pt x="2619354" y="763533"/>
                </a:lnTo>
                <a:lnTo>
                  <a:pt x="2625438" y="759033"/>
                </a:lnTo>
                <a:lnTo>
                  <a:pt x="2628612" y="757180"/>
                </a:lnTo>
                <a:lnTo>
                  <a:pt x="2631257" y="755591"/>
                </a:lnTo>
                <a:lnTo>
                  <a:pt x="2633903" y="754797"/>
                </a:lnTo>
                <a:lnTo>
                  <a:pt x="2636283" y="753738"/>
                </a:lnTo>
                <a:lnTo>
                  <a:pt x="2647657" y="747120"/>
                </a:lnTo>
                <a:lnTo>
                  <a:pt x="2639193" y="745796"/>
                </a:lnTo>
                <a:lnTo>
                  <a:pt x="2672787" y="732030"/>
                </a:lnTo>
                <a:lnTo>
                  <a:pt x="2661412" y="731765"/>
                </a:lnTo>
                <a:lnTo>
                  <a:pt x="2671729" y="727000"/>
                </a:lnTo>
                <a:close/>
                <a:moveTo>
                  <a:pt x="2690677" y="723589"/>
                </a:moveTo>
                <a:lnTo>
                  <a:pt x="2688310" y="724921"/>
                </a:lnTo>
                <a:lnTo>
                  <a:pt x="2689965" y="723693"/>
                </a:lnTo>
                <a:lnTo>
                  <a:pt x="2690677" y="723589"/>
                </a:lnTo>
                <a:close/>
                <a:moveTo>
                  <a:pt x="5212721" y="721691"/>
                </a:moveTo>
                <a:lnTo>
                  <a:pt x="5216004" y="725875"/>
                </a:lnTo>
                <a:lnTo>
                  <a:pt x="5220732" y="730631"/>
                </a:lnTo>
                <a:lnTo>
                  <a:pt x="5225722" y="735387"/>
                </a:lnTo>
                <a:lnTo>
                  <a:pt x="5230975" y="739879"/>
                </a:lnTo>
                <a:lnTo>
                  <a:pt x="5241219" y="748598"/>
                </a:lnTo>
                <a:lnTo>
                  <a:pt x="5248823" y="754718"/>
                </a:lnTo>
                <a:lnTo>
                  <a:pt x="5252028" y="756315"/>
                </a:lnTo>
                <a:lnTo>
                  <a:pt x="5236405" y="743120"/>
                </a:lnTo>
                <a:lnTo>
                  <a:pt x="5228727" y="736523"/>
                </a:lnTo>
                <a:lnTo>
                  <a:pt x="5221048" y="729660"/>
                </a:lnTo>
                <a:lnTo>
                  <a:pt x="5213633" y="722535"/>
                </a:lnTo>
                <a:lnTo>
                  <a:pt x="5212721" y="721691"/>
                </a:lnTo>
                <a:close/>
                <a:moveTo>
                  <a:pt x="4710113" y="720723"/>
                </a:moveTo>
                <a:lnTo>
                  <a:pt x="4712603" y="721604"/>
                </a:lnTo>
                <a:lnTo>
                  <a:pt x="4716587" y="723956"/>
                </a:lnTo>
                <a:lnTo>
                  <a:pt x="4722315" y="723368"/>
                </a:lnTo>
                <a:lnTo>
                  <a:pt x="4722813" y="724251"/>
                </a:lnTo>
                <a:lnTo>
                  <a:pt x="4719077" y="728661"/>
                </a:lnTo>
                <a:lnTo>
                  <a:pt x="4710113" y="720723"/>
                </a:lnTo>
                <a:close/>
                <a:moveTo>
                  <a:pt x="5093493" y="719684"/>
                </a:moveTo>
                <a:lnTo>
                  <a:pt x="5097186" y="721274"/>
                </a:lnTo>
                <a:lnTo>
                  <a:pt x="5095992" y="722953"/>
                </a:lnTo>
                <a:lnTo>
                  <a:pt x="5092701" y="721009"/>
                </a:lnTo>
                <a:lnTo>
                  <a:pt x="5093493" y="719684"/>
                </a:lnTo>
                <a:close/>
                <a:moveTo>
                  <a:pt x="3550877" y="719319"/>
                </a:moveTo>
                <a:lnTo>
                  <a:pt x="3553520" y="719584"/>
                </a:lnTo>
                <a:lnTo>
                  <a:pt x="3553256" y="723025"/>
                </a:lnTo>
                <a:lnTo>
                  <a:pt x="3550877" y="719319"/>
                </a:lnTo>
                <a:close/>
                <a:moveTo>
                  <a:pt x="4995863" y="717552"/>
                </a:moveTo>
                <a:lnTo>
                  <a:pt x="5003117" y="720149"/>
                </a:lnTo>
                <a:lnTo>
                  <a:pt x="5016818" y="730021"/>
                </a:lnTo>
                <a:lnTo>
                  <a:pt x="5021117" y="736515"/>
                </a:lnTo>
                <a:lnTo>
                  <a:pt x="5029982" y="742750"/>
                </a:lnTo>
                <a:lnTo>
                  <a:pt x="5022191" y="751062"/>
                </a:lnTo>
                <a:lnTo>
                  <a:pt x="5004192" y="740931"/>
                </a:lnTo>
                <a:lnTo>
                  <a:pt x="5004460" y="740671"/>
                </a:lnTo>
                <a:lnTo>
                  <a:pt x="4997207" y="729501"/>
                </a:lnTo>
                <a:lnTo>
                  <a:pt x="4999624" y="728202"/>
                </a:lnTo>
                <a:lnTo>
                  <a:pt x="5001505" y="728982"/>
                </a:lnTo>
                <a:lnTo>
                  <a:pt x="5013057" y="737034"/>
                </a:lnTo>
                <a:lnTo>
                  <a:pt x="5007133" y="730815"/>
                </a:lnTo>
                <a:lnTo>
                  <a:pt x="5015206" y="736515"/>
                </a:lnTo>
                <a:lnTo>
                  <a:pt x="5003654" y="727163"/>
                </a:lnTo>
                <a:lnTo>
                  <a:pt x="5007133" y="730815"/>
                </a:lnTo>
                <a:lnTo>
                  <a:pt x="4998281" y="724565"/>
                </a:lnTo>
                <a:lnTo>
                  <a:pt x="4995863" y="717552"/>
                </a:lnTo>
                <a:close/>
                <a:moveTo>
                  <a:pt x="3574139" y="715085"/>
                </a:moveTo>
                <a:lnTo>
                  <a:pt x="3572289" y="715614"/>
                </a:lnTo>
                <a:lnTo>
                  <a:pt x="3572025" y="715614"/>
                </a:lnTo>
                <a:lnTo>
                  <a:pt x="3574139" y="715085"/>
                </a:lnTo>
                <a:close/>
                <a:moveTo>
                  <a:pt x="4702176" y="712786"/>
                </a:moveTo>
                <a:lnTo>
                  <a:pt x="4708938" y="715472"/>
                </a:lnTo>
                <a:lnTo>
                  <a:pt x="4710114" y="715960"/>
                </a:lnTo>
                <a:lnTo>
                  <a:pt x="4702176" y="712786"/>
                </a:lnTo>
                <a:close/>
                <a:moveTo>
                  <a:pt x="4711701" y="711198"/>
                </a:moveTo>
                <a:lnTo>
                  <a:pt x="4712018" y="711436"/>
                </a:lnTo>
                <a:lnTo>
                  <a:pt x="4713289" y="715960"/>
                </a:lnTo>
                <a:lnTo>
                  <a:pt x="4711701" y="711198"/>
                </a:lnTo>
                <a:close/>
                <a:moveTo>
                  <a:pt x="5142462" y="709631"/>
                </a:moveTo>
                <a:lnTo>
                  <a:pt x="5142166" y="710099"/>
                </a:lnTo>
                <a:lnTo>
                  <a:pt x="5142326" y="710654"/>
                </a:lnTo>
                <a:lnTo>
                  <a:pt x="5142462" y="710738"/>
                </a:lnTo>
                <a:lnTo>
                  <a:pt x="5142462" y="709757"/>
                </a:lnTo>
                <a:lnTo>
                  <a:pt x="5142462" y="709631"/>
                </a:lnTo>
                <a:close/>
                <a:moveTo>
                  <a:pt x="5207288" y="709285"/>
                </a:moveTo>
                <a:lnTo>
                  <a:pt x="5214957" y="715146"/>
                </a:lnTo>
                <a:lnTo>
                  <a:pt x="5233598" y="729491"/>
                </a:lnTo>
                <a:lnTo>
                  <a:pt x="5234680" y="730171"/>
                </a:lnTo>
                <a:lnTo>
                  <a:pt x="5233304" y="728937"/>
                </a:lnTo>
                <a:lnTo>
                  <a:pt x="5232930" y="728706"/>
                </a:lnTo>
                <a:lnTo>
                  <a:pt x="5223935" y="721521"/>
                </a:lnTo>
                <a:lnTo>
                  <a:pt x="5212822" y="713272"/>
                </a:lnTo>
                <a:lnTo>
                  <a:pt x="5207288" y="709285"/>
                </a:lnTo>
                <a:close/>
                <a:moveTo>
                  <a:pt x="2582927" y="706627"/>
                </a:moveTo>
                <a:lnTo>
                  <a:pt x="2583191" y="710618"/>
                </a:lnTo>
                <a:lnTo>
                  <a:pt x="2582927" y="710618"/>
                </a:lnTo>
                <a:lnTo>
                  <a:pt x="2581873" y="711150"/>
                </a:lnTo>
                <a:lnTo>
                  <a:pt x="2583191" y="710884"/>
                </a:lnTo>
                <a:lnTo>
                  <a:pt x="2583718" y="717535"/>
                </a:lnTo>
                <a:lnTo>
                  <a:pt x="2584772" y="723921"/>
                </a:lnTo>
                <a:lnTo>
                  <a:pt x="2586354" y="734829"/>
                </a:lnTo>
                <a:lnTo>
                  <a:pt x="2587671" y="743875"/>
                </a:lnTo>
                <a:lnTo>
                  <a:pt x="2587935" y="747600"/>
                </a:lnTo>
                <a:lnTo>
                  <a:pt x="2587671" y="751325"/>
                </a:lnTo>
                <a:lnTo>
                  <a:pt x="2587144" y="754252"/>
                </a:lnTo>
                <a:lnTo>
                  <a:pt x="2586354" y="755582"/>
                </a:lnTo>
                <a:lnTo>
                  <a:pt x="2585826" y="756912"/>
                </a:lnTo>
                <a:lnTo>
                  <a:pt x="2585036" y="757976"/>
                </a:lnTo>
                <a:lnTo>
                  <a:pt x="2584245" y="759041"/>
                </a:lnTo>
                <a:lnTo>
                  <a:pt x="2582927" y="759839"/>
                </a:lnTo>
                <a:lnTo>
                  <a:pt x="2581873" y="760637"/>
                </a:lnTo>
                <a:lnTo>
                  <a:pt x="2578183" y="761967"/>
                </a:lnTo>
                <a:lnTo>
                  <a:pt x="2574229" y="762765"/>
                </a:lnTo>
                <a:lnTo>
                  <a:pt x="2569221" y="763297"/>
                </a:lnTo>
                <a:lnTo>
                  <a:pt x="2563159" y="763564"/>
                </a:lnTo>
                <a:lnTo>
                  <a:pt x="2563686" y="760105"/>
                </a:lnTo>
                <a:lnTo>
                  <a:pt x="2563686" y="752921"/>
                </a:lnTo>
                <a:lnTo>
                  <a:pt x="2557624" y="744141"/>
                </a:lnTo>
                <a:lnTo>
                  <a:pt x="2554988" y="738288"/>
                </a:lnTo>
                <a:lnTo>
                  <a:pt x="2549190" y="738022"/>
                </a:lnTo>
                <a:lnTo>
                  <a:pt x="2549717" y="736160"/>
                </a:lnTo>
                <a:lnTo>
                  <a:pt x="2541546" y="734031"/>
                </a:lnTo>
                <a:lnTo>
                  <a:pt x="2535747" y="733499"/>
                </a:lnTo>
                <a:lnTo>
                  <a:pt x="2538647" y="732169"/>
                </a:lnTo>
                <a:lnTo>
                  <a:pt x="2530476" y="727113"/>
                </a:lnTo>
                <a:lnTo>
                  <a:pt x="2548662" y="708756"/>
                </a:lnTo>
                <a:lnTo>
                  <a:pt x="2552352" y="708489"/>
                </a:lnTo>
                <a:lnTo>
                  <a:pt x="2556570" y="719132"/>
                </a:lnTo>
                <a:lnTo>
                  <a:pt x="2575547" y="716205"/>
                </a:lnTo>
                <a:lnTo>
                  <a:pt x="2580818" y="710618"/>
                </a:lnTo>
                <a:lnTo>
                  <a:pt x="2582927" y="706627"/>
                </a:lnTo>
                <a:close/>
                <a:moveTo>
                  <a:pt x="5197626" y="705750"/>
                </a:moveTo>
                <a:lnTo>
                  <a:pt x="5197476" y="706353"/>
                </a:lnTo>
                <a:lnTo>
                  <a:pt x="5199093" y="707437"/>
                </a:lnTo>
                <a:lnTo>
                  <a:pt x="5197626" y="705750"/>
                </a:lnTo>
                <a:close/>
                <a:moveTo>
                  <a:pt x="3581805" y="705292"/>
                </a:moveTo>
                <a:lnTo>
                  <a:pt x="3576940" y="706510"/>
                </a:lnTo>
                <a:lnTo>
                  <a:pt x="3573875" y="707145"/>
                </a:lnTo>
                <a:lnTo>
                  <a:pt x="3576518" y="706616"/>
                </a:lnTo>
                <a:lnTo>
                  <a:pt x="3576940" y="706510"/>
                </a:lnTo>
                <a:lnTo>
                  <a:pt x="3581541" y="705557"/>
                </a:lnTo>
                <a:lnTo>
                  <a:pt x="3581805" y="705292"/>
                </a:lnTo>
                <a:close/>
                <a:moveTo>
                  <a:pt x="3554731" y="704863"/>
                </a:moveTo>
                <a:lnTo>
                  <a:pt x="3555048" y="704863"/>
                </a:lnTo>
                <a:lnTo>
                  <a:pt x="3556001" y="708038"/>
                </a:lnTo>
                <a:lnTo>
                  <a:pt x="3552826" y="706715"/>
                </a:lnTo>
                <a:lnTo>
                  <a:pt x="3554731" y="704863"/>
                </a:lnTo>
                <a:close/>
                <a:moveTo>
                  <a:pt x="3923847" y="704855"/>
                </a:moveTo>
                <a:lnTo>
                  <a:pt x="3926569" y="705153"/>
                </a:lnTo>
                <a:lnTo>
                  <a:pt x="3927476" y="709618"/>
                </a:lnTo>
                <a:lnTo>
                  <a:pt x="3922713" y="706939"/>
                </a:lnTo>
                <a:lnTo>
                  <a:pt x="3923847" y="704855"/>
                </a:lnTo>
                <a:close/>
                <a:moveTo>
                  <a:pt x="2783160" y="702908"/>
                </a:moveTo>
                <a:lnTo>
                  <a:pt x="2783143" y="702959"/>
                </a:lnTo>
                <a:lnTo>
                  <a:pt x="2782631" y="703704"/>
                </a:lnTo>
                <a:lnTo>
                  <a:pt x="2783160" y="702908"/>
                </a:lnTo>
                <a:close/>
                <a:moveTo>
                  <a:pt x="3908425" y="701680"/>
                </a:moveTo>
                <a:lnTo>
                  <a:pt x="3918479" y="703003"/>
                </a:lnTo>
                <a:lnTo>
                  <a:pt x="3918215" y="703003"/>
                </a:lnTo>
                <a:lnTo>
                  <a:pt x="3916892" y="703797"/>
                </a:lnTo>
                <a:lnTo>
                  <a:pt x="3917950" y="705120"/>
                </a:lnTo>
                <a:lnTo>
                  <a:pt x="3919538" y="707501"/>
                </a:lnTo>
                <a:lnTo>
                  <a:pt x="3916892" y="709353"/>
                </a:lnTo>
                <a:lnTo>
                  <a:pt x="3914775" y="712793"/>
                </a:lnTo>
                <a:lnTo>
                  <a:pt x="3906838" y="703003"/>
                </a:lnTo>
                <a:lnTo>
                  <a:pt x="3908425" y="701680"/>
                </a:lnTo>
                <a:close/>
                <a:moveTo>
                  <a:pt x="2454348" y="701651"/>
                </a:moveTo>
                <a:lnTo>
                  <a:pt x="2455864" y="702974"/>
                </a:lnTo>
                <a:lnTo>
                  <a:pt x="2455647" y="703239"/>
                </a:lnTo>
                <a:lnTo>
                  <a:pt x="2451101" y="704826"/>
                </a:lnTo>
                <a:lnTo>
                  <a:pt x="2454348" y="701651"/>
                </a:lnTo>
                <a:close/>
                <a:moveTo>
                  <a:pt x="2655889" y="701651"/>
                </a:moveTo>
                <a:lnTo>
                  <a:pt x="2655889" y="702065"/>
                </a:lnTo>
                <a:lnTo>
                  <a:pt x="2647951" y="706414"/>
                </a:lnTo>
                <a:lnTo>
                  <a:pt x="2655889" y="701651"/>
                </a:lnTo>
                <a:close/>
                <a:moveTo>
                  <a:pt x="3601896" y="700263"/>
                </a:moveTo>
                <a:lnTo>
                  <a:pt x="3595551" y="703704"/>
                </a:lnTo>
                <a:lnTo>
                  <a:pt x="3600574" y="706880"/>
                </a:lnTo>
                <a:lnTo>
                  <a:pt x="3591586" y="710586"/>
                </a:lnTo>
                <a:lnTo>
                  <a:pt x="3591851" y="709791"/>
                </a:lnTo>
                <a:lnTo>
                  <a:pt x="3580219" y="709791"/>
                </a:lnTo>
                <a:lnTo>
                  <a:pt x="3592908" y="701587"/>
                </a:lnTo>
                <a:lnTo>
                  <a:pt x="3587357" y="704763"/>
                </a:lnTo>
                <a:lnTo>
                  <a:pt x="3580748" y="707939"/>
                </a:lnTo>
                <a:lnTo>
                  <a:pt x="3573082" y="711909"/>
                </a:lnTo>
                <a:lnTo>
                  <a:pt x="3566738" y="715879"/>
                </a:lnTo>
                <a:lnTo>
                  <a:pt x="3564094" y="717467"/>
                </a:lnTo>
                <a:lnTo>
                  <a:pt x="3562244" y="719055"/>
                </a:lnTo>
                <a:lnTo>
                  <a:pt x="3561979" y="719319"/>
                </a:lnTo>
                <a:lnTo>
                  <a:pt x="3561715" y="719849"/>
                </a:lnTo>
                <a:lnTo>
                  <a:pt x="3561979" y="720114"/>
                </a:lnTo>
                <a:lnTo>
                  <a:pt x="3562244" y="720378"/>
                </a:lnTo>
                <a:lnTo>
                  <a:pt x="3564359" y="720378"/>
                </a:lnTo>
                <a:lnTo>
                  <a:pt x="3567795" y="719849"/>
                </a:lnTo>
                <a:lnTo>
                  <a:pt x="3568324" y="719055"/>
                </a:lnTo>
                <a:lnTo>
                  <a:pt x="3565680" y="720114"/>
                </a:lnTo>
                <a:lnTo>
                  <a:pt x="3568588" y="718261"/>
                </a:lnTo>
                <a:lnTo>
                  <a:pt x="3571496" y="716408"/>
                </a:lnTo>
                <a:lnTo>
                  <a:pt x="3575197" y="714820"/>
                </a:lnTo>
                <a:lnTo>
                  <a:pt x="3578898" y="713761"/>
                </a:lnTo>
                <a:lnTo>
                  <a:pt x="3583127" y="712968"/>
                </a:lnTo>
                <a:lnTo>
                  <a:pt x="3587092" y="712174"/>
                </a:lnTo>
                <a:lnTo>
                  <a:pt x="3591586" y="711644"/>
                </a:lnTo>
                <a:lnTo>
                  <a:pt x="3595816" y="711379"/>
                </a:lnTo>
                <a:lnTo>
                  <a:pt x="3604803" y="711115"/>
                </a:lnTo>
                <a:lnTo>
                  <a:pt x="3613527" y="711115"/>
                </a:lnTo>
                <a:lnTo>
                  <a:pt x="3613667" y="711120"/>
                </a:lnTo>
                <a:lnTo>
                  <a:pt x="3612998" y="711644"/>
                </a:lnTo>
                <a:lnTo>
                  <a:pt x="3628859" y="711644"/>
                </a:lnTo>
                <a:lnTo>
                  <a:pt x="3613667" y="711120"/>
                </a:lnTo>
                <a:lnTo>
                  <a:pt x="3622779" y="703969"/>
                </a:lnTo>
                <a:lnTo>
                  <a:pt x="3611412" y="709791"/>
                </a:lnTo>
                <a:lnTo>
                  <a:pt x="3602160" y="709527"/>
                </a:lnTo>
                <a:lnTo>
                  <a:pt x="3618549" y="701587"/>
                </a:lnTo>
                <a:lnTo>
                  <a:pt x="3620664" y="700263"/>
                </a:lnTo>
                <a:lnTo>
                  <a:pt x="3608769" y="702381"/>
                </a:lnTo>
                <a:lnTo>
                  <a:pt x="3612998" y="703175"/>
                </a:lnTo>
                <a:lnTo>
                  <a:pt x="3599252" y="703969"/>
                </a:lnTo>
                <a:lnTo>
                  <a:pt x="3606125" y="700528"/>
                </a:lnTo>
                <a:lnTo>
                  <a:pt x="3601896" y="700263"/>
                </a:lnTo>
                <a:close/>
                <a:moveTo>
                  <a:pt x="3925888" y="696918"/>
                </a:moveTo>
                <a:lnTo>
                  <a:pt x="3927476" y="701681"/>
                </a:lnTo>
                <a:lnTo>
                  <a:pt x="3925888" y="697168"/>
                </a:lnTo>
                <a:lnTo>
                  <a:pt x="3925888" y="696918"/>
                </a:lnTo>
                <a:close/>
                <a:moveTo>
                  <a:pt x="5188745" y="696242"/>
                </a:moveTo>
                <a:lnTo>
                  <a:pt x="5191201" y="697840"/>
                </a:lnTo>
                <a:lnTo>
                  <a:pt x="5191126" y="697728"/>
                </a:lnTo>
                <a:lnTo>
                  <a:pt x="5191126" y="697572"/>
                </a:lnTo>
                <a:lnTo>
                  <a:pt x="5188745" y="696242"/>
                </a:lnTo>
                <a:close/>
                <a:moveTo>
                  <a:pt x="2228507" y="693724"/>
                </a:moveTo>
                <a:lnTo>
                  <a:pt x="2254992" y="701713"/>
                </a:lnTo>
                <a:lnTo>
                  <a:pt x="2243868" y="708903"/>
                </a:lnTo>
                <a:lnTo>
                  <a:pt x="2261613" y="701713"/>
                </a:lnTo>
                <a:lnTo>
                  <a:pt x="2261083" y="702245"/>
                </a:lnTo>
                <a:lnTo>
                  <a:pt x="2261083" y="702512"/>
                </a:lnTo>
                <a:lnTo>
                  <a:pt x="2261348" y="702778"/>
                </a:lnTo>
                <a:lnTo>
                  <a:pt x="2262143" y="702778"/>
                </a:lnTo>
                <a:lnTo>
                  <a:pt x="2263997" y="702512"/>
                </a:lnTo>
                <a:lnTo>
                  <a:pt x="2269558" y="701979"/>
                </a:lnTo>
                <a:lnTo>
                  <a:pt x="2272737" y="701713"/>
                </a:lnTo>
                <a:lnTo>
                  <a:pt x="2276444" y="701447"/>
                </a:lnTo>
                <a:lnTo>
                  <a:pt x="2280682" y="701447"/>
                </a:lnTo>
                <a:lnTo>
                  <a:pt x="2284655" y="701979"/>
                </a:lnTo>
                <a:lnTo>
                  <a:pt x="2288892" y="702512"/>
                </a:lnTo>
                <a:lnTo>
                  <a:pt x="2293394" y="704110"/>
                </a:lnTo>
                <a:lnTo>
                  <a:pt x="2297367" y="705707"/>
                </a:lnTo>
                <a:lnTo>
                  <a:pt x="2299486" y="707039"/>
                </a:lnTo>
                <a:lnTo>
                  <a:pt x="2301605" y="708370"/>
                </a:lnTo>
                <a:lnTo>
                  <a:pt x="2303194" y="709968"/>
                </a:lnTo>
                <a:lnTo>
                  <a:pt x="2305048" y="711566"/>
                </a:lnTo>
                <a:lnTo>
                  <a:pt x="2306902" y="713696"/>
                </a:lnTo>
                <a:lnTo>
                  <a:pt x="2308226" y="716092"/>
                </a:lnTo>
                <a:lnTo>
                  <a:pt x="2307961" y="717424"/>
                </a:lnTo>
                <a:lnTo>
                  <a:pt x="2302929" y="719554"/>
                </a:lnTo>
                <a:lnTo>
                  <a:pt x="2297897" y="721951"/>
                </a:lnTo>
                <a:lnTo>
                  <a:pt x="2288098" y="725945"/>
                </a:lnTo>
                <a:lnTo>
                  <a:pt x="2280269" y="728569"/>
                </a:lnTo>
                <a:lnTo>
                  <a:pt x="2287130" y="726762"/>
                </a:lnTo>
                <a:lnTo>
                  <a:pt x="2295361" y="724912"/>
                </a:lnTo>
                <a:lnTo>
                  <a:pt x="2302796" y="723856"/>
                </a:lnTo>
                <a:lnTo>
                  <a:pt x="2306514" y="723591"/>
                </a:lnTo>
                <a:lnTo>
                  <a:pt x="2309700" y="723591"/>
                </a:lnTo>
                <a:lnTo>
                  <a:pt x="2312621" y="723856"/>
                </a:lnTo>
                <a:lnTo>
                  <a:pt x="2315276" y="724384"/>
                </a:lnTo>
                <a:lnTo>
                  <a:pt x="2317932" y="724912"/>
                </a:lnTo>
                <a:lnTo>
                  <a:pt x="2320056" y="726233"/>
                </a:lnTo>
                <a:lnTo>
                  <a:pt x="2319790" y="729404"/>
                </a:lnTo>
                <a:lnTo>
                  <a:pt x="2318463" y="732310"/>
                </a:lnTo>
                <a:lnTo>
                  <a:pt x="2317401" y="734688"/>
                </a:lnTo>
                <a:lnTo>
                  <a:pt x="2315542" y="736802"/>
                </a:lnTo>
                <a:lnTo>
                  <a:pt x="2313418" y="738123"/>
                </a:lnTo>
                <a:lnTo>
                  <a:pt x="2311028" y="739708"/>
                </a:lnTo>
                <a:lnTo>
                  <a:pt x="2308904" y="740501"/>
                </a:lnTo>
                <a:lnTo>
                  <a:pt x="2306248" y="741822"/>
                </a:lnTo>
                <a:lnTo>
                  <a:pt x="2300938" y="743143"/>
                </a:lnTo>
                <a:lnTo>
                  <a:pt x="2298282" y="743936"/>
                </a:lnTo>
                <a:lnTo>
                  <a:pt x="2295892" y="745257"/>
                </a:lnTo>
                <a:lnTo>
                  <a:pt x="2293237" y="746314"/>
                </a:lnTo>
                <a:lnTo>
                  <a:pt x="2291113" y="747899"/>
                </a:lnTo>
                <a:lnTo>
                  <a:pt x="2288989" y="749484"/>
                </a:lnTo>
                <a:lnTo>
                  <a:pt x="2287395" y="751862"/>
                </a:lnTo>
                <a:lnTo>
                  <a:pt x="2308107" y="746842"/>
                </a:lnTo>
                <a:lnTo>
                  <a:pt x="2306514" y="747899"/>
                </a:lnTo>
                <a:lnTo>
                  <a:pt x="2314214" y="743936"/>
                </a:lnTo>
                <a:lnTo>
                  <a:pt x="2312090" y="742879"/>
                </a:lnTo>
                <a:lnTo>
                  <a:pt x="2314745" y="741030"/>
                </a:lnTo>
                <a:lnTo>
                  <a:pt x="2317401" y="739180"/>
                </a:lnTo>
                <a:lnTo>
                  <a:pt x="2320056" y="737594"/>
                </a:lnTo>
                <a:lnTo>
                  <a:pt x="2322711" y="736538"/>
                </a:lnTo>
                <a:lnTo>
                  <a:pt x="2325632" y="735216"/>
                </a:lnTo>
                <a:lnTo>
                  <a:pt x="2328288" y="734688"/>
                </a:lnTo>
                <a:lnTo>
                  <a:pt x="2331208" y="734160"/>
                </a:lnTo>
                <a:lnTo>
                  <a:pt x="2333864" y="733896"/>
                </a:lnTo>
                <a:lnTo>
                  <a:pt x="2336785" y="733896"/>
                </a:lnTo>
                <a:lnTo>
                  <a:pt x="2339705" y="734160"/>
                </a:lnTo>
                <a:lnTo>
                  <a:pt x="2342626" y="734424"/>
                </a:lnTo>
                <a:lnTo>
                  <a:pt x="2345547" y="735216"/>
                </a:lnTo>
                <a:lnTo>
                  <a:pt x="2348468" y="736009"/>
                </a:lnTo>
                <a:lnTo>
                  <a:pt x="2351389" y="737331"/>
                </a:lnTo>
                <a:lnTo>
                  <a:pt x="2354310" y="738651"/>
                </a:lnTo>
                <a:lnTo>
                  <a:pt x="2357762" y="740501"/>
                </a:lnTo>
                <a:lnTo>
                  <a:pt x="2334395" y="755297"/>
                </a:lnTo>
                <a:lnTo>
                  <a:pt x="2346078" y="751069"/>
                </a:lnTo>
                <a:lnTo>
                  <a:pt x="2344751" y="752655"/>
                </a:lnTo>
                <a:lnTo>
                  <a:pt x="2372897" y="746049"/>
                </a:lnTo>
                <a:lnTo>
                  <a:pt x="2373694" y="744200"/>
                </a:lnTo>
                <a:lnTo>
                  <a:pt x="2375287" y="744992"/>
                </a:lnTo>
                <a:lnTo>
                  <a:pt x="2376615" y="739180"/>
                </a:lnTo>
                <a:lnTo>
                  <a:pt x="2386174" y="737066"/>
                </a:lnTo>
                <a:lnTo>
                  <a:pt x="2385908" y="737066"/>
                </a:lnTo>
                <a:lnTo>
                  <a:pt x="2376084" y="732046"/>
                </a:lnTo>
                <a:lnTo>
                  <a:pt x="2395733" y="729668"/>
                </a:lnTo>
                <a:lnTo>
                  <a:pt x="2394936" y="731782"/>
                </a:lnTo>
                <a:lnTo>
                  <a:pt x="2403168" y="740765"/>
                </a:lnTo>
                <a:lnTo>
                  <a:pt x="2389626" y="759788"/>
                </a:lnTo>
                <a:lnTo>
                  <a:pt x="2390688" y="761902"/>
                </a:lnTo>
                <a:lnTo>
                  <a:pt x="2392812" y="761902"/>
                </a:lnTo>
                <a:lnTo>
                  <a:pt x="2384050" y="770621"/>
                </a:lnTo>
                <a:lnTo>
                  <a:pt x="2409806" y="762166"/>
                </a:lnTo>
                <a:lnTo>
                  <a:pt x="2409275" y="761110"/>
                </a:lnTo>
                <a:lnTo>
                  <a:pt x="2408479" y="759524"/>
                </a:lnTo>
                <a:lnTo>
                  <a:pt x="2408479" y="757675"/>
                </a:lnTo>
                <a:lnTo>
                  <a:pt x="2408213" y="756354"/>
                </a:lnTo>
                <a:lnTo>
                  <a:pt x="2409010" y="752919"/>
                </a:lnTo>
                <a:lnTo>
                  <a:pt x="2410072" y="749220"/>
                </a:lnTo>
                <a:lnTo>
                  <a:pt x="2411931" y="745521"/>
                </a:lnTo>
                <a:lnTo>
                  <a:pt x="2413789" y="741822"/>
                </a:lnTo>
                <a:lnTo>
                  <a:pt x="2416179" y="737859"/>
                </a:lnTo>
                <a:lnTo>
                  <a:pt x="2419100" y="734160"/>
                </a:lnTo>
                <a:lnTo>
                  <a:pt x="2421755" y="730461"/>
                </a:lnTo>
                <a:lnTo>
                  <a:pt x="2425207" y="727026"/>
                </a:lnTo>
                <a:lnTo>
                  <a:pt x="2430783" y="720949"/>
                </a:lnTo>
                <a:lnTo>
                  <a:pt x="2435297" y="716193"/>
                </a:lnTo>
                <a:lnTo>
                  <a:pt x="2438749" y="713551"/>
                </a:lnTo>
                <a:lnTo>
                  <a:pt x="2442201" y="711173"/>
                </a:lnTo>
                <a:lnTo>
                  <a:pt x="2462647" y="712494"/>
                </a:lnTo>
                <a:lnTo>
                  <a:pt x="2464772" y="712494"/>
                </a:lnTo>
                <a:lnTo>
                  <a:pt x="2466896" y="713023"/>
                </a:lnTo>
                <a:lnTo>
                  <a:pt x="2468755" y="713551"/>
                </a:lnTo>
                <a:lnTo>
                  <a:pt x="2470082" y="714344"/>
                </a:lnTo>
                <a:lnTo>
                  <a:pt x="2471410" y="715665"/>
                </a:lnTo>
                <a:lnTo>
                  <a:pt x="2472207" y="716722"/>
                </a:lnTo>
                <a:lnTo>
                  <a:pt x="2473003" y="718571"/>
                </a:lnTo>
                <a:lnTo>
                  <a:pt x="2473534" y="719892"/>
                </a:lnTo>
                <a:lnTo>
                  <a:pt x="2474065" y="722006"/>
                </a:lnTo>
                <a:lnTo>
                  <a:pt x="2474065" y="723856"/>
                </a:lnTo>
                <a:lnTo>
                  <a:pt x="2474065" y="728347"/>
                </a:lnTo>
                <a:lnTo>
                  <a:pt x="2473269" y="732839"/>
                </a:lnTo>
                <a:lnTo>
                  <a:pt x="2471941" y="737859"/>
                </a:lnTo>
                <a:lnTo>
                  <a:pt x="2470348" y="743143"/>
                </a:lnTo>
                <a:lnTo>
                  <a:pt x="2468755" y="748163"/>
                </a:lnTo>
                <a:lnTo>
                  <a:pt x="2464506" y="758203"/>
                </a:lnTo>
                <a:lnTo>
                  <a:pt x="2460789" y="766658"/>
                </a:lnTo>
                <a:lnTo>
                  <a:pt x="2457868" y="772471"/>
                </a:lnTo>
                <a:lnTo>
                  <a:pt x="2442467" y="783303"/>
                </a:lnTo>
                <a:lnTo>
                  <a:pt x="2441405" y="784360"/>
                </a:lnTo>
                <a:lnTo>
                  <a:pt x="2440608" y="785417"/>
                </a:lnTo>
                <a:lnTo>
                  <a:pt x="2440077" y="786474"/>
                </a:lnTo>
                <a:lnTo>
                  <a:pt x="2439812" y="787267"/>
                </a:lnTo>
                <a:lnTo>
                  <a:pt x="2439812" y="788588"/>
                </a:lnTo>
                <a:lnTo>
                  <a:pt x="2439812" y="789380"/>
                </a:lnTo>
                <a:lnTo>
                  <a:pt x="2440608" y="791494"/>
                </a:lnTo>
                <a:lnTo>
                  <a:pt x="2441936" y="793344"/>
                </a:lnTo>
                <a:lnTo>
                  <a:pt x="2443529" y="794929"/>
                </a:lnTo>
                <a:lnTo>
                  <a:pt x="2445653" y="796514"/>
                </a:lnTo>
                <a:lnTo>
                  <a:pt x="2448043" y="797835"/>
                </a:lnTo>
                <a:lnTo>
                  <a:pt x="2453354" y="800213"/>
                </a:lnTo>
                <a:lnTo>
                  <a:pt x="2458133" y="802327"/>
                </a:lnTo>
                <a:lnTo>
                  <a:pt x="2462647" y="803912"/>
                </a:lnTo>
                <a:lnTo>
                  <a:pt x="2474065" y="809989"/>
                </a:lnTo>
                <a:lnTo>
                  <a:pt x="2479907" y="809989"/>
                </a:lnTo>
                <a:lnTo>
                  <a:pt x="2477517" y="813688"/>
                </a:lnTo>
                <a:lnTo>
                  <a:pt x="2482562" y="812103"/>
                </a:lnTo>
                <a:lnTo>
                  <a:pt x="2482828" y="812103"/>
                </a:lnTo>
                <a:lnTo>
                  <a:pt x="2489201" y="813952"/>
                </a:lnTo>
                <a:lnTo>
                  <a:pt x="2488139" y="816330"/>
                </a:lnTo>
                <a:lnTo>
                  <a:pt x="2470082" y="828748"/>
                </a:lnTo>
                <a:lnTo>
                  <a:pt x="2471410" y="824257"/>
                </a:lnTo>
                <a:lnTo>
                  <a:pt x="2458664" y="828748"/>
                </a:lnTo>
                <a:lnTo>
                  <a:pt x="2453088" y="825842"/>
                </a:lnTo>
                <a:lnTo>
                  <a:pt x="2434501" y="839317"/>
                </a:lnTo>
                <a:lnTo>
                  <a:pt x="2420162" y="837731"/>
                </a:lnTo>
                <a:lnTo>
                  <a:pt x="2423614" y="843544"/>
                </a:lnTo>
                <a:lnTo>
                  <a:pt x="2425207" y="842223"/>
                </a:lnTo>
                <a:lnTo>
                  <a:pt x="2409541" y="857283"/>
                </a:lnTo>
                <a:lnTo>
                  <a:pt x="2447512" y="842752"/>
                </a:lnTo>
                <a:lnTo>
                  <a:pt x="2438749" y="850678"/>
                </a:lnTo>
                <a:lnTo>
                  <a:pt x="2443795" y="850414"/>
                </a:lnTo>
                <a:lnTo>
                  <a:pt x="2442732" y="851999"/>
                </a:lnTo>
                <a:lnTo>
                  <a:pt x="2441670" y="853848"/>
                </a:lnTo>
                <a:lnTo>
                  <a:pt x="2438218" y="856755"/>
                </a:lnTo>
                <a:lnTo>
                  <a:pt x="2434766" y="859397"/>
                </a:lnTo>
                <a:lnTo>
                  <a:pt x="2431049" y="861775"/>
                </a:lnTo>
                <a:lnTo>
                  <a:pt x="2426535" y="863889"/>
                </a:lnTo>
                <a:lnTo>
                  <a:pt x="2422021" y="865210"/>
                </a:lnTo>
                <a:lnTo>
                  <a:pt x="2417241" y="866531"/>
                </a:lnTo>
                <a:lnTo>
                  <a:pt x="2412196" y="867323"/>
                </a:lnTo>
                <a:lnTo>
                  <a:pt x="2407151" y="867852"/>
                </a:lnTo>
                <a:lnTo>
                  <a:pt x="2402106" y="868645"/>
                </a:lnTo>
                <a:lnTo>
                  <a:pt x="2397061" y="868645"/>
                </a:lnTo>
                <a:lnTo>
                  <a:pt x="2392016" y="868645"/>
                </a:lnTo>
                <a:lnTo>
                  <a:pt x="2387767" y="868116"/>
                </a:lnTo>
                <a:lnTo>
                  <a:pt x="2383253" y="867852"/>
                </a:lnTo>
                <a:lnTo>
                  <a:pt x="2379535" y="867323"/>
                </a:lnTo>
                <a:lnTo>
                  <a:pt x="2375818" y="866795"/>
                </a:lnTo>
                <a:lnTo>
                  <a:pt x="2370507" y="867852"/>
                </a:lnTo>
                <a:lnTo>
                  <a:pt x="2366259" y="869173"/>
                </a:lnTo>
                <a:lnTo>
                  <a:pt x="2362541" y="869437"/>
                </a:lnTo>
                <a:lnTo>
                  <a:pt x="2360152" y="869701"/>
                </a:lnTo>
                <a:lnTo>
                  <a:pt x="2359355" y="869437"/>
                </a:lnTo>
                <a:lnTo>
                  <a:pt x="2358824" y="869173"/>
                </a:lnTo>
                <a:lnTo>
                  <a:pt x="2358824" y="868645"/>
                </a:lnTo>
                <a:lnTo>
                  <a:pt x="2359355" y="867588"/>
                </a:lnTo>
                <a:lnTo>
                  <a:pt x="2360152" y="866795"/>
                </a:lnTo>
                <a:lnTo>
                  <a:pt x="2361479" y="865474"/>
                </a:lnTo>
                <a:lnTo>
                  <a:pt x="2365728" y="862568"/>
                </a:lnTo>
                <a:lnTo>
                  <a:pt x="2340237" y="862039"/>
                </a:lnTo>
                <a:lnTo>
                  <a:pt x="2339440" y="859925"/>
                </a:lnTo>
                <a:lnTo>
                  <a:pt x="2346875" y="851999"/>
                </a:lnTo>
                <a:lnTo>
                  <a:pt x="2344751" y="850942"/>
                </a:lnTo>
                <a:lnTo>
                  <a:pt x="2344485" y="850942"/>
                </a:lnTo>
                <a:lnTo>
                  <a:pt x="2344220" y="850942"/>
                </a:lnTo>
                <a:lnTo>
                  <a:pt x="2342626" y="851206"/>
                </a:lnTo>
                <a:lnTo>
                  <a:pt x="2337581" y="853056"/>
                </a:lnTo>
                <a:lnTo>
                  <a:pt x="2331208" y="855962"/>
                </a:lnTo>
                <a:lnTo>
                  <a:pt x="2315542" y="862832"/>
                </a:lnTo>
                <a:lnTo>
                  <a:pt x="2299875" y="870230"/>
                </a:lnTo>
                <a:lnTo>
                  <a:pt x="2293237" y="873136"/>
                </a:lnTo>
                <a:lnTo>
                  <a:pt x="2288192" y="874986"/>
                </a:lnTo>
                <a:lnTo>
                  <a:pt x="2283678" y="875778"/>
                </a:lnTo>
                <a:lnTo>
                  <a:pt x="2277571" y="877363"/>
                </a:lnTo>
                <a:lnTo>
                  <a:pt x="2270401" y="879742"/>
                </a:lnTo>
                <a:lnTo>
                  <a:pt x="2262966" y="882384"/>
                </a:lnTo>
                <a:lnTo>
                  <a:pt x="2248096" y="887139"/>
                </a:lnTo>
                <a:lnTo>
                  <a:pt x="2238272" y="890839"/>
                </a:lnTo>
                <a:lnTo>
                  <a:pt x="2211984" y="894273"/>
                </a:lnTo>
                <a:lnTo>
                  <a:pt x="2214374" y="893216"/>
                </a:lnTo>
                <a:lnTo>
                  <a:pt x="2201363" y="895859"/>
                </a:lnTo>
                <a:lnTo>
                  <a:pt x="2203221" y="897444"/>
                </a:lnTo>
                <a:lnTo>
                  <a:pt x="2156753" y="901672"/>
                </a:lnTo>
                <a:lnTo>
                  <a:pt x="2160205" y="899558"/>
                </a:lnTo>
                <a:lnTo>
                  <a:pt x="2175340" y="875250"/>
                </a:lnTo>
                <a:lnTo>
                  <a:pt x="2171092" y="874722"/>
                </a:lnTo>
                <a:lnTo>
                  <a:pt x="2166843" y="874722"/>
                </a:lnTo>
                <a:lnTo>
                  <a:pt x="2162860" y="874986"/>
                </a:lnTo>
                <a:lnTo>
                  <a:pt x="2159143" y="875250"/>
                </a:lnTo>
                <a:lnTo>
                  <a:pt x="2152239" y="876043"/>
                </a:lnTo>
                <a:lnTo>
                  <a:pt x="2145866" y="876835"/>
                </a:lnTo>
                <a:lnTo>
                  <a:pt x="2142945" y="877099"/>
                </a:lnTo>
                <a:lnTo>
                  <a:pt x="2140024" y="876835"/>
                </a:lnTo>
                <a:lnTo>
                  <a:pt x="2137369" y="876043"/>
                </a:lnTo>
                <a:lnTo>
                  <a:pt x="2134714" y="875250"/>
                </a:lnTo>
                <a:lnTo>
                  <a:pt x="2131793" y="874193"/>
                </a:lnTo>
                <a:lnTo>
                  <a:pt x="2129137" y="872079"/>
                </a:lnTo>
                <a:lnTo>
                  <a:pt x="2126482" y="869437"/>
                </a:lnTo>
                <a:lnTo>
                  <a:pt x="2123561" y="866267"/>
                </a:lnTo>
                <a:lnTo>
                  <a:pt x="2119313" y="865210"/>
                </a:lnTo>
                <a:lnTo>
                  <a:pt x="2122765" y="862832"/>
                </a:lnTo>
                <a:lnTo>
                  <a:pt x="2120375" y="860982"/>
                </a:lnTo>
                <a:lnTo>
                  <a:pt x="2120640" y="859397"/>
                </a:lnTo>
                <a:lnTo>
                  <a:pt x="2120906" y="858076"/>
                </a:lnTo>
                <a:lnTo>
                  <a:pt x="2122499" y="855434"/>
                </a:lnTo>
                <a:lnTo>
                  <a:pt x="2124092" y="853056"/>
                </a:lnTo>
                <a:lnTo>
                  <a:pt x="2126748" y="850678"/>
                </a:lnTo>
                <a:lnTo>
                  <a:pt x="2129669" y="848564"/>
                </a:lnTo>
                <a:lnTo>
                  <a:pt x="2133386" y="846451"/>
                </a:lnTo>
                <a:lnTo>
                  <a:pt x="2137369" y="844865"/>
                </a:lnTo>
                <a:lnTo>
                  <a:pt x="2141883" y="843016"/>
                </a:lnTo>
                <a:lnTo>
                  <a:pt x="2146928" y="841166"/>
                </a:lnTo>
                <a:lnTo>
                  <a:pt x="2151973" y="839845"/>
                </a:lnTo>
                <a:lnTo>
                  <a:pt x="2163126" y="837467"/>
                </a:lnTo>
                <a:lnTo>
                  <a:pt x="2174809" y="835089"/>
                </a:lnTo>
                <a:lnTo>
                  <a:pt x="2187289" y="833240"/>
                </a:lnTo>
                <a:lnTo>
                  <a:pt x="2199504" y="831919"/>
                </a:lnTo>
                <a:lnTo>
                  <a:pt x="2211718" y="830862"/>
                </a:lnTo>
                <a:lnTo>
                  <a:pt x="2233492" y="828748"/>
                </a:lnTo>
                <a:lnTo>
                  <a:pt x="2249690" y="826899"/>
                </a:lnTo>
                <a:lnTo>
                  <a:pt x="2254735" y="826106"/>
                </a:lnTo>
                <a:lnTo>
                  <a:pt x="2256328" y="825842"/>
                </a:lnTo>
                <a:lnTo>
                  <a:pt x="2257390" y="825049"/>
                </a:lnTo>
                <a:lnTo>
                  <a:pt x="2256328" y="823728"/>
                </a:lnTo>
                <a:lnTo>
                  <a:pt x="2255000" y="822143"/>
                </a:lnTo>
                <a:lnTo>
                  <a:pt x="2252876" y="821086"/>
                </a:lnTo>
                <a:lnTo>
                  <a:pt x="2250486" y="819765"/>
                </a:lnTo>
                <a:lnTo>
                  <a:pt x="2247831" y="818972"/>
                </a:lnTo>
                <a:lnTo>
                  <a:pt x="2244910" y="818444"/>
                </a:lnTo>
                <a:lnTo>
                  <a:pt x="2241724" y="817916"/>
                </a:lnTo>
                <a:lnTo>
                  <a:pt x="2238272" y="817651"/>
                </a:lnTo>
                <a:lnTo>
                  <a:pt x="2230571" y="817387"/>
                </a:lnTo>
                <a:lnTo>
                  <a:pt x="2222074" y="817387"/>
                </a:lnTo>
                <a:lnTo>
                  <a:pt x="2212781" y="817916"/>
                </a:lnTo>
                <a:lnTo>
                  <a:pt x="2203487" y="818708"/>
                </a:lnTo>
                <a:lnTo>
                  <a:pt x="2194193" y="819765"/>
                </a:lnTo>
                <a:lnTo>
                  <a:pt x="2185165" y="821086"/>
                </a:lnTo>
                <a:lnTo>
                  <a:pt x="2168436" y="823728"/>
                </a:lnTo>
                <a:lnTo>
                  <a:pt x="2147459" y="826899"/>
                </a:lnTo>
                <a:lnTo>
                  <a:pt x="2145866" y="825049"/>
                </a:lnTo>
                <a:lnTo>
                  <a:pt x="2145069" y="823464"/>
                </a:lnTo>
                <a:lnTo>
                  <a:pt x="2144804" y="821879"/>
                </a:lnTo>
                <a:lnTo>
                  <a:pt x="2145069" y="820293"/>
                </a:lnTo>
                <a:lnTo>
                  <a:pt x="2145335" y="818708"/>
                </a:lnTo>
                <a:lnTo>
                  <a:pt x="2146663" y="816859"/>
                </a:lnTo>
                <a:lnTo>
                  <a:pt x="2147725" y="815538"/>
                </a:lnTo>
                <a:lnTo>
                  <a:pt x="2149584" y="813952"/>
                </a:lnTo>
                <a:lnTo>
                  <a:pt x="2151708" y="812631"/>
                </a:lnTo>
                <a:lnTo>
                  <a:pt x="2153832" y="811046"/>
                </a:lnTo>
                <a:lnTo>
                  <a:pt x="2159143" y="808404"/>
                </a:lnTo>
                <a:lnTo>
                  <a:pt x="2165516" y="806026"/>
                </a:lnTo>
                <a:lnTo>
                  <a:pt x="2172154" y="804176"/>
                </a:lnTo>
                <a:lnTo>
                  <a:pt x="2179058" y="802063"/>
                </a:lnTo>
                <a:lnTo>
                  <a:pt x="2185696" y="800213"/>
                </a:lnTo>
                <a:lnTo>
                  <a:pt x="2198176" y="797307"/>
                </a:lnTo>
                <a:lnTo>
                  <a:pt x="2211187" y="794929"/>
                </a:lnTo>
                <a:lnTo>
                  <a:pt x="2234289" y="790437"/>
                </a:lnTo>
                <a:lnTo>
                  <a:pt x="2168436" y="798892"/>
                </a:lnTo>
                <a:lnTo>
                  <a:pt x="2168702" y="796514"/>
                </a:lnTo>
                <a:lnTo>
                  <a:pt x="2182244" y="792023"/>
                </a:lnTo>
                <a:lnTo>
                  <a:pt x="2180651" y="791494"/>
                </a:lnTo>
                <a:lnTo>
                  <a:pt x="2184634" y="789380"/>
                </a:lnTo>
                <a:lnTo>
                  <a:pt x="2159408" y="793344"/>
                </a:lnTo>
                <a:lnTo>
                  <a:pt x="2166578" y="788059"/>
                </a:lnTo>
                <a:lnTo>
                  <a:pt x="2181979" y="776170"/>
                </a:lnTo>
                <a:lnTo>
                  <a:pt x="2196583" y="765337"/>
                </a:lnTo>
                <a:lnTo>
                  <a:pt x="2200566" y="762695"/>
                </a:lnTo>
                <a:lnTo>
                  <a:pt x="2201259" y="762465"/>
                </a:lnTo>
                <a:lnTo>
                  <a:pt x="2200832" y="762695"/>
                </a:lnTo>
                <a:lnTo>
                  <a:pt x="2201363" y="762431"/>
                </a:lnTo>
                <a:lnTo>
                  <a:pt x="2201259" y="762465"/>
                </a:lnTo>
                <a:lnTo>
                  <a:pt x="2210656" y="757411"/>
                </a:lnTo>
                <a:lnTo>
                  <a:pt x="2224995" y="750541"/>
                </a:lnTo>
                <a:lnTo>
                  <a:pt x="2232961" y="746578"/>
                </a:lnTo>
                <a:lnTo>
                  <a:pt x="2241724" y="742879"/>
                </a:lnTo>
                <a:lnTo>
                  <a:pt x="2250486" y="739180"/>
                </a:lnTo>
                <a:lnTo>
                  <a:pt x="2260045" y="735481"/>
                </a:lnTo>
                <a:lnTo>
                  <a:pt x="2268361" y="732317"/>
                </a:lnTo>
                <a:lnTo>
                  <a:pt x="2267440" y="732602"/>
                </a:lnTo>
                <a:lnTo>
                  <a:pt x="2256846" y="735531"/>
                </a:lnTo>
                <a:lnTo>
                  <a:pt x="2246517" y="738727"/>
                </a:lnTo>
                <a:lnTo>
                  <a:pt x="2236453" y="742455"/>
                </a:lnTo>
                <a:lnTo>
                  <a:pt x="2226124" y="746449"/>
                </a:lnTo>
                <a:lnTo>
                  <a:pt x="2193283" y="760562"/>
                </a:lnTo>
                <a:lnTo>
                  <a:pt x="2186662" y="764823"/>
                </a:lnTo>
                <a:lnTo>
                  <a:pt x="2153291" y="779469"/>
                </a:lnTo>
                <a:lnTo>
                  <a:pt x="2127866" y="797576"/>
                </a:lnTo>
                <a:lnTo>
                  <a:pt x="2122040" y="800506"/>
                </a:lnTo>
                <a:lnTo>
                  <a:pt x="2119126" y="801837"/>
                </a:lnTo>
                <a:lnTo>
                  <a:pt x="2115154" y="801837"/>
                </a:lnTo>
                <a:lnTo>
                  <a:pt x="2111181" y="802103"/>
                </a:lnTo>
                <a:lnTo>
                  <a:pt x="2107738" y="802636"/>
                </a:lnTo>
                <a:lnTo>
                  <a:pt x="2104560" y="803435"/>
                </a:lnTo>
                <a:lnTo>
                  <a:pt x="2098204" y="805299"/>
                </a:lnTo>
                <a:lnTo>
                  <a:pt x="2092377" y="807429"/>
                </a:lnTo>
                <a:lnTo>
                  <a:pt x="2080194" y="812755"/>
                </a:lnTo>
                <a:lnTo>
                  <a:pt x="2072779" y="815418"/>
                </a:lnTo>
                <a:lnTo>
                  <a:pt x="2064568" y="817548"/>
                </a:lnTo>
                <a:lnTo>
                  <a:pt x="2055034" y="817015"/>
                </a:lnTo>
                <a:lnTo>
                  <a:pt x="2062979" y="800506"/>
                </a:lnTo>
                <a:lnTo>
                  <a:pt x="2053445" y="790387"/>
                </a:lnTo>
                <a:lnTo>
                  <a:pt x="2056623" y="789055"/>
                </a:lnTo>
                <a:lnTo>
                  <a:pt x="2039938" y="789588"/>
                </a:lnTo>
                <a:lnTo>
                  <a:pt x="2086286" y="765622"/>
                </a:lnTo>
                <a:lnTo>
                  <a:pt x="2097939" y="755769"/>
                </a:lnTo>
                <a:lnTo>
                  <a:pt x="2110651" y="750444"/>
                </a:lnTo>
                <a:lnTo>
                  <a:pt x="2133163" y="737928"/>
                </a:lnTo>
                <a:lnTo>
                  <a:pt x="2158853" y="723815"/>
                </a:lnTo>
                <a:lnTo>
                  <a:pt x="2161502" y="718755"/>
                </a:lnTo>
                <a:lnTo>
                  <a:pt x="2164150" y="714761"/>
                </a:lnTo>
                <a:lnTo>
                  <a:pt x="2167328" y="711033"/>
                </a:lnTo>
                <a:lnTo>
                  <a:pt x="2170506" y="708104"/>
                </a:lnTo>
                <a:lnTo>
                  <a:pt x="2173949" y="705441"/>
                </a:lnTo>
                <a:lnTo>
                  <a:pt x="2177922" y="703311"/>
                </a:lnTo>
                <a:lnTo>
                  <a:pt x="2181895" y="701713"/>
                </a:lnTo>
                <a:lnTo>
                  <a:pt x="2186132" y="699849"/>
                </a:lnTo>
                <a:lnTo>
                  <a:pt x="2190635" y="698784"/>
                </a:lnTo>
                <a:lnTo>
                  <a:pt x="2195137" y="697718"/>
                </a:lnTo>
                <a:lnTo>
                  <a:pt x="2205466" y="696387"/>
                </a:lnTo>
                <a:lnTo>
                  <a:pt x="2228507" y="693724"/>
                </a:lnTo>
                <a:close/>
                <a:moveTo>
                  <a:pt x="2510513" y="692126"/>
                </a:moveTo>
                <a:lnTo>
                  <a:pt x="2512135" y="692391"/>
                </a:lnTo>
                <a:lnTo>
                  <a:pt x="2513215" y="692656"/>
                </a:lnTo>
                <a:lnTo>
                  <a:pt x="2514566" y="693185"/>
                </a:lnTo>
                <a:lnTo>
                  <a:pt x="2515377" y="693978"/>
                </a:lnTo>
                <a:lnTo>
                  <a:pt x="2515918" y="694772"/>
                </a:lnTo>
                <a:lnTo>
                  <a:pt x="2516188" y="695566"/>
                </a:lnTo>
                <a:lnTo>
                  <a:pt x="2516188" y="697154"/>
                </a:lnTo>
                <a:lnTo>
                  <a:pt x="2515647" y="698476"/>
                </a:lnTo>
                <a:lnTo>
                  <a:pt x="2506460" y="706943"/>
                </a:lnTo>
                <a:lnTo>
                  <a:pt x="2494841" y="713822"/>
                </a:lnTo>
                <a:lnTo>
                  <a:pt x="2484573" y="721760"/>
                </a:lnTo>
                <a:lnTo>
                  <a:pt x="2478628" y="722289"/>
                </a:lnTo>
                <a:lnTo>
                  <a:pt x="2474305" y="713822"/>
                </a:lnTo>
                <a:lnTo>
                  <a:pt x="2476737" y="710383"/>
                </a:lnTo>
                <a:lnTo>
                  <a:pt x="2465388" y="705885"/>
                </a:lnTo>
                <a:lnTo>
                  <a:pt x="2468360" y="704562"/>
                </a:lnTo>
                <a:lnTo>
                  <a:pt x="2474845" y="701387"/>
                </a:lnTo>
                <a:lnTo>
                  <a:pt x="2484032" y="698212"/>
                </a:lnTo>
                <a:lnTo>
                  <a:pt x="2493490" y="695037"/>
                </a:lnTo>
                <a:lnTo>
                  <a:pt x="2498354" y="693978"/>
                </a:lnTo>
                <a:lnTo>
                  <a:pt x="2502677" y="692920"/>
                </a:lnTo>
                <a:lnTo>
                  <a:pt x="2507001" y="692391"/>
                </a:lnTo>
                <a:lnTo>
                  <a:pt x="2510513" y="692126"/>
                </a:lnTo>
                <a:close/>
                <a:moveTo>
                  <a:pt x="2660884" y="690539"/>
                </a:moveTo>
                <a:lnTo>
                  <a:pt x="2661426" y="690539"/>
                </a:lnTo>
                <a:lnTo>
                  <a:pt x="2662239" y="692172"/>
                </a:lnTo>
                <a:lnTo>
                  <a:pt x="2651126" y="700064"/>
                </a:lnTo>
                <a:lnTo>
                  <a:pt x="2660884" y="690539"/>
                </a:lnTo>
                <a:close/>
                <a:moveTo>
                  <a:pt x="3557482" y="688988"/>
                </a:moveTo>
                <a:lnTo>
                  <a:pt x="3559176" y="690840"/>
                </a:lnTo>
                <a:lnTo>
                  <a:pt x="3556636" y="693751"/>
                </a:lnTo>
                <a:lnTo>
                  <a:pt x="3556001" y="693751"/>
                </a:lnTo>
                <a:lnTo>
                  <a:pt x="3557482" y="688988"/>
                </a:lnTo>
                <a:close/>
                <a:moveTo>
                  <a:pt x="2580818" y="688535"/>
                </a:moveTo>
                <a:lnTo>
                  <a:pt x="2581082" y="688535"/>
                </a:lnTo>
                <a:lnTo>
                  <a:pt x="2582136" y="697581"/>
                </a:lnTo>
                <a:lnTo>
                  <a:pt x="2572648" y="692792"/>
                </a:lnTo>
                <a:lnTo>
                  <a:pt x="2580818" y="688535"/>
                </a:lnTo>
                <a:close/>
                <a:moveTo>
                  <a:pt x="5129405" y="688251"/>
                </a:moveTo>
                <a:lnTo>
                  <a:pt x="5130767" y="689598"/>
                </a:lnTo>
                <a:lnTo>
                  <a:pt x="5131956" y="689939"/>
                </a:lnTo>
                <a:lnTo>
                  <a:pt x="5129405" y="688251"/>
                </a:lnTo>
                <a:close/>
                <a:moveTo>
                  <a:pt x="5125883" y="687409"/>
                </a:moveTo>
                <a:lnTo>
                  <a:pt x="5127485" y="689783"/>
                </a:lnTo>
                <a:lnTo>
                  <a:pt x="5132152" y="694704"/>
                </a:lnTo>
                <a:lnTo>
                  <a:pt x="5129854" y="691526"/>
                </a:lnTo>
                <a:lnTo>
                  <a:pt x="5127343" y="688027"/>
                </a:lnTo>
                <a:lnTo>
                  <a:pt x="5125883" y="687409"/>
                </a:lnTo>
                <a:close/>
                <a:moveTo>
                  <a:pt x="5121892" y="683308"/>
                </a:moveTo>
                <a:lnTo>
                  <a:pt x="5122413" y="683715"/>
                </a:lnTo>
                <a:lnTo>
                  <a:pt x="5123052" y="684047"/>
                </a:lnTo>
                <a:lnTo>
                  <a:pt x="5121975" y="683334"/>
                </a:lnTo>
                <a:lnTo>
                  <a:pt x="5121892" y="683308"/>
                </a:lnTo>
                <a:close/>
                <a:moveTo>
                  <a:pt x="4932363" y="682627"/>
                </a:moveTo>
                <a:lnTo>
                  <a:pt x="4932817" y="682945"/>
                </a:lnTo>
                <a:lnTo>
                  <a:pt x="4935538" y="687391"/>
                </a:lnTo>
                <a:lnTo>
                  <a:pt x="4933951" y="687391"/>
                </a:lnTo>
                <a:lnTo>
                  <a:pt x="4932363" y="682627"/>
                </a:lnTo>
                <a:close/>
                <a:moveTo>
                  <a:pt x="3154619" y="682606"/>
                </a:moveTo>
                <a:lnTo>
                  <a:pt x="3162045" y="682606"/>
                </a:lnTo>
                <a:lnTo>
                  <a:pt x="3162301" y="683427"/>
                </a:lnTo>
                <a:lnTo>
                  <a:pt x="3147706" y="690544"/>
                </a:lnTo>
                <a:lnTo>
                  <a:pt x="3146426" y="689449"/>
                </a:lnTo>
                <a:lnTo>
                  <a:pt x="3154619" y="682606"/>
                </a:lnTo>
                <a:close/>
                <a:moveTo>
                  <a:pt x="3108471" y="682215"/>
                </a:moveTo>
                <a:lnTo>
                  <a:pt x="3107941" y="682480"/>
                </a:lnTo>
                <a:lnTo>
                  <a:pt x="3105295" y="685929"/>
                </a:lnTo>
                <a:lnTo>
                  <a:pt x="3108471" y="682215"/>
                </a:lnTo>
                <a:close/>
                <a:moveTo>
                  <a:pt x="5161936" y="681143"/>
                </a:moveTo>
                <a:lnTo>
                  <a:pt x="5161898" y="681220"/>
                </a:lnTo>
                <a:lnTo>
                  <a:pt x="5204868" y="714111"/>
                </a:lnTo>
                <a:lnTo>
                  <a:pt x="5203549" y="712587"/>
                </a:lnTo>
                <a:lnTo>
                  <a:pt x="5161936" y="681143"/>
                </a:lnTo>
                <a:close/>
                <a:moveTo>
                  <a:pt x="5093012" y="679869"/>
                </a:moveTo>
                <a:lnTo>
                  <a:pt x="5100139" y="684512"/>
                </a:lnTo>
                <a:lnTo>
                  <a:pt x="5108055" y="691432"/>
                </a:lnTo>
                <a:lnTo>
                  <a:pt x="5115970" y="697287"/>
                </a:lnTo>
                <a:lnTo>
                  <a:pt x="5117758" y="698618"/>
                </a:lnTo>
                <a:lnTo>
                  <a:pt x="5119034" y="700215"/>
                </a:lnTo>
                <a:lnTo>
                  <a:pt x="5120566" y="701812"/>
                </a:lnTo>
                <a:lnTo>
                  <a:pt x="5121332" y="703409"/>
                </a:lnTo>
                <a:lnTo>
                  <a:pt x="5121994" y="704790"/>
                </a:lnTo>
                <a:lnTo>
                  <a:pt x="5123374" y="702054"/>
                </a:lnTo>
                <a:lnTo>
                  <a:pt x="5122680" y="701656"/>
                </a:lnTo>
                <a:lnTo>
                  <a:pt x="5097589" y="682396"/>
                </a:lnTo>
                <a:lnTo>
                  <a:pt x="5096788" y="681868"/>
                </a:lnTo>
                <a:lnTo>
                  <a:pt x="5093012" y="679869"/>
                </a:lnTo>
                <a:close/>
                <a:moveTo>
                  <a:pt x="5162161" y="679530"/>
                </a:moveTo>
                <a:lnTo>
                  <a:pt x="5162161" y="680163"/>
                </a:lnTo>
                <a:lnTo>
                  <a:pt x="5162161" y="680692"/>
                </a:lnTo>
                <a:lnTo>
                  <a:pt x="5162103" y="680808"/>
                </a:lnTo>
                <a:lnTo>
                  <a:pt x="5163874" y="680808"/>
                </a:lnTo>
                <a:lnTo>
                  <a:pt x="5162161" y="679530"/>
                </a:lnTo>
                <a:close/>
                <a:moveTo>
                  <a:pt x="3571876" y="677875"/>
                </a:moveTo>
                <a:lnTo>
                  <a:pt x="3571607" y="678442"/>
                </a:lnTo>
                <a:lnTo>
                  <a:pt x="3554413" y="685813"/>
                </a:lnTo>
                <a:lnTo>
                  <a:pt x="3567846" y="678442"/>
                </a:lnTo>
                <a:lnTo>
                  <a:pt x="3571876" y="677875"/>
                </a:lnTo>
                <a:close/>
                <a:moveTo>
                  <a:pt x="3087295" y="676378"/>
                </a:moveTo>
                <a:lnTo>
                  <a:pt x="3082531" y="679297"/>
                </a:lnTo>
                <a:lnTo>
                  <a:pt x="3087560" y="676378"/>
                </a:lnTo>
                <a:lnTo>
                  <a:pt x="3087295" y="676378"/>
                </a:lnTo>
                <a:close/>
                <a:moveTo>
                  <a:pt x="4272519" y="674610"/>
                </a:moveTo>
                <a:lnTo>
                  <a:pt x="4272584" y="674651"/>
                </a:lnTo>
                <a:lnTo>
                  <a:pt x="4272055" y="675445"/>
                </a:lnTo>
                <a:lnTo>
                  <a:pt x="4272519" y="674610"/>
                </a:lnTo>
                <a:close/>
                <a:moveTo>
                  <a:pt x="2632875" y="673792"/>
                </a:moveTo>
                <a:lnTo>
                  <a:pt x="2630285" y="674673"/>
                </a:lnTo>
                <a:lnTo>
                  <a:pt x="2630285" y="674413"/>
                </a:lnTo>
                <a:lnTo>
                  <a:pt x="2632875" y="673792"/>
                </a:lnTo>
                <a:close/>
                <a:moveTo>
                  <a:pt x="2633417" y="673608"/>
                </a:moveTo>
                <a:lnTo>
                  <a:pt x="2633528" y="673636"/>
                </a:lnTo>
                <a:lnTo>
                  <a:pt x="2632875" y="673792"/>
                </a:lnTo>
                <a:lnTo>
                  <a:pt x="2633417" y="673608"/>
                </a:lnTo>
                <a:close/>
                <a:moveTo>
                  <a:pt x="4908551" y="673102"/>
                </a:moveTo>
                <a:lnTo>
                  <a:pt x="4911197" y="675958"/>
                </a:lnTo>
                <a:lnTo>
                  <a:pt x="4933687" y="692575"/>
                </a:lnTo>
                <a:lnTo>
                  <a:pt x="4936333" y="700623"/>
                </a:lnTo>
                <a:lnTo>
                  <a:pt x="4932893" y="701402"/>
                </a:lnTo>
                <a:lnTo>
                  <a:pt x="4932364" y="705557"/>
                </a:lnTo>
                <a:lnTo>
                  <a:pt x="4929718" y="707374"/>
                </a:lnTo>
                <a:lnTo>
                  <a:pt x="4929718" y="709711"/>
                </a:lnTo>
                <a:lnTo>
                  <a:pt x="4932576" y="713217"/>
                </a:lnTo>
                <a:lnTo>
                  <a:pt x="4932363" y="712791"/>
                </a:lnTo>
                <a:lnTo>
                  <a:pt x="4935206" y="714341"/>
                </a:lnTo>
                <a:lnTo>
                  <a:pt x="4943476" y="723904"/>
                </a:lnTo>
                <a:lnTo>
                  <a:pt x="4940326" y="722722"/>
                </a:lnTo>
                <a:lnTo>
                  <a:pt x="4941360" y="723991"/>
                </a:lnTo>
                <a:lnTo>
                  <a:pt x="4944761" y="728098"/>
                </a:lnTo>
                <a:lnTo>
                  <a:pt x="4946949" y="728635"/>
                </a:lnTo>
                <a:lnTo>
                  <a:pt x="4946949" y="727556"/>
                </a:lnTo>
                <a:lnTo>
                  <a:pt x="4951989" y="729983"/>
                </a:lnTo>
                <a:lnTo>
                  <a:pt x="4948010" y="725670"/>
                </a:lnTo>
                <a:lnTo>
                  <a:pt x="4942705" y="718121"/>
                </a:lnTo>
                <a:lnTo>
                  <a:pt x="4948276" y="721356"/>
                </a:lnTo>
                <a:lnTo>
                  <a:pt x="4955172" y="723513"/>
                </a:lnTo>
                <a:lnTo>
                  <a:pt x="4946949" y="718930"/>
                </a:lnTo>
                <a:lnTo>
                  <a:pt x="4943766" y="717852"/>
                </a:lnTo>
                <a:lnTo>
                  <a:pt x="4941113" y="715965"/>
                </a:lnTo>
                <a:lnTo>
                  <a:pt x="4938726" y="714617"/>
                </a:lnTo>
                <a:lnTo>
                  <a:pt x="4936604" y="712461"/>
                </a:lnTo>
                <a:lnTo>
                  <a:pt x="4935543" y="710034"/>
                </a:lnTo>
                <a:lnTo>
                  <a:pt x="4934747" y="707609"/>
                </a:lnTo>
                <a:lnTo>
                  <a:pt x="4933951" y="704643"/>
                </a:lnTo>
                <a:lnTo>
                  <a:pt x="4933951" y="701678"/>
                </a:lnTo>
                <a:lnTo>
                  <a:pt x="4954111" y="709495"/>
                </a:lnTo>
                <a:lnTo>
                  <a:pt x="4954216" y="711724"/>
                </a:lnTo>
                <a:lnTo>
                  <a:pt x="4954111" y="711652"/>
                </a:lnTo>
                <a:lnTo>
                  <a:pt x="4954377" y="715157"/>
                </a:lnTo>
                <a:lnTo>
                  <a:pt x="4954216" y="711724"/>
                </a:lnTo>
                <a:lnTo>
                  <a:pt x="4963130" y="717852"/>
                </a:lnTo>
                <a:lnTo>
                  <a:pt x="4961804" y="714887"/>
                </a:lnTo>
                <a:lnTo>
                  <a:pt x="4975333" y="717852"/>
                </a:lnTo>
                <a:lnTo>
                  <a:pt x="4981699" y="725670"/>
                </a:lnTo>
                <a:lnTo>
                  <a:pt x="4981434" y="725670"/>
                </a:lnTo>
                <a:lnTo>
                  <a:pt x="4981434" y="725939"/>
                </a:lnTo>
                <a:lnTo>
                  <a:pt x="4984352" y="729713"/>
                </a:lnTo>
                <a:lnTo>
                  <a:pt x="4976659" y="724591"/>
                </a:lnTo>
                <a:lnTo>
                  <a:pt x="4975598" y="724861"/>
                </a:lnTo>
                <a:lnTo>
                  <a:pt x="4984882" y="734026"/>
                </a:lnTo>
                <a:lnTo>
                  <a:pt x="4990718" y="739418"/>
                </a:lnTo>
                <a:lnTo>
                  <a:pt x="4991514" y="743731"/>
                </a:lnTo>
                <a:lnTo>
                  <a:pt x="4998676" y="748853"/>
                </a:lnTo>
                <a:lnTo>
                  <a:pt x="4996023" y="751818"/>
                </a:lnTo>
                <a:lnTo>
                  <a:pt x="5004777" y="757479"/>
                </a:lnTo>
                <a:lnTo>
                  <a:pt x="5010613" y="762601"/>
                </a:lnTo>
                <a:lnTo>
                  <a:pt x="5001594" y="770958"/>
                </a:lnTo>
                <a:lnTo>
                  <a:pt x="4990718" y="765836"/>
                </a:lnTo>
                <a:lnTo>
                  <a:pt x="4994432" y="769071"/>
                </a:lnTo>
                <a:lnTo>
                  <a:pt x="4987004" y="765027"/>
                </a:lnTo>
                <a:lnTo>
                  <a:pt x="4970558" y="752088"/>
                </a:lnTo>
                <a:lnTo>
                  <a:pt x="4978516" y="756401"/>
                </a:lnTo>
                <a:lnTo>
                  <a:pt x="4978781" y="755862"/>
                </a:lnTo>
                <a:lnTo>
                  <a:pt x="4965252" y="747774"/>
                </a:lnTo>
                <a:lnTo>
                  <a:pt x="4969497" y="751279"/>
                </a:lnTo>
                <a:lnTo>
                  <a:pt x="4961539" y="745618"/>
                </a:lnTo>
                <a:lnTo>
                  <a:pt x="4953846" y="739957"/>
                </a:lnTo>
                <a:lnTo>
                  <a:pt x="4946419" y="733218"/>
                </a:lnTo>
                <a:lnTo>
                  <a:pt x="4939257" y="726748"/>
                </a:lnTo>
                <a:lnTo>
                  <a:pt x="4944350" y="727997"/>
                </a:lnTo>
                <a:lnTo>
                  <a:pt x="4937920" y="722173"/>
                </a:lnTo>
                <a:lnTo>
                  <a:pt x="4928131" y="713346"/>
                </a:lnTo>
                <a:lnTo>
                  <a:pt x="4925220" y="710750"/>
                </a:lnTo>
                <a:lnTo>
                  <a:pt x="4924426" y="710230"/>
                </a:lnTo>
                <a:lnTo>
                  <a:pt x="4923104" y="708153"/>
                </a:lnTo>
                <a:lnTo>
                  <a:pt x="4927072" y="702182"/>
                </a:lnTo>
                <a:lnTo>
                  <a:pt x="4919664" y="691796"/>
                </a:lnTo>
                <a:lnTo>
                  <a:pt x="4908551" y="673102"/>
                </a:lnTo>
                <a:close/>
                <a:moveTo>
                  <a:pt x="2967918" y="672929"/>
                </a:moveTo>
                <a:lnTo>
                  <a:pt x="2964741" y="675317"/>
                </a:lnTo>
                <a:lnTo>
                  <a:pt x="2967918" y="673195"/>
                </a:lnTo>
                <a:lnTo>
                  <a:pt x="2967918" y="672929"/>
                </a:lnTo>
                <a:close/>
                <a:moveTo>
                  <a:pt x="3129757" y="669906"/>
                </a:moveTo>
                <a:lnTo>
                  <a:pt x="3128623" y="673379"/>
                </a:lnTo>
                <a:lnTo>
                  <a:pt x="3133726" y="670899"/>
                </a:lnTo>
                <a:lnTo>
                  <a:pt x="3133442" y="671395"/>
                </a:lnTo>
                <a:lnTo>
                  <a:pt x="3130891" y="677844"/>
                </a:lnTo>
                <a:lnTo>
                  <a:pt x="3125788" y="676356"/>
                </a:lnTo>
                <a:lnTo>
                  <a:pt x="3129757" y="669906"/>
                </a:lnTo>
                <a:close/>
                <a:moveTo>
                  <a:pt x="2658573" y="668315"/>
                </a:moveTo>
                <a:lnTo>
                  <a:pt x="2658837" y="668581"/>
                </a:lnTo>
                <a:lnTo>
                  <a:pt x="2656728" y="670443"/>
                </a:lnTo>
                <a:lnTo>
                  <a:pt x="2656991" y="670443"/>
                </a:lnTo>
                <a:lnTo>
                  <a:pt x="2668589" y="674700"/>
                </a:lnTo>
                <a:lnTo>
                  <a:pt x="2650139" y="684012"/>
                </a:lnTo>
                <a:lnTo>
                  <a:pt x="2657782" y="685076"/>
                </a:lnTo>
                <a:lnTo>
                  <a:pt x="2650402" y="687471"/>
                </a:lnTo>
                <a:lnTo>
                  <a:pt x="2644867" y="689599"/>
                </a:lnTo>
                <a:lnTo>
                  <a:pt x="2638805" y="692260"/>
                </a:lnTo>
                <a:lnTo>
                  <a:pt x="2632215" y="695186"/>
                </a:lnTo>
                <a:lnTo>
                  <a:pt x="2629843" y="696783"/>
                </a:lnTo>
                <a:lnTo>
                  <a:pt x="2627208" y="698379"/>
                </a:lnTo>
                <a:lnTo>
                  <a:pt x="2624835" y="700242"/>
                </a:lnTo>
                <a:lnTo>
                  <a:pt x="2622990" y="702370"/>
                </a:lnTo>
                <a:lnTo>
                  <a:pt x="2621409" y="703966"/>
                </a:lnTo>
                <a:lnTo>
                  <a:pt x="2620618" y="706095"/>
                </a:lnTo>
                <a:lnTo>
                  <a:pt x="2644076" y="700242"/>
                </a:lnTo>
                <a:lnTo>
                  <a:pt x="2640123" y="704765"/>
                </a:lnTo>
                <a:lnTo>
                  <a:pt x="2640123" y="712746"/>
                </a:lnTo>
                <a:lnTo>
                  <a:pt x="2654619" y="706095"/>
                </a:lnTo>
                <a:lnTo>
                  <a:pt x="2654356" y="707691"/>
                </a:lnTo>
                <a:lnTo>
                  <a:pt x="2653565" y="709287"/>
                </a:lnTo>
                <a:lnTo>
                  <a:pt x="2651984" y="712214"/>
                </a:lnTo>
                <a:lnTo>
                  <a:pt x="2649875" y="714875"/>
                </a:lnTo>
                <a:lnTo>
                  <a:pt x="2647503" y="717269"/>
                </a:lnTo>
                <a:lnTo>
                  <a:pt x="2645131" y="719398"/>
                </a:lnTo>
                <a:lnTo>
                  <a:pt x="2642758" y="720994"/>
                </a:lnTo>
                <a:lnTo>
                  <a:pt x="2640913" y="721792"/>
                </a:lnTo>
                <a:lnTo>
                  <a:pt x="2639068" y="722325"/>
                </a:lnTo>
                <a:lnTo>
                  <a:pt x="2639859" y="722325"/>
                </a:lnTo>
                <a:lnTo>
                  <a:pt x="2640123" y="722590"/>
                </a:lnTo>
                <a:lnTo>
                  <a:pt x="2640650" y="723122"/>
                </a:lnTo>
                <a:lnTo>
                  <a:pt x="2640650" y="723921"/>
                </a:lnTo>
                <a:lnTo>
                  <a:pt x="2639859" y="725517"/>
                </a:lnTo>
                <a:lnTo>
                  <a:pt x="2639332" y="727646"/>
                </a:lnTo>
                <a:lnTo>
                  <a:pt x="2637223" y="731903"/>
                </a:lnTo>
                <a:lnTo>
                  <a:pt x="2636696" y="733233"/>
                </a:lnTo>
                <a:lnTo>
                  <a:pt x="2636433" y="734031"/>
                </a:lnTo>
                <a:lnTo>
                  <a:pt x="2630898" y="737224"/>
                </a:lnTo>
                <a:lnTo>
                  <a:pt x="2633797" y="737490"/>
                </a:lnTo>
                <a:lnTo>
                  <a:pt x="2631688" y="738820"/>
                </a:lnTo>
                <a:lnTo>
                  <a:pt x="2621409" y="742545"/>
                </a:lnTo>
                <a:lnTo>
                  <a:pt x="2613238" y="747068"/>
                </a:lnTo>
                <a:lnTo>
                  <a:pt x="2611130" y="748398"/>
                </a:lnTo>
                <a:lnTo>
                  <a:pt x="2598478" y="750261"/>
                </a:lnTo>
                <a:lnTo>
                  <a:pt x="2597687" y="741214"/>
                </a:lnTo>
                <a:lnTo>
                  <a:pt x="2592416" y="728976"/>
                </a:lnTo>
                <a:lnTo>
                  <a:pt x="2590307" y="723655"/>
                </a:lnTo>
                <a:lnTo>
                  <a:pt x="2588462" y="718600"/>
                </a:lnTo>
                <a:lnTo>
                  <a:pt x="2587144" y="714077"/>
                </a:lnTo>
                <a:lnTo>
                  <a:pt x="2586090" y="710086"/>
                </a:lnTo>
                <a:lnTo>
                  <a:pt x="2585563" y="706627"/>
                </a:lnTo>
                <a:lnTo>
                  <a:pt x="2585299" y="703700"/>
                </a:lnTo>
                <a:lnTo>
                  <a:pt x="2585563" y="701306"/>
                </a:lnTo>
                <a:lnTo>
                  <a:pt x="2586090" y="699443"/>
                </a:lnTo>
                <a:lnTo>
                  <a:pt x="2587144" y="698113"/>
                </a:lnTo>
                <a:lnTo>
                  <a:pt x="2588462" y="697315"/>
                </a:lnTo>
                <a:lnTo>
                  <a:pt x="2590044" y="697049"/>
                </a:lnTo>
                <a:lnTo>
                  <a:pt x="2592416" y="697049"/>
                </a:lnTo>
                <a:lnTo>
                  <a:pt x="2594524" y="697847"/>
                </a:lnTo>
                <a:lnTo>
                  <a:pt x="2597687" y="699177"/>
                </a:lnTo>
                <a:lnTo>
                  <a:pt x="2599796" y="698113"/>
                </a:lnTo>
                <a:lnTo>
                  <a:pt x="2593470" y="694654"/>
                </a:lnTo>
                <a:lnTo>
                  <a:pt x="2592943" y="689067"/>
                </a:lnTo>
                <a:lnTo>
                  <a:pt x="2595051" y="686673"/>
                </a:lnTo>
                <a:lnTo>
                  <a:pt x="2592416" y="685076"/>
                </a:lnTo>
                <a:lnTo>
                  <a:pt x="2591889" y="681085"/>
                </a:lnTo>
                <a:lnTo>
                  <a:pt x="2607439" y="677893"/>
                </a:lnTo>
                <a:lnTo>
                  <a:pt x="2615874" y="675232"/>
                </a:lnTo>
                <a:lnTo>
                  <a:pt x="2607967" y="676562"/>
                </a:lnTo>
                <a:lnTo>
                  <a:pt x="2614820" y="673636"/>
                </a:lnTo>
                <a:lnTo>
                  <a:pt x="2625099" y="680287"/>
                </a:lnTo>
                <a:lnTo>
                  <a:pt x="2647503" y="672838"/>
                </a:lnTo>
                <a:lnTo>
                  <a:pt x="2655937" y="669379"/>
                </a:lnTo>
                <a:lnTo>
                  <a:pt x="2658573" y="668315"/>
                </a:lnTo>
                <a:close/>
                <a:moveTo>
                  <a:pt x="3128719" y="665144"/>
                </a:moveTo>
                <a:lnTo>
                  <a:pt x="3128963" y="665144"/>
                </a:lnTo>
                <a:lnTo>
                  <a:pt x="3125788" y="669907"/>
                </a:lnTo>
                <a:lnTo>
                  <a:pt x="3128719" y="665144"/>
                </a:lnTo>
                <a:close/>
                <a:moveTo>
                  <a:pt x="3137151" y="665144"/>
                </a:moveTo>
                <a:lnTo>
                  <a:pt x="3138488" y="666203"/>
                </a:lnTo>
                <a:lnTo>
                  <a:pt x="3132138" y="669907"/>
                </a:lnTo>
                <a:lnTo>
                  <a:pt x="3133809" y="666203"/>
                </a:lnTo>
                <a:lnTo>
                  <a:pt x="3137151" y="665144"/>
                </a:lnTo>
                <a:close/>
                <a:moveTo>
                  <a:pt x="2661360" y="661973"/>
                </a:moveTo>
                <a:lnTo>
                  <a:pt x="2665413" y="662232"/>
                </a:lnTo>
                <a:lnTo>
                  <a:pt x="2664602" y="663009"/>
                </a:lnTo>
                <a:lnTo>
                  <a:pt x="2633417" y="673608"/>
                </a:lnTo>
                <a:lnTo>
                  <a:pt x="2627313" y="672081"/>
                </a:lnTo>
                <a:lnTo>
                  <a:pt x="2635960" y="669489"/>
                </a:lnTo>
                <a:lnTo>
                  <a:pt x="2640823" y="667675"/>
                </a:lnTo>
                <a:lnTo>
                  <a:pt x="2642174" y="667156"/>
                </a:lnTo>
                <a:lnTo>
                  <a:pt x="2649200" y="665860"/>
                </a:lnTo>
                <a:lnTo>
                  <a:pt x="2661360" y="661973"/>
                </a:lnTo>
                <a:close/>
                <a:moveTo>
                  <a:pt x="3039650" y="660991"/>
                </a:moveTo>
                <a:lnTo>
                  <a:pt x="3038856" y="661257"/>
                </a:lnTo>
                <a:lnTo>
                  <a:pt x="3038591" y="661257"/>
                </a:lnTo>
                <a:lnTo>
                  <a:pt x="3038327" y="661787"/>
                </a:lnTo>
                <a:lnTo>
                  <a:pt x="3038591" y="662053"/>
                </a:lnTo>
                <a:lnTo>
                  <a:pt x="3039121" y="663114"/>
                </a:lnTo>
                <a:lnTo>
                  <a:pt x="3040179" y="663910"/>
                </a:lnTo>
                <a:lnTo>
                  <a:pt x="3039385" y="667359"/>
                </a:lnTo>
                <a:lnTo>
                  <a:pt x="3050767" y="663379"/>
                </a:lnTo>
                <a:lnTo>
                  <a:pt x="3051826" y="663379"/>
                </a:lnTo>
                <a:lnTo>
                  <a:pt x="3047326" y="662053"/>
                </a:lnTo>
                <a:lnTo>
                  <a:pt x="3041768" y="661257"/>
                </a:lnTo>
                <a:lnTo>
                  <a:pt x="3039650" y="660991"/>
                </a:lnTo>
                <a:close/>
                <a:moveTo>
                  <a:pt x="4667251" y="657223"/>
                </a:moveTo>
                <a:lnTo>
                  <a:pt x="4667511" y="657223"/>
                </a:lnTo>
                <a:lnTo>
                  <a:pt x="4675052" y="663778"/>
                </a:lnTo>
                <a:lnTo>
                  <a:pt x="4673751" y="660500"/>
                </a:lnTo>
                <a:lnTo>
                  <a:pt x="4680772" y="664324"/>
                </a:lnTo>
                <a:lnTo>
                  <a:pt x="4682072" y="665144"/>
                </a:lnTo>
                <a:lnTo>
                  <a:pt x="4695854" y="678526"/>
                </a:lnTo>
                <a:lnTo>
                  <a:pt x="4697414" y="682623"/>
                </a:lnTo>
                <a:lnTo>
                  <a:pt x="4693773" y="678799"/>
                </a:lnTo>
                <a:lnTo>
                  <a:pt x="4681552" y="672791"/>
                </a:lnTo>
                <a:lnTo>
                  <a:pt x="4681552" y="673064"/>
                </a:lnTo>
                <a:lnTo>
                  <a:pt x="4677132" y="670606"/>
                </a:lnTo>
                <a:lnTo>
                  <a:pt x="4678172" y="665690"/>
                </a:lnTo>
                <a:lnTo>
                  <a:pt x="4669071" y="662412"/>
                </a:lnTo>
                <a:lnTo>
                  <a:pt x="4668811" y="660227"/>
                </a:lnTo>
                <a:lnTo>
                  <a:pt x="4667251" y="657223"/>
                </a:lnTo>
                <a:close/>
                <a:moveTo>
                  <a:pt x="5132124" y="657125"/>
                </a:moveTo>
                <a:lnTo>
                  <a:pt x="5132850" y="658403"/>
                </a:lnTo>
                <a:lnTo>
                  <a:pt x="5134582" y="659553"/>
                </a:lnTo>
                <a:lnTo>
                  <a:pt x="5133802" y="658376"/>
                </a:lnTo>
                <a:lnTo>
                  <a:pt x="5132124" y="657125"/>
                </a:lnTo>
                <a:close/>
                <a:moveTo>
                  <a:pt x="2652714" y="655623"/>
                </a:moveTo>
                <a:lnTo>
                  <a:pt x="2652487" y="655849"/>
                </a:lnTo>
                <a:lnTo>
                  <a:pt x="2647951" y="657211"/>
                </a:lnTo>
                <a:lnTo>
                  <a:pt x="2651807" y="655849"/>
                </a:lnTo>
                <a:lnTo>
                  <a:pt x="2652714" y="655623"/>
                </a:lnTo>
                <a:close/>
                <a:moveTo>
                  <a:pt x="4672013" y="654048"/>
                </a:moveTo>
                <a:lnTo>
                  <a:pt x="4673442" y="654401"/>
                </a:lnTo>
                <a:lnTo>
                  <a:pt x="4673601" y="655636"/>
                </a:lnTo>
                <a:lnTo>
                  <a:pt x="4672013" y="654048"/>
                </a:lnTo>
                <a:close/>
                <a:moveTo>
                  <a:pt x="4787900" y="653994"/>
                </a:moveTo>
                <a:lnTo>
                  <a:pt x="4795906" y="658091"/>
                </a:lnTo>
                <a:lnTo>
                  <a:pt x="4800600" y="661932"/>
                </a:lnTo>
                <a:lnTo>
                  <a:pt x="4787900" y="653994"/>
                </a:lnTo>
                <a:close/>
                <a:moveTo>
                  <a:pt x="4901067" y="652481"/>
                </a:moveTo>
                <a:lnTo>
                  <a:pt x="4901067" y="652816"/>
                </a:lnTo>
                <a:lnTo>
                  <a:pt x="4903788" y="658832"/>
                </a:lnTo>
                <a:lnTo>
                  <a:pt x="4900613" y="654153"/>
                </a:lnTo>
                <a:lnTo>
                  <a:pt x="4901067" y="652481"/>
                </a:lnTo>
                <a:close/>
                <a:moveTo>
                  <a:pt x="4665663" y="652461"/>
                </a:moveTo>
                <a:lnTo>
                  <a:pt x="4670017" y="654293"/>
                </a:lnTo>
                <a:lnTo>
                  <a:pt x="4675188" y="660399"/>
                </a:lnTo>
                <a:lnTo>
                  <a:pt x="4666479" y="653072"/>
                </a:lnTo>
                <a:lnTo>
                  <a:pt x="4666207" y="653072"/>
                </a:lnTo>
                <a:lnTo>
                  <a:pt x="4665663" y="652461"/>
                </a:lnTo>
                <a:close/>
                <a:moveTo>
                  <a:pt x="4664076" y="649286"/>
                </a:moveTo>
                <a:lnTo>
                  <a:pt x="4666898" y="650080"/>
                </a:lnTo>
                <a:lnTo>
                  <a:pt x="4670426" y="652461"/>
                </a:lnTo>
                <a:lnTo>
                  <a:pt x="4664076" y="649551"/>
                </a:lnTo>
                <a:lnTo>
                  <a:pt x="4664076" y="649286"/>
                </a:lnTo>
                <a:close/>
                <a:moveTo>
                  <a:pt x="2295851" y="647687"/>
                </a:moveTo>
                <a:lnTo>
                  <a:pt x="2297114" y="647687"/>
                </a:lnTo>
                <a:lnTo>
                  <a:pt x="2296861" y="647940"/>
                </a:lnTo>
                <a:lnTo>
                  <a:pt x="2286001" y="654037"/>
                </a:lnTo>
                <a:lnTo>
                  <a:pt x="2295851" y="647687"/>
                </a:lnTo>
                <a:close/>
                <a:moveTo>
                  <a:pt x="2789329" y="646089"/>
                </a:moveTo>
                <a:lnTo>
                  <a:pt x="2791960" y="646089"/>
                </a:lnTo>
                <a:lnTo>
                  <a:pt x="2805114" y="648752"/>
                </a:lnTo>
                <a:lnTo>
                  <a:pt x="2804851" y="648752"/>
                </a:lnTo>
                <a:lnTo>
                  <a:pt x="2794328" y="655411"/>
                </a:lnTo>
                <a:lnTo>
                  <a:pt x="2790119" y="659405"/>
                </a:lnTo>
                <a:lnTo>
                  <a:pt x="2787751" y="661003"/>
                </a:lnTo>
                <a:lnTo>
                  <a:pt x="2780648" y="663933"/>
                </a:lnTo>
                <a:lnTo>
                  <a:pt x="2766179" y="674852"/>
                </a:lnTo>
                <a:lnTo>
                  <a:pt x="2768810" y="675651"/>
                </a:lnTo>
                <a:lnTo>
                  <a:pt x="2764338" y="680179"/>
                </a:lnTo>
                <a:lnTo>
                  <a:pt x="2759865" y="683375"/>
                </a:lnTo>
                <a:lnTo>
                  <a:pt x="2755656" y="686038"/>
                </a:lnTo>
                <a:lnTo>
                  <a:pt x="2751710" y="687902"/>
                </a:lnTo>
                <a:lnTo>
                  <a:pt x="2747501" y="689234"/>
                </a:lnTo>
                <a:lnTo>
                  <a:pt x="2743818" y="690033"/>
                </a:lnTo>
                <a:lnTo>
                  <a:pt x="2739872" y="690832"/>
                </a:lnTo>
                <a:lnTo>
                  <a:pt x="2735926" y="691364"/>
                </a:lnTo>
                <a:lnTo>
                  <a:pt x="2728297" y="691897"/>
                </a:lnTo>
                <a:lnTo>
                  <a:pt x="2724351" y="692163"/>
                </a:lnTo>
                <a:lnTo>
                  <a:pt x="2719878" y="692696"/>
                </a:lnTo>
                <a:lnTo>
                  <a:pt x="2715669" y="694027"/>
                </a:lnTo>
                <a:lnTo>
                  <a:pt x="2711197" y="695093"/>
                </a:lnTo>
                <a:lnTo>
                  <a:pt x="2706462" y="697223"/>
                </a:lnTo>
                <a:lnTo>
                  <a:pt x="2701200" y="699886"/>
                </a:lnTo>
                <a:lnTo>
                  <a:pt x="2710934" y="708143"/>
                </a:lnTo>
                <a:lnTo>
                  <a:pt x="2689965" y="723693"/>
                </a:lnTo>
                <a:lnTo>
                  <a:pt x="2667001" y="727051"/>
                </a:lnTo>
                <a:lnTo>
                  <a:pt x="2678050" y="721991"/>
                </a:lnTo>
                <a:lnTo>
                  <a:pt x="2669631" y="723589"/>
                </a:lnTo>
                <a:lnTo>
                  <a:pt x="2676208" y="712404"/>
                </a:lnTo>
                <a:lnTo>
                  <a:pt x="2676734" y="696691"/>
                </a:lnTo>
                <a:lnTo>
                  <a:pt x="2685153" y="687369"/>
                </a:lnTo>
                <a:lnTo>
                  <a:pt x="2693308" y="671656"/>
                </a:lnTo>
                <a:lnTo>
                  <a:pt x="2704620" y="667928"/>
                </a:lnTo>
                <a:lnTo>
                  <a:pt x="2711986" y="668194"/>
                </a:lnTo>
                <a:lnTo>
                  <a:pt x="2709618" y="662868"/>
                </a:lnTo>
                <a:lnTo>
                  <a:pt x="2710145" y="661270"/>
                </a:lnTo>
                <a:lnTo>
                  <a:pt x="2711197" y="659672"/>
                </a:lnTo>
                <a:lnTo>
                  <a:pt x="2712512" y="658606"/>
                </a:lnTo>
                <a:lnTo>
                  <a:pt x="2714091" y="657009"/>
                </a:lnTo>
                <a:lnTo>
                  <a:pt x="2715669" y="655943"/>
                </a:lnTo>
                <a:lnTo>
                  <a:pt x="2718037" y="654878"/>
                </a:lnTo>
                <a:lnTo>
                  <a:pt x="2722772" y="653014"/>
                </a:lnTo>
                <a:lnTo>
                  <a:pt x="2728297" y="651149"/>
                </a:lnTo>
                <a:lnTo>
                  <a:pt x="2734347" y="649818"/>
                </a:lnTo>
                <a:lnTo>
                  <a:pt x="2747238" y="647421"/>
                </a:lnTo>
                <a:lnTo>
                  <a:pt x="2755656" y="647687"/>
                </a:lnTo>
                <a:lnTo>
                  <a:pt x="2763022" y="648220"/>
                </a:lnTo>
                <a:lnTo>
                  <a:pt x="2767757" y="651949"/>
                </a:lnTo>
                <a:lnTo>
                  <a:pt x="2774597" y="649285"/>
                </a:lnTo>
                <a:lnTo>
                  <a:pt x="2789329" y="646089"/>
                </a:lnTo>
                <a:close/>
                <a:moveTo>
                  <a:pt x="4531005" y="646030"/>
                </a:moveTo>
                <a:lnTo>
                  <a:pt x="4534367" y="646518"/>
                </a:lnTo>
                <a:lnTo>
                  <a:pt x="4535488" y="649205"/>
                </a:lnTo>
                <a:lnTo>
                  <a:pt x="4530725" y="646518"/>
                </a:lnTo>
                <a:lnTo>
                  <a:pt x="4531005" y="646030"/>
                </a:lnTo>
                <a:close/>
                <a:moveTo>
                  <a:pt x="4541043" y="645824"/>
                </a:moveTo>
                <a:lnTo>
                  <a:pt x="4545590" y="646592"/>
                </a:lnTo>
                <a:lnTo>
                  <a:pt x="4546347" y="647105"/>
                </a:lnTo>
                <a:lnTo>
                  <a:pt x="4546600" y="647361"/>
                </a:lnTo>
                <a:lnTo>
                  <a:pt x="4546347" y="647361"/>
                </a:lnTo>
                <a:lnTo>
                  <a:pt x="4544074" y="647617"/>
                </a:lnTo>
                <a:lnTo>
                  <a:pt x="4541801" y="646080"/>
                </a:lnTo>
                <a:lnTo>
                  <a:pt x="4541043" y="645824"/>
                </a:lnTo>
                <a:close/>
                <a:moveTo>
                  <a:pt x="2682876" y="642922"/>
                </a:moveTo>
                <a:lnTo>
                  <a:pt x="2682638" y="643475"/>
                </a:lnTo>
                <a:lnTo>
                  <a:pt x="2673351" y="649273"/>
                </a:lnTo>
                <a:lnTo>
                  <a:pt x="2682876" y="642922"/>
                </a:lnTo>
                <a:close/>
                <a:moveTo>
                  <a:pt x="4775954" y="641501"/>
                </a:moveTo>
                <a:lnTo>
                  <a:pt x="4783517" y="647248"/>
                </a:lnTo>
                <a:lnTo>
                  <a:pt x="4785457" y="649448"/>
                </a:lnTo>
                <a:lnTo>
                  <a:pt x="4783873" y="649448"/>
                </a:lnTo>
                <a:lnTo>
                  <a:pt x="4775954" y="641501"/>
                </a:lnTo>
                <a:close/>
                <a:moveTo>
                  <a:pt x="2814639" y="641332"/>
                </a:moveTo>
                <a:lnTo>
                  <a:pt x="2812678" y="644218"/>
                </a:lnTo>
                <a:lnTo>
                  <a:pt x="2809876" y="644507"/>
                </a:lnTo>
                <a:lnTo>
                  <a:pt x="2814639" y="641332"/>
                </a:lnTo>
                <a:close/>
                <a:moveTo>
                  <a:pt x="4791264" y="639912"/>
                </a:moveTo>
                <a:lnTo>
                  <a:pt x="4791257" y="639930"/>
                </a:lnTo>
                <a:lnTo>
                  <a:pt x="4791267" y="639922"/>
                </a:lnTo>
                <a:lnTo>
                  <a:pt x="4791264" y="639912"/>
                </a:lnTo>
                <a:close/>
                <a:moveTo>
                  <a:pt x="4768850" y="639706"/>
                </a:moveTo>
                <a:lnTo>
                  <a:pt x="4776643" y="643674"/>
                </a:lnTo>
                <a:lnTo>
                  <a:pt x="4776354" y="643674"/>
                </a:lnTo>
                <a:lnTo>
                  <a:pt x="4775200" y="644242"/>
                </a:lnTo>
                <a:lnTo>
                  <a:pt x="4778375" y="647643"/>
                </a:lnTo>
                <a:lnTo>
                  <a:pt x="4768850" y="639706"/>
                </a:lnTo>
                <a:close/>
                <a:moveTo>
                  <a:pt x="4524880" y="639679"/>
                </a:moveTo>
                <a:lnTo>
                  <a:pt x="4529138" y="640715"/>
                </a:lnTo>
                <a:lnTo>
                  <a:pt x="4529138" y="639680"/>
                </a:lnTo>
                <a:lnTo>
                  <a:pt x="4530726" y="639680"/>
                </a:lnTo>
                <a:lnTo>
                  <a:pt x="4530726" y="641101"/>
                </a:lnTo>
                <a:lnTo>
                  <a:pt x="4531194" y="641215"/>
                </a:lnTo>
                <a:lnTo>
                  <a:pt x="4530941" y="641215"/>
                </a:lnTo>
                <a:lnTo>
                  <a:pt x="4534477" y="642495"/>
                </a:lnTo>
                <a:lnTo>
                  <a:pt x="4534224" y="642239"/>
                </a:lnTo>
                <a:lnTo>
                  <a:pt x="4537255" y="644544"/>
                </a:lnTo>
                <a:lnTo>
                  <a:pt x="4541043" y="645824"/>
                </a:lnTo>
                <a:lnTo>
                  <a:pt x="4538013" y="645312"/>
                </a:lnTo>
                <a:lnTo>
                  <a:pt x="4532962" y="644544"/>
                </a:lnTo>
                <a:lnTo>
                  <a:pt x="4528416" y="643008"/>
                </a:lnTo>
                <a:lnTo>
                  <a:pt x="4526395" y="642495"/>
                </a:lnTo>
                <a:lnTo>
                  <a:pt x="4525385" y="641471"/>
                </a:lnTo>
                <a:lnTo>
                  <a:pt x="4524880" y="640703"/>
                </a:lnTo>
                <a:lnTo>
                  <a:pt x="4524375" y="640191"/>
                </a:lnTo>
                <a:lnTo>
                  <a:pt x="4524880" y="639679"/>
                </a:lnTo>
                <a:close/>
                <a:moveTo>
                  <a:pt x="2717054" y="638159"/>
                </a:moveTo>
                <a:lnTo>
                  <a:pt x="2720976" y="641334"/>
                </a:lnTo>
                <a:lnTo>
                  <a:pt x="2711451" y="641334"/>
                </a:lnTo>
                <a:lnTo>
                  <a:pt x="2717054" y="638159"/>
                </a:lnTo>
                <a:close/>
                <a:moveTo>
                  <a:pt x="2360614" y="636575"/>
                </a:moveTo>
                <a:lnTo>
                  <a:pt x="2358486" y="639115"/>
                </a:lnTo>
                <a:lnTo>
                  <a:pt x="2350505" y="644703"/>
                </a:lnTo>
                <a:lnTo>
                  <a:pt x="2325234" y="655624"/>
                </a:lnTo>
                <a:lnTo>
                  <a:pt x="2311401" y="655624"/>
                </a:lnTo>
                <a:lnTo>
                  <a:pt x="2323105" y="648259"/>
                </a:lnTo>
                <a:lnTo>
                  <a:pt x="2352101" y="638099"/>
                </a:lnTo>
                <a:lnTo>
                  <a:pt x="2359550" y="636829"/>
                </a:lnTo>
                <a:lnTo>
                  <a:pt x="2360614" y="636575"/>
                </a:lnTo>
                <a:close/>
                <a:moveTo>
                  <a:pt x="3527425" y="633427"/>
                </a:moveTo>
                <a:lnTo>
                  <a:pt x="3542771" y="638253"/>
                </a:lnTo>
                <a:lnTo>
                  <a:pt x="3555736" y="639015"/>
                </a:lnTo>
                <a:lnTo>
                  <a:pt x="3557852" y="640031"/>
                </a:lnTo>
                <a:lnTo>
                  <a:pt x="3563673" y="645365"/>
                </a:lnTo>
                <a:lnTo>
                  <a:pt x="3563938" y="647905"/>
                </a:lnTo>
                <a:lnTo>
                  <a:pt x="3536950" y="665177"/>
                </a:lnTo>
                <a:lnTo>
                  <a:pt x="3520811" y="662382"/>
                </a:lnTo>
                <a:lnTo>
                  <a:pt x="3536950" y="658573"/>
                </a:lnTo>
                <a:lnTo>
                  <a:pt x="3534304" y="654509"/>
                </a:lnTo>
                <a:lnTo>
                  <a:pt x="3529013" y="659081"/>
                </a:lnTo>
                <a:lnTo>
                  <a:pt x="3528748" y="659081"/>
                </a:lnTo>
                <a:lnTo>
                  <a:pt x="3529277" y="657303"/>
                </a:lnTo>
                <a:lnTo>
                  <a:pt x="3524779" y="659334"/>
                </a:lnTo>
                <a:lnTo>
                  <a:pt x="3524515" y="659081"/>
                </a:lnTo>
                <a:lnTo>
                  <a:pt x="3525838" y="657049"/>
                </a:lnTo>
                <a:lnTo>
                  <a:pt x="3503877" y="657557"/>
                </a:lnTo>
                <a:lnTo>
                  <a:pt x="3514461" y="655016"/>
                </a:lnTo>
                <a:lnTo>
                  <a:pt x="3506259" y="653239"/>
                </a:lnTo>
                <a:lnTo>
                  <a:pt x="3514461" y="646635"/>
                </a:lnTo>
                <a:lnTo>
                  <a:pt x="3503613" y="644603"/>
                </a:lnTo>
                <a:lnTo>
                  <a:pt x="3508111" y="634697"/>
                </a:lnTo>
                <a:lnTo>
                  <a:pt x="3527425" y="633427"/>
                </a:lnTo>
                <a:close/>
                <a:moveTo>
                  <a:pt x="2574926" y="633399"/>
                </a:moveTo>
                <a:lnTo>
                  <a:pt x="2577572" y="633399"/>
                </a:lnTo>
                <a:lnTo>
                  <a:pt x="2578101" y="640865"/>
                </a:lnTo>
                <a:lnTo>
                  <a:pt x="2557463" y="642924"/>
                </a:lnTo>
                <a:lnTo>
                  <a:pt x="2574926" y="633399"/>
                </a:lnTo>
                <a:close/>
                <a:moveTo>
                  <a:pt x="4762500" y="633356"/>
                </a:moveTo>
                <a:lnTo>
                  <a:pt x="4772819" y="638851"/>
                </a:lnTo>
                <a:lnTo>
                  <a:pt x="4773613" y="641293"/>
                </a:lnTo>
                <a:lnTo>
                  <a:pt x="4762500" y="633356"/>
                </a:lnTo>
                <a:close/>
                <a:moveTo>
                  <a:pt x="4529138" y="633329"/>
                </a:moveTo>
                <a:lnTo>
                  <a:pt x="4535091" y="636215"/>
                </a:lnTo>
                <a:lnTo>
                  <a:pt x="4538663" y="639679"/>
                </a:lnTo>
                <a:lnTo>
                  <a:pt x="4529138" y="633329"/>
                </a:lnTo>
                <a:close/>
                <a:moveTo>
                  <a:pt x="3575988" y="631839"/>
                </a:moveTo>
                <a:lnTo>
                  <a:pt x="3584576" y="633548"/>
                </a:lnTo>
                <a:lnTo>
                  <a:pt x="3584576" y="634281"/>
                </a:lnTo>
                <a:lnTo>
                  <a:pt x="3581545" y="638189"/>
                </a:lnTo>
                <a:lnTo>
                  <a:pt x="3582303" y="644538"/>
                </a:lnTo>
                <a:lnTo>
                  <a:pt x="3575231" y="641119"/>
                </a:lnTo>
                <a:lnTo>
                  <a:pt x="3575736" y="634525"/>
                </a:lnTo>
                <a:lnTo>
                  <a:pt x="3573463" y="633793"/>
                </a:lnTo>
                <a:lnTo>
                  <a:pt x="3575988" y="631839"/>
                </a:lnTo>
                <a:close/>
                <a:moveTo>
                  <a:pt x="5024092" y="631634"/>
                </a:moveTo>
                <a:lnTo>
                  <a:pt x="5024095" y="631651"/>
                </a:lnTo>
                <a:lnTo>
                  <a:pt x="5024131" y="631634"/>
                </a:lnTo>
                <a:lnTo>
                  <a:pt x="5024092" y="631634"/>
                </a:lnTo>
                <a:close/>
                <a:moveTo>
                  <a:pt x="3495676" y="630252"/>
                </a:moveTo>
                <a:lnTo>
                  <a:pt x="3498851" y="630252"/>
                </a:lnTo>
                <a:lnTo>
                  <a:pt x="3498851" y="630541"/>
                </a:lnTo>
                <a:lnTo>
                  <a:pt x="3498362" y="633427"/>
                </a:lnTo>
                <a:lnTo>
                  <a:pt x="3495676" y="630252"/>
                </a:lnTo>
                <a:close/>
                <a:moveTo>
                  <a:pt x="2963418" y="628625"/>
                </a:moveTo>
                <a:lnTo>
                  <a:pt x="2967124" y="628891"/>
                </a:lnTo>
                <a:lnTo>
                  <a:pt x="2970829" y="629421"/>
                </a:lnTo>
                <a:lnTo>
                  <a:pt x="2974006" y="630748"/>
                </a:lnTo>
                <a:lnTo>
                  <a:pt x="2977182" y="632075"/>
                </a:lnTo>
                <a:lnTo>
                  <a:pt x="2980094" y="634462"/>
                </a:lnTo>
                <a:lnTo>
                  <a:pt x="2983270" y="637115"/>
                </a:lnTo>
                <a:lnTo>
                  <a:pt x="2986182" y="640564"/>
                </a:lnTo>
                <a:lnTo>
                  <a:pt x="2988829" y="644808"/>
                </a:lnTo>
                <a:lnTo>
                  <a:pt x="2988035" y="652237"/>
                </a:lnTo>
                <a:lnTo>
                  <a:pt x="2991476" y="654889"/>
                </a:lnTo>
                <a:lnTo>
                  <a:pt x="2977182" y="665501"/>
                </a:lnTo>
                <a:lnTo>
                  <a:pt x="2983535" y="665501"/>
                </a:lnTo>
                <a:lnTo>
                  <a:pt x="2974535" y="676378"/>
                </a:lnTo>
                <a:lnTo>
                  <a:pt x="2976653" y="678766"/>
                </a:lnTo>
                <a:lnTo>
                  <a:pt x="2966594" y="681419"/>
                </a:lnTo>
                <a:lnTo>
                  <a:pt x="2971094" y="685398"/>
                </a:lnTo>
                <a:lnTo>
                  <a:pt x="2972947" y="684602"/>
                </a:lnTo>
                <a:lnTo>
                  <a:pt x="2975064" y="683276"/>
                </a:lnTo>
                <a:lnTo>
                  <a:pt x="2977976" y="680623"/>
                </a:lnTo>
                <a:lnTo>
                  <a:pt x="2982476" y="675848"/>
                </a:lnTo>
                <a:lnTo>
                  <a:pt x="2984858" y="674256"/>
                </a:lnTo>
                <a:lnTo>
                  <a:pt x="2986182" y="673195"/>
                </a:lnTo>
                <a:lnTo>
                  <a:pt x="2987770" y="672664"/>
                </a:lnTo>
                <a:lnTo>
                  <a:pt x="2989093" y="672399"/>
                </a:lnTo>
                <a:lnTo>
                  <a:pt x="2990946" y="672399"/>
                </a:lnTo>
                <a:lnTo>
                  <a:pt x="2993328" y="672664"/>
                </a:lnTo>
                <a:lnTo>
                  <a:pt x="2995711" y="672929"/>
                </a:lnTo>
                <a:lnTo>
                  <a:pt x="2992534" y="672399"/>
                </a:lnTo>
                <a:lnTo>
                  <a:pt x="2991476" y="669215"/>
                </a:lnTo>
                <a:lnTo>
                  <a:pt x="2999152" y="663644"/>
                </a:lnTo>
                <a:lnTo>
                  <a:pt x="2998358" y="670011"/>
                </a:lnTo>
                <a:lnTo>
                  <a:pt x="3012122" y="664706"/>
                </a:lnTo>
                <a:lnTo>
                  <a:pt x="3013445" y="667624"/>
                </a:lnTo>
                <a:lnTo>
                  <a:pt x="3009740" y="677174"/>
                </a:lnTo>
                <a:lnTo>
                  <a:pt x="3016092" y="676644"/>
                </a:lnTo>
                <a:lnTo>
                  <a:pt x="3013181" y="672929"/>
                </a:lnTo>
                <a:lnTo>
                  <a:pt x="3015298" y="670542"/>
                </a:lnTo>
                <a:lnTo>
                  <a:pt x="3026427" y="677565"/>
                </a:lnTo>
                <a:lnTo>
                  <a:pt x="3026415" y="677705"/>
                </a:lnTo>
                <a:lnTo>
                  <a:pt x="3027550" y="678274"/>
                </a:lnTo>
                <a:lnTo>
                  <a:pt x="3029592" y="679562"/>
                </a:lnTo>
                <a:lnTo>
                  <a:pt x="3030121" y="679562"/>
                </a:lnTo>
                <a:lnTo>
                  <a:pt x="3027550" y="678274"/>
                </a:lnTo>
                <a:lnTo>
                  <a:pt x="3026427" y="677565"/>
                </a:lnTo>
                <a:lnTo>
                  <a:pt x="3026680" y="674521"/>
                </a:lnTo>
                <a:lnTo>
                  <a:pt x="3033827" y="676909"/>
                </a:lnTo>
                <a:lnTo>
                  <a:pt x="3018739" y="667889"/>
                </a:lnTo>
                <a:lnTo>
                  <a:pt x="3018210" y="664706"/>
                </a:lnTo>
                <a:lnTo>
                  <a:pt x="3021121" y="663644"/>
                </a:lnTo>
                <a:lnTo>
                  <a:pt x="3024298" y="665501"/>
                </a:lnTo>
                <a:lnTo>
                  <a:pt x="3030386" y="661787"/>
                </a:lnTo>
                <a:lnTo>
                  <a:pt x="3024827" y="658604"/>
                </a:lnTo>
                <a:lnTo>
                  <a:pt x="3025886" y="656481"/>
                </a:lnTo>
                <a:lnTo>
                  <a:pt x="3027474" y="654889"/>
                </a:lnTo>
                <a:lnTo>
                  <a:pt x="3028798" y="653298"/>
                </a:lnTo>
                <a:lnTo>
                  <a:pt x="3030386" y="651971"/>
                </a:lnTo>
                <a:lnTo>
                  <a:pt x="3031974" y="650380"/>
                </a:lnTo>
                <a:lnTo>
                  <a:pt x="3033827" y="649318"/>
                </a:lnTo>
                <a:lnTo>
                  <a:pt x="3037797" y="647196"/>
                </a:lnTo>
                <a:lnTo>
                  <a:pt x="3042297" y="645604"/>
                </a:lnTo>
                <a:lnTo>
                  <a:pt x="3047062" y="644808"/>
                </a:lnTo>
                <a:lnTo>
                  <a:pt x="3052091" y="644013"/>
                </a:lnTo>
                <a:lnTo>
                  <a:pt x="3057120" y="643482"/>
                </a:lnTo>
                <a:lnTo>
                  <a:pt x="3061885" y="643482"/>
                </a:lnTo>
                <a:lnTo>
                  <a:pt x="3067178" y="644013"/>
                </a:lnTo>
                <a:lnTo>
                  <a:pt x="3072208" y="644543"/>
                </a:lnTo>
                <a:lnTo>
                  <a:pt x="3077237" y="645074"/>
                </a:lnTo>
                <a:lnTo>
                  <a:pt x="3082001" y="645870"/>
                </a:lnTo>
                <a:lnTo>
                  <a:pt x="3086766" y="646931"/>
                </a:lnTo>
                <a:lnTo>
                  <a:pt x="3094442" y="649318"/>
                </a:lnTo>
                <a:lnTo>
                  <a:pt x="3094442" y="653563"/>
                </a:lnTo>
                <a:lnTo>
                  <a:pt x="3084598" y="659023"/>
                </a:lnTo>
                <a:lnTo>
                  <a:pt x="3082531" y="659400"/>
                </a:lnTo>
                <a:lnTo>
                  <a:pt x="3079619" y="660196"/>
                </a:lnTo>
                <a:lnTo>
                  <a:pt x="3076972" y="660991"/>
                </a:lnTo>
                <a:lnTo>
                  <a:pt x="3074325" y="662318"/>
                </a:lnTo>
                <a:lnTo>
                  <a:pt x="3071678" y="664175"/>
                </a:lnTo>
                <a:lnTo>
                  <a:pt x="3069296" y="666297"/>
                </a:lnTo>
                <a:lnTo>
                  <a:pt x="3067178" y="668685"/>
                </a:lnTo>
                <a:lnTo>
                  <a:pt x="3084598" y="659023"/>
                </a:lnTo>
                <a:lnTo>
                  <a:pt x="3085442" y="658869"/>
                </a:lnTo>
                <a:lnTo>
                  <a:pt x="3088354" y="659134"/>
                </a:lnTo>
                <a:lnTo>
                  <a:pt x="3073297" y="673970"/>
                </a:lnTo>
                <a:lnTo>
                  <a:pt x="3073266" y="673991"/>
                </a:lnTo>
                <a:lnTo>
                  <a:pt x="3072472" y="674521"/>
                </a:lnTo>
                <a:lnTo>
                  <a:pt x="3072737" y="674521"/>
                </a:lnTo>
                <a:lnTo>
                  <a:pt x="3073297" y="673970"/>
                </a:lnTo>
                <a:lnTo>
                  <a:pt x="3076707" y="671603"/>
                </a:lnTo>
                <a:lnTo>
                  <a:pt x="3082001" y="667889"/>
                </a:lnTo>
                <a:lnTo>
                  <a:pt x="3088619" y="664175"/>
                </a:lnTo>
                <a:lnTo>
                  <a:pt x="3095766" y="660461"/>
                </a:lnTo>
                <a:lnTo>
                  <a:pt x="3098942" y="658869"/>
                </a:lnTo>
                <a:lnTo>
                  <a:pt x="3102118" y="658073"/>
                </a:lnTo>
                <a:lnTo>
                  <a:pt x="3105030" y="657542"/>
                </a:lnTo>
                <a:lnTo>
                  <a:pt x="3107412" y="657542"/>
                </a:lnTo>
                <a:lnTo>
                  <a:pt x="3108736" y="657542"/>
                </a:lnTo>
                <a:lnTo>
                  <a:pt x="3109530" y="658073"/>
                </a:lnTo>
                <a:lnTo>
                  <a:pt x="3110059" y="658604"/>
                </a:lnTo>
                <a:lnTo>
                  <a:pt x="3110588" y="659400"/>
                </a:lnTo>
                <a:lnTo>
                  <a:pt x="3102912" y="667624"/>
                </a:lnTo>
                <a:lnTo>
                  <a:pt x="3095236" y="675848"/>
                </a:lnTo>
                <a:lnTo>
                  <a:pt x="3092022" y="679069"/>
                </a:lnTo>
                <a:lnTo>
                  <a:pt x="3092001" y="679064"/>
                </a:lnTo>
                <a:lnTo>
                  <a:pt x="3096295" y="674521"/>
                </a:lnTo>
                <a:lnTo>
                  <a:pt x="3089942" y="678501"/>
                </a:lnTo>
                <a:lnTo>
                  <a:pt x="3092001" y="679064"/>
                </a:lnTo>
                <a:lnTo>
                  <a:pt x="3091530" y="679562"/>
                </a:lnTo>
                <a:lnTo>
                  <a:pt x="3092022" y="679069"/>
                </a:lnTo>
                <a:lnTo>
                  <a:pt x="3092854" y="679297"/>
                </a:lnTo>
                <a:lnTo>
                  <a:pt x="3094172" y="682466"/>
                </a:lnTo>
                <a:lnTo>
                  <a:pt x="3088883" y="688582"/>
                </a:lnTo>
                <a:lnTo>
                  <a:pt x="3094177" y="682480"/>
                </a:lnTo>
                <a:lnTo>
                  <a:pt x="3094172" y="682466"/>
                </a:lnTo>
                <a:lnTo>
                  <a:pt x="3106089" y="668685"/>
                </a:lnTo>
                <a:lnTo>
                  <a:pt x="3109000" y="673991"/>
                </a:lnTo>
                <a:lnTo>
                  <a:pt x="3115882" y="664971"/>
                </a:lnTo>
                <a:lnTo>
                  <a:pt x="3118265" y="667093"/>
                </a:lnTo>
                <a:lnTo>
                  <a:pt x="3106883" y="677705"/>
                </a:lnTo>
                <a:lnTo>
                  <a:pt x="3110324" y="678501"/>
                </a:lnTo>
                <a:lnTo>
                  <a:pt x="3119323" y="671073"/>
                </a:lnTo>
                <a:lnTo>
                  <a:pt x="3119323" y="677174"/>
                </a:lnTo>
                <a:lnTo>
                  <a:pt x="3122500" y="676909"/>
                </a:lnTo>
                <a:lnTo>
                  <a:pt x="3112971" y="689112"/>
                </a:lnTo>
                <a:lnTo>
                  <a:pt x="3114294" y="688847"/>
                </a:lnTo>
                <a:lnTo>
                  <a:pt x="3118794" y="684868"/>
                </a:lnTo>
                <a:lnTo>
                  <a:pt x="3122500" y="681419"/>
                </a:lnTo>
                <a:lnTo>
                  <a:pt x="3123823" y="680623"/>
                </a:lnTo>
                <a:lnTo>
                  <a:pt x="3125676" y="679827"/>
                </a:lnTo>
                <a:lnTo>
                  <a:pt x="3127529" y="679562"/>
                </a:lnTo>
                <a:lnTo>
                  <a:pt x="3130176" y="679562"/>
                </a:lnTo>
                <a:lnTo>
                  <a:pt x="3127529" y="680623"/>
                </a:lnTo>
                <a:lnTo>
                  <a:pt x="3121970" y="688051"/>
                </a:lnTo>
                <a:lnTo>
                  <a:pt x="3125411" y="685664"/>
                </a:lnTo>
                <a:lnTo>
                  <a:pt x="3128588" y="683276"/>
                </a:lnTo>
                <a:lnTo>
                  <a:pt x="3134411" y="677970"/>
                </a:lnTo>
                <a:lnTo>
                  <a:pt x="3139440" y="673195"/>
                </a:lnTo>
                <a:lnTo>
                  <a:pt x="3142087" y="671338"/>
                </a:lnTo>
                <a:lnTo>
                  <a:pt x="3144469" y="669481"/>
                </a:lnTo>
                <a:lnTo>
                  <a:pt x="3146852" y="667889"/>
                </a:lnTo>
                <a:lnTo>
                  <a:pt x="3149499" y="667093"/>
                </a:lnTo>
                <a:lnTo>
                  <a:pt x="3152146" y="666563"/>
                </a:lnTo>
                <a:lnTo>
                  <a:pt x="3154793" y="666563"/>
                </a:lnTo>
                <a:lnTo>
                  <a:pt x="3157704" y="667093"/>
                </a:lnTo>
                <a:lnTo>
                  <a:pt x="3161145" y="668685"/>
                </a:lnTo>
                <a:lnTo>
                  <a:pt x="3164586" y="670542"/>
                </a:lnTo>
                <a:lnTo>
                  <a:pt x="3168557" y="673725"/>
                </a:lnTo>
                <a:lnTo>
                  <a:pt x="3166969" y="674521"/>
                </a:lnTo>
                <a:lnTo>
                  <a:pt x="3162998" y="677174"/>
                </a:lnTo>
                <a:lnTo>
                  <a:pt x="3150557" y="685133"/>
                </a:lnTo>
                <a:lnTo>
                  <a:pt x="3140234" y="692031"/>
                </a:lnTo>
                <a:lnTo>
                  <a:pt x="3138911" y="693357"/>
                </a:lnTo>
                <a:lnTo>
                  <a:pt x="3141558" y="692031"/>
                </a:lnTo>
                <a:lnTo>
                  <a:pt x="3143675" y="694153"/>
                </a:lnTo>
                <a:lnTo>
                  <a:pt x="3137058" y="699724"/>
                </a:lnTo>
                <a:lnTo>
                  <a:pt x="3142352" y="697337"/>
                </a:lnTo>
                <a:lnTo>
                  <a:pt x="3147646" y="694684"/>
                </a:lnTo>
                <a:lnTo>
                  <a:pt x="3159822" y="688051"/>
                </a:lnTo>
                <a:lnTo>
                  <a:pt x="3171468" y="681419"/>
                </a:lnTo>
                <a:lnTo>
                  <a:pt x="3176498" y="678766"/>
                </a:lnTo>
                <a:lnTo>
                  <a:pt x="3181262" y="676909"/>
                </a:lnTo>
                <a:lnTo>
                  <a:pt x="3181262" y="678766"/>
                </a:lnTo>
                <a:lnTo>
                  <a:pt x="3180203" y="681154"/>
                </a:lnTo>
                <a:lnTo>
                  <a:pt x="3179145" y="683541"/>
                </a:lnTo>
                <a:lnTo>
                  <a:pt x="3177556" y="686194"/>
                </a:lnTo>
                <a:lnTo>
                  <a:pt x="3175439" y="688582"/>
                </a:lnTo>
                <a:lnTo>
                  <a:pt x="3173586" y="690969"/>
                </a:lnTo>
                <a:lnTo>
                  <a:pt x="3168557" y="696010"/>
                </a:lnTo>
                <a:lnTo>
                  <a:pt x="3163528" y="700255"/>
                </a:lnTo>
                <a:lnTo>
                  <a:pt x="3159028" y="703969"/>
                </a:lnTo>
                <a:lnTo>
                  <a:pt x="3153734" y="707683"/>
                </a:lnTo>
                <a:lnTo>
                  <a:pt x="3167763" y="698132"/>
                </a:lnTo>
                <a:lnTo>
                  <a:pt x="3158234" y="716438"/>
                </a:lnTo>
                <a:lnTo>
                  <a:pt x="3162733" y="710601"/>
                </a:lnTo>
                <a:lnTo>
                  <a:pt x="3167763" y="704765"/>
                </a:lnTo>
                <a:lnTo>
                  <a:pt x="3173321" y="698132"/>
                </a:lnTo>
                <a:lnTo>
                  <a:pt x="3179674" y="691500"/>
                </a:lnTo>
                <a:lnTo>
                  <a:pt x="3182850" y="688847"/>
                </a:lnTo>
                <a:lnTo>
                  <a:pt x="3186027" y="686194"/>
                </a:lnTo>
                <a:lnTo>
                  <a:pt x="3188938" y="684072"/>
                </a:lnTo>
                <a:lnTo>
                  <a:pt x="3192115" y="682745"/>
                </a:lnTo>
                <a:lnTo>
                  <a:pt x="3194762" y="682215"/>
                </a:lnTo>
                <a:lnTo>
                  <a:pt x="3195820" y="682215"/>
                </a:lnTo>
                <a:lnTo>
                  <a:pt x="3196879" y="682215"/>
                </a:lnTo>
                <a:lnTo>
                  <a:pt x="3184174" y="691235"/>
                </a:lnTo>
                <a:lnTo>
                  <a:pt x="3183380" y="696275"/>
                </a:lnTo>
                <a:lnTo>
                  <a:pt x="3184968" y="694418"/>
                </a:lnTo>
                <a:lnTo>
                  <a:pt x="3186027" y="691235"/>
                </a:lnTo>
                <a:lnTo>
                  <a:pt x="3193967" y="688847"/>
                </a:lnTo>
                <a:lnTo>
                  <a:pt x="3199791" y="687255"/>
                </a:lnTo>
                <a:lnTo>
                  <a:pt x="3206143" y="685398"/>
                </a:lnTo>
                <a:lnTo>
                  <a:pt x="3209320" y="684868"/>
                </a:lnTo>
                <a:lnTo>
                  <a:pt x="3212231" y="684602"/>
                </a:lnTo>
                <a:lnTo>
                  <a:pt x="3215408" y="684072"/>
                </a:lnTo>
                <a:lnTo>
                  <a:pt x="3218055" y="684072"/>
                </a:lnTo>
                <a:lnTo>
                  <a:pt x="3220966" y="684602"/>
                </a:lnTo>
                <a:lnTo>
                  <a:pt x="3223349" y="685398"/>
                </a:lnTo>
                <a:lnTo>
                  <a:pt x="3225466" y="686194"/>
                </a:lnTo>
                <a:lnTo>
                  <a:pt x="3227319" y="687786"/>
                </a:lnTo>
                <a:lnTo>
                  <a:pt x="3209849" y="699194"/>
                </a:lnTo>
                <a:lnTo>
                  <a:pt x="3203183" y="703321"/>
                </a:lnTo>
                <a:lnTo>
                  <a:pt x="3202967" y="703438"/>
                </a:lnTo>
                <a:lnTo>
                  <a:pt x="3202649" y="703651"/>
                </a:lnTo>
                <a:lnTo>
                  <a:pt x="3200850" y="704765"/>
                </a:lnTo>
                <a:lnTo>
                  <a:pt x="3192115" y="710071"/>
                </a:lnTo>
                <a:lnTo>
                  <a:pt x="3195291" y="710867"/>
                </a:lnTo>
                <a:lnTo>
                  <a:pt x="3181262" y="719356"/>
                </a:lnTo>
                <a:lnTo>
                  <a:pt x="3195556" y="711928"/>
                </a:lnTo>
                <a:lnTo>
                  <a:pt x="3197673" y="708214"/>
                </a:lnTo>
                <a:lnTo>
                  <a:pt x="3199791" y="705561"/>
                </a:lnTo>
                <a:lnTo>
                  <a:pt x="3202649" y="703651"/>
                </a:lnTo>
                <a:lnTo>
                  <a:pt x="3203183" y="703321"/>
                </a:lnTo>
                <a:lnTo>
                  <a:pt x="3205879" y="701847"/>
                </a:lnTo>
                <a:lnTo>
                  <a:pt x="3208790" y="701051"/>
                </a:lnTo>
                <a:lnTo>
                  <a:pt x="3212231" y="700255"/>
                </a:lnTo>
                <a:lnTo>
                  <a:pt x="3215937" y="701051"/>
                </a:lnTo>
                <a:lnTo>
                  <a:pt x="3219908" y="701847"/>
                </a:lnTo>
                <a:lnTo>
                  <a:pt x="3211967" y="707153"/>
                </a:lnTo>
                <a:lnTo>
                  <a:pt x="3204555" y="712989"/>
                </a:lnTo>
                <a:lnTo>
                  <a:pt x="3197408" y="719091"/>
                </a:lnTo>
                <a:lnTo>
                  <a:pt x="3190262" y="725723"/>
                </a:lnTo>
                <a:lnTo>
                  <a:pt x="3210908" y="709806"/>
                </a:lnTo>
                <a:lnTo>
                  <a:pt x="3231289" y="694153"/>
                </a:lnTo>
                <a:lnTo>
                  <a:pt x="3252995" y="707418"/>
                </a:lnTo>
                <a:lnTo>
                  <a:pt x="3237907" y="713785"/>
                </a:lnTo>
                <a:lnTo>
                  <a:pt x="3236192" y="714387"/>
                </a:lnTo>
                <a:lnTo>
                  <a:pt x="3236914" y="715413"/>
                </a:lnTo>
                <a:lnTo>
                  <a:pt x="3228976" y="720705"/>
                </a:lnTo>
                <a:lnTo>
                  <a:pt x="3236096" y="714420"/>
                </a:lnTo>
                <a:lnTo>
                  <a:pt x="3222025" y="719356"/>
                </a:lnTo>
                <a:lnTo>
                  <a:pt x="3206408" y="724662"/>
                </a:lnTo>
                <a:lnTo>
                  <a:pt x="3190262" y="729437"/>
                </a:lnTo>
                <a:lnTo>
                  <a:pt x="3200585" y="726784"/>
                </a:lnTo>
                <a:lnTo>
                  <a:pt x="3210114" y="724662"/>
                </a:lnTo>
                <a:lnTo>
                  <a:pt x="3219643" y="723070"/>
                </a:lnTo>
                <a:lnTo>
                  <a:pt x="3224407" y="722009"/>
                </a:lnTo>
                <a:lnTo>
                  <a:pt x="3228643" y="721744"/>
                </a:lnTo>
                <a:lnTo>
                  <a:pt x="3233142" y="721479"/>
                </a:lnTo>
                <a:lnTo>
                  <a:pt x="3237377" y="721479"/>
                </a:lnTo>
                <a:lnTo>
                  <a:pt x="3241877" y="721744"/>
                </a:lnTo>
                <a:lnTo>
                  <a:pt x="3246112" y="722539"/>
                </a:lnTo>
                <a:lnTo>
                  <a:pt x="3250348" y="723336"/>
                </a:lnTo>
                <a:lnTo>
                  <a:pt x="3254583" y="724397"/>
                </a:lnTo>
                <a:lnTo>
                  <a:pt x="3258553" y="726253"/>
                </a:lnTo>
                <a:lnTo>
                  <a:pt x="3263053" y="728376"/>
                </a:lnTo>
                <a:lnTo>
                  <a:pt x="3256171" y="727049"/>
                </a:lnTo>
                <a:lnTo>
                  <a:pt x="3249553" y="726519"/>
                </a:lnTo>
                <a:lnTo>
                  <a:pt x="3242671" y="726519"/>
                </a:lnTo>
                <a:lnTo>
                  <a:pt x="3236054" y="726784"/>
                </a:lnTo>
                <a:lnTo>
                  <a:pt x="3229437" y="727846"/>
                </a:lnTo>
                <a:lnTo>
                  <a:pt x="3222819" y="729172"/>
                </a:lnTo>
                <a:lnTo>
                  <a:pt x="3216467" y="731029"/>
                </a:lnTo>
                <a:lnTo>
                  <a:pt x="3216136" y="731148"/>
                </a:lnTo>
                <a:lnTo>
                  <a:pt x="3215408" y="731294"/>
                </a:lnTo>
                <a:lnTo>
                  <a:pt x="3212496" y="732090"/>
                </a:lnTo>
                <a:lnTo>
                  <a:pt x="3209849" y="733417"/>
                </a:lnTo>
                <a:lnTo>
                  <a:pt x="3216136" y="731148"/>
                </a:lnTo>
                <a:lnTo>
                  <a:pt x="3218055" y="730763"/>
                </a:lnTo>
                <a:lnTo>
                  <a:pt x="3220702" y="730233"/>
                </a:lnTo>
                <a:lnTo>
                  <a:pt x="3223349" y="730763"/>
                </a:lnTo>
                <a:lnTo>
                  <a:pt x="3225996" y="731029"/>
                </a:lnTo>
                <a:lnTo>
                  <a:pt x="3228907" y="731825"/>
                </a:lnTo>
                <a:lnTo>
                  <a:pt x="3231554" y="732886"/>
                </a:lnTo>
                <a:lnTo>
                  <a:pt x="3227584" y="732886"/>
                </a:lnTo>
                <a:lnTo>
                  <a:pt x="3223613" y="733417"/>
                </a:lnTo>
                <a:lnTo>
                  <a:pt x="3219908" y="734212"/>
                </a:lnTo>
                <a:lnTo>
                  <a:pt x="3216467" y="735539"/>
                </a:lnTo>
                <a:lnTo>
                  <a:pt x="3219378" y="735008"/>
                </a:lnTo>
                <a:lnTo>
                  <a:pt x="3222555" y="734743"/>
                </a:lnTo>
                <a:lnTo>
                  <a:pt x="3225466" y="734743"/>
                </a:lnTo>
                <a:lnTo>
                  <a:pt x="3228378" y="735008"/>
                </a:lnTo>
                <a:lnTo>
                  <a:pt x="3231289" y="735539"/>
                </a:lnTo>
                <a:lnTo>
                  <a:pt x="3234201" y="736335"/>
                </a:lnTo>
                <a:lnTo>
                  <a:pt x="3237113" y="737131"/>
                </a:lnTo>
                <a:lnTo>
                  <a:pt x="3239760" y="738722"/>
                </a:lnTo>
                <a:lnTo>
                  <a:pt x="3227848" y="740845"/>
                </a:lnTo>
                <a:lnTo>
                  <a:pt x="3225466" y="741641"/>
                </a:lnTo>
                <a:lnTo>
                  <a:pt x="3224937" y="741641"/>
                </a:lnTo>
                <a:lnTo>
                  <a:pt x="3224937" y="741906"/>
                </a:lnTo>
                <a:lnTo>
                  <a:pt x="3228113" y="742437"/>
                </a:lnTo>
                <a:lnTo>
                  <a:pt x="3231025" y="743232"/>
                </a:lnTo>
                <a:lnTo>
                  <a:pt x="3232613" y="744294"/>
                </a:lnTo>
                <a:lnTo>
                  <a:pt x="3233936" y="745089"/>
                </a:lnTo>
                <a:lnTo>
                  <a:pt x="3227584" y="746151"/>
                </a:lnTo>
                <a:lnTo>
                  <a:pt x="3236054" y="748008"/>
                </a:lnTo>
                <a:lnTo>
                  <a:pt x="3228113" y="748804"/>
                </a:lnTo>
                <a:lnTo>
                  <a:pt x="3227848" y="748804"/>
                </a:lnTo>
                <a:lnTo>
                  <a:pt x="3227584" y="748804"/>
                </a:lnTo>
                <a:lnTo>
                  <a:pt x="3227319" y="748804"/>
                </a:lnTo>
                <a:lnTo>
                  <a:pt x="3226790" y="748804"/>
                </a:lnTo>
                <a:lnTo>
                  <a:pt x="3226525" y="749069"/>
                </a:lnTo>
                <a:lnTo>
                  <a:pt x="3226260" y="749069"/>
                </a:lnTo>
                <a:lnTo>
                  <a:pt x="3225996" y="749069"/>
                </a:lnTo>
                <a:lnTo>
                  <a:pt x="3225731" y="749069"/>
                </a:lnTo>
                <a:lnTo>
                  <a:pt x="3225466" y="749069"/>
                </a:lnTo>
                <a:lnTo>
                  <a:pt x="3225202" y="749069"/>
                </a:lnTo>
                <a:lnTo>
                  <a:pt x="3225202" y="749600"/>
                </a:lnTo>
                <a:lnTo>
                  <a:pt x="3224937" y="749600"/>
                </a:lnTo>
                <a:lnTo>
                  <a:pt x="3203496" y="751191"/>
                </a:lnTo>
                <a:lnTo>
                  <a:pt x="3230495" y="753048"/>
                </a:lnTo>
                <a:lnTo>
                  <a:pt x="3217261" y="757824"/>
                </a:lnTo>
                <a:lnTo>
                  <a:pt x="3235525" y="759946"/>
                </a:lnTo>
                <a:lnTo>
                  <a:pt x="3243995" y="755966"/>
                </a:lnTo>
                <a:lnTo>
                  <a:pt x="3242407" y="756762"/>
                </a:lnTo>
                <a:lnTo>
                  <a:pt x="3242407" y="759946"/>
                </a:lnTo>
                <a:lnTo>
                  <a:pt x="3243995" y="757028"/>
                </a:lnTo>
                <a:lnTo>
                  <a:pt x="3263053" y="755701"/>
                </a:lnTo>
                <a:lnTo>
                  <a:pt x="3238966" y="764456"/>
                </a:lnTo>
                <a:lnTo>
                  <a:pt x="3249024" y="761272"/>
                </a:lnTo>
                <a:lnTo>
                  <a:pt x="3250877" y="763660"/>
                </a:lnTo>
                <a:lnTo>
                  <a:pt x="3245318" y="769762"/>
                </a:lnTo>
                <a:lnTo>
                  <a:pt x="3260935" y="763130"/>
                </a:lnTo>
                <a:lnTo>
                  <a:pt x="3258024" y="770027"/>
                </a:lnTo>
                <a:lnTo>
                  <a:pt x="3260671" y="767639"/>
                </a:lnTo>
                <a:lnTo>
                  <a:pt x="3264112" y="768170"/>
                </a:lnTo>
                <a:lnTo>
                  <a:pt x="3265965" y="765782"/>
                </a:lnTo>
                <a:lnTo>
                  <a:pt x="3269141" y="765252"/>
                </a:lnTo>
                <a:lnTo>
                  <a:pt x="3269935" y="768170"/>
                </a:lnTo>
                <a:lnTo>
                  <a:pt x="3273111" y="769497"/>
                </a:lnTo>
                <a:lnTo>
                  <a:pt x="3264112" y="776925"/>
                </a:lnTo>
                <a:lnTo>
                  <a:pt x="3265965" y="776925"/>
                </a:lnTo>
                <a:lnTo>
                  <a:pt x="3281052" y="761803"/>
                </a:lnTo>
                <a:lnTo>
                  <a:pt x="3279464" y="780639"/>
                </a:lnTo>
                <a:lnTo>
                  <a:pt x="3281052" y="774802"/>
                </a:lnTo>
                <a:lnTo>
                  <a:pt x="3282111" y="772415"/>
                </a:lnTo>
                <a:lnTo>
                  <a:pt x="3283170" y="770558"/>
                </a:lnTo>
                <a:lnTo>
                  <a:pt x="3284493" y="769497"/>
                </a:lnTo>
                <a:lnTo>
                  <a:pt x="3285287" y="769231"/>
                </a:lnTo>
                <a:lnTo>
                  <a:pt x="3286081" y="769231"/>
                </a:lnTo>
                <a:lnTo>
                  <a:pt x="3287140" y="769231"/>
                </a:lnTo>
                <a:lnTo>
                  <a:pt x="3287934" y="769497"/>
                </a:lnTo>
                <a:lnTo>
                  <a:pt x="3290317" y="770558"/>
                </a:lnTo>
                <a:lnTo>
                  <a:pt x="3290052" y="774272"/>
                </a:lnTo>
                <a:lnTo>
                  <a:pt x="3293493" y="777190"/>
                </a:lnTo>
                <a:lnTo>
                  <a:pt x="3293493" y="773211"/>
                </a:lnTo>
                <a:lnTo>
                  <a:pt x="3294022" y="770027"/>
                </a:lnTo>
                <a:lnTo>
                  <a:pt x="3295081" y="767639"/>
                </a:lnTo>
                <a:lnTo>
                  <a:pt x="3296140" y="765782"/>
                </a:lnTo>
                <a:lnTo>
                  <a:pt x="3296934" y="764986"/>
                </a:lnTo>
                <a:lnTo>
                  <a:pt x="3297993" y="764456"/>
                </a:lnTo>
                <a:lnTo>
                  <a:pt x="3298787" y="764191"/>
                </a:lnTo>
                <a:lnTo>
                  <a:pt x="3300110" y="763926"/>
                </a:lnTo>
                <a:lnTo>
                  <a:pt x="3301169" y="764191"/>
                </a:lnTo>
                <a:lnTo>
                  <a:pt x="3302228" y="764191"/>
                </a:lnTo>
                <a:lnTo>
                  <a:pt x="3304875" y="765252"/>
                </a:lnTo>
                <a:lnTo>
                  <a:pt x="3299052" y="776129"/>
                </a:lnTo>
                <a:lnTo>
                  <a:pt x="3307522" y="771884"/>
                </a:lnTo>
                <a:lnTo>
                  <a:pt x="3310433" y="769231"/>
                </a:lnTo>
                <a:lnTo>
                  <a:pt x="3313874" y="769231"/>
                </a:lnTo>
                <a:lnTo>
                  <a:pt x="3316257" y="772149"/>
                </a:lnTo>
                <a:lnTo>
                  <a:pt x="3312816" y="774007"/>
                </a:lnTo>
                <a:lnTo>
                  <a:pt x="3319433" y="771619"/>
                </a:lnTo>
                <a:lnTo>
                  <a:pt x="3323668" y="777190"/>
                </a:lnTo>
                <a:lnTo>
                  <a:pt x="3318904" y="781169"/>
                </a:lnTo>
                <a:lnTo>
                  <a:pt x="3325256" y="781700"/>
                </a:lnTo>
                <a:lnTo>
                  <a:pt x="3327109" y="784884"/>
                </a:lnTo>
                <a:lnTo>
                  <a:pt x="3309904" y="787802"/>
                </a:lnTo>
                <a:lnTo>
                  <a:pt x="3316257" y="787802"/>
                </a:lnTo>
                <a:lnTo>
                  <a:pt x="3321815" y="787802"/>
                </a:lnTo>
                <a:lnTo>
                  <a:pt x="3326315" y="787802"/>
                </a:lnTo>
                <a:lnTo>
                  <a:pt x="3330815" y="787802"/>
                </a:lnTo>
                <a:lnTo>
                  <a:pt x="3335050" y="787006"/>
                </a:lnTo>
                <a:lnTo>
                  <a:pt x="3339021" y="785945"/>
                </a:lnTo>
                <a:lnTo>
                  <a:pt x="3341138" y="785149"/>
                </a:lnTo>
                <a:lnTo>
                  <a:pt x="3343256" y="784088"/>
                </a:lnTo>
                <a:lnTo>
                  <a:pt x="3347755" y="781169"/>
                </a:lnTo>
                <a:lnTo>
                  <a:pt x="3349608" y="784088"/>
                </a:lnTo>
                <a:lnTo>
                  <a:pt x="3346167" y="788067"/>
                </a:lnTo>
                <a:lnTo>
                  <a:pt x="3342462" y="791781"/>
                </a:lnTo>
                <a:lnTo>
                  <a:pt x="3339021" y="795230"/>
                </a:lnTo>
                <a:lnTo>
                  <a:pt x="3336374" y="798414"/>
                </a:lnTo>
                <a:lnTo>
                  <a:pt x="3335579" y="799740"/>
                </a:lnTo>
                <a:lnTo>
                  <a:pt x="3334521" y="800536"/>
                </a:lnTo>
                <a:lnTo>
                  <a:pt x="3334521" y="801862"/>
                </a:lnTo>
                <a:lnTo>
                  <a:pt x="3335050" y="802658"/>
                </a:lnTo>
                <a:lnTo>
                  <a:pt x="3335844" y="802924"/>
                </a:lnTo>
                <a:lnTo>
                  <a:pt x="3337168" y="803720"/>
                </a:lnTo>
                <a:lnTo>
                  <a:pt x="3339285" y="803720"/>
                </a:lnTo>
                <a:lnTo>
                  <a:pt x="3341932" y="803189"/>
                </a:lnTo>
                <a:lnTo>
                  <a:pt x="3353579" y="793108"/>
                </a:lnTo>
                <a:lnTo>
                  <a:pt x="3352785" y="805046"/>
                </a:lnTo>
                <a:lnTo>
                  <a:pt x="3353049" y="805046"/>
                </a:lnTo>
                <a:lnTo>
                  <a:pt x="3355432" y="802924"/>
                </a:lnTo>
                <a:lnTo>
                  <a:pt x="3358608" y="793373"/>
                </a:lnTo>
                <a:lnTo>
                  <a:pt x="3367078" y="799475"/>
                </a:lnTo>
                <a:lnTo>
                  <a:pt x="3368402" y="788333"/>
                </a:lnTo>
                <a:lnTo>
                  <a:pt x="3377666" y="790985"/>
                </a:lnTo>
                <a:lnTo>
                  <a:pt x="3375019" y="792312"/>
                </a:lnTo>
                <a:lnTo>
                  <a:pt x="3390901" y="799209"/>
                </a:lnTo>
                <a:lnTo>
                  <a:pt x="3390901" y="800536"/>
                </a:lnTo>
                <a:lnTo>
                  <a:pt x="3371843" y="802924"/>
                </a:lnTo>
                <a:lnTo>
                  <a:pt x="3382431" y="803985"/>
                </a:lnTo>
                <a:lnTo>
                  <a:pt x="3382695" y="807168"/>
                </a:lnTo>
                <a:lnTo>
                  <a:pt x="3377137" y="810352"/>
                </a:lnTo>
                <a:lnTo>
                  <a:pt x="3387460" y="810087"/>
                </a:lnTo>
                <a:lnTo>
                  <a:pt x="3362049" y="813535"/>
                </a:lnTo>
                <a:lnTo>
                  <a:pt x="3364961" y="814066"/>
                </a:lnTo>
                <a:lnTo>
                  <a:pt x="3366284" y="817780"/>
                </a:lnTo>
                <a:lnTo>
                  <a:pt x="3356226" y="820698"/>
                </a:lnTo>
                <a:lnTo>
                  <a:pt x="3372902" y="823616"/>
                </a:lnTo>
                <a:lnTo>
                  <a:pt x="3371843" y="826535"/>
                </a:lnTo>
                <a:lnTo>
                  <a:pt x="3354638" y="828127"/>
                </a:lnTo>
                <a:lnTo>
                  <a:pt x="3367872" y="832371"/>
                </a:lnTo>
                <a:lnTo>
                  <a:pt x="3357814" y="841922"/>
                </a:lnTo>
                <a:lnTo>
                  <a:pt x="3357549" y="841922"/>
                </a:lnTo>
                <a:lnTo>
                  <a:pt x="3361255" y="844309"/>
                </a:lnTo>
                <a:lnTo>
                  <a:pt x="3354902" y="843513"/>
                </a:lnTo>
                <a:lnTo>
                  <a:pt x="3354373" y="846697"/>
                </a:lnTo>
                <a:lnTo>
                  <a:pt x="3339021" y="838473"/>
                </a:lnTo>
                <a:lnTo>
                  <a:pt x="3341932" y="842718"/>
                </a:lnTo>
                <a:lnTo>
                  <a:pt x="3336903" y="848554"/>
                </a:lnTo>
                <a:lnTo>
                  <a:pt x="3340873" y="849085"/>
                </a:lnTo>
                <a:lnTo>
                  <a:pt x="3341667" y="852003"/>
                </a:lnTo>
                <a:lnTo>
                  <a:pt x="3338226" y="853064"/>
                </a:lnTo>
                <a:lnTo>
                  <a:pt x="3343256" y="856248"/>
                </a:lnTo>
                <a:lnTo>
                  <a:pt x="3340873" y="858370"/>
                </a:lnTo>
                <a:lnTo>
                  <a:pt x="3342462" y="860227"/>
                </a:lnTo>
                <a:lnTo>
                  <a:pt x="3343785" y="862084"/>
                </a:lnTo>
                <a:lnTo>
                  <a:pt x="3344844" y="864206"/>
                </a:lnTo>
                <a:lnTo>
                  <a:pt x="3345108" y="866329"/>
                </a:lnTo>
                <a:lnTo>
                  <a:pt x="3345373" y="867921"/>
                </a:lnTo>
                <a:lnTo>
                  <a:pt x="3345108" y="869778"/>
                </a:lnTo>
                <a:lnTo>
                  <a:pt x="3344579" y="871104"/>
                </a:lnTo>
                <a:lnTo>
                  <a:pt x="3343785" y="872696"/>
                </a:lnTo>
                <a:lnTo>
                  <a:pt x="3342726" y="873757"/>
                </a:lnTo>
                <a:lnTo>
                  <a:pt x="3341403" y="874818"/>
                </a:lnTo>
                <a:lnTo>
                  <a:pt x="3339550" y="875349"/>
                </a:lnTo>
                <a:lnTo>
                  <a:pt x="3337962" y="875349"/>
                </a:lnTo>
                <a:lnTo>
                  <a:pt x="3335844" y="875083"/>
                </a:lnTo>
                <a:lnTo>
                  <a:pt x="3333727" y="874553"/>
                </a:lnTo>
                <a:lnTo>
                  <a:pt x="3331344" y="872961"/>
                </a:lnTo>
                <a:lnTo>
                  <a:pt x="3328697" y="871104"/>
                </a:lnTo>
                <a:lnTo>
                  <a:pt x="3322609" y="872961"/>
                </a:lnTo>
                <a:lnTo>
                  <a:pt x="3323139" y="869512"/>
                </a:lnTo>
                <a:lnTo>
                  <a:pt x="3317580" y="868186"/>
                </a:lnTo>
                <a:lnTo>
                  <a:pt x="3318110" y="864737"/>
                </a:lnTo>
                <a:lnTo>
                  <a:pt x="3312551" y="873757"/>
                </a:lnTo>
                <a:lnTo>
                  <a:pt x="3306728" y="866063"/>
                </a:lnTo>
                <a:lnTo>
                  <a:pt x="3308845" y="863676"/>
                </a:lnTo>
                <a:lnTo>
                  <a:pt x="3299052" y="864472"/>
                </a:lnTo>
                <a:lnTo>
                  <a:pt x="3306992" y="853860"/>
                </a:lnTo>
                <a:lnTo>
                  <a:pt x="3298787" y="859166"/>
                </a:lnTo>
                <a:lnTo>
                  <a:pt x="3295875" y="857309"/>
                </a:lnTo>
                <a:lnTo>
                  <a:pt x="3305669" y="851472"/>
                </a:lnTo>
                <a:lnTo>
                  <a:pt x="3304081" y="851738"/>
                </a:lnTo>
                <a:lnTo>
                  <a:pt x="3290846" y="856248"/>
                </a:lnTo>
                <a:lnTo>
                  <a:pt x="3290846" y="855186"/>
                </a:lnTo>
                <a:lnTo>
                  <a:pt x="3291111" y="853595"/>
                </a:lnTo>
                <a:lnTo>
                  <a:pt x="3291905" y="852003"/>
                </a:lnTo>
                <a:lnTo>
                  <a:pt x="3292699" y="850677"/>
                </a:lnTo>
                <a:lnTo>
                  <a:pt x="3295081" y="847227"/>
                </a:lnTo>
                <a:lnTo>
                  <a:pt x="3297993" y="843513"/>
                </a:lnTo>
                <a:lnTo>
                  <a:pt x="3303816" y="837942"/>
                </a:lnTo>
                <a:lnTo>
                  <a:pt x="3306728" y="835024"/>
                </a:lnTo>
                <a:lnTo>
                  <a:pt x="3280523" y="847758"/>
                </a:lnTo>
                <a:lnTo>
                  <a:pt x="3280258" y="840595"/>
                </a:lnTo>
                <a:lnTo>
                  <a:pt x="3271258" y="837677"/>
                </a:lnTo>
                <a:lnTo>
                  <a:pt x="3265170" y="840065"/>
                </a:lnTo>
                <a:lnTo>
                  <a:pt x="3263847" y="833698"/>
                </a:lnTo>
                <a:lnTo>
                  <a:pt x="3257759" y="829984"/>
                </a:lnTo>
                <a:lnTo>
                  <a:pt x="3259612" y="826269"/>
                </a:lnTo>
                <a:lnTo>
                  <a:pt x="3252730" y="826800"/>
                </a:lnTo>
                <a:lnTo>
                  <a:pt x="3251936" y="829984"/>
                </a:lnTo>
                <a:lnTo>
                  <a:pt x="3238172" y="831841"/>
                </a:lnTo>
                <a:lnTo>
                  <a:pt x="3249818" y="834493"/>
                </a:lnTo>
                <a:lnTo>
                  <a:pt x="3243995" y="836881"/>
                </a:lnTo>
                <a:lnTo>
                  <a:pt x="3246642" y="840861"/>
                </a:lnTo>
                <a:lnTo>
                  <a:pt x="3232878" y="839003"/>
                </a:lnTo>
                <a:lnTo>
                  <a:pt x="3247436" y="851207"/>
                </a:lnTo>
                <a:lnTo>
                  <a:pt x="3228378" y="858901"/>
                </a:lnTo>
                <a:lnTo>
                  <a:pt x="3225202" y="851738"/>
                </a:lnTo>
                <a:lnTo>
                  <a:pt x="3215143" y="850942"/>
                </a:lnTo>
                <a:lnTo>
                  <a:pt x="3211702" y="850677"/>
                </a:lnTo>
                <a:lnTo>
                  <a:pt x="3209055" y="850677"/>
                </a:lnTo>
                <a:lnTo>
                  <a:pt x="3208790" y="850677"/>
                </a:lnTo>
                <a:lnTo>
                  <a:pt x="3208790" y="850942"/>
                </a:lnTo>
                <a:lnTo>
                  <a:pt x="3211437" y="851472"/>
                </a:lnTo>
                <a:lnTo>
                  <a:pt x="3211967" y="851472"/>
                </a:lnTo>
                <a:lnTo>
                  <a:pt x="3212231" y="851472"/>
                </a:lnTo>
                <a:lnTo>
                  <a:pt x="3212496" y="851472"/>
                </a:lnTo>
                <a:lnTo>
                  <a:pt x="3212496" y="851207"/>
                </a:lnTo>
                <a:lnTo>
                  <a:pt x="3214878" y="850942"/>
                </a:lnTo>
                <a:lnTo>
                  <a:pt x="3224937" y="853329"/>
                </a:lnTo>
                <a:lnTo>
                  <a:pt x="3223613" y="856778"/>
                </a:lnTo>
                <a:lnTo>
                  <a:pt x="3220702" y="857043"/>
                </a:lnTo>
                <a:lnTo>
                  <a:pt x="3220172" y="860227"/>
                </a:lnTo>
                <a:lnTo>
                  <a:pt x="3223084" y="861023"/>
                </a:lnTo>
                <a:lnTo>
                  <a:pt x="3224672" y="864206"/>
                </a:lnTo>
                <a:lnTo>
                  <a:pt x="3226790" y="863941"/>
                </a:lnTo>
                <a:lnTo>
                  <a:pt x="3230760" y="863941"/>
                </a:lnTo>
                <a:lnTo>
                  <a:pt x="3225466" y="875614"/>
                </a:lnTo>
                <a:lnTo>
                  <a:pt x="3243465" y="869247"/>
                </a:lnTo>
                <a:lnTo>
                  <a:pt x="3241877" y="872165"/>
                </a:lnTo>
                <a:lnTo>
                  <a:pt x="3244524" y="874288"/>
                </a:lnTo>
                <a:lnTo>
                  <a:pt x="3247701" y="873226"/>
                </a:lnTo>
                <a:lnTo>
                  <a:pt x="3249024" y="874818"/>
                </a:lnTo>
                <a:lnTo>
                  <a:pt x="3241613" y="879063"/>
                </a:lnTo>
                <a:lnTo>
                  <a:pt x="3251671" y="883042"/>
                </a:lnTo>
                <a:lnTo>
                  <a:pt x="3248230" y="889144"/>
                </a:lnTo>
                <a:lnTo>
                  <a:pt x="3256436" y="884103"/>
                </a:lnTo>
                <a:lnTo>
                  <a:pt x="3251936" y="889144"/>
                </a:lnTo>
                <a:lnTo>
                  <a:pt x="3257759" y="894450"/>
                </a:lnTo>
                <a:lnTo>
                  <a:pt x="3260141" y="888614"/>
                </a:lnTo>
                <a:lnTo>
                  <a:pt x="3271258" y="892328"/>
                </a:lnTo>
                <a:lnTo>
                  <a:pt x="3269670" y="900286"/>
                </a:lnTo>
                <a:lnTo>
                  <a:pt x="3274700" y="894450"/>
                </a:lnTo>
                <a:lnTo>
                  <a:pt x="3277082" y="897368"/>
                </a:lnTo>
                <a:lnTo>
                  <a:pt x="3279993" y="891267"/>
                </a:lnTo>
                <a:lnTo>
                  <a:pt x="3282640" y="892593"/>
                </a:lnTo>
                <a:lnTo>
                  <a:pt x="3284758" y="898960"/>
                </a:lnTo>
                <a:lnTo>
                  <a:pt x="3282376" y="902144"/>
                </a:lnTo>
                <a:lnTo>
                  <a:pt x="3282954" y="904848"/>
                </a:lnTo>
                <a:lnTo>
                  <a:pt x="3290359" y="895328"/>
                </a:lnTo>
                <a:lnTo>
                  <a:pt x="3294064" y="896080"/>
                </a:lnTo>
                <a:lnTo>
                  <a:pt x="3293494" y="896580"/>
                </a:lnTo>
                <a:lnTo>
                  <a:pt x="3282954" y="904850"/>
                </a:lnTo>
                <a:lnTo>
                  <a:pt x="3283170" y="905858"/>
                </a:lnTo>
                <a:lnTo>
                  <a:pt x="3289258" y="903205"/>
                </a:lnTo>
                <a:lnTo>
                  <a:pt x="3291905" y="905062"/>
                </a:lnTo>
                <a:lnTo>
                  <a:pt x="3295081" y="904001"/>
                </a:lnTo>
                <a:lnTo>
                  <a:pt x="3297993" y="905062"/>
                </a:lnTo>
                <a:lnTo>
                  <a:pt x="3288199" y="915143"/>
                </a:lnTo>
                <a:lnTo>
                  <a:pt x="3291375" y="915143"/>
                </a:lnTo>
                <a:lnTo>
                  <a:pt x="3292434" y="918326"/>
                </a:lnTo>
                <a:lnTo>
                  <a:pt x="3296140" y="919388"/>
                </a:lnTo>
                <a:lnTo>
                  <a:pt x="3296405" y="922571"/>
                </a:lnTo>
                <a:lnTo>
                  <a:pt x="3308051" y="923367"/>
                </a:lnTo>
                <a:lnTo>
                  <a:pt x="3303400" y="928764"/>
                </a:lnTo>
                <a:lnTo>
                  <a:pt x="3307588" y="925482"/>
                </a:lnTo>
                <a:lnTo>
                  <a:pt x="3310636" y="929588"/>
                </a:lnTo>
                <a:lnTo>
                  <a:pt x="3309112" y="930683"/>
                </a:lnTo>
                <a:lnTo>
                  <a:pt x="3314700" y="933421"/>
                </a:lnTo>
                <a:lnTo>
                  <a:pt x="3313684" y="933421"/>
                </a:lnTo>
                <a:lnTo>
                  <a:pt x="3303310" y="930261"/>
                </a:lnTo>
                <a:lnTo>
                  <a:pt x="3303816" y="932122"/>
                </a:lnTo>
                <a:lnTo>
                  <a:pt x="3311227" y="933183"/>
                </a:lnTo>
                <a:lnTo>
                  <a:pt x="3309639" y="947509"/>
                </a:lnTo>
                <a:lnTo>
                  <a:pt x="3310433" y="951223"/>
                </a:lnTo>
                <a:lnTo>
                  <a:pt x="3307522" y="951223"/>
                </a:lnTo>
                <a:lnTo>
                  <a:pt x="3301849" y="944540"/>
                </a:lnTo>
                <a:lnTo>
                  <a:pt x="3301499" y="944540"/>
                </a:lnTo>
                <a:lnTo>
                  <a:pt x="3297242" y="941612"/>
                </a:lnTo>
                <a:lnTo>
                  <a:pt x="3295346" y="948835"/>
                </a:lnTo>
                <a:lnTo>
                  <a:pt x="3300110" y="950427"/>
                </a:lnTo>
                <a:lnTo>
                  <a:pt x="3298522" y="953611"/>
                </a:lnTo>
                <a:lnTo>
                  <a:pt x="3295081" y="954672"/>
                </a:lnTo>
                <a:lnTo>
                  <a:pt x="3296934" y="957590"/>
                </a:lnTo>
                <a:lnTo>
                  <a:pt x="3300640" y="956794"/>
                </a:lnTo>
                <a:lnTo>
                  <a:pt x="3304345" y="969263"/>
                </a:lnTo>
                <a:lnTo>
                  <a:pt x="3290317" y="967406"/>
                </a:lnTo>
                <a:lnTo>
                  <a:pt x="3290052" y="967406"/>
                </a:lnTo>
                <a:lnTo>
                  <a:pt x="3289787" y="967406"/>
                </a:lnTo>
                <a:lnTo>
                  <a:pt x="3293758" y="973773"/>
                </a:lnTo>
                <a:lnTo>
                  <a:pt x="3295610" y="976426"/>
                </a:lnTo>
                <a:lnTo>
                  <a:pt x="3296405" y="978813"/>
                </a:lnTo>
                <a:lnTo>
                  <a:pt x="3296669" y="980140"/>
                </a:lnTo>
                <a:lnTo>
                  <a:pt x="3296669" y="980936"/>
                </a:lnTo>
                <a:lnTo>
                  <a:pt x="3296405" y="981466"/>
                </a:lnTo>
                <a:lnTo>
                  <a:pt x="3295875" y="982528"/>
                </a:lnTo>
                <a:lnTo>
                  <a:pt x="3295081" y="982793"/>
                </a:lnTo>
                <a:lnTo>
                  <a:pt x="3293493" y="983323"/>
                </a:lnTo>
                <a:lnTo>
                  <a:pt x="3292169" y="983323"/>
                </a:lnTo>
                <a:lnTo>
                  <a:pt x="3289787" y="983589"/>
                </a:lnTo>
                <a:lnTo>
                  <a:pt x="3288199" y="970324"/>
                </a:lnTo>
                <a:lnTo>
                  <a:pt x="3286611" y="973242"/>
                </a:lnTo>
                <a:lnTo>
                  <a:pt x="3277082" y="967671"/>
                </a:lnTo>
                <a:lnTo>
                  <a:pt x="3275758" y="970589"/>
                </a:lnTo>
                <a:lnTo>
                  <a:pt x="3261729" y="967141"/>
                </a:lnTo>
                <a:lnTo>
                  <a:pt x="3265170" y="974038"/>
                </a:lnTo>
                <a:lnTo>
                  <a:pt x="3251671" y="962365"/>
                </a:lnTo>
                <a:lnTo>
                  <a:pt x="3252995" y="967671"/>
                </a:lnTo>
                <a:lnTo>
                  <a:pt x="3251718" y="970743"/>
                </a:lnTo>
                <a:lnTo>
                  <a:pt x="3246907" y="963957"/>
                </a:lnTo>
                <a:lnTo>
                  <a:pt x="3245054" y="968202"/>
                </a:lnTo>
                <a:lnTo>
                  <a:pt x="3242142" y="961835"/>
                </a:lnTo>
                <a:lnTo>
                  <a:pt x="3240289" y="964222"/>
                </a:lnTo>
                <a:lnTo>
                  <a:pt x="3237113" y="962896"/>
                </a:lnTo>
                <a:lnTo>
                  <a:pt x="3234201" y="961569"/>
                </a:lnTo>
                <a:lnTo>
                  <a:pt x="3231289" y="959712"/>
                </a:lnTo>
                <a:lnTo>
                  <a:pt x="3228643" y="958121"/>
                </a:lnTo>
                <a:lnTo>
                  <a:pt x="3225996" y="955998"/>
                </a:lnTo>
                <a:lnTo>
                  <a:pt x="3223613" y="953611"/>
                </a:lnTo>
                <a:lnTo>
                  <a:pt x="3221231" y="950958"/>
                </a:lnTo>
                <a:lnTo>
                  <a:pt x="3219114" y="948305"/>
                </a:lnTo>
                <a:lnTo>
                  <a:pt x="3224407" y="963161"/>
                </a:lnTo>
                <a:lnTo>
                  <a:pt x="3209320" y="953080"/>
                </a:lnTo>
                <a:lnTo>
                  <a:pt x="3205085" y="953080"/>
                </a:lnTo>
                <a:lnTo>
                  <a:pt x="3200850" y="953611"/>
                </a:lnTo>
                <a:lnTo>
                  <a:pt x="3196614" y="954141"/>
                </a:lnTo>
                <a:lnTo>
                  <a:pt x="3192644" y="955468"/>
                </a:lnTo>
                <a:lnTo>
                  <a:pt x="3193967" y="958121"/>
                </a:lnTo>
                <a:lnTo>
                  <a:pt x="3195291" y="960508"/>
                </a:lnTo>
                <a:lnTo>
                  <a:pt x="3196614" y="962631"/>
                </a:lnTo>
                <a:lnTo>
                  <a:pt x="3198203" y="964488"/>
                </a:lnTo>
                <a:lnTo>
                  <a:pt x="3199526" y="965814"/>
                </a:lnTo>
                <a:lnTo>
                  <a:pt x="3201379" y="967406"/>
                </a:lnTo>
                <a:lnTo>
                  <a:pt x="3203232" y="968467"/>
                </a:lnTo>
                <a:lnTo>
                  <a:pt x="3205085" y="969794"/>
                </a:lnTo>
                <a:lnTo>
                  <a:pt x="3209055" y="971651"/>
                </a:lnTo>
                <a:lnTo>
                  <a:pt x="3213820" y="972977"/>
                </a:lnTo>
                <a:lnTo>
                  <a:pt x="3224407" y="976160"/>
                </a:lnTo>
                <a:lnTo>
                  <a:pt x="3223878" y="976160"/>
                </a:lnTo>
                <a:lnTo>
                  <a:pt x="3221760" y="977487"/>
                </a:lnTo>
                <a:lnTo>
                  <a:pt x="3220172" y="981201"/>
                </a:lnTo>
                <a:lnTo>
                  <a:pt x="3223084" y="978813"/>
                </a:lnTo>
                <a:lnTo>
                  <a:pt x="3237907" y="985711"/>
                </a:lnTo>
                <a:lnTo>
                  <a:pt x="3239495" y="989425"/>
                </a:lnTo>
                <a:lnTo>
                  <a:pt x="3241348" y="989690"/>
                </a:lnTo>
                <a:lnTo>
                  <a:pt x="3242936" y="989956"/>
                </a:lnTo>
                <a:lnTo>
                  <a:pt x="3245054" y="990752"/>
                </a:lnTo>
                <a:lnTo>
                  <a:pt x="3246907" y="991282"/>
                </a:lnTo>
                <a:lnTo>
                  <a:pt x="3250348" y="993405"/>
                </a:lnTo>
                <a:lnTo>
                  <a:pt x="3253524" y="996057"/>
                </a:lnTo>
                <a:lnTo>
                  <a:pt x="3257230" y="998976"/>
                </a:lnTo>
                <a:lnTo>
                  <a:pt x="3260406" y="1001894"/>
                </a:lnTo>
                <a:lnTo>
                  <a:pt x="3263582" y="1004812"/>
                </a:lnTo>
                <a:lnTo>
                  <a:pt x="3266494" y="1007465"/>
                </a:lnTo>
                <a:lnTo>
                  <a:pt x="3262788" y="1013567"/>
                </a:lnTo>
                <a:lnTo>
                  <a:pt x="3264376" y="1019404"/>
                </a:lnTo>
                <a:lnTo>
                  <a:pt x="3262259" y="1020464"/>
                </a:lnTo>
                <a:lnTo>
                  <a:pt x="3259083" y="1021260"/>
                </a:lnTo>
                <a:lnTo>
                  <a:pt x="3253259" y="1022056"/>
                </a:lnTo>
                <a:lnTo>
                  <a:pt x="3247171" y="1022322"/>
                </a:lnTo>
                <a:lnTo>
                  <a:pt x="3240289" y="1022322"/>
                </a:lnTo>
                <a:lnTo>
                  <a:pt x="3233407" y="1021791"/>
                </a:lnTo>
                <a:lnTo>
                  <a:pt x="3226260" y="1020730"/>
                </a:lnTo>
                <a:lnTo>
                  <a:pt x="3219114" y="1019404"/>
                </a:lnTo>
                <a:lnTo>
                  <a:pt x="3211967" y="1017811"/>
                </a:lnTo>
                <a:lnTo>
                  <a:pt x="3204820" y="1015689"/>
                </a:lnTo>
                <a:lnTo>
                  <a:pt x="3198203" y="1013567"/>
                </a:lnTo>
                <a:lnTo>
                  <a:pt x="3192115" y="1011179"/>
                </a:lnTo>
                <a:lnTo>
                  <a:pt x="3186027" y="1008791"/>
                </a:lnTo>
                <a:lnTo>
                  <a:pt x="3180733" y="1006139"/>
                </a:lnTo>
                <a:lnTo>
                  <a:pt x="3176498" y="1003751"/>
                </a:lnTo>
                <a:lnTo>
                  <a:pt x="3172527" y="1001098"/>
                </a:lnTo>
                <a:lnTo>
                  <a:pt x="3169615" y="998976"/>
                </a:lnTo>
                <a:lnTo>
                  <a:pt x="3154263" y="1001098"/>
                </a:lnTo>
                <a:lnTo>
                  <a:pt x="3146322" y="1002425"/>
                </a:lnTo>
                <a:lnTo>
                  <a:pt x="3142352" y="1002690"/>
                </a:lnTo>
                <a:lnTo>
                  <a:pt x="3138911" y="1002690"/>
                </a:lnTo>
                <a:lnTo>
                  <a:pt x="3135734" y="1002425"/>
                </a:lnTo>
                <a:lnTo>
                  <a:pt x="3133088" y="1001894"/>
                </a:lnTo>
                <a:lnTo>
                  <a:pt x="3130970" y="1000833"/>
                </a:lnTo>
                <a:lnTo>
                  <a:pt x="3129911" y="1000302"/>
                </a:lnTo>
                <a:lnTo>
                  <a:pt x="3129117" y="999506"/>
                </a:lnTo>
                <a:lnTo>
                  <a:pt x="3128588" y="998445"/>
                </a:lnTo>
                <a:lnTo>
                  <a:pt x="3128323" y="997649"/>
                </a:lnTo>
                <a:lnTo>
                  <a:pt x="3128058" y="996588"/>
                </a:lnTo>
                <a:lnTo>
                  <a:pt x="3128058" y="995261"/>
                </a:lnTo>
                <a:lnTo>
                  <a:pt x="3128058" y="993935"/>
                </a:lnTo>
                <a:lnTo>
                  <a:pt x="3128588" y="992343"/>
                </a:lnTo>
                <a:lnTo>
                  <a:pt x="3130176" y="988629"/>
                </a:lnTo>
                <a:lnTo>
                  <a:pt x="3128323" y="989690"/>
                </a:lnTo>
                <a:lnTo>
                  <a:pt x="3126205" y="991017"/>
                </a:lnTo>
                <a:lnTo>
                  <a:pt x="3124617" y="991813"/>
                </a:lnTo>
                <a:lnTo>
                  <a:pt x="3122764" y="992343"/>
                </a:lnTo>
                <a:lnTo>
                  <a:pt x="3120647" y="992609"/>
                </a:lnTo>
                <a:lnTo>
                  <a:pt x="3118794" y="992609"/>
                </a:lnTo>
                <a:lnTo>
                  <a:pt x="3117206" y="992609"/>
                </a:lnTo>
                <a:lnTo>
                  <a:pt x="3115088" y="992343"/>
                </a:lnTo>
                <a:lnTo>
                  <a:pt x="3113235" y="991813"/>
                </a:lnTo>
                <a:lnTo>
                  <a:pt x="3111383" y="991282"/>
                </a:lnTo>
                <a:lnTo>
                  <a:pt x="3109530" y="989956"/>
                </a:lnTo>
                <a:lnTo>
                  <a:pt x="3107412" y="988894"/>
                </a:lnTo>
                <a:lnTo>
                  <a:pt x="3103971" y="985977"/>
                </a:lnTo>
                <a:lnTo>
                  <a:pt x="3100265" y="981997"/>
                </a:lnTo>
                <a:lnTo>
                  <a:pt x="3103706" y="981731"/>
                </a:lnTo>
                <a:lnTo>
                  <a:pt x="3107147" y="981466"/>
                </a:lnTo>
                <a:lnTo>
                  <a:pt x="3110588" y="980670"/>
                </a:lnTo>
                <a:lnTo>
                  <a:pt x="3114029" y="979344"/>
                </a:lnTo>
                <a:lnTo>
                  <a:pt x="3116941" y="978018"/>
                </a:lnTo>
                <a:lnTo>
                  <a:pt x="3119588" y="975895"/>
                </a:lnTo>
                <a:lnTo>
                  <a:pt x="3122235" y="973507"/>
                </a:lnTo>
                <a:lnTo>
                  <a:pt x="3124617" y="970855"/>
                </a:lnTo>
                <a:lnTo>
                  <a:pt x="3114294" y="969528"/>
                </a:lnTo>
                <a:lnTo>
                  <a:pt x="3107644" y="968576"/>
                </a:lnTo>
                <a:lnTo>
                  <a:pt x="3107941" y="968467"/>
                </a:lnTo>
                <a:lnTo>
                  <a:pt x="3105189" y="968255"/>
                </a:lnTo>
                <a:lnTo>
                  <a:pt x="3104765" y="968202"/>
                </a:lnTo>
                <a:lnTo>
                  <a:pt x="3104500" y="968202"/>
                </a:lnTo>
                <a:lnTo>
                  <a:pt x="3105189" y="968255"/>
                </a:lnTo>
                <a:lnTo>
                  <a:pt x="3106883" y="968467"/>
                </a:lnTo>
                <a:lnTo>
                  <a:pt x="3107644" y="968576"/>
                </a:lnTo>
                <a:lnTo>
                  <a:pt x="3094177" y="973507"/>
                </a:lnTo>
                <a:lnTo>
                  <a:pt x="3101589" y="962896"/>
                </a:lnTo>
                <a:lnTo>
                  <a:pt x="3090736" y="967671"/>
                </a:lnTo>
                <a:lnTo>
                  <a:pt x="3088089" y="965283"/>
                </a:lnTo>
                <a:lnTo>
                  <a:pt x="3087825" y="958121"/>
                </a:lnTo>
                <a:lnTo>
                  <a:pt x="3085442" y="961835"/>
                </a:lnTo>
                <a:lnTo>
                  <a:pt x="3079884" y="953876"/>
                </a:lnTo>
                <a:lnTo>
                  <a:pt x="3071414" y="946182"/>
                </a:lnTo>
                <a:lnTo>
                  <a:pt x="3078296" y="937428"/>
                </a:lnTo>
                <a:lnTo>
                  <a:pt x="3070619" y="943264"/>
                </a:lnTo>
                <a:lnTo>
                  <a:pt x="3069561" y="939815"/>
                </a:lnTo>
                <a:lnTo>
                  <a:pt x="3066120" y="938754"/>
                </a:lnTo>
                <a:lnTo>
                  <a:pt x="3065326" y="942203"/>
                </a:lnTo>
                <a:lnTo>
                  <a:pt x="3058708" y="943529"/>
                </a:lnTo>
                <a:lnTo>
                  <a:pt x="3056061" y="949631"/>
                </a:lnTo>
                <a:lnTo>
                  <a:pt x="3052091" y="950427"/>
                </a:lnTo>
                <a:lnTo>
                  <a:pt x="3056061" y="944591"/>
                </a:lnTo>
                <a:lnTo>
                  <a:pt x="3052885" y="942203"/>
                </a:lnTo>
                <a:lnTo>
                  <a:pt x="3053150" y="938224"/>
                </a:lnTo>
                <a:lnTo>
                  <a:pt x="3039915" y="939815"/>
                </a:lnTo>
                <a:lnTo>
                  <a:pt x="3042562" y="932652"/>
                </a:lnTo>
                <a:lnTo>
                  <a:pt x="3033827" y="940081"/>
                </a:lnTo>
                <a:lnTo>
                  <a:pt x="3037533" y="942733"/>
                </a:lnTo>
                <a:lnTo>
                  <a:pt x="3039121" y="944060"/>
                </a:lnTo>
                <a:lnTo>
                  <a:pt x="3039915" y="945386"/>
                </a:lnTo>
                <a:lnTo>
                  <a:pt x="3040444" y="946182"/>
                </a:lnTo>
                <a:lnTo>
                  <a:pt x="3040974" y="947509"/>
                </a:lnTo>
                <a:lnTo>
                  <a:pt x="3040974" y="948305"/>
                </a:lnTo>
                <a:lnTo>
                  <a:pt x="3040444" y="949100"/>
                </a:lnTo>
                <a:lnTo>
                  <a:pt x="3039915" y="949631"/>
                </a:lnTo>
                <a:lnTo>
                  <a:pt x="3039385" y="950427"/>
                </a:lnTo>
                <a:lnTo>
                  <a:pt x="3037003" y="951488"/>
                </a:lnTo>
                <a:lnTo>
                  <a:pt x="3034091" y="952284"/>
                </a:lnTo>
                <a:lnTo>
                  <a:pt x="3030650" y="953080"/>
                </a:lnTo>
                <a:lnTo>
                  <a:pt x="3026680" y="953345"/>
                </a:lnTo>
                <a:lnTo>
                  <a:pt x="3022974" y="953611"/>
                </a:lnTo>
                <a:lnTo>
                  <a:pt x="3015033" y="953611"/>
                </a:lnTo>
                <a:lnTo>
                  <a:pt x="3008681" y="953345"/>
                </a:lnTo>
                <a:lnTo>
                  <a:pt x="3004975" y="953080"/>
                </a:lnTo>
                <a:lnTo>
                  <a:pt x="3006828" y="955998"/>
                </a:lnTo>
                <a:lnTo>
                  <a:pt x="3003387" y="956529"/>
                </a:lnTo>
                <a:lnTo>
                  <a:pt x="3002063" y="959712"/>
                </a:lnTo>
                <a:lnTo>
                  <a:pt x="2993858" y="962100"/>
                </a:lnTo>
                <a:lnTo>
                  <a:pt x="2986976" y="963957"/>
                </a:lnTo>
                <a:lnTo>
                  <a:pt x="2983799" y="965018"/>
                </a:lnTo>
                <a:lnTo>
                  <a:pt x="2980623" y="966610"/>
                </a:lnTo>
                <a:lnTo>
                  <a:pt x="2977711" y="968467"/>
                </a:lnTo>
                <a:lnTo>
                  <a:pt x="2974800" y="970855"/>
                </a:lnTo>
                <a:lnTo>
                  <a:pt x="2966065" y="969528"/>
                </a:lnTo>
                <a:lnTo>
                  <a:pt x="2958918" y="967671"/>
                </a:lnTo>
                <a:lnTo>
                  <a:pt x="2953095" y="965814"/>
                </a:lnTo>
                <a:lnTo>
                  <a:pt x="2950977" y="965018"/>
                </a:lnTo>
                <a:lnTo>
                  <a:pt x="2949124" y="963957"/>
                </a:lnTo>
                <a:lnTo>
                  <a:pt x="2947536" y="962896"/>
                </a:lnTo>
                <a:lnTo>
                  <a:pt x="2946477" y="961835"/>
                </a:lnTo>
                <a:lnTo>
                  <a:pt x="2945154" y="960508"/>
                </a:lnTo>
                <a:lnTo>
                  <a:pt x="2944624" y="959447"/>
                </a:lnTo>
                <a:lnTo>
                  <a:pt x="2944360" y="958386"/>
                </a:lnTo>
                <a:lnTo>
                  <a:pt x="2944360" y="957060"/>
                </a:lnTo>
                <a:lnTo>
                  <a:pt x="2944624" y="955998"/>
                </a:lnTo>
                <a:lnTo>
                  <a:pt x="2944889" y="954672"/>
                </a:lnTo>
                <a:lnTo>
                  <a:pt x="2945683" y="953611"/>
                </a:lnTo>
                <a:lnTo>
                  <a:pt x="2946742" y="952284"/>
                </a:lnTo>
                <a:lnTo>
                  <a:pt x="2949389" y="949631"/>
                </a:lnTo>
                <a:lnTo>
                  <a:pt x="2952830" y="946978"/>
                </a:lnTo>
                <a:lnTo>
                  <a:pt x="2957330" y="944591"/>
                </a:lnTo>
                <a:lnTo>
                  <a:pt x="2962094" y="941938"/>
                </a:lnTo>
                <a:lnTo>
                  <a:pt x="2967918" y="938754"/>
                </a:lnTo>
                <a:lnTo>
                  <a:pt x="2974006" y="936101"/>
                </a:lnTo>
                <a:lnTo>
                  <a:pt x="2980358" y="933448"/>
                </a:lnTo>
                <a:lnTo>
                  <a:pt x="2994917" y="928408"/>
                </a:lnTo>
                <a:lnTo>
                  <a:pt x="3009740" y="923102"/>
                </a:lnTo>
                <a:lnTo>
                  <a:pt x="3024827" y="918061"/>
                </a:lnTo>
                <a:lnTo>
                  <a:pt x="3039121" y="913551"/>
                </a:lnTo>
                <a:lnTo>
                  <a:pt x="3064002" y="905858"/>
                </a:lnTo>
                <a:lnTo>
                  <a:pt x="3072737" y="903205"/>
                </a:lnTo>
                <a:lnTo>
                  <a:pt x="3078825" y="901348"/>
                </a:lnTo>
                <a:lnTo>
                  <a:pt x="3078296" y="896572"/>
                </a:lnTo>
                <a:lnTo>
                  <a:pt x="3077766" y="892062"/>
                </a:lnTo>
                <a:lnTo>
                  <a:pt x="3076972" y="888083"/>
                </a:lnTo>
                <a:lnTo>
                  <a:pt x="3076178" y="883838"/>
                </a:lnTo>
                <a:lnTo>
                  <a:pt x="3074855" y="880389"/>
                </a:lnTo>
                <a:lnTo>
                  <a:pt x="3074325" y="876941"/>
                </a:lnTo>
                <a:lnTo>
                  <a:pt x="3074060" y="873492"/>
                </a:lnTo>
                <a:lnTo>
                  <a:pt x="3074060" y="870308"/>
                </a:lnTo>
                <a:lnTo>
                  <a:pt x="3074325" y="868982"/>
                </a:lnTo>
                <a:lnTo>
                  <a:pt x="3074590" y="867390"/>
                </a:lnTo>
                <a:lnTo>
                  <a:pt x="3075119" y="866063"/>
                </a:lnTo>
                <a:lnTo>
                  <a:pt x="3076178" y="864737"/>
                </a:lnTo>
                <a:lnTo>
                  <a:pt x="3077237" y="863411"/>
                </a:lnTo>
                <a:lnTo>
                  <a:pt x="3078296" y="861819"/>
                </a:lnTo>
                <a:lnTo>
                  <a:pt x="3080148" y="860758"/>
                </a:lnTo>
                <a:lnTo>
                  <a:pt x="3082001" y="859166"/>
                </a:lnTo>
                <a:lnTo>
                  <a:pt x="3086766" y="856778"/>
                </a:lnTo>
                <a:lnTo>
                  <a:pt x="3092854" y="854391"/>
                </a:lnTo>
                <a:lnTo>
                  <a:pt x="3100265" y="852003"/>
                </a:lnTo>
                <a:lnTo>
                  <a:pt x="3109265" y="849881"/>
                </a:lnTo>
                <a:lnTo>
                  <a:pt x="3109530" y="849881"/>
                </a:lnTo>
                <a:lnTo>
                  <a:pt x="3113577" y="849226"/>
                </a:lnTo>
                <a:lnTo>
                  <a:pt x="3114029" y="849350"/>
                </a:lnTo>
                <a:lnTo>
                  <a:pt x="3116941" y="850146"/>
                </a:lnTo>
                <a:lnTo>
                  <a:pt x="3120117" y="850411"/>
                </a:lnTo>
                <a:lnTo>
                  <a:pt x="3123294" y="850411"/>
                </a:lnTo>
                <a:lnTo>
                  <a:pt x="3126470" y="850146"/>
                </a:lnTo>
                <a:lnTo>
                  <a:pt x="3129911" y="849881"/>
                </a:lnTo>
                <a:lnTo>
                  <a:pt x="3133088" y="848819"/>
                </a:lnTo>
                <a:lnTo>
                  <a:pt x="3134872" y="848169"/>
                </a:lnTo>
                <a:lnTo>
                  <a:pt x="3136793" y="848554"/>
                </a:lnTo>
                <a:lnTo>
                  <a:pt x="3139176" y="849350"/>
                </a:lnTo>
                <a:lnTo>
                  <a:pt x="3141028" y="850942"/>
                </a:lnTo>
                <a:lnTo>
                  <a:pt x="3142617" y="852533"/>
                </a:lnTo>
                <a:lnTo>
                  <a:pt x="3144205" y="854656"/>
                </a:lnTo>
                <a:lnTo>
                  <a:pt x="3144999" y="857043"/>
                </a:lnTo>
                <a:lnTo>
                  <a:pt x="3145793" y="860227"/>
                </a:lnTo>
                <a:lnTo>
                  <a:pt x="3146322" y="863941"/>
                </a:lnTo>
                <a:lnTo>
                  <a:pt x="3146587" y="868186"/>
                </a:lnTo>
                <a:lnTo>
                  <a:pt x="3141822" y="872696"/>
                </a:lnTo>
                <a:lnTo>
                  <a:pt x="3142087" y="872696"/>
                </a:lnTo>
                <a:lnTo>
                  <a:pt x="3144469" y="872165"/>
                </a:lnTo>
                <a:lnTo>
                  <a:pt x="3155322" y="864737"/>
                </a:lnTo>
                <a:lnTo>
                  <a:pt x="3164057" y="859431"/>
                </a:lnTo>
                <a:lnTo>
                  <a:pt x="3173321" y="853595"/>
                </a:lnTo>
                <a:lnTo>
                  <a:pt x="3182056" y="848554"/>
                </a:lnTo>
                <a:lnTo>
                  <a:pt x="3185497" y="846432"/>
                </a:lnTo>
                <a:lnTo>
                  <a:pt x="3188674" y="845105"/>
                </a:lnTo>
                <a:lnTo>
                  <a:pt x="3189666" y="844774"/>
                </a:lnTo>
                <a:lnTo>
                  <a:pt x="3191797" y="844309"/>
                </a:lnTo>
                <a:lnTo>
                  <a:pt x="3192379" y="844309"/>
                </a:lnTo>
                <a:lnTo>
                  <a:pt x="3192644" y="844575"/>
                </a:lnTo>
                <a:lnTo>
                  <a:pt x="3192644" y="844840"/>
                </a:lnTo>
                <a:lnTo>
                  <a:pt x="3191585" y="846432"/>
                </a:lnTo>
                <a:lnTo>
                  <a:pt x="3194232" y="843779"/>
                </a:lnTo>
                <a:lnTo>
                  <a:pt x="3191797" y="844309"/>
                </a:lnTo>
                <a:lnTo>
                  <a:pt x="3191056" y="844309"/>
                </a:lnTo>
                <a:lnTo>
                  <a:pt x="3189666" y="844774"/>
                </a:lnTo>
                <a:lnTo>
                  <a:pt x="3188144" y="845105"/>
                </a:lnTo>
                <a:lnTo>
                  <a:pt x="3194232" y="840861"/>
                </a:lnTo>
                <a:lnTo>
                  <a:pt x="3190526" y="841126"/>
                </a:lnTo>
                <a:lnTo>
                  <a:pt x="3187350" y="840861"/>
                </a:lnTo>
                <a:lnTo>
                  <a:pt x="3184174" y="840595"/>
                </a:lnTo>
                <a:lnTo>
                  <a:pt x="3181262" y="840065"/>
                </a:lnTo>
                <a:lnTo>
                  <a:pt x="3175968" y="838208"/>
                </a:lnTo>
                <a:lnTo>
                  <a:pt x="3171204" y="836616"/>
                </a:lnTo>
                <a:lnTo>
                  <a:pt x="3166174" y="834759"/>
                </a:lnTo>
                <a:lnTo>
                  <a:pt x="3163792" y="834493"/>
                </a:lnTo>
                <a:lnTo>
                  <a:pt x="3161145" y="833963"/>
                </a:lnTo>
                <a:lnTo>
                  <a:pt x="3158498" y="833963"/>
                </a:lnTo>
                <a:lnTo>
                  <a:pt x="3155587" y="834228"/>
                </a:lnTo>
                <a:lnTo>
                  <a:pt x="3152410" y="834759"/>
                </a:lnTo>
                <a:lnTo>
                  <a:pt x="3149234" y="835820"/>
                </a:lnTo>
                <a:lnTo>
                  <a:pt x="3147646" y="838473"/>
                </a:lnTo>
                <a:lnTo>
                  <a:pt x="3145793" y="840861"/>
                </a:lnTo>
                <a:lnTo>
                  <a:pt x="3143940" y="842983"/>
                </a:lnTo>
                <a:lnTo>
                  <a:pt x="3141558" y="844840"/>
                </a:lnTo>
                <a:lnTo>
                  <a:pt x="3138911" y="846432"/>
                </a:lnTo>
                <a:lnTo>
                  <a:pt x="3135999" y="847758"/>
                </a:lnTo>
                <a:lnTo>
                  <a:pt x="3134872" y="848169"/>
                </a:lnTo>
                <a:lnTo>
                  <a:pt x="3134146" y="848024"/>
                </a:lnTo>
                <a:lnTo>
                  <a:pt x="3131499" y="847758"/>
                </a:lnTo>
                <a:lnTo>
                  <a:pt x="3128323" y="847758"/>
                </a:lnTo>
                <a:lnTo>
                  <a:pt x="3125147" y="848024"/>
                </a:lnTo>
                <a:lnTo>
                  <a:pt x="3117735" y="848554"/>
                </a:lnTo>
                <a:lnTo>
                  <a:pt x="3113577" y="849226"/>
                </a:lnTo>
                <a:lnTo>
                  <a:pt x="3111118" y="848554"/>
                </a:lnTo>
                <a:lnTo>
                  <a:pt x="3108736" y="847493"/>
                </a:lnTo>
                <a:lnTo>
                  <a:pt x="3106353" y="845901"/>
                </a:lnTo>
                <a:lnTo>
                  <a:pt x="3127794" y="824678"/>
                </a:lnTo>
                <a:lnTo>
                  <a:pt x="3126470" y="818841"/>
                </a:lnTo>
                <a:lnTo>
                  <a:pt x="3125147" y="813270"/>
                </a:lnTo>
                <a:lnTo>
                  <a:pt x="3123029" y="807964"/>
                </a:lnTo>
                <a:lnTo>
                  <a:pt x="3121970" y="805576"/>
                </a:lnTo>
                <a:lnTo>
                  <a:pt x="3120647" y="802924"/>
                </a:lnTo>
                <a:lnTo>
                  <a:pt x="3119323" y="801067"/>
                </a:lnTo>
                <a:lnTo>
                  <a:pt x="3117471" y="798944"/>
                </a:lnTo>
                <a:lnTo>
                  <a:pt x="3115618" y="797087"/>
                </a:lnTo>
                <a:lnTo>
                  <a:pt x="3114029" y="795230"/>
                </a:lnTo>
                <a:lnTo>
                  <a:pt x="3111647" y="793904"/>
                </a:lnTo>
                <a:lnTo>
                  <a:pt x="3109530" y="792842"/>
                </a:lnTo>
                <a:lnTo>
                  <a:pt x="3106883" y="791516"/>
                </a:lnTo>
                <a:lnTo>
                  <a:pt x="3104236" y="790985"/>
                </a:lnTo>
                <a:lnTo>
                  <a:pt x="3109000" y="786210"/>
                </a:lnTo>
                <a:lnTo>
                  <a:pt x="3095766" y="788598"/>
                </a:lnTo>
                <a:lnTo>
                  <a:pt x="3098412" y="776925"/>
                </a:lnTo>
                <a:lnTo>
                  <a:pt x="3091795" y="778517"/>
                </a:lnTo>
                <a:lnTo>
                  <a:pt x="3093648" y="781700"/>
                </a:lnTo>
                <a:lnTo>
                  <a:pt x="3092324" y="782761"/>
                </a:lnTo>
                <a:lnTo>
                  <a:pt x="3091001" y="783292"/>
                </a:lnTo>
                <a:lnTo>
                  <a:pt x="3089678" y="783822"/>
                </a:lnTo>
                <a:lnTo>
                  <a:pt x="3088089" y="783822"/>
                </a:lnTo>
                <a:lnTo>
                  <a:pt x="3086766" y="783822"/>
                </a:lnTo>
                <a:lnTo>
                  <a:pt x="3085178" y="783292"/>
                </a:lnTo>
                <a:lnTo>
                  <a:pt x="3083590" y="782761"/>
                </a:lnTo>
                <a:lnTo>
                  <a:pt x="3082266" y="781700"/>
                </a:lnTo>
                <a:lnTo>
                  <a:pt x="3079884" y="779843"/>
                </a:lnTo>
                <a:lnTo>
                  <a:pt x="3077766" y="777455"/>
                </a:lnTo>
                <a:lnTo>
                  <a:pt x="3076178" y="774802"/>
                </a:lnTo>
                <a:lnTo>
                  <a:pt x="3075119" y="772149"/>
                </a:lnTo>
                <a:lnTo>
                  <a:pt x="3068767" y="774007"/>
                </a:lnTo>
                <a:lnTo>
                  <a:pt x="3065855" y="773211"/>
                </a:lnTo>
                <a:lnTo>
                  <a:pt x="3064267" y="772680"/>
                </a:lnTo>
                <a:lnTo>
                  <a:pt x="3062414" y="772680"/>
                </a:lnTo>
                <a:lnTo>
                  <a:pt x="3060296" y="772945"/>
                </a:lnTo>
                <a:lnTo>
                  <a:pt x="3057649" y="773476"/>
                </a:lnTo>
                <a:lnTo>
                  <a:pt x="3052091" y="775598"/>
                </a:lnTo>
                <a:lnTo>
                  <a:pt x="3046532" y="777986"/>
                </a:lnTo>
                <a:lnTo>
                  <a:pt x="3040974" y="780639"/>
                </a:lnTo>
                <a:lnTo>
                  <a:pt x="3036474" y="783026"/>
                </a:lnTo>
                <a:lnTo>
                  <a:pt x="3031974" y="785679"/>
                </a:lnTo>
                <a:lnTo>
                  <a:pt x="3033827" y="782231"/>
                </a:lnTo>
                <a:lnTo>
                  <a:pt x="3032768" y="779313"/>
                </a:lnTo>
                <a:lnTo>
                  <a:pt x="3036474" y="778251"/>
                </a:lnTo>
                <a:lnTo>
                  <a:pt x="3040179" y="777190"/>
                </a:lnTo>
                <a:lnTo>
                  <a:pt x="3043885" y="775598"/>
                </a:lnTo>
                <a:lnTo>
                  <a:pt x="3047326" y="774007"/>
                </a:lnTo>
                <a:lnTo>
                  <a:pt x="3050503" y="772149"/>
                </a:lnTo>
                <a:lnTo>
                  <a:pt x="3053679" y="770027"/>
                </a:lnTo>
                <a:lnTo>
                  <a:pt x="3057120" y="767639"/>
                </a:lnTo>
                <a:lnTo>
                  <a:pt x="3060032" y="765252"/>
                </a:lnTo>
                <a:lnTo>
                  <a:pt x="3057120" y="762599"/>
                </a:lnTo>
                <a:lnTo>
                  <a:pt x="3053679" y="759415"/>
                </a:lnTo>
                <a:lnTo>
                  <a:pt x="3048914" y="753579"/>
                </a:lnTo>
                <a:lnTo>
                  <a:pt x="3046797" y="751191"/>
                </a:lnTo>
                <a:lnTo>
                  <a:pt x="3046414" y="750712"/>
                </a:lnTo>
                <a:lnTo>
                  <a:pt x="3047326" y="750396"/>
                </a:lnTo>
                <a:lnTo>
                  <a:pt x="3046267" y="749600"/>
                </a:lnTo>
                <a:lnTo>
                  <a:pt x="3045738" y="749600"/>
                </a:lnTo>
                <a:lnTo>
                  <a:pt x="3045738" y="749865"/>
                </a:lnTo>
                <a:lnTo>
                  <a:pt x="3046414" y="750712"/>
                </a:lnTo>
                <a:lnTo>
                  <a:pt x="3032768" y="755436"/>
                </a:lnTo>
                <a:lnTo>
                  <a:pt x="3030650" y="752518"/>
                </a:lnTo>
                <a:lnTo>
                  <a:pt x="3036474" y="748538"/>
                </a:lnTo>
                <a:lnTo>
                  <a:pt x="3033562" y="746151"/>
                </a:lnTo>
                <a:lnTo>
                  <a:pt x="3017680" y="750661"/>
                </a:lnTo>
                <a:lnTo>
                  <a:pt x="3018474" y="736069"/>
                </a:lnTo>
                <a:lnTo>
                  <a:pt x="3004975" y="736335"/>
                </a:lnTo>
                <a:lnTo>
                  <a:pt x="3003652" y="732886"/>
                </a:lnTo>
                <a:lnTo>
                  <a:pt x="2994122" y="730233"/>
                </a:lnTo>
                <a:lnTo>
                  <a:pt x="2996505" y="723866"/>
                </a:lnTo>
                <a:lnTo>
                  <a:pt x="2989623" y="732356"/>
                </a:lnTo>
                <a:lnTo>
                  <a:pt x="2981417" y="735539"/>
                </a:lnTo>
                <a:lnTo>
                  <a:pt x="2989623" y="736069"/>
                </a:lnTo>
                <a:lnTo>
                  <a:pt x="2992270" y="736335"/>
                </a:lnTo>
                <a:lnTo>
                  <a:pt x="2994122" y="736600"/>
                </a:lnTo>
                <a:lnTo>
                  <a:pt x="2995446" y="737131"/>
                </a:lnTo>
                <a:lnTo>
                  <a:pt x="2995975" y="737396"/>
                </a:lnTo>
                <a:lnTo>
                  <a:pt x="2995711" y="738192"/>
                </a:lnTo>
                <a:lnTo>
                  <a:pt x="2995181" y="738988"/>
                </a:lnTo>
                <a:lnTo>
                  <a:pt x="2993858" y="739784"/>
                </a:lnTo>
                <a:lnTo>
                  <a:pt x="2992270" y="740580"/>
                </a:lnTo>
                <a:lnTo>
                  <a:pt x="2987240" y="742437"/>
                </a:lnTo>
                <a:lnTo>
                  <a:pt x="2980888" y="744559"/>
                </a:lnTo>
                <a:lnTo>
                  <a:pt x="2973741" y="746416"/>
                </a:lnTo>
                <a:lnTo>
                  <a:pt x="2957859" y="750396"/>
                </a:lnTo>
                <a:lnTo>
                  <a:pt x="2942507" y="753579"/>
                </a:lnTo>
                <a:lnTo>
                  <a:pt x="2931654" y="755701"/>
                </a:lnTo>
                <a:lnTo>
                  <a:pt x="2928743" y="755966"/>
                </a:lnTo>
                <a:lnTo>
                  <a:pt x="2928213" y="755966"/>
                </a:lnTo>
                <a:lnTo>
                  <a:pt x="2936684" y="758885"/>
                </a:lnTo>
                <a:lnTo>
                  <a:pt x="2938536" y="759681"/>
                </a:lnTo>
                <a:lnTo>
                  <a:pt x="2939331" y="760476"/>
                </a:lnTo>
                <a:lnTo>
                  <a:pt x="2939595" y="761272"/>
                </a:lnTo>
                <a:lnTo>
                  <a:pt x="2939860" y="761803"/>
                </a:lnTo>
                <a:lnTo>
                  <a:pt x="2940125" y="763130"/>
                </a:lnTo>
                <a:lnTo>
                  <a:pt x="2941183" y="764456"/>
                </a:lnTo>
                <a:lnTo>
                  <a:pt x="2922125" y="759150"/>
                </a:lnTo>
                <a:lnTo>
                  <a:pt x="2909730" y="755301"/>
                </a:lnTo>
                <a:lnTo>
                  <a:pt x="2908626" y="754905"/>
                </a:lnTo>
                <a:lnTo>
                  <a:pt x="2903332" y="753314"/>
                </a:lnTo>
                <a:lnTo>
                  <a:pt x="2909730" y="755301"/>
                </a:lnTo>
                <a:lnTo>
                  <a:pt x="2912332" y="756232"/>
                </a:lnTo>
                <a:lnTo>
                  <a:pt x="2915243" y="757293"/>
                </a:lnTo>
                <a:lnTo>
                  <a:pt x="2917626" y="758354"/>
                </a:lnTo>
                <a:lnTo>
                  <a:pt x="2918684" y="759150"/>
                </a:lnTo>
                <a:lnTo>
                  <a:pt x="2919478" y="759946"/>
                </a:lnTo>
                <a:lnTo>
                  <a:pt x="2919478" y="761007"/>
                </a:lnTo>
                <a:lnTo>
                  <a:pt x="2918949" y="761538"/>
                </a:lnTo>
                <a:lnTo>
                  <a:pt x="2917361" y="763130"/>
                </a:lnTo>
                <a:lnTo>
                  <a:pt x="2914979" y="764456"/>
                </a:lnTo>
                <a:lnTo>
                  <a:pt x="2914185" y="765252"/>
                </a:lnTo>
                <a:lnTo>
                  <a:pt x="2913390" y="766048"/>
                </a:lnTo>
                <a:lnTo>
                  <a:pt x="2913126" y="767109"/>
                </a:lnTo>
                <a:lnTo>
                  <a:pt x="2913390" y="767905"/>
                </a:lnTo>
                <a:lnTo>
                  <a:pt x="2908891" y="766844"/>
                </a:lnTo>
                <a:lnTo>
                  <a:pt x="2903861" y="765782"/>
                </a:lnTo>
                <a:lnTo>
                  <a:pt x="2898567" y="764986"/>
                </a:lnTo>
                <a:lnTo>
                  <a:pt x="2893009" y="764456"/>
                </a:lnTo>
                <a:lnTo>
                  <a:pt x="2887186" y="764456"/>
                </a:lnTo>
                <a:lnTo>
                  <a:pt x="2881098" y="764456"/>
                </a:lnTo>
                <a:lnTo>
                  <a:pt x="2875274" y="764721"/>
                </a:lnTo>
                <a:lnTo>
                  <a:pt x="2869716" y="764986"/>
                </a:lnTo>
                <a:lnTo>
                  <a:pt x="2859128" y="766313"/>
                </a:lnTo>
                <a:lnTo>
                  <a:pt x="2850658" y="767905"/>
                </a:lnTo>
                <a:lnTo>
                  <a:pt x="2847217" y="768966"/>
                </a:lnTo>
                <a:lnTo>
                  <a:pt x="2844570" y="769762"/>
                </a:lnTo>
                <a:lnTo>
                  <a:pt x="2842452" y="770558"/>
                </a:lnTo>
                <a:lnTo>
                  <a:pt x="2841658" y="771619"/>
                </a:lnTo>
                <a:lnTo>
                  <a:pt x="2833452" y="772680"/>
                </a:lnTo>
                <a:lnTo>
                  <a:pt x="2829482" y="772415"/>
                </a:lnTo>
                <a:lnTo>
                  <a:pt x="2826835" y="771884"/>
                </a:lnTo>
                <a:lnTo>
                  <a:pt x="2825247" y="770823"/>
                </a:lnTo>
                <a:lnTo>
                  <a:pt x="2823923" y="769762"/>
                </a:lnTo>
                <a:lnTo>
                  <a:pt x="2823394" y="768170"/>
                </a:lnTo>
                <a:lnTo>
                  <a:pt x="2823129" y="766844"/>
                </a:lnTo>
                <a:lnTo>
                  <a:pt x="2823129" y="765252"/>
                </a:lnTo>
                <a:lnTo>
                  <a:pt x="2823394" y="763926"/>
                </a:lnTo>
                <a:lnTo>
                  <a:pt x="2823923" y="761538"/>
                </a:lnTo>
                <a:lnTo>
                  <a:pt x="2823923" y="760742"/>
                </a:lnTo>
                <a:lnTo>
                  <a:pt x="2823659" y="760476"/>
                </a:lnTo>
                <a:lnTo>
                  <a:pt x="2822865" y="759946"/>
                </a:lnTo>
                <a:lnTo>
                  <a:pt x="2821012" y="760742"/>
                </a:lnTo>
                <a:lnTo>
                  <a:pt x="2818894" y="761538"/>
                </a:lnTo>
                <a:lnTo>
                  <a:pt x="2815718" y="763395"/>
                </a:lnTo>
                <a:lnTo>
                  <a:pt x="2813336" y="761007"/>
                </a:lnTo>
                <a:lnTo>
                  <a:pt x="2807248" y="763130"/>
                </a:lnTo>
                <a:lnTo>
                  <a:pt x="2809100" y="765782"/>
                </a:lnTo>
                <a:lnTo>
                  <a:pt x="2801160" y="767374"/>
                </a:lnTo>
                <a:lnTo>
                  <a:pt x="2794278" y="767905"/>
                </a:lnTo>
                <a:lnTo>
                  <a:pt x="2791366" y="768170"/>
                </a:lnTo>
                <a:lnTo>
                  <a:pt x="2789248" y="767905"/>
                </a:lnTo>
                <a:lnTo>
                  <a:pt x="2787925" y="767374"/>
                </a:lnTo>
                <a:lnTo>
                  <a:pt x="2787395" y="767109"/>
                </a:lnTo>
                <a:lnTo>
                  <a:pt x="2787131" y="766844"/>
                </a:lnTo>
                <a:lnTo>
                  <a:pt x="2781837" y="766048"/>
                </a:lnTo>
                <a:lnTo>
                  <a:pt x="2777072" y="764986"/>
                </a:lnTo>
                <a:lnTo>
                  <a:pt x="2774955" y="764191"/>
                </a:lnTo>
                <a:lnTo>
                  <a:pt x="2773102" y="763395"/>
                </a:lnTo>
                <a:lnTo>
                  <a:pt x="2771778" y="762334"/>
                </a:lnTo>
                <a:lnTo>
                  <a:pt x="2770455" y="761538"/>
                </a:lnTo>
                <a:lnTo>
                  <a:pt x="2769661" y="759946"/>
                </a:lnTo>
                <a:lnTo>
                  <a:pt x="2768867" y="758885"/>
                </a:lnTo>
                <a:lnTo>
                  <a:pt x="2768602" y="757293"/>
                </a:lnTo>
                <a:lnTo>
                  <a:pt x="2768602" y="755701"/>
                </a:lnTo>
                <a:lnTo>
                  <a:pt x="2768867" y="753844"/>
                </a:lnTo>
                <a:lnTo>
                  <a:pt x="2769396" y="752252"/>
                </a:lnTo>
                <a:lnTo>
                  <a:pt x="2770455" y="749865"/>
                </a:lnTo>
                <a:lnTo>
                  <a:pt x="2771778" y="747477"/>
                </a:lnTo>
                <a:lnTo>
                  <a:pt x="2768602" y="744559"/>
                </a:lnTo>
                <a:lnTo>
                  <a:pt x="2770984" y="744294"/>
                </a:lnTo>
                <a:lnTo>
                  <a:pt x="2774425" y="744294"/>
                </a:lnTo>
                <a:lnTo>
                  <a:pt x="2783425" y="744294"/>
                </a:lnTo>
                <a:lnTo>
                  <a:pt x="2794013" y="744294"/>
                </a:lnTo>
                <a:lnTo>
                  <a:pt x="2804336" y="744559"/>
                </a:lnTo>
                <a:lnTo>
                  <a:pt x="2808836" y="744294"/>
                </a:lnTo>
                <a:lnTo>
                  <a:pt x="2812806" y="743763"/>
                </a:lnTo>
                <a:lnTo>
                  <a:pt x="2815453" y="743498"/>
                </a:lnTo>
                <a:lnTo>
                  <a:pt x="2816777" y="743232"/>
                </a:lnTo>
                <a:lnTo>
                  <a:pt x="2817571" y="742702"/>
                </a:lnTo>
                <a:lnTo>
                  <a:pt x="2817835" y="742437"/>
                </a:lnTo>
                <a:lnTo>
                  <a:pt x="2817835" y="741906"/>
                </a:lnTo>
                <a:lnTo>
                  <a:pt x="2817571" y="741375"/>
                </a:lnTo>
                <a:lnTo>
                  <a:pt x="2816777" y="740314"/>
                </a:lnTo>
                <a:lnTo>
                  <a:pt x="2814130" y="738722"/>
                </a:lnTo>
                <a:lnTo>
                  <a:pt x="2809100" y="736600"/>
                </a:lnTo>
                <a:lnTo>
                  <a:pt x="2809100" y="732621"/>
                </a:lnTo>
                <a:lnTo>
                  <a:pt x="2808836" y="732621"/>
                </a:lnTo>
                <a:lnTo>
                  <a:pt x="2808306" y="732886"/>
                </a:lnTo>
                <a:lnTo>
                  <a:pt x="2808042" y="732886"/>
                </a:lnTo>
                <a:lnTo>
                  <a:pt x="2807512" y="732886"/>
                </a:lnTo>
                <a:lnTo>
                  <a:pt x="2806718" y="732886"/>
                </a:lnTo>
                <a:lnTo>
                  <a:pt x="2806189" y="733417"/>
                </a:lnTo>
                <a:lnTo>
                  <a:pt x="2805130" y="733417"/>
                </a:lnTo>
                <a:lnTo>
                  <a:pt x="2801424" y="733947"/>
                </a:lnTo>
                <a:lnTo>
                  <a:pt x="2796395" y="736069"/>
                </a:lnTo>
                <a:lnTo>
                  <a:pt x="2791631" y="737396"/>
                </a:lnTo>
                <a:lnTo>
                  <a:pt x="2787131" y="737927"/>
                </a:lnTo>
                <a:lnTo>
                  <a:pt x="2782366" y="738192"/>
                </a:lnTo>
                <a:lnTo>
                  <a:pt x="2777866" y="737661"/>
                </a:lnTo>
                <a:lnTo>
                  <a:pt x="2773631" y="736600"/>
                </a:lnTo>
                <a:lnTo>
                  <a:pt x="2769396" y="735008"/>
                </a:lnTo>
                <a:lnTo>
                  <a:pt x="2765426" y="732621"/>
                </a:lnTo>
                <a:lnTo>
                  <a:pt x="2774690" y="717764"/>
                </a:lnTo>
                <a:lnTo>
                  <a:pt x="2781043" y="706622"/>
                </a:lnTo>
                <a:lnTo>
                  <a:pt x="2782896" y="703704"/>
                </a:lnTo>
                <a:lnTo>
                  <a:pt x="2783143" y="702959"/>
                </a:lnTo>
                <a:lnTo>
                  <a:pt x="2787925" y="696010"/>
                </a:lnTo>
                <a:lnTo>
                  <a:pt x="2793483" y="688582"/>
                </a:lnTo>
                <a:lnTo>
                  <a:pt x="2799571" y="682215"/>
                </a:lnTo>
                <a:lnTo>
                  <a:pt x="2806189" y="675583"/>
                </a:lnTo>
                <a:lnTo>
                  <a:pt x="2813071" y="669746"/>
                </a:lnTo>
                <a:lnTo>
                  <a:pt x="2820482" y="664440"/>
                </a:lnTo>
                <a:lnTo>
                  <a:pt x="2828159" y="659400"/>
                </a:lnTo>
                <a:lnTo>
                  <a:pt x="2836099" y="654889"/>
                </a:lnTo>
                <a:lnTo>
                  <a:pt x="2844305" y="650910"/>
                </a:lnTo>
                <a:lnTo>
                  <a:pt x="2852775" y="647196"/>
                </a:lnTo>
                <a:lnTo>
                  <a:pt x="2861245" y="644013"/>
                </a:lnTo>
                <a:lnTo>
                  <a:pt x="2869980" y="641360"/>
                </a:lnTo>
                <a:lnTo>
                  <a:pt x="2878980" y="639237"/>
                </a:lnTo>
                <a:lnTo>
                  <a:pt x="2887715" y="637380"/>
                </a:lnTo>
                <a:lnTo>
                  <a:pt x="2896715" y="636054"/>
                </a:lnTo>
                <a:lnTo>
                  <a:pt x="2905979" y="635258"/>
                </a:lnTo>
                <a:lnTo>
                  <a:pt x="2907832" y="638441"/>
                </a:lnTo>
                <a:lnTo>
                  <a:pt x="2890627" y="648523"/>
                </a:lnTo>
                <a:lnTo>
                  <a:pt x="2882950" y="653563"/>
                </a:lnTo>
                <a:lnTo>
                  <a:pt x="2879509" y="656216"/>
                </a:lnTo>
                <a:lnTo>
                  <a:pt x="2875804" y="658869"/>
                </a:lnTo>
                <a:lnTo>
                  <a:pt x="2872892" y="661522"/>
                </a:lnTo>
                <a:lnTo>
                  <a:pt x="2870245" y="664440"/>
                </a:lnTo>
                <a:lnTo>
                  <a:pt x="2868128" y="667624"/>
                </a:lnTo>
                <a:lnTo>
                  <a:pt x="2866010" y="671073"/>
                </a:lnTo>
                <a:lnTo>
                  <a:pt x="2864422" y="674521"/>
                </a:lnTo>
                <a:lnTo>
                  <a:pt x="2863098" y="677970"/>
                </a:lnTo>
                <a:lnTo>
                  <a:pt x="2862304" y="682215"/>
                </a:lnTo>
                <a:lnTo>
                  <a:pt x="2862040" y="686194"/>
                </a:lnTo>
                <a:lnTo>
                  <a:pt x="2860451" y="688847"/>
                </a:lnTo>
                <a:lnTo>
                  <a:pt x="2859128" y="691235"/>
                </a:lnTo>
                <a:lnTo>
                  <a:pt x="2858069" y="693623"/>
                </a:lnTo>
                <a:lnTo>
                  <a:pt x="2857540" y="696010"/>
                </a:lnTo>
                <a:lnTo>
                  <a:pt x="2857275" y="698398"/>
                </a:lnTo>
                <a:lnTo>
                  <a:pt x="2857275" y="700785"/>
                </a:lnTo>
                <a:lnTo>
                  <a:pt x="2857540" y="702642"/>
                </a:lnTo>
                <a:lnTo>
                  <a:pt x="2858069" y="705030"/>
                </a:lnTo>
                <a:lnTo>
                  <a:pt x="2858863" y="707153"/>
                </a:lnTo>
                <a:lnTo>
                  <a:pt x="2860187" y="709275"/>
                </a:lnTo>
                <a:lnTo>
                  <a:pt x="2861775" y="711132"/>
                </a:lnTo>
                <a:lnTo>
                  <a:pt x="2863628" y="713254"/>
                </a:lnTo>
                <a:lnTo>
                  <a:pt x="2866010" y="715377"/>
                </a:lnTo>
                <a:lnTo>
                  <a:pt x="2868657" y="717234"/>
                </a:lnTo>
                <a:lnTo>
                  <a:pt x="2871304" y="719091"/>
                </a:lnTo>
                <a:lnTo>
                  <a:pt x="2874480" y="720948"/>
                </a:lnTo>
                <a:lnTo>
                  <a:pt x="2863098" y="724397"/>
                </a:lnTo>
                <a:lnTo>
                  <a:pt x="2851981" y="728907"/>
                </a:lnTo>
                <a:lnTo>
                  <a:pt x="2841129" y="733682"/>
                </a:lnTo>
                <a:lnTo>
                  <a:pt x="2830541" y="738988"/>
                </a:lnTo>
                <a:lnTo>
                  <a:pt x="2839805" y="736335"/>
                </a:lnTo>
                <a:lnTo>
                  <a:pt x="2850658" y="733417"/>
                </a:lnTo>
                <a:lnTo>
                  <a:pt x="2868922" y="729172"/>
                </a:lnTo>
                <a:lnTo>
                  <a:pt x="2865481" y="730233"/>
                </a:lnTo>
                <a:lnTo>
                  <a:pt x="2867598" y="732621"/>
                </a:lnTo>
                <a:lnTo>
                  <a:pt x="2867069" y="735539"/>
                </a:lnTo>
                <a:lnTo>
                  <a:pt x="2881892" y="708214"/>
                </a:lnTo>
                <a:lnTo>
                  <a:pt x="2866804" y="706357"/>
                </a:lnTo>
                <a:lnTo>
                  <a:pt x="2869451" y="704765"/>
                </a:lnTo>
                <a:lnTo>
                  <a:pt x="2863628" y="699194"/>
                </a:lnTo>
                <a:lnTo>
                  <a:pt x="2866804" y="698663"/>
                </a:lnTo>
                <a:lnTo>
                  <a:pt x="2869980" y="697602"/>
                </a:lnTo>
                <a:lnTo>
                  <a:pt x="2877127" y="696806"/>
                </a:lnTo>
                <a:lnTo>
                  <a:pt x="2883480" y="696275"/>
                </a:lnTo>
                <a:lnTo>
                  <a:pt x="2889303" y="695480"/>
                </a:lnTo>
                <a:lnTo>
                  <a:pt x="2891685" y="694949"/>
                </a:lnTo>
                <a:lnTo>
                  <a:pt x="2893538" y="694418"/>
                </a:lnTo>
                <a:lnTo>
                  <a:pt x="2895126" y="693623"/>
                </a:lnTo>
                <a:lnTo>
                  <a:pt x="2895921" y="692827"/>
                </a:lnTo>
                <a:lnTo>
                  <a:pt x="2895921" y="692031"/>
                </a:lnTo>
                <a:lnTo>
                  <a:pt x="2895921" y="691235"/>
                </a:lnTo>
                <a:lnTo>
                  <a:pt x="2895391" y="689908"/>
                </a:lnTo>
                <a:lnTo>
                  <a:pt x="2894068" y="688051"/>
                </a:lnTo>
                <a:lnTo>
                  <a:pt x="2891685" y="685664"/>
                </a:lnTo>
                <a:lnTo>
                  <a:pt x="2895921" y="682745"/>
                </a:lnTo>
                <a:lnTo>
                  <a:pt x="2891950" y="680888"/>
                </a:lnTo>
                <a:lnTo>
                  <a:pt x="2879245" y="680623"/>
                </a:lnTo>
                <a:lnTo>
                  <a:pt x="2880568" y="677970"/>
                </a:lnTo>
                <a:lnTo>
                  <a:pt x="2880833" y="677970"/>
                </a:lnTo>
                <a:lnTo>
                  <a:pt x="2877921" y="675317"/>
                </a:lnTo>
                <a:lnTo>
                  <a:pt x="2889038" y="664175"/>
                </a:lnTo>
                <a:lnTo>
                  <a:pt x="2889038" y="663910"/>
                </a:lnTo>
                <a:lnTo>
                  <a:pt x="2891950" y="663910"/>
                </a:lnTo>
                <a:lnTo>
                  <a:pt x="2911538" y="666297"/>
                </a:lnTo>
                <a:lnTo>
                  <a:pt x="2888244" y="660991"/>
                </a:lnTo>
                <a:lnTo>
                  <a:pt x="2905450" y="658604"/>
                </a:lnTo>
                <a:lnTo>
                  <a:pt x="2914449" y="657542"/>
                </a:lnTo>
                <a:lnTo>
                  <a:pt x="2923184" y="656747"/>
                </a:lnTo>
                <a:lnTo>
                  <a:pt x="2898038" y="653829"/>
                </a:lnTo>
                <a:lnTo>
                  <a:pt x="2898832" y="652237"/>
                </a:lnTo>
                <a:lnTo>
                  <a:pt x="2900420" y="650910"/>
                </a:lnTo>
                <a:lnTo>
                  <a:pt x="2902273" y="649584"/>
                </a:lnTo>
                <a:lnTo>
                  <a:pt x="2904655" y="648257"/>
                </a:lnTo>
                <a:lnTo>
                  <a:pt x="2907302" y="647196"/>
                </a:lnTo>
                <a:lnTo>
                  <a:pt x="2910214" y="646135"/>
                </a:lnTo>
                <a:lnTo>
                  <a:pt x="2916302" y="644543"/>
                </a:lnTo>
                <a:lnTo>
                  <a:pt x="2922125" y="643217"/>
                </a:lnTo>
                <a:lnTo>
                  <a:pt x="2926361" y="642421"/>
                </a:lnTo>
                <a:lnTo>
                  <a:pt x="2929007" y="641890"/>
                </a:lnTo>
                <a:lnTo>
                  <a:pt x="2928743" y="641890"/>
                </a:lnTo>
                <a:lnTo>
                  <a:pt x="2925831" y="640564"/>
                </a:lnTo>
                <a:lnTo>
                  <a:pt x="2936948" y="635789"/>
                </a:lnTo>
                <a:lnTo>
                  <a:pt x="2941978" y="633666"/>
                </a:lnTo>
                <a:lnTo>
                  <a:pt x="2947007" y="632075"/>
                </a:lnTo>
                <a:lnTo>
                  <a:pt x="2951242" y="630748"/>
                </a:lnTo>
                <a:lnTo>
                  <a:pt x="2955742" y="629421"/>
                </a:lnTo>
                <a:lnTo>
                  <a:pt x="2959447" y="628891"/>
                </a:lnTo>
                <a:lnTo>
                  <a:pt x="2963418" y="628625"/>
                </a:lnTo>
                <a:close/>
                <a:moveTo>
                  <a:pt x="4762500" y="628593"/>
                </a:moveTo>
                <a:lnTo>
                  <a:pt x="4764484" y="629864"/>
                </a:lnTo>
                <a:lnTo>
                  <a:pt x="4765675" y="633357"/>
                </a:lnTo>
                <a:lnTo>
                  <a:pt x="4762698" y="633039"/>
                </a:lnTo>
                <a:lnTo>
                  <a:pt x="4763095" y="631451"/>
                </a:lnTo>
                <a:lnTo>
                  <a:pt x="4762500" y="628593"/>
                </a:lnTo>
                <a:close/>
                <a:moveTo>
                  <a:pt x="4858130" y="625902"/>
                </a:moveTo>
                <a:lnTo>
                  <a:pt x="4859437" y="627452"/>
                </a:lnTo>
                <a:lnTo>
                  <a:pt x="4859527" y="627478"/>
                </a:lnTo>
                <a:lnTo>
                  <a:pt x="4860056" y="627742"/>
                </a:lnTo>
                <a:lnTo>
                  <a:pt x="4860056" y="627478"/>
                </a:lnTo>
                <a:lnTo>
                  <a:pt x="4858997" y="626683"/>
                </a:lnTo>
                <a:lnTo>
                  <a:pt x="4858130" y="625902"/>
                </a:lnTo>
                <a:close/>
                <a:moveTo>
                  <a:pt x="4737100" y="620656"/>
                </a:moveTo>
                <a:lnTo>
                  <a:pt x="4746711" y="624360"/>
                </a:lnTo>
                <a:lnTo>
                  <a:pt x="4748213" y="626742"/>
                </a:lnTo>
                <a:lnTo>
                  <a:pt x="4748213" y="627006"/>
                </a:lnTo>
                <a:lnTo>
                  <a:pt x="4737100" y="620656"/>
                </a:lnTo>
                <a:close/>
                <a:moveTo>
                  <a:pt x="2368816" y="620301"/>
                </a:moveTo>
                <a:lnTo>
                  <a:pt x="2352147" y="627413"/>
                </a:lnTo>
                <a:lnTo>
                  <a:pt x="2354528" y="629257"/>
                </a:lnTo>
                <a:lnTo>
                  <a:pt x="2338653" y="638212"/>
                </a:lnTo>
                <a:lnTo>
                  <a:pt x="2332568" y="639792"/>
                </a:lnTo>
                <a:lnTo>
                  <a:pt x="2336272" y="632944"/>
                </a:lnTo>
                <a:lnTo>
                  <a:pt x="2323836" y="642953"/>
                </a:lnTo>
                <a:lnTo>
                  <a:pt x="2309549" y="649275"/>
                </a:lnTo>
                <a:lnTo>
                  <a:pt x="2302140" y="649012"/>
                </a:lnTo>
                <a:lnTo>
                  <a:pt x="2307961" y="645061"/>
                </a:lnTo>
                <a:lnTo>
                  <a:pt x="2306109" y="642953"/>
                </a:lnTo>
                <a:lnTo>
                  <a:pt x="2308755" y="640056"/>
                </a:lnTo>
                <a:lnTo>
                  <a:pt x="2295526" y="646641"/>
                </a:lnTo>
                <a:lnTo>
                  <a:pt x="2283620" y="646641"/>
                </a:lnTo>
                <a:lnTo>
                  <a:pt x="2280180" y="647958"/>
                </a:lnTo>
                <a:lnTo>
                  <a:pt x="2269067" y="648748"/>
                </a:lnTo>
                <a:lnTo>
                  <a:pt x="2273287" y="646329"/>
                </a:lnTo>
                <a:lnTo>
                  <a:pt x="2266951" y="647688"/>
                </a:lnTo>
                <a:lnTo>
                  <a:pt x="2270126" y="646327"/>
                </a:lnTo>
                <a:lnTo>
                  <a:pt x="2273301" y="646100"/>
                </a:lnTo>
                <a:lnTo>
                  <a:pt x="2273301" y="646321"/>
                </a:lnTo>
                <a:lnTo>
                  <a:pt x="2277799" y="643743"/>
                </a:lnTo>
                <a:lnTo>
                  <a:pt x="2275153" y="644007"/>
                </a:lnTo>
                <a:lnTo>
                  <a:pt x="2278063" y="642690"/>
                </a:lnTo>
                <a:lnTo>
                  <a:pt x="2266951" y="645851"/>
                </a:lnTo>
                <a:lnTo>
                  <a:pt x="2279651" y="640583"/>
                </a:lnTo>
                <a:lnTo>
                  <a:pt x="2292086" y="635842"/>
                </a:lnTo>
                <a:lnTo>
                  <a:pt x="2304257" y="632154"/>
                </a:lnTo>
                <a:lnTo>
                  <a:pt x="2316693" y="628730"/>
                </a:lnTo>
                <a:lnTo>
                  <a:pt x="2329128" y="626096"/>
                </a:lnTo>
                <a:lnTo>
                  <a:pt x="2341828" y="623989"/>
                </a:lnTo>
                <a:lnTo>
                  <a:pt x="2355057" y="621882"/>
                </a:lnTo>
                <a:lnTo>
                  <a:pt x="2368816" y="620301"/>
                </a:lnTo>
                <a:close/>
                <a:moveTo>
                  <a:pt x="3042709" y="617520"/>
                </a:moveTo>
                <a:lnTo>
                  <a:pt x="3046149" y="617520"/>
                </a:lnTo>
                <a:lnTo>
                  <a:pt x="3050382" y="618562"/>
                </a:lnTo>
                <a:lnTo>
                  <a:pt x="3055409" y="619604"/>
                </a:lnTo>
                <a:lnTo>
                  <a:pt x="3060701" y="621427"/>
                </a:lnTo>
                <a:lnTo>
                  <a:pt x="3065728" y="623510"/>
                </a:lnTo>
                <a:lnTo>
                  <a:pt x="3067845" y="624552"/>
                </a:lnTo>
                <a:lnTo>
                  <a:pt x="3069697" y="626115"/>
                </a:lnTo>
                <a:lnTo>
                  <a:pt x="3071284" y="627417"/>
                </a:lnTo>
                <a:lnTo>
                  <a:pt x="3072607" y="628980"/>
                </a:lnTo>
                <a:lnTo>
                  <a:pt x="3073136" y="630282"/>
                </a:lnTo>
                <a:lnTo>
                  <a:pt x="3073401" y="632105"/>
                </a:lnTo>
                <a:lnTo>
                  <a:pt x="3076576" y="635231"/>
                </a:lnTo>
                <a:lnTo>
                  <a:pt x="3076047" y="636273"/>
                </a:lnTo>
                <a:lnTo>
                  <a:pt x="3067845" y="640700"/>
                </a:lnTo>
                <a:lnTo>
                  <a:pt x="3037682" y="642523"/>
                </a:lnTo>
                <a:lnTo>
                  <a:pt x="3032920" y="645128"/>
                </a:lnTo>
                <a:lnTo>
                  <a:pt x="3027892" y="646951"/>
                </a:lnTo>
                <a:lnTo>
                  <a:pt x="3022865" y="648514"/>
                </a:lnTo>
                <a:lnTo>
                  <a:pt x="3017838" y="649555"/>
                </a:lnTo>
                <a:lnTo>
                  <a:pt x="3013076" y="650597"/>
                </a:lnTo>
                <a:lnTo>
                  <a:pt x="3008049" y="650858"/>
                </a:lnTo>
                <a:lnTo>
                  <a:pt x="3002757" y="650597"/>
                </a:lnTo>
                <a:lnTo>
                  <a:pt x="2997465" y="650076"/>
                </a:lnTo>
                <a:lnTo>
                  <a:pt x="2995084" y="638617"/>
                </a:lnTo>
                <a:lnTo>
                  <a:pt x="2984501" y="636012"/>
                </a:lnTo>
                <a:lnTo>
                  <a:pt x="2985030" y="634970"/>
                </a:lnTo>
                <a:lnTo>
                  <a:pt x="2987940" y="631585"/>
                </a:lnTo>
                <a:lnTo>
                  <a:pt x="2988734" y="626896"/>
                </a:lnTo>
                <a:lnTo>
                  <a:pt x="2995613" y="621688"/>
                </a:lnTo>
                <a:lnTo>
                  <a:pt x="2995878" y="621688"/>
                </a:lnTo>
                <a:lnTo>
                  <a:pt x="3019426" y="622208"/>
                </a:lnTo>
                <a:lnTo>
                  <a:pt x="3042709" y="617520"/>
                </a:lnTo>
                <a:close/>
                <a:moveTo>
                  <a:pt x="2409826" y="616350"/>
                </a:moveTo>
                <a:lnTo>
                  <a:pt x="2409297" y="616877"/>
                </a:lnTo>
                <a:lnTo>
                  <a:pt x="2406387" y="618457"/>
                </a:lnTo>
                <a:lnTo>
                  <a:pt x="2388924" y="622145"/>
                </a:lnTo>
                <a:lnTo>
                  <a:pt x="2373049" y="630574"/>
                </a:lnTo>
                <a:lnTo>
                  <a:pt x="2364053" y="627940"/>
                </a:lnTo>
                <a:lnTo>
                  <a:pt x="2377547" y="619511"/>
                </a:lnTo>
                <a:lnTo>
                  <a:pt x="2409826" y="616350"/>
                </a:lnTo>
                <a:close/>
                <a:moveTo>
                  <a:pt x="4941888" y="609620"/>
                </a:moveTo>
                <a:lnTo>
                  <a:pt x="4945636" y="611197"/>
                </a:lnTo>
                <a:lnTo>
                  <a:pt x="4959822" y="623020"/>
                </a:lnTo>
                <a:lnTo>
                  <a:pt x="4964372" y="624597"/>
                </a:lnTo>
                <a:lnTo>
                  <a:pt x="4982841" y="642202"/>
                </a:lnTo>
                <a:lnTo>
                  <a:pt x="4987926" y="647457"/>
                </a:lnTo>
                <a:lnTo>
                  <a:pt x="4987659" y="647720"/>
                </a:lnTo>
                <a:lnTo>
                  <a:pt x="4979361" y="640362"/>
                </a:lnTo>
                <a:lnTo>
                  <a:pt x="4975346" y="638786"/>
                </a:lnTo>
                <a:lnTo>
                  <a:pt x="4955004" y="624860"/>
                </a:lnTo>
                <a:lnTo>
                  <a:pt x="4941888" y="609620"/>
                </a:lnTo>
                <a:close/>
                <a:moveTo>
                  <a:pt x="3551177" y="608027"/>
                </a:moveTo>
                <a:lnTo>
                  <a:pt x="3557589" y="609615"/>
                </a:lnTo>
                <a:lnTo>
                  <a:pt x="3557283" y="609615"/>
                </a:lnTo>
                <a:lnTo>
                  <a:pt x="3549651" y="608662"/>
                </a:lnTo>
                <a:lnTo>
                  <a:pt x="3551177" y="608027"/>
                </a:lnTo>
                <a:close/>
                <a:moveTo>
                  <a:pt x="2730501" y="607998"/>
                </a:moveTo>
                <a:lnTo>
                  <a:pt x="2730501" y="608730"/>
                </a:lnTo>
                <a:lnTo>
                  <a:pt x="2728150" y="611417"/>
                </a:lnTo>
                <a:lnTo>
                  <a:pt x="2720835" y="611173"/>
                </a:lnTo>
                <a:lnTo>
                  <a:pt x="2715349" y="613371"/>
                </a:lnTo>
                <a:lnTo>
                  <a:pt x="2711953" y="614348"/>
                </a:lnTo>
                <a:lnTo>
                  <a:pt x="2710646" y="614348"/>
                </a:lnTo>
                <a:lnTo>
                  <a:pt x="2710124" y="614348"/>
                </a:lnTo>
                <a:lnTo>
                  <a:pt x="2709863" y="613859"/>
                </a:lnTo>
                <a:lnTo>
                  <a:pt x="2710124" y="613615"/>
                </a:lnTo>
                <a:lnTo>
                  <a:pt x="2711953" y="612394"/>
                </a:lnTo>
                <a:lnTo>
                  <a:pt x="2714826" y="610928"/>
                </a:lnTo>
                <a:lnTo>
                  <a:pt x="2719267" y="609463"/>
                </a:lnTo>
                <a:lnTo>
                  <a:pt x="2721880" y="608975"/>
                </a:lnTo>
                <a:lnTo>
                  <a:pt x="2724492" y="608486"/>
                </a:lnTo>
                <a:lnTo>
                  <a:pt x="2730501" y="607998"/>
                </a:lnTo>
                <a:close/>
                <a:moveTo>
                  <a:pt x="5037179" y="607799"/>
                </a:moveTo>
                <a:lnTo>
                  <a:pt x="5037087" y="607891"/>
                </a:lnTo>
                <a:lnTo>
                  <a:pt x="5049552" y="618443"/>
                </a:lnTo>
                <a:lnTo>
                  <a:pt x="5053818" y="622188"/>
                </a:lnTo>
                <a:lnTo>
                  <a:pt x="5049220" y="617806"/>
                </a:lnTo>
                <a:lnTo>
                  <a:pt x="5037179" y="607799"/>
                </a:lnTo>
                <a:close/>
                <a:moveTo>
                  <a:pt x="4940301" y="606445"/>
                </a:moveTo>
                <a:lnTo>
                  <a:pt x="4942630" y="607666"/>
                </a:lnTo>
                <a:lnTo>
                  <a:pt x="4943476" y="609620"/>
                </a:lnTo>
                <a:lnTo>
                  <a:pt x="4940301" y="606445"/>
                </a:lnTo>
                <a:close/>
                <a:moveTo>
                  <a:pt x="5038475" y="606111"/>
                </a:moveTo>
                <a:lnTo>
                  <a:pt x="5038325" y="607237"/>
                </a:lnTo>
                <a:lnTo>
                  <a:pt x="5038452" y="607237"/>
                </a:lnTo>
                <a:lnTo>
                  <a:pt x="5038321" y="607263"/>
                </a:lnTo>
                <a:lnTo>
                  <a:pt x="5038318" y="607289"/>
                </a:lnTo>
                <a:lnTo>
                  <a:pt x="5039502" y="607765"/>
                </a:lnTo>
                <a:lnTo>
                  <a:pt x="5038475" y="606111"/>
                </a:lnTo>
                <a:close/>
                <a:moveTo>
                  <a:pt x="5038727" y="604216"/>
                </a:moveTo>
                <a:lnTo>
                  <a:pt x="5038529" y="605704"/>
                </a:lnTo>
                <a:lnTo>
                  <a:pt x="5041603" y="606180"/>
                </a:lnTo>
                <a:lnTo>
                  <a:pt x="5041280" y="605669"/>
                </a:lnTo>
                <a:lnTo>
                  <a:pt x="5038727" y="604216"/>
                </a:lnTo>
                <a:close/>
                <a:moveTo>
                  <a:pt x="2752332" y="603235"/>
                </a:moveTo>
                <a:lnTo>
                  <a:pt x="2767013" y="614064"/>
                </a:lnTo>
                <a:lnTo>
                  <a:pt x="2765411" y="617042"/>
                </a:lnTo>
                <a:lnTo>
                  <a:pt x="2763276" y="620020"/>
                </a:lnTo>
                <a:lnTo>
                  <a:pt x="2760607" y="623269"/>
                </a:lnTo>
                <a:lnTo>
                  <a:pt x="2757670" y="625977"/>
                </a:lnTo>
                <a:lnTo>
                  <a:pt x="2754200" y="628684"/>
                </a:lnTo>
                <a:lnTo>
                  <a:pt x="2750997" y="631120"/>
                </a:lnTo>
                <a:lnTo>
                  <a:pt x="2747527" y="633286"/>
                </a:lnTo>
                <a:lnTo>
                  <a:pt x="2743790" y="635181"/>
                </a:lnTo>
                <a:lnTo>
                  <a:pt x="2740053" y="636535"/>
                </a:lnTo>
                <a:lnTo>
                  <a:pt x="2736316" y="637618"/>
                </a:lnTo>
                <a:lnTo>
                  <a:pt x="2732313" y="638160"/>
                </a:lnTo>
                <a:lnTo>
                  <a:pt x="2728576" y="637889"/>
                </a:lnTo>
                <a:lnTo>
                  <a:pt x="2725106" y="637347"/>
                </a:lnTo>
                <a:lnTo>
                  <a:pt x="2723237" y="636535"/>
                </a:lnTo>
                <a:lnTo>
                  <a:pt x="2721369" y="635723"/>
                </a:lnTo>
                <a:lnTo>
                  <a:pt x="2719767" y="634911"/>
                </a:lnTo>
                <a:lnTo>
                  <a:pt x="2718166" y="633557"/>
                </a:lnTo>
                <a:lnTo>
                  <a:pt x="2716831" y="632203"/>
                </a:lnTo>
                <a:lnTo>
                  <a:pt x="2715229" y="630579"/>
                </a:lnTo>
                <a:lnTo>
                  <a:pt x="2714962" y="627601"/>
                </a:lnTo>
                <a:lnTo>
                  <a:pt x="2706688" y="628684"/>
                </a:lnTo>
                <a:lnTo>
                  <a:pt x="2719500" y="619750"/>
                </a:lnTo>
                <a:lnTo>
                  <a:pt x="2723771" y="617854"/>
                </a:lnTo>
                <a:lnTo>
                  <a:pt x="2721369" y="617313"/>
                </a:lnTo>
                <a:lnTo>
                  <a:pt x="2729376" y="614064"/>
                </a:lnTo>
                <a:lnTo>
                  <a:pt x="2723504" y="614064"/>
                </a:lnTo>
                <a:lnTo>
                  <a:pt x="2752332" y="603235"/>
                </a:lnTo>
                <a:close/>
                <a:moveTo>
                  <a:pt x="5044018" y="603156"/>
                </a:moveTo>
                <a:lnTo>
                  <a:pt x="5048458" y="608097"/>
                </a:lnTo>
                <a:lnTo>
                  <a:pt x="5052372" y="610672"/>
                </a:lnTo>
                <a:lnTo>
                  <a:pt x="5052372" y="610407"/>
                </a:lnTo>
                <a:lnTo>
                  <a:pt x="5048695" y="606180"/>
                </a:lnTo>
                <a:lnTo>
                  <a:pt x="5047584" y="604993"/>
                </a:lnTo>
                <a:lnTo>
                  <a:pt x="5044018" y="603156"/>
                </a:lnTo>
                <a:close/>
                <a:moveTo>
                  <a:pt x="2536858" y="601650"/>
                </a:moveTo>
                <a:lnTo>
                  <a:pt x="2529458" y="609903"/>
                </a:lnTo>
                <a:lnTo>
                  <a:pt x="2531572" y="610169"/>
                </a:lnTo>
                <a:lnTo>
                  <a:pt x="2518886" y="621350"/>
                </a:lnTo>
                <a:lnTo>
                  <a:pt x="2530515" y="622149"/>
                </a:lnTo>
                <a:lnTo>
                  <a:pt x="2520207" y="628805"/>
                </a:lnTo>
                <a:lnTo>
                  <a:pt x="2526815" y="625876"/>
                </a:lnTo>
                <a:lnTo>
                  <a:pt x="2530250" y="624279"/>
                </a:lnTo>
                <a:lnTo>
                  <a:pt x="2533158" y="623480"/>
                </a:lnTo>
                <a:lnTo>
                  <a:pt x="2534215" y="623214"/>
                </a:lnTo>
                <a:lnTo>
                  <a:pt x="2535008" y="623214"/>
                </a:lnTo>
                <a:lnTo>
                  <a:pt x="2536065" y="623480"/>
                </a:lnTo>
                <a:lnTo>
                  <a:pt x="2536593" y="624013"/>
                </a:lnTo>
                <a:lnTo>
                  <a:pt x="2536858" y="624811"/>
                </a:lnTo>
                <a:lnTo>
                  <a:pt x="2536593" y="626142"/>
                </a:lnTo>
                <a:lnTo>
                  <a:pt x="2536329" y="627474"/>
                </a:lnTo>
                <a:lnTo>
                  <a:pt x="2535800" y="629870"/>
                </a:lnTo>
                <a:lnTo>
                  <a:pt x="2543201" y="625610"/>
                </a:lnTo>
                <a:lnTo>
                  <a:pt x="2541351" y="624013"/>
                </a:lnTo>
                <a:lnTo>
                  <a:pt x="2544522" y="621350"/>
                </a:lnTo>
                <a:lnTo>
                  <a:pt x="2546636" y="620020"/>
                </a:lnTo>
                <a:lnTo>
                  <a:pt x="2549015" y="618954"/>
                </a:lnTo>
                <a:lnTo>
                  <a:pt x="2550865" y="618156"/>
                </a:lnTo>
                <a:lnTo>
                  <a:pt x="2552979" y="617623"/>
                </a:lnTo>
                <a:lnTo>
                  <a:pt x="2556415" y="616559"/>
                </a:lnTo>
                <a:lnTo>
                  <a:pt x="2559851" y="616559"/>
                </a:lnTo>
                <a:lnTo>
                  <a:pt x="2562494" y="617357"/>
                </a:lnTo>
                <a:lnTo>
                  <a:pt x="2564079" y="618422"/>
                </a:lnTo>
                <a:lnTo>
                  <a:pt x="2564608" y="618954"/>
                </a:lnTo>
                <a:lnTo>
                  <a:pt x="2565401" y="619487"/>
                </a:lnTo>
                <a:lnTo>
                  <a:pt x="2565401" y="620286"/>
                </a:lnTo>
                <a:lnTo>
                  <a:pt x="2565401" y="621084"/>
                </a:lnTo>
                <a:lnTo>
                  <a:pt x="2564608" y="623480"/>
                </a:lnTo>
                <a:lnTo>
                  <a:pt x="2563815" y="625876"/>
                </a:lnTo>
                <a:lnTo>
                  <a:pt x="2563022" y="628006"/>
                </a:lnTo>
                <a:lnTo>
                  <a:pt x="2561436" y="630136"/>
                </a:lnTo>
                <a:lnTo>
                  <a:pt x="2560115" y="631999"/>
                </a:lnTo>
                <a:lnTo>
                  <a:pt x="2558265" y="634129"/>
                </a:lnTo>
                <a:lnTo>
                  <a:pt x="2556415" y="635727"/>
                </a:lnTo>
                <a:lnTo>
                  <a:pt x="2554565" y="637590"/>
                </a:lnTo>
                <a:lnTo>
                  <a:pt x="2550072" y="640519"/>
                </a:lnTo>
                <a:lnTo>
                  <a:pt x="2545315" y="643181"/>
                </a:lnTo>
                <a:lnTo>
                  <a:pt x="2540029" y="645577"/>
                </a:lnTo>
                <a:lnTo>
                  <a:pt x="2534743" y="647707"/>
                </a:lnTo>
                <a:lnTo>
                  <a:pt x="2529458" y="649038"/>
                </a:lnTo>
                <a:lnTo>
                  <a:pt x="2524172" y="650369"/>
                </a:lnTo>
                <a:lnTo>
                  <a:pt x="2519415" y="651434"/>
                </a:lnTo>
                <a:lnTo>
                  <a:pt x="2514657" y="651966"/>
                </a:lnTo>
                <a:lnTo>
                  <a:pt x="2510429" y="652499"/>
                </a:lnTo>
                <a:lnTo>
                  <a:pt x="2506729" y="652499"/>
                </a:lnTo>
                <a:lnTo>
                  <a:pt x="2503822" y="651966"/>
                </a:lnTo>
                <a:lnTo>
                  <a:pt x="2501443" y="651434"/>
                </a:lnTo>
                <a:lnTo>
                  <a:pt x="2481093" y="657291"/>
                </a:lnTo>
                <a:lnTo>
                  <a:pt x="2481093" y="655960"/>
                </a:lnTo>
                <a:lnTo>
                  <a:pt x="2482679" y="654362"/>
                </a:lnTo>
                <a:lnTo>
                  <a:pt x="2466557" y="659421"/>
                </a:lnTo>
                <a:lnTo>
                  <a:pt x="2458628" y="662881"/>
                </a:lnTo>
                <a:lnTo>
                  <a:pt x="2446207" y="668472"/>
                </a:lnTo>
                <a:lnTo>
                  <a:pt x="2439335" y="671933"/>
                </a:lnTo>
                <a:lnTo>
                  <a:pt x="2431407" y="675128"/>
                </a:lnTo>
                <a:lnTo>
                  <a:pt x="2423214" y="678056"/>
                </a:lnTo>
                <a:lnTo>
                  <a:pt x="2415021" y="680985"/>
                </a:lnTo>
                <a:lnTo>
                  <a:pt x="2406564" y="683647"/>
                </a:lnTo>
                <a:lnTo>
                  <a:pt x="2398635" y="685510"/>
                </a:lnTo>
                <a:lnTo>
                  <a:pt x="2390970" y="686842"/>
                </a:lnTo>
                <a:lnTo>
                  <a:pt x="2387270" y="687108"/>
                </a:lnTo>
                <a:lnTo>
                  <a:pt x="2383570" y="687374"/>
                </a:lnTo>
                <a:lnTo>
                  <a:pt x="2380399" y="687108"/>
                </a:lnTo>
                <a:lnTo>
                  <a:pt x="2377492" y="686842"/>
                </a:lnTo>
                <a:lnTo>
                  <a:pt x="2374585" y="686309"/>
                </a:lnTo>
                <a:lnTo>
                  <a:pt x="2372206" y="685510"/>
                </a:lnTo>
                <a:lnTo>
                  <a:pt x="2369827" y="684179"/>
                </a:lnTo>
                <a:lnTo>
                  <a:pt x="2367713" y="682582"/>
                </a:lnTo>
                <a:lnTo>
                  <a:pt x="2366392" y="680718"/>
                </a:lnTo>
                <a:lnTo>
                  <a:pt x="2365070" y="678322"/>
                </a:lnTo>
                <a:lnTo>
                  <a:pt x="2370092" y="676193"/>
                </a:lnTo>
                <a:lnTo>
                  <a:pt x="2375377" y="674595"/>
                </a:lnTo>
                <a:lnTo>
                  <a:pt x="2380399" y="672732"/>
                </a:lnTo>
                <a:lnTo>
                  <a:pt x="2385685" y="671667"/>
                </a:lnTo>
                <a:lnTo>
                  <a:pt x="2396521" y="669005"/>
                </a:lnTo>
                <a:lnTo>
                  <a:pt x="2407092" y="666875"/>
                </a:lnTo>
                <a:lnTo>
                  <a:pt x="2417664" y="664479"/>
                </a:lnTo>
                <a:lnTo>
                  <a:pt x="2422949" y="662881"/>
                </a:lnTo>
                <a:lnTo>
                  <a:pt x="2428235" y="661550"/>
                </a:lnTo>
                <a:lnTo>
                  <a:pt x="2433257" y="659687"/>
                </a:lnTo>
                <a:lnTo>
                  <a:pt x="2438014" y="657557"/>
                </a:lnTo>
                <a:lnTo>
                  <a:pt x="2443035" y="655427"/>
                </a:lnTo>
                <a:lnTo>
                  <a:pt x="2448057" y="652765"/>
                </a:lnTo>
                <a:lnTo>
                  <a:pt x="2418192" y="658622"/>
                </a:lnTo>
                <a:lnTo>
                  <a:pt x="2421099" y="656226"/>
                </a:lnTo>
                <a:lnTo>
                  <a:pt x="2419249" y="655960"/>
                </a:lnTo>
                <a:lnTo>
                  <a:pt x="2417399" y="655960"/>
                </a:lnTo>
                <a:lnTo>
                  <a:pt x="2415021" y="656492"/>
                </a:lnTo>
                <a:lnTo>
                  <a:pt x="2412642" y="657557"/>
                </a:lnTo>
                <a:lnTo>
                  <a:pt x="2407356" y="659953"/>
                </a:lnTo>
                <a:lnTo>
                  <a:pt x="2402335" y="662349"/>
                </a:lnTo>
                <a:lnTo>
                  <a:pt x="2398106" y="664479"/>
                </a:lnTo>
                <a:lnTo>
                  <a:pt x="2396521" y="664745"/>
                </a:lnTo>
                <a:lnTo>
                  <a:pt x="2395463" y="665011"/>
                </a:lnTo>
                <a:lnTo>
                  <a:pt x="2394671" y="664745"/>
                </a:lnTo>
                <a:lnTo>
                  <a:pt x="2394406" y="664745"/>
                </a:lnTo>
                <a:lnTo>
                  <a:pt x="2394406" y="663680"/>
                </a:lnTo>
                <a:lnTo>
                  <a:pt x="2394935" y="662083"/>
                </a:lnTo>
                <a:lnTo>
                  <a:pt x="2396521" y="659687"/>
                </a:lnTo>
                <a:lnTo>
                  <a:pt x="2394406" y="658888"/>
                </a:lnTo>
                <a:lnTo>
                  <a:pt x="2410792" y="651434"/>
                </a:lnTo>
                <a:lnTo>
                  <a:pt x="2399692" y="651167"/>
                </a:lnTo>
                <a:lnTo>
                  <a:pt x="2385420" y="657291"/>
                </a:lnTo>
                <a:lnTo>
                  <a:pt x="2383306" y="658888"/>
                </a:lnTo>
                <a:lnTo>
                  <a:pt x="2384892" y="658622"/>
                </a:lnTo>
                <a:lnTo>
                  <a:pt x="2385420" y="659687"/>
                </a:lnTo>
                <a:lnTo>
                  <a:pt x="2365070" y="666342"/>
                </a:lnTo>
                <a:lnTo>
                  <a:pt x="2366920" y="664212"/>
                </a:lnTo>
                <a:lnTo>
                  <a:pt x="2354234" y="670069"/>
                </a:lnTo>
                <a:lnTo>
                  <a:pt x="2347099" y="667940"/>
                </a:lnTo>
                <a:lnTo>
                  <a:pt x="2352384" y="666076"/>
                </a:lnTo>
                <a:lnTo>
                  <a:pt x="2349742" y="666875"/>
                </a:lnTo>
                <a:lnTo>
                  <a:pt x="2347099" y="666875"/>
                </a:lnTo>
                <a:lnTo>
                  <a:pt x="2350006" y="664212"/>
                </a:lnTo>
                <a:lnTo>
                  <a:pt x="2328863" y="664212"/>
                </a:lnTo>
                <a:lnTo>
                  <a:pt x="2344191" y="659154"/>
                </a:lnTo>
                <a:lnTo>
                  <a:pt x="2359256" y="654362"/>
                </a:lnTo>
                <a:lnTo>
                  <a:pt x="2364738" y="652771"/>
                </a:lnTo>
                <a:lnTo>
                  <a:pt x="2364806" y="652765"/>
                </a:lnTo>
                <a:lnTo>
                  <a:pt x="2370620" y="651434"/>
                </a:lnTo>
                <a:lnTo>
                  <a:pt x="2376699" y="650103"/>
                </a:lnTo>
                <a:lnTo>
                  <a:pt x="2381985" y="648239"/>
                </a:lnTo>
                <a:lnTo>
                  <a:pt x="2390442" y="645311"/>
                </a:lnTo>
                <a:lnTo>
                  <a:pt x="2374849" y="649836"/>
                </a:lnTo>
                <a:lnTo>
                  <a:pt x="2364738" y="652771"/>
                </a:lnTo>
                <a:lnTo>
                  <a:pt x="2358992" y="653297"/>
                </a:lnTo>
                <a:lnTo>
                  <a:pt x="2356349" y="653297"/>
                </a:lnTo>
                <a:lnTo>
                  <a:pt x="2353706" y="653297"/>
                </a:lnTo>
                <a:lnTo>
                  <a:pt x="2351327" y="652765"/>
                </a:lnTo>
                <a:lnTo>
                  <a:pt x="2349213" y="651700"/>
                </a:lnTo>
                <a:lnTo>
                  <a:pt x="2362427" y="649038"/>
                </a:lnTo>
                <a:lnTo>
                  <a:pt x="2375642" y="645843"/>
                </a:lnTo>
                <a:lnTo>
                  <a:pt x="2388856" y="642116"/>
                </a:lnTo>
                <a:lnTo>
                  <a:pt x="2390032" y="641753"/>
                </a:lnTo>
                <a:lnTo>
                  <a:pt x="2393878" y="640785"/>
                </a:lnTo>
                <a:lnTo>
                  <a:pt x="2397578" y="639720"/>
                </a:lnTo>
                <a:lnTo>
                  <a:pt x="2401806" y="638123"/>
                </a:lnTo>
                <a:lnTo>
                  <a:pt x="2390032" y="641753"/>
                </a:lnTo>
                <a:lnTo>
                  <a:pt x="2389649" y="641850"/>
                </a:lnTo>
                <a:lnTo>
                  <a:pt x="2385685" y="642382"/>
                </a:lnTo>
                <a:lnTo>
                  <a:pt x="2381985" y="642382"/>
                </a:lnTo>
                <a:lnTo>
                  <a:pt x="2377756" y="642382"/>
                </a:lnTo>
                <a:lnTo>
                  <a:pt x="2374056" y="641850"/>
                </a:lnTo>
                <a:lnTo>
                  <a:pt x="2369827" y="640785"/>
                </a:lnTo>
                <a:lnTo>
                  <a:pt x="2372999" y="639454"/>
                </a:lnTo>
                <a:lnTo>
                  <a:pt x="2375906" y="638123"/>
                </a:lnTo>
                <a:lnTo>
                  <a:pt x="2381456" y="636525"/>
                </a:lnTo>
                <a:lnTo>
                  <a:pt x="2386742" y="635460"/>
                </a:lnTo>
                <a:lnTo>
                  <a:pt x="2391763" y="634662"/>
                </a:lnTo>
                <a:lnTo>
                  <a:pt x="2396785" y="633863"/>
                </a:lnTo>
                <a:lnTo>
                  <a:pt x="2401806" y="632798"/>
                </a:lnTo>
                <a:lnTo>
                  <a:pt x="2407092" y="631733"/>
                </a:lnTo>
                <a:lnTo>
                  <a:pt x="2412642" y="629604"/>
                </a:lnTo>
                <a:lnTo>
                  <a:pt x="2397049" y="628006"/>
                </a:lnTo>
                <a:lnTo>
                  <a:pt x="2431407" y="621617"/>
                </a:lnTo>
                <a:lnTo>
                  <a:pt x="2426649" y="627474"/>
                </a:lnTo>
                <a:lnTo>
                  <a:pt x="2432464" y="626409"/>
                </a:lnTo>
                <a:lnTo>
                  <a:pt x="2438542" y="625610"/>
                </a:lnTo>
                <a:lnTo>
                  <a:pt x="2444092" y="625610"/>
                </a:lnTo>
                <a:lnTo>
                  <a:pt x="2446207" y="625610"/>
                </a:lnTo>
                <a:lnTo>
                  <a:pt x="2448321" y="625876"/>
                </a:lnTo>
                <a:lnTo>
                  <a:pt x="2450171" y="626409"/>
                </a:lnTo>
                <a:lnTo>
                  <a:pt x="2451493" y="626941"/>
                </a:lnTo>
                <a:lnTo>
                  <a:pt x="2452285" y="628006"/>
                </a:lnTo>
                <a:lnTo>
                  <a:pt x="2452550" y="629071"/>
                </a:lnTo>
                <a:lnTo>
                  <a:pt x="2452021" y="630402"/>
                </a:lnTo>
                <a:lnTo>
                  <a:pt x="2450964" y="632266"/>
                </a:lnTo>
                <a:lnTo>
                  <a:pt x="2448850" y="634129"/>
                </a:lnTo>
                <a:lnTo>
                  <a:pt x="2445942" y="636525"/>
                </a:lnTo>
                <a:lnTo>
                  <a:pt x="2452550" y="634662"/>
                </a:lnTo>
                <a:lnTo>
                  <a:pt x="2452814" y="634662"/>
                </a:lnTo>
                <a:lnTo>
                  <a:pt x="2453459" y="634662"/>
                </a:lnTo>
                <a:lnTo>
                  <a:pt x="2456448" y="633399"/>
                </a:lnTo>
                <a:lnTo>
                  <a:pt x="2457451" y="633929"/>
                </a:lnTo>
                <a:lnTo>
                  <a:pt x="2454153" y="634662"/>
                </a:lnTo>
                <a:lnTo>
                  <a:pt x="2458628" y="634662"/>
                </a:lnTo>
                <a:lnTo>
                  <a:pt x="2453871" y="643979"/>
                </a:lnTo>
                <a:lnTo>
                  <a:pt x="2470257" y="643447"/>
                </a:lnTo>
                <a:lnTo>
                  <a:pt x="2478978" y="643181"/>
                </a:lnTo>
                <a:lnTo>
                  <a:pt x="2482943" y="642915"/>
                </a:lnTo>
                <a:lnTo>
                  <a:pt x="2486643" y="642382"/>
                </a:lnTo>
                <a:lnTo>
                  <a:pt x="2489814" y="641850"/>
                </a:lnTo>
                <a:lnTo>
                  <a:pt x="2492457" y="640785"/>
                </a:lnTo>
                <a:lnTo>
                  <a:pt x="2493779" y="639986"/>
                </a:lnTo>
                <a:lnTo>
                  <a:pt x="2494307" y="639454"/>
                </a:lnTo>
                <a:lnTo>
                  <a:pt x="2494572" y="638389"/>
                </a:lnTo>
                <a:lnTo>
                  <a:pt x="2494572" y="637856"/>
                </a:lnTo>
                <a:lnTo>
                  <a:pt x="2494307" y="637058"/>
                </a:lnTo>
                <a:lnTo>
                  <a:pt x="2493779" y="636259"/>
                </a:lnTo>
                <a:lnTo>
                  <a:pt x="2492986" y="635194"/>
                </a:lnTo>
                <a:lnTo>
                  <a:pt x="2490343" y="632798"/>
                </a:lnTo>
                <a:lnTo>
                  <a:pt x="2486114" y="630136"/>
                </a:lnTo>
                <a:lnTo>
                  <a:pt x="2505143" y="621350"/>
                </a:lnTo>
                <a:lnTo>
                  <a:pt x="2494572" y="615494"/>
                </a:lnTo>
                <a:lnTo>
                  <a:pt x="2518886" y="603780"/>
                </a:lnTo>
                <a:lnTo>
                  <a:pt x="2536858" y="601650"/>
                </a:lnTo>
                <a:close/>
                <a:moveTo>
                  <a:pt x="3543301" y="600090"/>
                </a:moveTo>
                <a:lnTo>
                  <a:pt x="3551239" y="601361"/>
                </a:lnTo>
                <a:lnTo>
                  <a:pt x="3551239" y="601678"/>
                </a:lnTo>
                <a:lnTo>
                  <a:pt x="3544581" y="604853"/>
                </a:lnTo>
                <a:lnTo>
                  <a:pt x="3543301" y="600090"/>
                </a:lnTo>
                <a:close/>
                <a:moveTo>
                  <a:pt x="3511117" y="596916"/>
                </a:moveTo>
                <a:lnTo>
                  <a:pt x="3516313" y="601083"/>
                </a:lnTo>
                <a:lnTo>
                  <a:pt x="3507365" y="606440"/>
                </a:lnTo>
                <a:lnTo>
                  <a:pt x="3506788" y="606143"/>
                </a:lnTo>
                <a:lnTo>
                  <a:pt x="3511117" y="596916"/>
                </a:lnTo>
                <a:close/>
                <a:moveTo>
                  <a:pt x="4702175" y="596844"/>
                </a:moveTo>
                <a:lnTo>
                  <a:pt x="4704932" y="597638"/>
                </a:lnTo>
                <a:lnTo>
                  <a:pt x="4706938" y="598696"/>
                </a:lnTo>
                <a:lnTo>
                  <a:pt x="4706687" y="600019"/>
                </a:lnTo>
                <a:lnTo>
                  <a:pt x="4702175" y="596844"/>
                </a:lnTo>
                <a:close/>
                <a:moveTo>
                  <a:pt x="2612625" y="593711"/>
                </a:moveTo>
                <a:lnTo>
                  <a:pt x="2614459" y="593982"/>
                </a:lnTo>
                <a:lnTo>
                  <a:pt x="2612625" y="595067"/>
                </a:lnTo>
                <a:lnTo>
                  <a:pt x="2625726" y="597506"/>
                </a:lnTo>
                <a:lnTo>
                  <a:pt x="2624678" y="598319"/>
                </a:lnTo>
                <a:lnTo>
                  <a:pt x="2622844" y="599674"/>
                </a:lnTo>
                <a:lnTo>
                  <a:pt x="2620747" y="600759"/>
                </a:lnTo>
                <a:lnTo>
                  <a:pt x="2618913" y="601572"/>
                </a:lnTo>
                <a:lnTo>
                  <a:pt x="2616817" y="602385"/>
                </a:lnTo>
                <a:lnTo>
                  <a:pt x="2610005" y="603198"/>
                </a:lnTo>
                <a:lnTo>
                  <a:pt x="2598738" y="604824"/>
                </a:lnTo>
                <a:lnTo>
                  <a:pt x="2602406" y="596964"/>
                </a:lnTo>
                <a:lnTo>
                  <a:pt x="2612625" y="593711"/>
                </a:lnTo>
                <a:close/>
                <a:moveTo>
                  <a:pt x="2767013" y="592124"/>
                </a:moveTo>
                <a:lnTo>
                  <a:pt x="2766733" y="592577"/>
                </a:lnTo>
                <a:lnTo>
                  <a:pt x="2757488" y="596887"/>
                </a:lnTo>
                <a:lnTo>
                  <a:pt x="2764211" y="592351"/>
                </a:lnTo>
                <a:lnTo>
                  <a:pt x="2767013" y="592124"/>
                </a:lnTo>
                <a:close/>
                <a:moveTo>
                  <a:pt x="3530601" y="590566"/>
                </a:moveTo>
                <a:lnTo>
                  <a:pt x="3530601" y="591118"/>
                </a:lnTo>
                <a:lnTo>
                  <a:pt x="3519281" y="596915"/>
                </a:lnTo>
                <a:lnTo>
                  <a:pt x="3517901" y="594155"/>
                </a:lnTo>
                <a:lnTo>
                  <a:pt x="3521490" y="592222"/>
                </a:lnTo>
                <a:lnTo>
                  <a:pt x="3530601" y="590566"/>
                </a:lnTo>
                <a:close/>
                <a:moveTo>
                  <a:pt x="2431787" y="590537"/>
                </a:moveTo>
                <a:lnTo>
                  <a:pt x="2439989" y="595805"/>
                </a:lnTo>
                <a:lnTo>
                  <a:pt x="2437872" y="597386"/>
                </a:lnTo>
                <a:lnTo>
                  <a:pt x="2419880" y="602654"/>
                </a:lnTo>
                <a:lnTo>
                  <a:pt x="2367757" y="607658"/>
                </a:lnTo>
                <a:lnTo>
                  <a:pt x="2374107" y="605024"/>
                </a:lnTo>
                <a:lnTo>
                  <a:pt x="2380722" y="602917"/>
                </a:lnTo>
                <a:lnTo>
                  <a:pt x="2387337" y="601073"/>
                </a:lnTo>
                <a:lnTo>
                  <a:pt x="2393951" y="599756"/>
                </a:lnTo>
                <a:lnTo>
                  <a:pt x="2407445" y="597386"/>
                </a:lnTo>
                <a:lnTo>
                  <a:pt x="2421203" y="595279"/>
                </a:lnTo>
                <a:lnTo>
                  <a:pt x="2419351" y="593435"/>
                </a:lnTo>
                <a:lnTo>
                  <a:pt x="2431787" y="590537"/>
                </a:lnTo>
                <a:close/>
                <a:moveTo>
                  <a:pt x="3519942" y="587390"/>
                </a:moveTo>
                <a:lnTo>
                  <a:pt x="3520849" y="587390"/>
                </a:lnTo>
                <a:lnTo>
                  <a:pt x="3517901" y="590566"/>
                </a:lnTo>
                <a:lnTo>
                  <a:pt x="3519942" y="587390"/>
                </a:lnTo>
                <a:close/>
                <a:moveTo>
                  <a:pt x="2762251" y="587361"/>
                </a:moveTo>
                <a:lnTo>
                  <a:pt x="2762251" y="587849"/>
                </a:lnTo>
                <a:lnTo>
                  <a:pt x="2757989" y="590536"/>
                </a:lnTo>
                <a:lnTo>
                  <a:pt x="2757738" y="590536"/>
                </a:lnTo>
                <a:lnTo>
                  <a:pt x="2757488" y="590536"/>
                </a:lnTo>
                <a:lnTo>
                  <a:pt x="2762251" y="587361"/>
                </a:lnTo>
                <a:close/>
                <a:moveTo>
                  <a:pt x="3468160" y="585803"/>
                </a:moveTo>
                <a:lnTo>
                  <a:pt x="3468689" y="586030"/>
                </a:lnTo>
                <a:lnTo>
                  <a:pt x="3466307" y="588978"/>
                </a:lnTo>
                <a:lnTo>
                  <a:pt x="3463926" y="587844"/>
                </a:lnTo>
                <a:lnTo>
                  <a:pt x="3468160" y="585803"/>
                </a:lnTo>
                <a:close/>
                <a:moveTo>
                  <a:pt x="2674939" y="584186"/>
                </a:moveTo>
                <a:lnTo>
                  <a:pt x="2673823" y="584738"/>
                </a:lnTo>
                <a:lnTo>
                  <a:pt x="2655416" y="590536"/>
                </a:lnTo>
                <a:lnTo>
                  <a:pt x="2654301" y="590536"/>
                </a:lnTo>
                <a:lnTo>
                  <a:pt x="2660436" y="586119"/>
                </a:lnTo>
                <a:lnTo>
                  <a:pt x="2674939" y="584186"/>
                </a:lnTo>
                <a:close/>
                <a:moveTo>
                  <a:pt x="5045912" y="581262"/>
                </a:moveTo>
                <a:lnTo>
                  <a:pt x="5227374" y="722585"/>
                </a:lnTo>
                <a:lnTo>
                  <a:pt x="5203032" y="702628"/>
                </a:lnTo>
                <a:lnTo>
                  <a:pt x="5178426" y="682937"/>
                </a:lnTo>
                <a:lnTo>
                  <a:pt x="5153820" y="663511"/>
                </a:lnTo>
                <a:lnTo>
                  <a:pt x="5128949" y="644352"/>
                </a:lnTo>
                <a:lnTo>
                  <a:pt x="5078943" y="606300"/>
                </a:lnTo>
                <a:lnTo>
                  <a:pt x="5054072" y="587407"/>
                </a:lnTo>
                <a:lnTo>
                  <a:pt x="5047586" y="582410"/>
                </a:lnTo>
                <a:lnTo>
                  <a:pt x="5073122" y="601244"/>
                </a:lnTo>
                <a:lnTo>
                  <a:pt x="5100903" y="621734"/>
                </a:lnTo>
                <a:lnTo>
                  <a:pt x="5128685" y="643022"/>
                </a:lnTo>
                <a:lnTo>
                  <a:pt x="5155937" y="664310"/>
                </a:lnTo>
                <a:lnTo>
                  <a:pt x="5182924" y="685864"/>
                </a:lnTo>
                <a:lnTo>
                  <a:pt x="5209912" y="707950"/>
                </a:lnTo>
                <a:lnTo>
                  <a:pt x="5236370" y="730036"/>
                </a:lnTo>
                <a:lnTo>
                  <a:pt x="5260605" y="750717"/>
                </a:lnTo>
                <a:lnTo>
                  <a:pt x="5261177" y="751179"/>
                </a:lnTo>
                <a:lnTo>
                  <a:pt x="5263944" y="753412"/>
                </a:lnTo>
                <a:lnTo>
                  <a:pt x="5259629" y="749828"/>
                </a:lnTo>
                <a:lnTo>
                  <a:pt x="5259178" y="749454"/>
                </a:lnTo>
                <a:lnTo>
                  <a:pt x="5259178" y="749435"/>
                </a:lnTo>
                <a:lnTo>
                  <a:pt x="5259178" y="749190"/>
                </a:lnTo>
                <a:lnTo>
                  <a:pt x="5260237" y="750246"/>
                </a:lnTo>
                <a:lnTo>
                  <a:pt x="5261825" y="751565"/>
                </a:lnTo>
                <a:lnTo>
                  <a:pt x="5263143" y="752550"/>
                </a:lnTo>
                <a:lnTo>
                  <a:pt x="5284068" y="770831"/>
                </a:lnTo>
                <a:lnTo>
                  <a:pt x="5313989" y="797749"/>
                </a:lnTo>
                <a:lnTo>
                  <a:pt x="5343646" y="824932"/>
                </a:lnTo>
                <a:lnTo>
                  <a:pt x="5402429" y="880089"/>
                </a:lnTo>
                <a:lnTo>
                  <a:pt x="5412756" y="890118"/>
                </a:lnTo>
                <a:lnTo>
                  <a:pt x="5437382" y="913870"/>
                </a:lnTo>
                <a:lnTo>
                  <a:pt x="5446089" y="922144"/>
                </a:lnTo>
                <a:lnTo>
                  <a:pt x="5448768" y="925482"/>
                </a:lnTo>
                <a:lnTo>
                  <a:pt x="5431556" y="909647"/>
                </a:lnTo>
                <a:lnTo>
                  <a:pt x="5445855" y="923371"/>
                </a:lnTo>
                <a:lnTo>
                  <a:pt x="5450886" y="928385"/>
                </a:lnTo>
                <a:lnTo>
                  <a:pt x="5444531" y="922843"/>
                </a:lnTo>
                <a:lnTo>
                  <a:pt x="5453799" y="931552"/>
                </a:lnTo>
                <a:lnTo>
                  <a:pt x="5469421" y="947123"/>
                </a:lnTo>
                <a:lnTo>
                  <a:pt x="5475776" y="953721"/>
                </a:lnTo>
                <a:lnTo>
                  <a:pt x="5477895" y="956096"/>
                </a:lnTo>
                <a:lnTo>
                  <a:pt x="5478954" y="957679"/>
                </a:lnTo>
                <a:lnTo>
                  <a:pt x="5478954" y="958207"/>
                </a:lnTo>
                <a:lnTo>
                  <a:pt x="5477630" y="957679"/>
                </a:lnTo>
                <a:lnTo>
                  <a:pt x="5474717" y="955305"/>
                </a:lnTo>
                <a:lnTo>
                  <a:pt x="5469686" y="951609"/>
                </a:lnTo>
                <a:lnTo>
                  <a:pt x="5478424" y="959527"/>
                </a:lnTo>
                <a:lnTo>
                  <a:pt x="5486633" y="967708"/>
                </a:lnTo>
                <a:lnTo>
                  <a:pt x="5494577" y="976418"/>
                </a:lnTo>
                <a:lnTo>
                  <a:pt x="5502256" y="985127"/>
                </a:lnTo>
                <a:lnTo>
                  <a:pt x="5490870" y="972459"/>
                </a:lnTo>
                <a:lnTo>
                  <a:pt x="5499608" y="982751"/>
                </a:lnTo>
                <a:lnTo>
                  <a:pt x="5498284" y="981168"/>
                </a:lnTo>
                <a:lnTo>
                  <a:pt x="5505168" y="988294"/>
                </a:lnTo>
                <a:lnTo>
                  <a:pt x="5504109" y="987238"/>
                </a:lnTo>
                <a:lnTo>
                  <a:pt x="5518673" y="1002016"/>
                </a:lnTo>
                <a:lnTo>
                  <a:pt x="5511258" y="995947"/>
                </a:lnTo>
                <a:lnTo>
                  <a:pt x="5512320" y="997260"/>
                </a:lnTo>
                <a:lnTo>
                  <a:pt x="5529343" y="1013749"/>
                </a:lnTo>
                <a:lnTo>
                  <a:pt x="5542343" y="1029643"/>
                </a:lnTo>
                <a:lnTo>
                  <a:pt x="5542343" y="1029908"/>
                </a:lnTo>
                <a:lnTo>
                  <a:pt x="5532261" y="1019047"/>
                </a:lnTo>
                <a:lnTo>
                  <a:pt x="5531731" y="1019047"/>
                </a:lnTo>
                <a:lnTo>
                  <a:pt x="5546854" y="1035206"/>
                </a:lnTo>
                <a:lnTo>
                  <a:pt x="5545527" y="1033087"/>
                </a:lnTo>
                <a:lnTo>
                  <a:pt x="5552160" y="1040769"/>
                </a:lnTo>
                <a:lnTo>
                  <a:pt x="5547650" y="1036530"/>
                </a:lnTo>
                <a:lnTo>
                  <a:pt x="5547650" y="1036795"/>
                </a:lnTo>
                <a:lnTo>
                  <a:pt x="5548976" y="1038385"/>
                </a:lnTo>
                <a:lnTo>
                  <a:pt x="5554548" y="1044743"/>
                </a:lnTo>
                <a:lnTo>
                  <a:pt x="5562773" y="1053769"/>
                </a:lnTo>
                <a:lnTo>
                  <a:pt x="5580019" y="1071518"/>
                </a:lnTo>
                <a:lnTo>
                  <a:pt x="5585060" y="1076817"/>
                </a:lnTo>
                <a:lnTo>
                  <a:pt x="5585768" y="1077525"/>
                </a:lnTo>
                <a:lnTo>
                  <a:pt x="5585591" y="1078406"/>
                </a:lnTo>
                <a:lnTo>
                  <a:pt x="5581173" y="1074584"/>
                </a:lnTo>
                <a:lnTo>
                  <a:pt x="5585857" y="1078659"/>
                </a:lnTo>
                <a:lnTo>
                  <a:pt x="5585857" y="1077613"/>
                </a:lnTo>
                <a:lnTo>
                  <a:pt x="5585768" y="1077525"/>
                </a:lnTo>
                <a:lnTo>
                  <a:pt x="5585856" y="1077081"/>
                </a:lnTo>
                <a:lnTo>
                  <a:pt x="5585986" y="1077473"/>
                </a:lnTo>
                <a:lnTo>
                  <a:pt x="5596153" y="1087891"/>
                </a:lnTo>
                <a:lnTo>
                  <a:pt x="5660353" y="1163971"/>
                </a:lnTo>
                <a:lnTo>
                  <a:pt x="5658621" y="1160499"/>
                </a:lnTo>
                <a:lnTo>
                  <a:pt x="5687967" y="1190157"/>
                </a:lnTo>
                <a:lnTo>
                  <a:pt x="5694779" y="1199607"/>
                </a:lnTo>
                <a:lnTo>
                  <a:pt x="5692421" y="1198819"/>
                </a:lnTo>
                <a:lnTo>
                  <a:pt x="5692421" y="1199081"/>
                </a:lnTo>
                <a:lnTo>
                  <a:pt x="5697400" y="1206172"/>
                </a:lnTo>
                <a:lnTo>
                  <a:pt x="5697138" y="1206956"/>
                </a:lnTo>
                <a:lnTo>
                  <a:pt x="5701592" y="1213523"/>
                </a:lnTo>
                <a:lnTo>
                  <a:pt x="5706308" y="1221137"/>
                </a:lnTo>
                <a:lnTo>
                  <a:pt x="5715741" y="1237158"/>
                </a:lnTo>
                <a:lnTo>
                  <a:pt x="5715815" y="1237272"/>
                </a:lnTo>
                <a:lnTo>
                  <a:pt x="5716527" y="1238997"/>
                </a:lnTo>
                <a:lnTo>
                  <a:pt x="5711810" y="1233744"/>
                </a:lnTo>
                <a:lnTo>
                  <a:pt x="5711203" y="1232983"/>
                </a:lnTo>
                <a:lnTo>
                  <a:pt x="5711774" y="1233747"/>
                </a:lnTo>
                <a:lnTo>
                  <a:pt x="5706753" y="1230304"/>
                </a:lnTo>
                <a:lnTo>
                  <a:pt x="5704111" y="1232157"/>
                </a:lnTo>
                <a:lnTo>
                  <a:pt x="5708074" y="1240102"/>
                </a:lnTo>
                <a:lnTo>
                  <a:pt x="5705168" y="1238514"/>
                </a:lnTo>
                <a:lnTo>
                  <a:pt x="5714152" y="1252814"/>
                </a:lnTo>
                <a:lnTo>
                  <a:pt x="5712566" y="1252814"/>
                </a:lnTo>
                <a:lnTo>
                  <a:pt x="5725778" y="1267380"/>
                </a:lnTo>
                <a:lnTo>
                  <a:pt x="5724985" y="1266056"/>
                </a:lnTo>
                <a:lnTo>
                  <a:pt x="5735819" y="1276916"/>
                </a:lnTo>
                <a:lnTo>
                  <a:pt x="5727892" y="1270824"/>
                </a:lnTo>
                <a:lnTo>
                  <a:pt x="5741368" y="1287774"/>
                </a:lnTo>
                <a:lnTo>
                  <a:pt x="5732120" y="1280359"/>
                </a:lnTo>
                <a:lnTo>
                  <a:pt x="5745332" y="1295190"/>
                </a:lnTo>
                <a:lnTo>
                  <a:pt x="5737669" y="1289363"/>
                </a:lnTo>
                <a:lnTo>
                  <a:pt x="5731063" y="1282743"/>
                </a:lnTo>
                <a:lnTo>
                  <a:pt x="5727892" y="1279564"/>
                </a:lnTo>
                <a:lnTo>
                  <a:pt x="5724457" y="1275591"/>
                </a:lnTo>
                <a:lnTo>
                  <a:pt x="5721286" y="1272148"/>
                </a:lnTo>
                <a:lnTo>
                  <a:pt x="5718644" y="1268175"/>
                </a:lnTo>
                <a:lnTo>
                  <a:pt x="5721022" y="1273472"/>
                </a:lnTo>
                <a:lnTo>
                  <a:pt x="5724193" y="1278504"/>
                </a:lnTo>
                <a:lnTo>
                  <a:pt x="5727628" y="1283272"/>
                </a:lnTo>
                <a:lnTo>
                  <a:pt x="5731327" y="1288039"/>
                </a:lnTo>
                <a:lnTo>
                  <a:pt x="5735026" y="1292012"/>
                </a:lnTo>
                <a:lnTo>
                  <a:pt x="5739254" y="1296249"/>
                </a:lnTo>
                <a:lnTo>
                  <a:pt x="5747710" y="1304194"/>
                </a:lnTo>
                <a:lnTo>
                  <a:pt x="5756165" y="1312139"/>
                </a:lnTo>
                <a:lnTo>
                  <a:pt x="5760657" y="1316110"/>
                </a:lnTo>
                <a:lnTo>
                  <a:pt x="5764357" y="1320345"/>
                </a:lnTo>
                <a:lnTo>
                  <a:pt x="5768320" y="1324584"/>
                </a:lnTo>
                <a:lnTo>
                  <a:pt x="5771491" y="1329354"/>
                </a:lnTo>
                <a:lnTo>
                  <a:pt x="5774662" y="1334385"/>
                </a:lnTo>
                <a:lnTo>
                  <a:pt x="5777304" y="1339948"/>
                </a:lnTo>
                <a:lnTo>
                  <a:pt x="5766471" y="1327765"/>
                </a:lnTo>
                <a:lnTo>
                  <a:pt x="5769113" y="1332269"/>
                </a:lnTo>
                <a:lnTo>
                  <a:pt x="5772020" y="1336767"/>
                </a:lnTo>
                <a:lnTo>
                  <a:pt x="5775191" y="1341004"/>
                </a:lnTo>
                <a:lnTo>
                  <a:pt x="5778890" y="1345243"/>
                </a:lnTo>
                <a:lnTo>
                  <a:pt x="5782325" y="1349215"/>
                </a:lnTo>
                <a:lnTo>
                  <a:pt x="5786024" y="1353451"/>
                </a:lnTo>
                <a:lnTo>
                  <a:pt x="5793423" y="1360865"/>
                </a:lnTo>
                <a:lnTo>
                  <a:pt x="5793687" y="1359276"/>
                </a:lnTo>
                <a:lnTo>
                  <a:pt x="5803464" y="1369340"/>
                </a:lnTo>
                <a:lnTo>
                  <a:pt x="5812448" y="1379667"/>
                </a:lnTo>
                <a:lnTo>
                  <a:pt x="5821961" y="1390261"/>
                </a:lnTo>
                <a:lnTo>
                  <a:pt x="5830680" y="1401120"/>
                </a:lnTo>
                <a:lnTo>
                  <a:pt x="5820051" y="1391132"/>
                </a:lnTo>
                <a:lnTo>
                  <a:pt x="5820728" y="1391900"/>
                </a:lnTo>
                <a:lnTo>
                  <a:pt x="5821046" y="1392190"/>
                </a:lnTo>
                <a:lnTo>
                  <a:pt x="5822951" y="1395364"/>
                </a:lnTo>
                <a:lnTo>
                  <a:pt x="5819119" y="1390257"/>
                </a:lnTo>
                <a:lnTo>
                  <a:pt x="5817997" y="1389201"/>
                </a:lnTo>
                <a:lnTo>
                  <a:pt x="5818525" y="1391321"/>
                </a:lnTo>
                <a:lnTo>
                  <a:pt x="5819582" y="1393440"/>
                </a:lnTo>
                <a:lnTo>
                  <a:pt x="5820375" y="1395028"/>
                </a:lnTo>
                <a:lnTo>
                  <a:pt x="5821961" y="1396882"/>
                </a:lnTo>
                <a:lnTo>
                  <a:pt x="5824339" y="1400326"/>
                </a:lnTo>
                <a:lnTo>
                  <a:pt x="5827774" y="1403505"/>
                </a:lnTo>
                <a:lnTo>
                  <a:pt x="5832266" y="1408006"/>
                </a:lnTo>
                <a:lnTo>
                  <a:pt x="5833058" y="1408801"/>
                </a:lnTo>
                <a:lnTo>
                  <a:pt x="5833323" y="1409594"/>
                </a:lnTo>
                <a:lnTo>
                  <a:pt x="5833058" y="1409859"/>
                </a:lnTo>
                <a:lnTo>
                  <a:pt x="5832266" y="1409859"/>
                </a:lnTo>
                <a:lnTo>
                  <a:pt x="5837815" y="1416214"/>
                </a:lnTo>
                <a:lnTo>
                  <a:pt x="5842835" y="1426011"/>
                </a:lnTo>
                <a:lnTo>
                  <a:pt x="5833323" y="1417537"/>
                </a:lnTo>
                <a:lnTo>
                  <a:pt x="5844156" y="1429718"/>
                </a:lnTo>
                <a:lnTo>
                  <a:pt x="5854462" y="1442431"/>
                </a:lnTo>
                <a:lnTo>
                  <a:pt x="5864238" y="1455673"/>
                </a:lnTo>
                <a:lnTo>
                  <a:pt x="5873751" y="1468914"/>
                </a:lnTo>
                <a:lnTo>
                  <a:pt x="5860803" y="1456202"/>
                </a:lnTo>
                <a:lnTo>
                  <a:pt x="5872166" y="1474740"/>
                </a:lnTo>
                <a:lnTo>
                  <a:pt x="5853141" y="1452760"/>
                </a:lnTo>
                <a:lnTo>
                  <a:pt x="5860803" y="1465207"/>
                </a:lnTo>
                <a:lnTo>
                  <a:pt x="5818261" y="1415419"/>
                </a:lnTo>
                <a:lnTo>
                  <a:pt x="5803992" y="1387083"/>
                </a:lnTo>
                <a:lnTo>
                  <a:pt x="5819318" y="1396882"/>
                </a:lnTo>
                <a:lnTo>
                  <a:pt x="5817204" y="1391850"/>
                </a:lnTo>
                <a:lnTo>
                  <a:pt x="5814826" y="1388142"/>
                </a:lnTo>
                <a:lnTo>
                  <a:pt x="5814033" y="1386288"/>
                </a:lnTo>
                <a:lnTo>
                  <a:pt x="5812448" y="1385228"/>
                </a:lnTo>
                <a:lnTo>
                  <a:pt x="5810863" y="1384170"/>
                </a:lnTo>
                <a:lnTo>
                  <a:pt x="5809013" y="1383906"/>
                </a:lnTo>
                <a:lnTo>
                  <a:pt x="5805314" y="1380729"/>
                </a:lnTo>
                <a:lnTo>
                  <a:pt x="5806899" y="1383642"/>
                </a:lnTo>
                <a:lnTo>
                  <a:pt x="5800822" y="1377550"/>
                </a:lnTo>
                <a:lnTo>
                  <a:pt x="5804257" y="1384964"/>
                </a:lnTo>
                <a:lnTo>
                  <a:pt x="5802671" y="1385494"/>
                </a:lnTo>
                <a:lnTo>
                  <a:pt x="5804257" y="1390527"/>
                </a:lnTo>
                <a:lnTo>
                  <a:pt x="5802671" y="1391321"/>
                </a:lnTo>
                <a:lnTo>
                  <a:pt x="5798443" y="1386554"/>
                </a:lnTo>
                <a:lnTo>
                  <a:pt x="5804257" y="1396882"/>
                </a:lnTo>
                <a:lnTo>
                  <a:pt x="5800822" y="1392644"/>
                </a:lnTo>
                <a:lnTo>
                  <a:pt x="5797122" y="1389201"/>
                </a:lnTo>
                <a:lnTo>
                  <a:pt x="5790781" y="1382320"/>
                </a:lnTo>
                <a:lnTo>
                  <a:pt x="5787874" y="1378872"/>
                </a:lnTo>
                <a:lnTo>
                  <a:pt x="5784967" y="1375168"/>
                </a:lnTo>
                <a:lnTo>
                  <a:pt x="5782589" y="1371460"/>
                </a:lnTo>
                <a:lnTo>
                  <a:pt x="5780211" y="1366956"/>
                </a:lnTo>
                <a:lnTo>
                  <a:pt x="5775191" y="1360600"/>
                </a:lnTo>
                <a:lnTo>
                  <a:pt x="5778890" y="1368280"/>
                </a:lnTo>
                <a:lnTo>
                  <a:pt x="5771755" y="1360865"/>
                </a:lnTo>
                <a:lnTo>
                  <a:pt x="5766735" y="1356099"/>
                </a:lnTo>
                <a:lnTo>
                  <a:pt x="5763300" y="1353187"/>
                </a:lnTo>
                <a:lnTo>
                  <a:pt x="5760393" y="1351068"/>
                </a:lnTo>
                <a:lnTo>
                  <a:pt x="5757751" y="1348950"/>
                </a:lnTo>
                <a:lnTo>
                  <a:pt x="5754844" y="1345508"/>
                </a:lnTo>
                <a:lnTo>
                  <a:pt x="5750881" y="1339948"/>
                </a:lnTo>
                <a:lnTo>
                  <a:pt x="5745332" y="1330946"/>
                </a:lnTo>
                <a:lnTo>
                  <a:pt x="5705168" y="1269498"/>
                </a:lnTo>
                <a:lnTo>
                  <a:pt x="5705168" y="1268704"/>
                </a:lnTo>
                <a:lnTo>
                  <a:pt x="5703583" y="1267061"/>
                </a:lnTo>
                <a:lnTo>
                  <a:pt x="5704952" y="1270246"/>
                </a:lnTo>
                <a:lnTo>
                  <a:pt x="5705476" y="1274807"/>
                </a:lnTo>
                <a:lnTo>
                  <a:pt x="5704213" y="1274161"/>
                </a:lnTo>
                <a:lnTo>
                  <a:pt x="5716929" y="1287762"/>
                </a:lnTo>
                <a:lnTo>
                  <a:pt x="5745175" y="1331577"/>
                </a:lnTo>
                <a:lnTo>
                  <a:pt x="5745175" y="1331844"/>
                </a:lnTo>
                <a:lnTo>
                  <a:pt x="5749662" y="1341189"/>
                </a:lnTo>
                <a:lnTo>
                  <a:pt x="5748342" y="1340387"/>
                </a:lnTo>
                <a:lnTo>
                  <a:pt x="5739631" y="1330507"/>
                </a:lnTo>
                <a:lnTo>
                  <a:pt x="5722100" y="1315681"/>
                </a:lnTo>
                <a:lnTo>
                  <a:pt x="5722737" y="1315810"/>
                </a:lnTo>
                <a:lnTo>
                  <a:pt x="5718777" y="1312876"/>
                </a:lnTo>
                <a:lnTo>
                  <a:pt x="5722100" y="1315681"/>
                </a:lnTo>
                <a:lnTo>
                  <a:pt x="5721417" y="1315542"/>
                </a:lnTo>
                <a:lnTo>
                  <a:pt x="5720097" y="1314743"/>
                </a:lnTo>
                <a:lnTo>
                  <a:pt x="5718513" y="1314212"/>
                </a:lnTo>
                <a:lnTo>
                  <a:pt x="5716929" y="1313144"/>
                </a:lnTo>
                <a:lnTo>
                  <a:pt x="5713234" y="1309934"/>
                </a:lnTo>
                <a:lnTo>
                  <a:pt x="5709538" y="1305923"/>
                </a:lnTo>
                <a:lnTo>
                  <a:pt x="5705315" y="1301382"/>
                </a:lnTo>
                <a:lnTo>
                  <a:pt x="5701091" y="1295507"/>
                </a:lnTo>
                <a:lnTo>
                  <a:pt x="5691852" y="1283485"/>
                </a:lnTo>
                <a:lnTo>
                  <a:pt x="5682877" y="1270928"/>
                </a:lnTo>
                <a:lnTo>
                  <a:pt x="5674694" y="1258903"/>
                </a:lnTo>
                <a:lnTo>
                  <a:pt x="5667303" y="1249016"/>
                </a:lnTo>
                <a:lnTo>
                  <a:pt x="5664399" y="1245275"/>
                </a:lnTo>
                <a:lnTo>
                  <a:pt x="5662032" y="1242614"/>
                </a:lnTo>
                <a:lnTo>
                  <a:pt x="5662021" y="1242607"/>
                </a:lnTo>
                <a:lnTo>
                  <a:pt x="5661759" y="1243138"/>
                </a:lnTo>
                <a:lnTo>
                  <a:pt x="5660931" y="1241917"/>
                </a:lnTo>
                <a:lnTo>
                  <a:pt x="5655062" y="1238202"/>
                </a:lnTo>
                <a:lnTo>
                  <a:pt x="5655062" y="1237936"/>
                </a:lnTo>
                <a:lnTo>
                  <a:pt x="5655331" y="1235546"/>
                </a:lnTo>
                <a:lnTo>
                  <a:pt x="5655331" y="1235280"/>
                </a:lnTo>
                <a:lnTo>
                  <a:pt x="5659220" y="1239393"/>
                </a:lnTo>
                <a:lnTo>
                  <a:pt x="5652520" y="1229510"/>
                </a:lnTo>
                <a:lnTo>
                  <a:pt x="5641097" y="1211986"/>
                </a:lnTo>
                <a:lnTo>
                  <a:pt x="5654675" y="1235043"/>
                </a:lnTo>
                <a:lnTo>
                  <a:pt x="5652641" y="1232627"/>
                </a:lnTo>
                <a:lnTo>
                  <a:pt x="5652806" y="1232835"/>
                </a:lnTo>
                <a:lnTo>
                  <a:pt x="5654675" y="1238217"/>
                </a:lnTo>
                <a:lnTo>
                  <a:pt x="5647732" y="1232297"/>
                </a:lnTo>
                <a:lnTo>
                  <a:pt x="5635981" y="1224224"/>
                </a:lnTo>
                <a:lnTo>
                  <a:pt x="5635714" y="1224224"/>
                </a:lnTo>
                <a:lnTo>
                  <a:pt x="5635180" y="1222341"/>
                </a:lnTo>
                <a:lnTo>
                  <a:pt x="5637316" y="1223148"/>
                </a:lnTo>
                <a:lnTo>
                  <a:pt x="5635180" y="1221265"/>
                </a:lnTo>
                <a:lnTo>
                  <a:pt x="5635180" y="1222341"/>
                </a:lnTo>
                <a:lnTo>
                  <a:pt x="5635180" y="1223522"/>
                </a:lnTo>
                <a:lnTo>
                  <a:pt x="5635336" y="1223665"/>
                </a:lnTo>
                <a:lnTo>
                  <a:pt x="5635625" y="1223929"/>
                </a:lnTo>
                <a:lnTo>
                  <a:pt x="5635180" y="1223596"/>
                </a:lnTo>
                <a:lnTo>
                  <a:pt x="5635180" y="1223956"/>
                </a:lnTo>
                <a:lnTo>
                  <a:pt x="5634913" y="1224224"/>
                </a:lnTo>
                <a:lnTo>
                  <a:pt x="5632296" y="1221433"/>
                </a:lnTo>
                <a:lnTo>
                  <a:pt x="5629571" y="1219389"/>
                </a:lnTo>
                <a:lnTo>
                  <a:pt x="5634039" y="1223985"/>
                </a:lnTo>
                <a:lnTo>
                  <a:pt x="5632436" y="1223433"/>
                </a:lnTo>
                <a:lnTo>
                  <a:pt x="5619343" y="1215190"/>
                </a:lnTo>
                <a:lnTo>
                  <a:pt x="5618808" y="1214367"/>
                </a:lnTo>
                <a:lnTo>
                  <a:pt x="5614533" y="1214916"/>
                </a:lnTo>
                <a:lnTo>
                  <a:pt x="5608654" y="1212166"/>
                </a:lnTo>
                <a:lnTo>
                  <a:pt x="5607585" y="1212716"/>
                </a:lnTo>
                <a:lnTo>
                  <a:pt x="5607051" y="1209693"/>
                </a:lnTo>
                <a:lnTo>
                  <a:pt x="5616403" y="1213541"/>
                </a:lnTo>
                <a:lnTo>
                  <a:pt x="5613998" y="1211893"/>
                </a:lnTo>
                <a:lnTo>
                  <a:pt x="5613771" y="1210025"/>
                </a:lnTo>
                <a:lnTo>
                  <a:pt x="5613563" y="1210440"/>
                </a:lnTo>
                <a:lnTo>
                  <a:pt x="5613563" y="1212030"/>
                </a:lnTo>
                <a:lnTo>
                  <a:pt x="5610459" y="1208940"/>
                </a:lnTo>
                <a:lnTo>
                  <a:pt x="5607537" y="1207314"/>
                </a:lnTo>
                <a:lnTo>
                  <a:pt x="5605666" y="1205725"/>
                </a:lnTo>
                <a:lnTo>
                  <a:pt x="5602192" y="1203078"/>
                </a:lnTo>
                <a:lnTo>
                  <a:pt x="5597381" y="1200168"/>
                </a:lnTo>
                <a:lnTo>
                  <a:pt x="5592302" y="1197258"/>
                </a:lnTo>
                <a:lnTo>
                  <a:pt x="5587491" y="1195142"/>
                </a:lnTo>
                <a:lnTo>
                  <a:pt x="5585620" y="1194350"/>
                </a:lnTo>
                <a:lnTo>
                  <a:pt x="5583749" y="1194084"/>
                </a:lnTo>
                <a:lnTo>
                  <a:pt x="5582145" y="1194350"/>
                </a:lnTo>
                <a:lnTo>
                  <a:pt x="5581611" y="1194350"/>
                </a:lnTo>
                <a:lnTo>
                  <a:pt x="5581076" y="1194879"/>
                </a:lnTo>
                <a:lnTo>
                  <a:pt x="5580809" y="1195142"/>
                </a:lnTo>
                <a:lnTo>
                  <a:pt x="5580809" y="1196200"/>
                </a:lnTo>
                <a:lnTo>
                  <a:pt x="5580809" y="1197787"/>
                </a:lnTo>
                <a:lnTo>
                  <a:pt x="5580274" y="1198583"/>
                </a:lnTo>
                <a:lnTo>
                  <a:pt x="5542855" y="1172398"/>
                </a:lnTo>
                <a:lnTo>
                  <a:pt x="5545795" y="1169487"/>
                </a:lnTo>
                <a:lnTo>
                  <a:pt x="5525482" y="1156000"/>
                </a:lnTo>
                <a:lnTo>
                  <a:pt x="5505702" y="1137486"/>
                </a:lnTo>
                <a:lnTo>
                  <a:pt x="5493140" y="1131400"/>
                </a:lnTo>
                <a:lnTo>
                  <a:pt x="5505702" y="1148330"/>
                </a:lnTo>
                <a:lnTo>
                  <a:pt x="5503832" y="1147800"/>
                </a:lnTo>
                <a:lnTo>
                  <a:pt x="5513454" y="1161022"/>
                </a:lnTo>
                <a:lnTo>
                  <a:pt x="5496615" y="1146743"/>
                </a:lnTo>
                <a:lnTo>
                  <a:pt x="5488329" y="1139867"/>
                </a:lnTo>
                <a:lnTo>
                  <a:pt x="5480043" y="1132458"/>
                </a:lnTo>
                <a:lnTo>
                  <a:pt x="5481112" y="1132194"/>
                </a:lnTo>
                <a:lnTo>
                  <a:pt x="5484854" y="1131664"/>
                </a:lnTo>
                <a:lnTo>
                  <a:pt x="5484674" y="1131160"/>
                </a:lnTo>
                <a:lnTo>
                  <a:pt x="5481493" y="1131841"/>
                </a:lnTo>
                <a:lnTo>
                  <a:pt x="5476044" y="1122943"/>
                </a:lnTo>
                <a:lnTo>
                  <a:pt x="5471219" y="1120530"/>
                </a:lnTo>
                <a:lnTo>
                  <a:pt x="5472012" y="1124494"/>
                </a:lnTo>
                <a:lnTo>
                  <a:pt x="5469898" y="1123173"/>
                </a:lnTo>
                <a:lnTo>
                  <a:pt x="5470426" y="1126873"/>
                </a:lnTo>
                <a:lnTo>
                  <a:pt x="5472012" y="1132163"/>
                </a:lnTo>
                <a:lnTo>
                  <a:pt x="5473069" y="1137716"/>
                </a:lnTo>
                <a:lnTo>
                  <a:pt x="5473597" y="1140357"/>
                </a:lnTo>
                <a:lnTo>
                  <a:pt x="5473597" y="1142086"/>
                </a:lnTo>
                <a:lnTo>
                  <a:pt x="5472540" y="1140885"/>
                </a:lnTo>
                <a:lnTo>
                  <a:pt x="5473597" y="1143000"/>
                </a:lnTo>
                <a:lnTo>
                  <a:pt x="5473597" y="1142086"/>
                </a:lnTo>
                <a:lnTo>
                  <a:pt x="5486281" y="1156479"/>
                </a:lnTo>
                <a:lnTo>
                  <a:pt x="5496322" y="1167580"/>
                </a:lnTo>
                <a:lnTo>
                  <a:pt x="5499492" y="1171809"/>
                </a:lnTo>
                <a:lnTo>
                  <a:pt x="5500814" y="1173396"/>
                </a:lnTo>
                <a:lnTo>
                  <a:pt x="5498435" y="1172866"/>
                </a:lnTo>
                <a:lnTo>
                  <a:pt x="5508476" y="1185289"/>
                </a:lnTo>
                <a:lnTo>
                  <a:pt x="5510326" y="1186875"/>
                </a:lnTo>
                <a:lnTo>
                  <a:pt x="5511912" y="1188725"/>
                </a:lnTo>
                <a:lnTo>
                  <a:pt x="5512173" y="1189266"/>
                </a:lnTo>
                <a:lnTo>
                  <a:pt x="5516805" y="1193167"/>
                </a:lnTo>
                <a:lnTo>
                  <a:pt x="5522073" y="1197645"/>
                </a:lnTo>
                <a:lnTo>
                  <a:pt x="5527604" y="1201861"/>
                </a:lnTo>
                <a:lnTo>
                  <a:pt x="5533399" y="1205549"/>
                </a:lnTo>
                <a:lnTo>
                  <a:pt x="5539457" y="1209238"/>
                </a:lnTo>
                <a:lnTo>
                  <a:pt x="5545252" y="1212926"/>
                </a:lnTo>
                <a:lnTo>
                  <a:pt x="5556841" y="1219249"/>
                </a:lnTo>
                <a:lnTo>
                  <a:pt x="5559739" y="1222410"/>
                </a:lnTo>
                <a:lnTo>
                  <a:pt x="5562373" y="1225836"/>
                </a:lnTo>
                <a:lnTo>
                  <a:pt x="5564743" y="1228997"/>
                </a:lnTo>
                <a:lnTo>
                  <a:pt x="5566587" y="1232685"/>
                </a:lnTo>
                <a:lnTo>
                  <a:pt x="5568167" y="1236111"/>
                </a:lnTo>
                <a:lnTo>
                  <a:pt x="5569484" y="1240062"/>
                </a:lnTo>
                <a:lnTo>
                  <a:pt x="5570011" y="1244014"/>
                </a:lnTo>
                <a:lnTo>
                  <a:pt x="5570045" y="1244283"/>
                </a:lnTo>
                <a:lnTo>
                  <a:pt x="5570043" y="1244255"/>
                </a:lnTo>
                <a:lnTo>
                  <a:pt x="5569515" y="1240021"/>
                </a:lnTo>
                <a:lnTo>
                  <a:pt x="5568194" y="1235525"/>
                </a:lnTo>
                <a:lnTo>
                  <a:pt x="5566608" y="1231558"/>
                </a:lnTo>
                <a:lnTo>
                  <a:pt x="5564494" y="1227326"/>
                </a:lnTo>
                <a:lnTo>
                  <a:pt x="5561852" y="1223624"/>
                </a:lnTo>
                <a:lnTo>
                  <a:pt x="5558945" y="1219656"/>
                </a:lnTo>
                <a:lnTo>
                  <a:pt x="5555246" y="1216483"/>
                </a:lnTo>
                <a:lnTo>
                  <a:pt x="5557360" y="1217277"/>
                </a:lnTo>
                <a:lnTo>
                  <a:pt x="5559738" y="1218863"/>
                </a:lnTo>
                <a:lnTo>
                  <a:pt x="5564759" y="1222302"/>
                </a:lnTo>
                <a:lnTo>
                  <a:pt x="5569779" y="1226797"/>
                </a:lnTo>
                <a:lnTo>
                  <a:pt x="5574800" y="1231822"/>
                </a:lnTo>
                <a:lnTo>
                  <a:pt x="5584841" y="1242931"/>
                </a:lnTo>
                <a:lnTo>
                  <a:pt x="5595674" y="1254304"/>
                </a:lnTo>
                <a:lnTo>
                  <a:pt x="5601487" y="1259856"/>
                </a:lnTo>
                <a:lnTo>
                  <a:pt x="5606772" y="1265146"/>
                </a:lnTo>
                <a:lnTo>
                  <a:pt x="5612321" y="1269907"/>
                </a:lnTo>
                <a:lnTo>
                  <a:pt x="5618134" y="1273610"/>
                </a:lnTo>
                <a:lnTo>
                  <a:pt x="5620777" y="1275197"/>
                </a:lnTo>
                <a:lnTo>
                  <a:pt x="5623683" y="1276519"/>
                </a:lnTo>
                <a:lnTo>
                  <a:pt x="5626326" y="1277841"/>
                </a:lnTo>
                <a:lnTo>
                  <a:pt x="5629232" y="1278636"/>
                </a:lnTo>
                <a:lnTo>
                  <a:pt x="5631875" y="1279166"/>
                </a:lnTo>
                <a:lnTo>
                  <a:pt x="5634781" y="1279430"/>
                </a:lnTo>
                <a:lnTo>
                  <a:pt x="5637688" y="1279166"/>
                </a:lnTo>
                <a:lnTo>
                  <a:pt x="5640330" y="1278901"/>
                </a:lnTo>
                <a:lnTo>
                  <a:pt x="5642708" y="1272815"/>
                </a:lnTo>
                <a:lnTo>
                  <a:pt x="5645879" y="1276519"/>
                </a:lnTo>
                <a:lnTo>
                  <a:pt x="5649579" y="1280222"/>
                </a:lnTo>
                <a:lnTo>
                  <a:pt x="5653542" y="1283395"/>
                </a:lnTo>
                <a:lnTo>
                  <a:pt x="5657241" y="1286304"/>
                </a:lnTo>
                <a:lnTo>
                  <a:pt x="5661469" y="1289212"/>
                </a:lnTo>
                <a:lnTo>
                  <a:pt x="5665697" y="1292121"/>
                </a:lnTo>
                <a:lnTo>
                  <a:pt x="5674681" y="1297142"/>
                </a:lnTo>
                <a:lnTo>
                  <a:pt x="5692385" y="1307186"/>
                </a:lnTo>
                <a:lnTo>
                  <a:pt x="5701633" y="1312747"/>
                </a:lnTo>
                <a:lnTo>
                  <a:pt x="5705861" y="1315651"/>
                </a:lnTo>
                <a:lnTo>
                  <a:pt x="5710353" y="1318559"/>
                </a:lnTo>
                <a:lnTo>
                  <a:pt x="5728849" y="1337064"/>
                </a:lnTo>
                <a:lnTo>
                  <a:pt x="5738098" y="1350547"/>
                </a:lnTo>
                <a:lnTo>
                  <a:pt x="5714845" y="1335216"/>
                </a:lnTo>
                <a:lnTo>
                  <a:pt x="5706918" y="1328078"/>
                </a:lnTo>
                <a:lnTo>
                  <a:pt x="5712467" y="1335743"/>
                </a:lnTo>
                <a:lnTo>
                  <a:pt x="5718280" y="1343675"/>
                </a:lnTo>
                <a:lnTo>
                  <a:pt x="5731492" y="1360064"/>
                </a:lnTo>
                <a:lnTo>
                  <a:pt x="5745761" y="1377783"/>
                </a:lnTo>
                <a:lnTo>
                  <a:pt x="5752895" y="1386507"/>
                </a:lnTo>
                <a:lnTo>
                  <a:pt x="5759765" y="1395494"/>
                </a:lnTo>
                <a:lnTo>
                  <a:pt x="5766635" y="1405015"/>
                </a:lnTo>
                <a:lnTo>
                  <a:pt x="5772977" y="1414003"/>
                </a:lnTo>
                <a:lnTo>
                  <a:pt x="5779319" y="1423520"/>
                </a:lnTo>
                <a:lnTo>
                  <a:pt x="5784339" y="1432775"/>
                </a:lnTo>
                <a:lnTo>
                  <a:pt x="5789095" y="1442296"/>
                </a:lnTo>
                <a:lnTo>
                  <a:pt x="5791209" y="1446789"/>
                </a:lnTo>
                <a:lnTo>
                  <a:pt x="5793059" y="1451285"/>
                </a:lnTo>
                <a:lnTo>
                  <a:pt x="5794380" y="1456044"/>
                </a:lnTo>
                <a:lnTo>
                  <a:pt x="5795966" y="1460803"/>
                </a:lnTo>
                <a:lnTo>
                  <a:pt x="5796758" y="1465034"/>
                </a:lnTo>
                <a:lnTo>
                  <a:pt x="5797551" y="1469794"/>
                </a:lnTo>
                <a:lnTo>
                  <a:pt x="5795701" y="1470058"/>
                </a:lnTo>
                <a:lnTo>
                  <a:pt x="5777733" y="1442031"/>
                </a:lnTo>
                <a:lnTo>
                  <a:pt x="5768749" y="1428280"/>
                </a:lnTo>
                <a:lnTo>
                  <a:pt x="5759237" y="1414798"/>
                </a:lnTo>
                <a:lnTo>
                  <a:pt x="5754216" y="1407924"/>
                </a:lnTo>
                <a:lnTo>
                  <a:pt x="5749196" y="1401577"/>
                </a:lnTo>
                <a:lnTo>
                  <a:pt x="5743911" y="1395231"/>
                </a:lnTo>
                <a:lnTo>
                  <a:pt x="5738890" y="1388885"/>
                </a:lnTo>
                <a:lnTo>
                  <a:pt x="5733077" y="1383072"/>
                </a:lnTo>
                <a:lnTo>
                  <a:pt x="5727264" y="1377254"/>
                </a:lnTo>
                <a:lnTo>
                  <a:pt x="5721187" y="1371172"/>
                </a:lnTo>
                <a:lnTo>
                  <a:pt x="5714845" y="1365620"/>
                </a:lnTo>
                <a:lnTo>
                  <a:pt x="5711146" y="1362973"/>
                </a:lnTo>
                <a:lnTo>
                  <a:pt x="5703219" y="1356894"/>
                </a:lnTo>
                <a:lnTo>
                  <a:pt x="5698462" y="1353456"/>
                </a:lnTo>
                <a:lnTo>
                  <a:pt x="5693706" y="1350282"/>
                </a:lnTo>
                <a:lnTo>
                  <a:pt x="5689214" y="1347903"/>
                </a:lnTo>
                <a:lnTo>
                  <a:pt x="5687629" y="1346847"/>
                </a:lnTo>
                <a:lnTo>
                  <a:pt x="5685779" y="1346318"/>
                </a:lnTo>
                <a:lnTo>
                  <a:pt x="5686043" y="1353192"/>
                </a:lnTo>
                <a:lnTo>
                  <a:pt x="5677323" y="1342353"/>
                </a:lnTo>
                <a:lnTo>
                  <a:pt x="5675209" y="1342883"/>
                </a:lnTo>
                <a:lnTo>
                  <a:pt x="5656977" y="1328873"/>
                </a:lnTo>
                <a:lnTo>
                  <a:pt x="5651164" y="1330460"/>
                </a:lnTo>
                <a:lnTo>
                  <a:pt x="5644030" y="1319879"/>
                </a:lnTo>
                <a:lnTo>
                  <a:pt x="5637424" y="1311158"/>
                </a:lnTo>
                <a:lnTo>
                  <a:pt x="5633724" y="1306130"/>
                </a:lnTo>
                <a:lnTo>
                  <a:pt x="5629497" y="1301373"/>
                </a:lnTo>
                <a:lnTo>
                  <a:pt x="5625269" y="1296350"/>
                </a:lnTo>
                <a:lnTo>
                  <a:pt x="5621041" y="1291857"/>
                </a:lnTo>
                <a:lnTo>
                  <a:pt x="5616549" y="1287892"/>
                </a:lnTo>
                <a:lnTo>
                  <a:pt x="5612321" y="1283923"/>
                </a:lnTo>
                <a:lnTo>
                  <a:pt x="5607829" y="1281279"/>
                </a:lnTo>
                <a:lnTo>
                  <a:pt x="5605451" y="1280222"/>
                </a:lnTo>
                <a:lnTo>
                  <a:pt x="5603337" y="1279166"/>
                </a:lnTo>
                <a:lnTo>
                  <a:pt x="5601487" y="1278636"/>
                </a:lnTo>
                <a:lnTo>
                  <a:pt x="5599374" y="1278372"/>
                </a:lnTo>
                <a:lnTo>
                  <a:pt x="5597524" y="1278372"/>
                </a:lnTo>
                <a:lnTo>
                  <a:pt x="5595674" y="1278636"/>
                </a:lnTo>
                <a:lnTo>
                  <a:pt x="5595146" y="1282075"/>
                </a:lnTo>
                <a:lnTo>
                  <a:pt x="5595146" y="1285773"/>
                </a:lnTo>
                <a:lnTo>
                  <a:pt x="5595674" y="1288948"/>
                </a:lnTo>
                <a:lnTo>
                  <a:pt x="5596731" y="1292384"/>
                </a:lnTo>
                <a:lnTo>
                  <a:pt x="5597788" y="1295293"/>
                </a:lnTo>
                <a:lnTo>
                  <a:pt x="5599638" y="1298730"/>
                </a:lnTo>
                <a:lnTo>
                  <a:pt x="5602016" y="1301639"/>
                </a:lnTo>
                <a:lnTo>
                  <a:pt x="5604658" y="1304543"/>
                </a:lnTo>
                <a:lnTo>
                  <a:pt x="5588276" y="1295293"/>
                </a:lnTo>
                <a:lnTo>
                  <a:pt x="5588011" y="1297142"/>
                </a:lnTo>
                <a:lnTo>
                  <a:pt x="5518517" y="1236584"/>
                </a:lnTo>
                <a:lnTo>
                  <a:pt x="5514290" y="1234997"/>
                </a:lnTo>
                <a:lnTo>
                  <a:pt x="5510326" y="1233410"/>
                </a:lnTo>
                <a:lnTo>
                  <a:pt x="5501078" y="1231294"/>
                </a:lnTo>
                <a:lnTo>
                  <a:pt x="5492094" y="1229443"/>
                </a:lnTo>
                <a:lnTo>
                  <a:pt x="5483374" y="1227326"/>
                </a:lnTo>
                <a:lnTo>
                  <a:pt x="5484167" y="1231822"/>
                </a:lnTo>
                <a:lnTo>
                  <a:pt x="5484695" y="1235790"/>
                </a:lnTo>
                <a:lnTo>
                  <a:pt x="5486016" y="1239757"/>
                </a:lnTo>
                <a:lnTo>
                  <a:pt x="5487338" y="1243724"/>
                </a:lnTo>
                <a:lnTo>
                  <a:pt x="5489187" y="1247427"/>
                </a:lnTo>
                <a:lnTo>
                  <a:pt x="5489504" y="1247982"/>
                </a:lnTo>
                <a:lnTo>
                  <a:pt x="5487602" y="1245840"/>
                </a:lnTo>
                <a:lnTo>
                  <a:pt x="5485488" y="1243460"/>
                </a:lnTo>
                <a:lnTo>
                  <a:pt x="5483374" y="1241608"/>
                </a:lnTo>
                <a:lnTo>
                  <a:pt x="5480996" y="1240286"/>
                </a:lnTo>
                <a:lnTo>
                  <a:pt x="5478882" y="1238964"/>
                </a:lnTo>
                <a:lnTo>
                  <a:pt x="5476504" y="1238170"/>
                </a:lnTo>
                <a:lnTo>
                  <a:pt x="5474126" y="1237907"/>
                </a:lnTo>
                <a:lnTo>
                  <a:pt x="5472012" y="1237907"/>
                </a:lnTo>
                <a:lnTo>
                  <a:pt x="5469634" y="1238170"/>
                </a:lnTo>
                <a:lnTo>
                  <a:pt x="5467256" y="1238700"/>
                </a:lnTo>
                <a:lnTo>
                  <a:pt x="5466186" y="1239235"/>
                </a:lnTo>
                <a:lnTo>
                  <a:pt x="5475553" y="1241276"/>
                </a:lnTo>
                <a:lnTo>
                  <a:pt x="5495926" y="1259441"/>
                </a:lnTo>
                <a:lnTo>
                  <a:pt x="5491957" y="1265150"/>
                </a:lnTo>
                <a:lnTo>
                  <a:pt x="5489534" y="1262584"/>
                </a:lnTo>
                <a:lnTo>
                  <a:pt x="5491849" y="1267204"/>
                </a:lnTo>
                <a:lnTo>
                  <a:pt x="5493942" y="1271642"/>
                </a:lnTo>
                <a:lnTo>
                  <a:pt x="5495511" y="1276080"/>
                </a:lnTo>
                <a:lnTo>
                  <a:pt x="5496819" y="1280779"/>
                </a:lnTo>
                <a:lnTo>
                  <a:pt x="5499435" y="1290438"/>
                </a:lnTo>
                <a:lnTo>
                  <a:pt x="5505451" y="1301664"/>
                </a:lnTo>
                <a:lnTo>
                  <a:pt x="5498912" y="1297226"/>
                </a:lnTo>
                <a:lnTo>
                  <a:pt x="5495160" y="1294515"/>
                </a:lnTo>
                <a:lnTo>
                  <a:pt x="5495369" y="1294852"/>
                </a:lnTo>
                <a:lnTo>
                  <a:pt x="5500676" y="1303851"/>
                </a:lnTo>
                <a:lnTo>
                  <a:pt x="5505451" y="1312594"/>
                </a:lnTo>
                <a:lnTo>
                  <a:pt x="5501206" y="1313655"/>
                </a:lnTo>
                <a:lnTo>
                  <a:pt x="5500676" y="1314445"/>
                </a:lnTo>
                <a:lnTo>
                  <a:pt x="5489267" y="1314710"/>
                </a:lnTo>
                <a:lnTo>
                  <a:pt x="5484226" y="1309943"/>
                </a:lnTo>
                <a:lnTo>
                  <a:pt x="5479716" y="1311005"/>
                </a:lnTo>
                <a:lnTo>
                  <a:pt x="5478124" y="1309411"/>
                </a:lnTo>
                <a:lnTo>
                  <a:pt x="5478920" y="1307289"/>
                </a:lnTo>
                <a:lnTo>
                  <a:pt x="5473083" y="1303851"/>
                </a:lnTo>
                <a:lnTo>
                  <a:pt x="5474409" y="1304912"/>
                </a:lnTo>
                <a:lnTo>
                  <a:pt x="5476267" y="1309142"/>
                </a:lnTo>
                <a:lnTo>
                  <a:pt x="5474940" y="1310474"/>
                </a:lnTo>
                <a:lnTo>
                  <a:pt x="5467246" y="1304382"/>
                </a:lnTo>
                <a:lnTo>
                  <a:pt x="5473083" y="1312594"/>
                </a:lnTo>
                <a:lnTo>
                  <a:pt x="5458756" y="1312594"/>
                </a:lnTo>
                <a:lnTo>
                  <a:pt x="5457960" y="1313655"/>
                </a:lnTo>
                <a:lnTo>
                  <a:pt x="5462205" y="1344091"/>
                </a:lnTo>
                <a:lnTo>
                  <a:pt x="5464062" y="1347267"/>
                </a:lnTo>
                <a:lnTo>
                  <a:pt x="5465919" y="1350179"/>
                </a:lnTo>
                <a:lnTo>
                  <a:pt x="5467777" y="1352826"/>
                </a:lnTo>
                <a:lnTo>
                  <a:pt x="5469899" y="1355211"/>
                </a:lnTo>
                <a:lnTo>
                  <a:pt x="5473879" y="1359446"/>
                </a:lnTo>
                <a:lnTo>
                  <a:pt x="5477859" y="1363416"/>
                </a:lnTo>
                <a:lnTo>
                  <a:pt x="5479185" y="1365007"/>
                </a:lnTo>
                <a:lnTo>
                  <a:pt x="5480777" y="1367127"/>
                </a:lnTo>
                <a:lnTo>
                  <a:pt x="5481838" y="1369244"/>
                </a:lnTo>
                <a:lnTo>
                  <a:pt x="5482900" y="1371626"/>
                </a:lnTo>
                <a:lnTo>
                  <a:pt x="5483695" y="1374010"/>
                </a:lnTo>
                <a:lnTo>
                  <a:pt x="5483961" y="1376922"/>
                </a:lnTo>
                <a:lnTo>
                  <a:pt x="5483860" y="1378022"/>
                </a:lnTo>
                <a:lnTo>
                  <a:pt x="5494389" y="1378975"/>
                </a:lnTo>
                <a:lnTo>
                  <a:pt x="5495184" y="1380564"/>
                </a:lnTo>
                <a:lnTo>
                  <a:pt x="5499957" y="1388488"/>
                </a:lnTo>
                <a:lnTo>
                  <a:pt x="5504200" y="1396680"/>
                </a:lnTo>
                <a:lnTo>
                  <a:pt x="5505791" y="1400646"/>
                </a:lnTo>
                <a:lnTo>
                  <a:pt x="5507382" y="1404874"/>
                </a:lnTo>
                <a:lnTo>
                  <a:pt x="5508708" y="1408838"/>
                </a:lnTo>
                <a:lnTo>
                  <a:pt x="5510033" y="1413327"/>
                </a:lnTo>
                <a:lnTo>
                  <a:pt x="5511094" y="1417554"/>
                </a:lnTo>
                <a:lnTo>
                  <a:pt x="5511624" y="1421781"/>
                </a:lnTo>
                <a:lnTo>
                  <a:pt x="5512420" y="1426274"/>
                </a:lnTo>
                <a:lnTo>
                  <a:pt x="5512685" y="1430503"/>
                </a:lnTo>
                <a:lnTo>
                  <a:pt x="5512950" y="1434995"/>
                </a:lnTo>
                <a:lnTo>
                  <a:pt x="5512685" y="1439752"/>
                </a:lnTo>
                <a:lnTo>
                  <a:pt x="5512420" y="1443979"/>
                </a:lnTo>
                <a:lnTo>
                  <a:pt x="5511624" y="1448737"/>
                </a:lnTo>
                <a:lnTo>
                  <a:pt x="5510033" y="1451116"/>
                </a:lnTo>
                <a:lnTo>
                  <a:pt x="5508708" y="1453494"/>
                </a:lnTo>
                <a:lnTo>
                  <a:pt x="5507647" y="1455871"/>
                </a:lnTo>
                <a:lnTo>
                  <a:pt x="5507117" y="1458249"/>
                </a:lnTo>
                <a:lnTo>
                  <a:pt x="5506321" y="1460892"/>
                </a:lnTo>
                <a:lnTo>
                  <a:pt x="5506056" y="1463534"/>
                </a:lnTo>
                <a:lnTo>
                  <a:pt x="5506056" y="1466177"/>
                </a:lnTo>
                <a:lnTo>
                  <a:pt x="5506321" y="1468819"/>
                </a:lnTo>
                <a:lnTo>
                  <a:pt x="5506851" y="1470934"/>
                </a:lnTo>
                <a:lnTo>
                  <a:pt x="5507382" y="1473576"/>
                </a:lnTo>
                <a:lnTo>
                  <a:pt x="5508177" y="1475954"/>
                </a:lnTo>
                <a:lnTo>
                  <a:pt x="5509503" y="1478333"/>
                </a:lnTo>
                <a:lnTo>
                  <a:pt x="5510564" y="1480711"/>
                </a:lnTo>
                <a:lnTo>
                  <a:pt x="5512155" y="1482825"/>
                </a:lnTo>
                <a:lnTo>
                  <a:pt x="5513480" y="1484939"/>
                </a:lnTo>
                <a:lnTo>
                  <a:pt x="5515337" y="1486524"/>
                </a:lnTo>
                <a:lnTo>
                  <a:pt x="5515867" y="1498944"/>
                </a:lnTo>
                <a:lnTo>
                  <a:pt x="5523291" y="1519027"/>
                </a:lnTo>
                <a:lnTo>
                  <a:pt x="5526738" y="1529333"/>
                </a:lnTo>
                <a:lnTo>
                  <a:pt x="5529920" y="1538846"/>
                </a:lnTo>
                <a:lnTo>
                  <a:pt x="5533898" y="1547831"/>
                </a:lnTo>
                <a:lnTo>
                  <a:pt x="5535754" y="1552323"/>
                </a:lnTo>
                <a:lnTo>
                  <a:pt x="5537875" y="1556287"/>
                </a:lnTo>
                <a:lnTo>
                  <a:pt x="5540261" y="1560515"/>
                </a:lnTo>
                <a:lnTo>
                  <a:pt x="5542913" y="1564215"/>
                </a:lnTo>
                <a:lnTo>
                  <a:pt x="5545565" y="1568179"/>
                </a:lnTo>
                <a:lnTo>
                  <a:pt x="5548746" y="1572142"/>
                </a:lnTo>
                <a:lnTo>
                  <a:pt x="5551928" y="1575577"/>
                </a:lnTo>
                <a:lnTo>
                  <a:pt x="5555641" y="1579541"/>
                </a:lnTo>
                <a:lnTo>
                  <a:pt x="5559353" y="1582977"/>
                </a:lnTo>
                <a:lnTo>
                  <a:pt x="5563595" y="1586412"/>
                </a:lnTo>
                <a:lnTo>
                  <a:pt x="5572611" y="1594340"/>
                </a:lnTo>
                <a:lnTo>
                  <a:pt x="5574467" y="1617858"/>
                </a:lnTo>
                <a:lnTo>
                  <a:pt x="5564921" y="1604381"/>
                </a:lnTo>
                <a:lnTo>
                  <a:pt x="5554845" y="1590376"/>
                </a:lnTo>
                <a:lnTo>
                  <a:pt x="5533367" y="1561572"/>
                </a:lnTo>
                <a:lnTo>
                  <a:pt x="5488290" y="1501851"/>
                </a:lnTo>
                <a:lnTo>
                  <a:pt x="5466547" y="1472519"/>
                </a:lnTo>
                <a:lnTo>
                  <a:pt x="5456206" y="1458249"/>
                </a:lnTo>
                <a:lnTo>
                  <a:pt x="5446395" y="1444509"/>
                </a:lnTo>
                <a:lnTo>
                  <a:pt x="5437645" y="1431031"/>
                </a:lnTo>
                <a:lnTo>
                  <a:pt x="5429425" y="1417819"/>
                </a:lnTo>
                <a:lnTo>
                  <a:pt x="5422000" y="1405402"/>
                </a:lnTo>
                <a:lnTo>
                  <a:pt x="5415902" y="1393774"/>
                </a:lnTo>
                <a:lnTo>
                  <a:pt x="5416962" y="1393244"/>
                </a:lnTo>
                <a:lnTo>
                  <a:pt x="5417092" y="1393074"/>
                </a:lnTo>
                <a:lnTo>
                  <a:pt x="5416306" y="1393336"/>
                </a:lnTo>
                <a:lnTo>
                  <a:pt x="5416040" y="1393071"/>
                </a:lnTo>
                <a:lnTo>
                  <a:pt x="5409142" y="1390952"/>
                </a:lnTo>
                <a:lnTo>
                  <a:pt x="5386060" y="1361562"/>
                </a:lnTo>
                <a:lnTo>
                  <a:pt x="5362447" y="1332450"/>
                </a:lnTo>
                <a:lnTo>
                  <a:pt x="5338569" y="1303588"/>
                </a:lnTo>
                <a:lnTo>
                  <a:pt x="5314690" y="1274730"/>
                </a:lnTo>
                <a:lnTo>
                  <a:pt x="5335385" y="1293001"/>
                </a:lnTo>
                <a:lnTo>
                  <a:pt x="5309119" y="1268373"/>
                </a:lnTo>
                <a:lnTo>
                  <a:pt x="5270648" y="1223354"/>
                </a:lnTo>
                <a:lnTo>
                  <a:pt x="5251280" y="1200848"/>
                </a:lnTo>
                <a:lnTo>
                  <a:pt x="5231912" y="1178352"/>
                </a:lnTo>
                <a:lnTo>
                  <a:pt x="5211748" y="1156382"/>
                </a:lnTo>
                <a:lnTo>
                  <a:pt x="5191585" y="1134681"/>
                </a:lnTo>
                <a:lnTo>
                  <a:pt x="5185305" y="1128256"/>
                </a:lnTo>
                <a:lnTo>
                  <a:pt x="5191428" y="1136309"/>
                </a:lnTo>
                <a:lnTo>
                  <a:pt x="5159025" y="1102215"/>
                </a:lnTo>
                <a:lnTo>
                  <a:pt x="5149665" y="1093104"/>
                </a:lnTo>
                <a:lnTo>
                  <a:pt x="5157624" y="1089133"/>
                </a:lnTo>
                <a:lnTo>
                  <a:pt x="5159747" y="1088869"/>
                </a:lnTo>
                <a:lnTo>
                  <a:pt x="5161604" y="1088339"/>
                </a:lnTo>
                <a:lnTo>
                  <a:pt x="5162931" y="1087543"/>
                </a:lnTo>
                <a:lnTo>
                  <a:pt x="5164257" y="1086483"/>
                </a:lnTo>
                <a:lnTo>
                  <a:pt x="5165053" y="1085429"/>
                </a:lnTo>
                <a:lnTo>
                  <a:pt x="5165849" y="1084369"/>
                </a:lnTo>
                <a:lnTo>
                  <a:pt x="5166910" y="1081190"/>
                </a:lnTo>
                <a:lnTo>
                  <a:pt x="5167176" y="1079073"/>
                </a:lnTo>
                <a:lnTo>
                  <a:pt x="5167176" y="1076687"/>
                </a:lnTo>
                <a:lnTo>
                  <a:pt x="5167176" y="1075631"/>
                </a:lnTo>
                <a:lnTo>
                  <a:pt x="5167441" y="1075369"/>
                </a:lnTo>
                <a:lnTo>
                  <a:pt x="5167176" y="1075104"/>
                </a:lnTo>
                <a:lnTo>
                  <a:pt x="5167176" y="1075369"/>
                </a:lnTo>
                <a:lnTo>
                  <a:pt x="5167176" y="1075631"/>
                </a:lnTo>
                <a:lnTo>
                  <a:pt x="5166380" y="1076424"/>
                </a:lnTo>
                <a:lnTo>
                  <a:pt x="5165318" y="1077219"/>
                </a:lnTo>
                <a:lnTo>
                  <a:pt x="5164788" y="1077485"/>
                </a:lnTo>
                <a:lnTo>
                  <a:pt x="5163992" y="1077485"/>
                </a:lnTo>
                <a:lnTo>
                  <a:pt x="5162931" y="1077219"/>
                </a:lnTo>
                <a:lnTo>
                  <a:pt x="5162135" y="1076955"/>
                </a:lnTo>
                <a:lnTo>
                  <a:pt x="5161073" y="1075104"/>
                </a:lnTo>
                <a:lnTo>
                  <a:pt x="5159481" y="1072454"/>
                </a:lnTo>
                <a:lnTo>
                  <a:pt x="5158420" y="1069274"/>
                </a:lnTo>
                <a:lnTo>
                  <a:pt x="5157359" y="1065568"/>
                </a:lnTo>
                <a:lnTo>
                  <a:pt x="5156298" y="1061333"/>
                </a:lnTo>
                <a:lnTo>
                  <a:pt x="5154706" y="1052860"/>
                </a:lnTo>
                <a:lnTo>
                  <a:pt x="5153910" y="1044632"/>
                </a:lnTo>
                <a:lnTo>
                  <a:pt x="5153645" y="1038543"/>
                </a:lnTo>
                <a:lnTo>
                  <a:pt x="5153645" y="1035101"/>
                </a:lnTo>
                <a:lnTo>
                  <a:pt x="5154971" y="1032983"/>
                </a:lnTo>
                <a:lnTo>
                  <a:pt x="5149134" y="1027158"/>
                </a:lnTo>
                <a:lnTo>
                  <a:pt x="5143563" y="1022393"/>
                </a:lnTo>
                <a:lnTo>
                  <a:pt x="5138522" y="1017627"/>
                </a:lnTo>
                <a:lnTo>
                  <a:pt x="5136134" y="1015244"/>
                </a:lnTo>
                <a:lnTo>
                  <a:pt x="5134277" y="1012862"/>
                </a:lnTo>
                <a:lnTo>
                  <a:pt x="5132419" y="1010479"/>
                </a:lnTo>
                <a:lnTo>
                  <a:pt x="5131093" y="1007831"/>
                </a:lnTo>
                <a:lnTo>
                  <a:pt x="5129766" y="1004919"/>
                </a:lnTo>
                <a:lnTo>
                  <a:pt x="5128970" y="1002007"/>
                </a:lnTo>
                <a:lnTo>
                  <a:pt x="5128440" y="998830"/>
                </a:lnTo>
                <a:lnTo>
                  <a:pt x="5127909" y="995389"/>
                </a:lnTo>
                <a:lnTo>
                  <a:pt x="5127909" y="991417"/>
                </a:lnTo>
                <a:lnTo>
                  <a:pt x="5128705" y="987446"/>
                </a:lnTo>
                <a:lnTo>
                  <a:pt x="5128877" y="987617"/>
                </a:lnTo>
                <a:lnTo>
                  <a:pt x="5127625" y="969398"/>
                </a:lnTo>
                <a:lnTo>
                  <a:pt x="5130544" y="972573"/>
                </a:lnTo>
                <a:lnTo>
                  <a:pt x="5131396" y="972518"/>
                </a:lnTo>
                <a:lnTo>
                  <a:pt x="5129213" y="965677"/>
                </a:lnTo>
                <a:lnTo>
                  <a:pt x="5138080" y="962065"/>
                </a:lnTo>
                <a:lnTo>
                  <a:pt x="5137707" y="961725"/>
                </a:lnTo>
                <a:lnTo>
                  <a:pt x="5137520" y="961234"/>
                </a:lnTo>
                <a:lnTo>
                  <a:pt x="5132482" y="961234"/>
                </a:lnTo>
                <a:lnTo>
                  <a:pt x="5128540" y="964130"/>
                </a:lnTo>
                <a:lnTo>
                  <a:pt x="5126175" y="963867"/>
                </a:lnTo>
                <a:lnTo>
                  <a:pt x="5124073" y="955440"/>
                </a:lnTo>
                <a:lnTo>
                  <a:pt x="5135110" y="958863"/>
                </a:lnTo>
                <a:lnTo>
                  <a:pt x="5135373" y="958337"/>
                </a:lnTo>
                <a:lnTo>
                  <a:pt x="5126701" y="955440"/>
                </a:lnTo>
                <a:lnTo>
                  <a:pt x="5127489" y="953333"/>
                </a:lnTo>
                <a:lnTo>
                  <a:pt x="5127752" y="953333"/>
                </a:lnTo>
                <a:lnTo>
                  <a:pt x="5128015" y="953069"/>
                </a:lnTo>
                <a:lnTo>
                  <a:pt x="5124861" y="951226"/>
                </a:lnTo>
                <a:lnTo>
                  <a:pt x="5130117" y="942535"/>
                </a:lnTo>
                <a:lnTo>
                  <a:pt x="5124073" y="945432"/>
                </a:lnTo>
                <a:lnTo>
                  <a:pt x="5112248" y="940954"/>
                </a:lnTo>
                <a:lnTo>
                  <a:pt x="5098583" y="920676"/>
                </a:lnTo>
                <a:lnTo>
                  <a:pt x="5080188" y="899343"/>
                </a:lnTo>
                <a:lnTo>
                  <a:pt x="5079137" y="897763"/>
                </a:lnTo>
                <a:lnTo>
                  <a:pt x="5078348" y="895656"/>
                </a:lnTo>
                <a:lnTo>
                  <a:pt x="5077823" y="888809"/>
                </a:lnTo>
                <a:lnTo>
                  <a:pt x="5068888" y="869320"/>
                </a:lnTo>
                <a:lnTo>
                  <a:pt x="5072042" y="858786"/>
                </a:lnTo>
                <a:lnTo>
                  <a:pt x="5093722" y="868662"/>
                </a:lnTo>
                <a:lnTo>
                  <a:pt x="5092912" y="867814"/>
                </a:lnTo>
                <a:lnTo>
                  <a:pt x="5088682" y="865693"/>
                </a:lnTo>
                <a:lnTo>
                  <a:pt x="5084452" y="863836"/>
                </a:lnTo>
                <a:lnTo>
                  <a:pt x="5081015" y="861184"/>
                </a:lnTo>
                <a:lnTo>
                  <a:pt x="5077842" y="858001"/>
                </a:lnTo>
                <a:lnTo>
                  <a:pt x="5074933" y="854818"/>
                </a:lnTo>
                <a:lnTo>
                  <a:pt x="5072554" y="851370"/>
                </a:lnTo>
                <a:lnTo>
                  <a:pt x="5070439" y="847657"/>
                </a:lnTo>
                <a:lnTo>
                  <a:pt x="5068324" y="843413"/>
                </a:lnTo>
                <a:lnTo>
                  <a:pt x="5086038" y="846861"/>
                </a:lnTo>
                <a:lnTo>
                  <a:pt x="5088153" y="846065"/>
                </a:lnTo>
                <a:lnTo>
                  <a:pt x="5083130" y="842618"/>
                </a:lnTo>
                <a:lnTo>
                  <a:pt x="5083130" y="840230"/>
                </a:lnTo>
                <a:lnTo>
                  <a:pt x="5093706" y="847657"/>
                </a:lnTo>
                <a:lnTo>
                  <a:pt x="5073083" y="829621"/>
                </a:lnTo>
                <a:lnTo>
                  <a:pt x="5073347" y="827234"/>
                </a:lnTo>
                <a:lnTo>
                  <a:pt x="5076784" y="823255"/>
                </a:lnTo>
                <a:lnTo>
                  <a:pt x="5096878" y="830152"/>
                </a:lnTo>
                <a:lnTo>
                  <a:pt x="5086302" y="826173"/>
                </a:lnTo>
                <a:lnTo>
                  <a:pt x="5073611" y="820603"/>
                </a:lnTo>
                <a:lnTo>
                  <a:pt x="5061978" y="815298"/>
                </a:lnTo>
                <a:lnTo>
                  <a:pt x="5056954" y="812646"/>
                </a:lnTo>
                <a:lnTo>
                  <a:pt x="5053253" y="810259"/>
                </a:lnTo>
                <a:lnTo>
                  <a:pt x="5051402" y="810259"/>
                </a:lnTo>
                <a:lnTo>
                  <a:pt x="5025056" y="786736"/>
                </a:lnTo>
                <a:lnTo>
                  <a:pt x="5019367" y="784167"/>
                </a:lnTo>
                <a:lnTo>
                  <a:pt x="5027590" y="776619"/>
                </a:lnTo>
                <a:lnTo>
                  <a:pt x="5037139" y="782279"/>
                </a:lnTo>
                <a:lnTo>
                  <a:pt x="5033160" y="781741"/>
                </a:lnTo>
                <a:lnTo>
                  <a:pt x="5034752" y="785245"/>
                </a:lnTo>
                <a:lnTo>
                  <a:pt x="5034010" y="786187"/>
                </a:lnTo>
                <a:lnTo>
                  <a:pt x="5037125" y="785858"/>
                </a:lnTo>
                <a:lnTo>
                  <a:pt x="5038976" y="785858"/>
                </a:lnTo>
                <a:lnTo>
                  <a:pt x="5041355" y="785858"/>
                </a:lnTo>
                <a:lnTo>
                  <a:pt x="5043470" y="786123"/>
                </a:lnTo>
                <a:lnTo>
                  <a:pt x="5046114" y="786653"/>
                </a:lnTo>
                <a:lnTo>
                  <a:pt x="5046907" y="786653"/>
                </a:lnTo>
                <a:lnTo>
                  <a:pt x="5054839" y="794345"/>
                </a:lnTo>
                <a:lnTo>
                  <a:pt x="5055897" y="792488"/>
                </a:lnTo>
                <a:lnTo>
                  <a:pt x="5057748" y="792488"/>
                </a:lnTo>
                <a:lnTo>
                  <a:pt x="5062242" y="796467"/>
                </a:lnTo>
                <a:lnTo>
                  <a:pt x="5060656" y="792488"/>
                </a:lnTo>
                <a:lnTo>
                  <a:pt x="5066737" y="793284"/>
                </a:lnTo>
                <a:lnTo>
                  <a:pt x="5067795" y="791958"/>
                </a:lnTo>
                <a:lnTo>
                  <a:pt x="5067530" y="787980"/>
                </a:lnTo>
                <a:lnTo>
                  <a:pt x="5087096" y="806546"/>
                </a:lnTo>
                <a:lnTo>
                  <a:pt x="5086567" y="806015"/>
                </a:lnTo>
                <a:lnTo>
                  <a:pt x="5084980" y="804159"/>
                </a:lnTo>
                <a:lnTo>
                  <a:pt x="5092648" y="803628"/>
                </a:lnTo>
                <a:lnTo>
                  <a:pt x="5083658" y="790897"/>
                </a:lnTo>
                <a:lnTo>
                  <a:pt x="5084716" y="789040"/>
                </a:lnTo>
                <a:lnTo>
                  <a:pt x="5086567" y="789836"/>
                </a:lnTo>
                <a:lnTo>
                  <a:pt x="5075991" y="773657"/>
                </a:lnTo>
                <a:lnTo>
                  <a:pt x="5077842" y="773922"/>
                </a:lnTo>
                <a:lnTo>
                  <a:pt x="5082865" y="783205"/>
                </a:lnTo>
                <a:lnTo>
                  <a:pt x="5078371" y="774453"/>
                </a:lnTo>
                <a:lnTo>
                  <a:pt x="5080221" y="773126"/>
                </a:lnTo>
                <a:lnTo>
                  <a:pt x="5097936" y="781083"/>
                </a:lnTo>
                <a:lnTo>
                  <a:pt x="5096350" y="777636"/>
                </a:lnTo>
                <a:lnTo>
                  <a:pt x="5152877" y="816029"/>
                </a:lnTo>
                <a:lnTo>
                  <a:pt x="5122776" y="789089"/>
                </a:lnTo>
                <a:lnTo>
                  <a:pt x="5124095" y="788294"/>
                </a:lnTo>
                <a:lnTo>
                  <a:pt x="5114598" y="782996"/>
                </a:lnTo>
                <a:lnTo>
                  <a:pt x="5115389" y="784321"/>
                </a:lnTo>
                <a:lnTo>
                  <a:pt x="5111168" y="781672"/>
                </a:lnTo>
                <a:lnTo>
                  <a:pt x="5112487" y="781142"/>
                </a:lnTo>
                <a:lnTo>
                  <a:pt x="5112487" y="778228"/>
                </a:lnTo>
                <a:lnTo>
                  <a:pt x="5112487" y="775314"/>
                </a:lnTo>
                <a:lnTo>
                  <a:pt x="5112224" y="772665"/>
                </a:lnTo>
                <a:lnTo>
                  <a:pt x="5111696" y="770281"/>
                </a:lnTo>
                <a:lnTo>
                  <a:pt x="5110641" y="765248"/>
                </a:lnTo>
                <a:lnTo>
                  <a:pt x="5108794" y="761274"/>
                </a:lnTo>
                <a:lnTo>
                  <a:pt x="5106684" y="757036"/>
                </a:lnTo>
                <a:lnTo>
                  <a:pt x="5104309" y="753592"/>
                </a:lnTo>
                <a:lnTo>
                  <a:pt x="5099824" y="746705"/>
                </a:lnTo>
                <a:lnTo>
                  <a:pt x="5097714" y="743526"/>
                </a:lnTo>
                <a:lnTo>
                  <a:pt x="5095867" y="740612"/>
                </a:lnTo>
                <a:lnTo>
                  <a:pt x="5094548" y="737698"/>
                </a:lnTo>
                <a:lnTo>
                  <a:pt x="5093493" y="734784"/>
                </a:lnTo>
                <a:lnTo>
                  <a:pt x="5093229" y="732930"/>
                </a:lnTo>
                <a:lnTo>
                  <a:pt x="5093229" y="731605"/>
                </a:lnTo>
                <a:lnTo>
                  <a:pt x="5093229" y="730016"/>
                </a:lnTo>
                <a:lnTo>
                  <a:pt x="5093493" y="728426"/>
                </a:lnTo>
                <a:lnTo>
                  <a:pt x="5094020" y="726572"/>
                </a:lnTo>
                <a:lnTo>
                  <a:pt x="5095076" y="724983"/>
                </a:lnTo>
                <a:lnTo>
                  <a:pt x="5095867" y="723129"/>
                </a:lnTo>
                <a:lnTo>
                  <a:pt x="5095992" y="722953"/>
                </a:lnTo>
                <a:lnTo>
                  <a:pt x="5097186" y="723658"/>
                </a:lnTo>
                <a:lnTo>
                  <a:pt x="5100880" y="726307"/>
                </a:lnTo>
                <a:lnTo>
                  <a:pt x="5104573" y="728691"/>
                </a:lnTo>
                <a:lnTo>
                  <a:pt x="5108003" y="730016"/>
                </a:lnTo>
                <a:lnTo>
                  <a:pt x="5109058" y="730545"/>
                </a:lnTo>
                <a:lnTo>
                  <a:pt x="5110113" y="730811"/>
                </a:lnTo>
                <a:lnTo>
                  <a:pt x="5110905" y="730545"/>
                </a:lnTo>
                <a:lnTo>
                  <a:pt x="5111432" y="730016"/>
                </a:lnTo>
                <a:lnTo>
                  <a:pt x="5111696" y="729221"/>
                </a:lnTo>
                <a:lnTo>
                  <a:pt x="5111696" y="727632"/>
                </a:lnTo>
                <a:lnTo>
                  <a:pt x="5111432" y="725777"/>
                </a:lnTo>
                <a:lnTo>
                  <a:pt x="5110641" y="723129"/>
                </a:lnTo>
                <a:lnTo>
                  <a:pt x="5115126" y="729486"/>
                </a:lnTo>
                <a:lnTo>
                  <a:pt x="5116709" y="729486"/>
                </a:lnTo>
                <a:lnTo>
                  <a:pt x="5113543" y="721539"/>
                </a:lnTo>
                <a:lnTo>
                  <a:pt x="5113608" y="721409"/>
                </a:lnTo>
                <a:lnTo>
                  <a:pt x="5112395" y="722041"/>
                </a:lnTo>
                <a:lnTo>
                  <a:pt x="5111629" y="721509"/>
                </a:lnTo>
                <a:lnTo>
                  <a:pt x="5105501" y="714056"/>
                </a:lnTo>
                <a:lnTo>
                  <a:pt x="5101161" y="707668"/>
                </a:lnTo>
                <a:lnTo>
                  <a:pt x="5099884" y="709531"/>
                </a:lnTo>
                <a:lnTo>
                  <a:pt x="5105246" y="716185"/>
                </a:lnTo>
                <a:lnTo>
                  <a:pt x="5110863" y="722307"/>
                </a:lnTo>
                <a:lnTo>
                  <a:pt x="5089671" y="702611"/>
                </a:lnTo>
                <a:lnTo>
                  <a:pt x="5086351" y="694360"/>
                </a:lnTo>
                <a:lnTo>
                  <a:pt x="5086351" y="694094"/>
                </a:lnTo>
                <a:lnTo>
                  <a:pt x="5088905" y="696489"/>
                </a:lnTo>
                <a:lnTo>
                  <a:pt x="5091969" y="694360"/>
                </a:lnTo>
                <a:lnTo>
                  <a:pt x="5087373" y="689569"/>
                </a:lnTo>
                <a:lnTo>
                  <a:pt x="5089852" y="678195"/>
                </a:lnTo>
                <a:lnTo>
                  <a:pt x="5089315" y="677911"/>
                </a:lnTo>
                <a:lnTo>
                  <a:pt x="5089848" y="656804"/>
                </a:lnTo>
                <a:lnTo>
                  <a:pt x="5090382" y="657067"/>
                </a:lnTo>
                <a:lnTo>
                  <a:pt x="5093352" y="659567"/>
                </a:lnTo>
                <a:lnTo>
                  <a:pt x="5091507" y="655855"/>
                </a:lnTo>
                <a:lnTo>
                  <a:pt x="5089143" y="651098"/>
                </a:lnTo>
                <a:lnTo>
                  <a:pt x="5087042" y="646342"/>
                </a:lnTo>
                <a:lnTo>
                  <a:pt x="5085204" y="641586"/>
                </a:lnTo>
                <a:lnTo>
                  <a:pt x="5083890" y="637094"/>
                </a:lnTo>
                <a:lnTo>
                  <a:pt x="5082577" y="632603"/>
                </a:lnTo>
                <a:lnTo>
                  <a:pt x="5081789" y="628374"/>
                </a:lnTo>
                <a:lnTo>
                  <a:pt x="5081264" y="624147"/>
                </a:lnTo>
                <a:lnTo>
                  <a:pt x="5129586" y="656235"/>
                </a:lnTo>
                <a:lnTo>
                  <a:pt x="5121012" y="649674"/>
                </a:lnTo>
                <a:lnTo>
                  <a:pt x="5109635" y="639828"/>
                </a:lnTo>
                <a:lnTo>
                  <a:pt x="5098787" y="630249"/>
                </a:lnTo>
                <a:lnTo>
                  <a:pt x="5088203" y="620669"/>
                </a:lnTo>
                <a:lnTo>
                  <a:pt x="5067566" y="600978"/>
                </a:lnTo>
                <a:lnTo>
                  <a:pt x="5056718" y="590866"/>
                </a:lnTo>
                <a:lnTo>
                  <a:pt x="5045912" y="581262"/>
                </a:lnTo>
                <a:close/>
                <a:moveTo>
                  <a:pt x="3979863" y="581033"/>
                </a:moveTo>
                <a:lnTo>
                  <a:pt x="3984626" y="581628"/>
                </a:lnTo>
                <a:lnTo>
                  <a:pt x="3979863" y="582621"/>
                </a:lnTo>
                <a:lnTo>
                  <a:pt x="3979863" y="581033"/>
                </a:lnTo>
                <a:close/>
                <a:moveTo>
                  <a:pt x="2708972" y="580217"/>
                </a:moveTo>
                <a:lnTo>
                  <a:pt x="2712979" y="580482"/>
                </a:lnTo>
                <a:lnTo>
                  <a:pt x="2712979" y="581011"/>
                </a:lnTo>
                <a:lnTo>
                  <a:pt x="2711109" y="582069"/>
                </a:lnTo>
                <a:lnTo>
                  <a:pt x="2719389" y="584980"/>
                </a:lnTo>
                <a:lnTo>
                  <a:pt x="2718320" y="585774"/>
                </a:lnTo>
                <a:lnTo>
                  <a:pt x="2716718" y="593182"/>
                </a:lnTo>
                <a:lnTo>
                  <a:pt x="2712711" y="596621"/>
                </a:lnTo>
                <a:lnTo>
                  <a:pt x="2708972" y="601649"/>
                </a:lnTo>
                <a:lnTo>
                  <a:pt x="2701494" y="607205"/>
                </a:lnTo>
                <a:lnTo>
                  <a:pt x="2707637" y="608263"/>
                </a:lnTo>
                <a:lnTo>
                  <a:pt x="2699090" y="612231"/>
                </a:lnTo>
                <a:lnTo>
                  <a:pt x="2691611" y="616465"/>
                </a:lnTo>
                <a:lnTo>
                  <a:pt x="2694015" y="617259"/>
                </a:lnTo>
                <a:lnTo>
                  <a:pt x="2686536" y="621756"/>
                </a:lnTo>
                <a:lnTo>
                  <a:pt x="2691344" y="625990"/>
                </a:lnTo>
                <a:lnTo>
                  <a:pt x="2684667" y="624138"/>
                </a:lnTo>
                <a:lnTo>
                  <a:pt x="2680660" y="630488"/>
                </a:lnTo>
                <a:lnTo>
                  <a:pt x="2680393" y="630488"/>
                </a:lnTo>
                <a:lnTo>
                  <a:pt x="2670778" y="632604"/>
                </a:lnTo>
                <a:lnTo>
                  <a:pt x="2664635" y="632075"/>
                </a:lnTo>
                <a:lnTo>
                  <a:pt x="2658492" y="633663"/>
                </a:lnTo>
                <a:lnTo>
                  <a:pt x="2656088" y="633133"/>
                </a:lnTo>
                <a:lnTo>
                  <a:pt x="2658225" y="630752"/>
                </a:lnTo>
                <a:lnTo>
                  <a:pt x="2640329" y="636573"/>
                </a:lnTo>
                <a:lnTo>
                  <a:pt x="2638727" y="630752"/>
                </a:lnTo>
                <a:lnTo>
                  <a:pt x="2648609" y="628371"/>
                </a:lnTo>
                <a:lnTo>
                  <a:pt x="2641932" y="628371"/>
                </a:lnTo>
                <a:lnTo>
                  <a:pt x="2644336" y="627577"/>
                </a:lnTo>
                <a:lnTo>
                  <a:pt x="2638460" y="626254"/>
                </a:lnTo>
                <a:lnTo>
                  <a:pt x="2643802" y="624138"/>
                </a:lnTo>
                <a:lnTo>
                  <a:pt x="2641398" y="623609"/>
                </a:lnTo>
                <a:lnTo>
                  <a:pt x="2649707" y="621492"/>
                </a:lnTo>
                <a:lnTo>
                  <a:pt x="2650746" y="621227"/>
                </a:lnTo>
                <a:lnTo>
                  <a:pt x="2650612" y="621294"/>
                </a:lnTo>
                <a:lnTo>
                  <a:pt x="2649945" y="621492"/>
                </a:lnTo>
                <a:lnTo>
                  <a:pt x="2650212" y="621492"/>
                </a:lnTo>
                <a:lnTo>
                  <a:pt x="2650612" y="621294"/>
                </a:lnTo>
                <a:lnTo>
                  <a:pt x="2655287" y="619904"/>
                </a:lnTo>
                <a:lnTo>
                  <a:pt x="2650479" y="620434"/>
                </a:lnTo>
                <a:lnTo>
                  <a:pt x="2659293" y="618052"/>
                </a:lnTo>
                <a:lnTo>
                  <a:pt x="2659026" y="618052"/>
                </a:lnTo>
                <a:lnTo>
                  <a:pt x="2657423" y="618052"/>
                </a:lnTo>
                <a:lnTo>
                  <a:pt x="2669308" y="613983"/>
                </a:lnTo>
                <a:lnTo>
                  <a:pt x="2670778" y="613554"/>
                </a:lnTo>
                <a:lnTo>
                  <a:pt x="2679058" y="610644"/>
                </a:lnTo>
                <a:lnTo>
                  <a:pt x="2669308" y="613983"/>
                </a:lnTo>
                <a:lnTo>
                  <a:pt x="2661697" y="616200"/>
                </a:lnTo>
                <a:lnTo>
                  <a:pt x="2652616" y="618846"/>
                </a:lnTo>
                <a:lnTo>
                  <a:pt x="2643535" y="620963"/>
                </a:lnTo>
                <a:lnTo>
                  <a:pt x="2633919" y="622815"/>
                </a:lnTo>
                <a:lnTo>
                  <a:pt x="2624571" y="624138"/>
                </a:lnTo>
                <a:lnTo>
                  <a:pt x="2615223" y="625461"/>
                </a:lnTo>
                <a:lnTo>
                  <a:pt x="2606676" y="625990"/>
                </a:lnTo>
                <a:lnTo>
                  <a:pt x="2622167" y="616200"/>
                </a:lnTo>
                <a:lnTo>
                  <a:pt x="2620974" y="615938"/>
                </a:lnTo>
                <a:lnTo>
                  <a:pt x="2618532" y="616633"/>
                </a:lnTo>
                <a:lnTo>
                  <a:pt x="2615000" y="618260"/>
                </a:lnTo>
                <a:lnTo>
                  <a:pt x="2611467" y="619073"/>
                </a:lnTo>
                <a:lnTo>
                  <a:pt x="2607663" y="619615"/>
                </a:lnTo>
                <a:lnTo>
                  <a:pt x="2604130" y="620428"/>
                </a:lnTo>
                <a:lnTo>
                  <a:pt x="2600326" y="620699"/>
                </a:lnTo>
                <a:lnTo>
                  <a:pt x="2605489" y="616633"/>
                </a:lnTo>
                <a:lnTo>
                  <a:pt x="2605499" y="616628"/>
                </a:lnTo>
                <a:lnTo>
                  <a:pt x="2598313" y="617276"/>
                </a:lnTo>
                <a:lnTo>
                  <a:pt x="2597151" y="617524"/>
                </a:lnTo>
                <a:lnTo>
                  <a:pt x="2597912" y="617312"/>
                </a:lnTo>
                <a:lnTo>
                  <a:pt x="2595563" y="617524"/>
                </a:lnTo>
                <a:lnTo>
                  <a:pt x="2601335" y="614259"/>
                </a:lnTo>
                <a:lnTo>
                  <a:pt x="2602385" y="613714"/>
                </a:lnTo>
                <a:lnTo>
                  <a:pt x="2610519" y="611809"/>
                </a:lnTo>
                <a:lnTo>
                  <a:pt x="2622511" y="608024"/>
                </a:lnTo>
                <a:lnTo>
                  <a:pt x="2619376" y="608426"/>
                </a:lnTo>
                <a:lnTo>
                  <a:pt x="2615937" y="610052"/>
                </a:lnTo>
                <a:lnTo>
                  <a:pt x="2612232" y="611136"/>
                </a:lnTo>
                <a:lnTo>
                  <a:pt x="2609057" y="611678"/>
                </a:lnTo>
                <a:lnTo>
                  <a:pt x="2605618" y="612491"/>
                </a:lnTo>
                <a:lnTo>
                  <a:pt x="2601913" y="612762"/>
                </a:lnTo>
                <a:lnTo>
                  <a:pt x="2598474" y="612762"/>
                </a:lnTo>
                <a:lnTo>
                  <a:pt x="2590801" y="612762"/>
                </a:lnTo>
                <a:lnTo>
                  <a:pt x="2598209" y="607342"/>
                </a:lnTo>
                <a:lnTo>
                  <a:pt x="2621493" y="601650"/>
                </a:lnTo>
                <a:lnTo>
                  <a:pt x="2627314" y="601921"/>
                </a:lnTo>
                <a:lnTo>
                  <a:pt x="2627049" y="602463"/>
                </a:lnTo>
                <a:lnTo>
                  <a:pt x="2623610" y="607883"/>
                </a:lnTo>
                <a:lnTo>
                  <a:pt x="2622669" y="608004"/>
                </a:lnTo>
                <a:lnTo>
                  <a:pt x="2627313" y="608272"/>
                </a:lnTo>
                <a:lnTo>
                  <a:pt x="2627050" y="608544"/>
                </a:lnTo>
                <a:lnTo>
                  <a:pt x="2625738" y="609904"/>
                </a:lnTo>
                <a:lnTo>
                  <a:pt x="2625476" y="609904"/>
                </a:lnTo>
                <a:lnTo>
                  <a:pt x="2625166" y="609993"/>
                </a:lnTo>
                <a:lnTo>
                  <a:pt x="2630489" y="610942"/>
                </a:lnTo>
                <a:lnTo>
                  <a:pt x="2628858" y="612025"/>
                </a:lnTo>
                <a:lnTo>
                  <a:pt x="2625597" y="613652"/>
                </a:lnTo>
                <a:lnTo>
                  <a:pt x="2622792" y="615284"/>
                </a:lnTo>
                <a:lnTo>
                  <a:pt x="2644603" y="612496"/>
                </a:lnTo>
                <a:lnTo>
                  <a:pt x="2637124" y="610115"/>
                </a:lnTo>
                <a:lnTo>
                  <a:pt x="2641932" y="607469"/>
                </a:lnTo>
                <a:lnTo>
                  <a:pt x="2636323" y="606411"/>
                </a:lnTo>
                <a:lnTo>
                  <a:pt x="2649411" y="599267"/>
                </a:lnTo>
                <a:lnTo>
                  <a:pt x="2634988" y="601384"/>
                </a:lnTo>
                <a:lnTo>
                  <a:pt x="2642733" y="595563"/>
                </a:lnTo>
                <a:lnTo>
                  <a:pt x="2655554" y="599003"/>
                </a:lnTo>
                <a:lnTo>
                  <a:pt x="2657957" y="602442"/>
                </a:lnTo>
                <a:lnTo>
                  <a:pt x="2663032" y="601384"/>
                </a:lnTo>
                <a:lnTo>
                  <a:pt x="2660896" y="602707"/>
                </a:lnTo>
                <a:lnTo>
                  <a:pt x="2663566" y="607205"/>
                </a:lnTo>
                <a:lnTo>
                  <a:pt x="2673716" y="604559"/>
                </a:lnTo>
                <a:lnTo>
                  <a:pt x="2674517" y="604294"/>
                </a:lnTo>
                <a:lnTo>
                  <a:pt x="2668374" y="603765"/>
                </a:lnTo>
                <a:lnTo>
                  <a:pt x="2678524" y="598473"/>
                </a:lnTo>
                <a:lnTo>
                  <a:pt x="2666237" y="596092"/>
                </a:lnTo>
                <a:lnTo>
                  <a:pt x="2675586" y="593976"/>
                </a:lnTo>
                <a:lnTo>
                  <a:pt x="2671579" y="593446"/>
                </a:lnTo>
                <a:lnTo>
                  <a:pt x="2671312" y="593711"/>
                </a:lnTo>
                <a:lnTo>
                  <a:pt x="2671045" y="593711"/>
                </a:lnTo>
                <a:lnTo>
                  <a:pt x="2670778" y="593711"/>
                </a:lnTo>
                <a:lnTo>
                  <a:pt x="2669977" y="593976"/>
                </a:lnTo>
                <a:lnTo>
                  <a:pt x="2664101" y="591594"/>
                </a:lnTo>
                <a:lnTo>
                  <a:pt x="2679325" y="584715"/>
                </a:lnTo>
                <a:lnTo>
                  <a:pt x="2694816" y="585774"/>
                </a:lnTo>
                <a:lnTo>
                  <a:pt x="2694015" y="588949"/>
                </a:lnTo>
                <a:lnTo>
                  <a:pt x="2708972" y="580217"/>
                </a:lnTo>
                <a:close/>
                <a:moveTo>
                  <a:pt x="2710308" y="579688"/>
                </a:moveTo>
                <a:lnTo>
                  <a:pt x="2710041" y="579953"/>
                </a:lnTo>
                <a:lnTo>
                  <a:pt x="2709773" y="579953"/>
                </a:lnTo>
                <a:lnTo>
                  <a:pt x="2710308" y="579688"/>
                </a:lnTo>
                <a:close/>
                <a:moveTo>
                  <a:pt x="2707103" y="579424"/>
                </a:moveTo>
                <a:lnTo>
                  <a:pt x="2709773" y="579953"/>
                </a:lnTo>
                <a:lnTo>
                  <a:pt x="2704966" y="579953"/>
                </a:lnTo>
                <a:lnTo>
                  <a:pt x="2707103" y="579424"/>
                </a:lnTo>
                <a:close/>
                <a:moveTo>
                  <a:pt x="2627314" y="577836"/>
                </a:moveTo>
                <a:lnTo>
                  <a:pt x="2627314" y="578154"/>
                </a:lnTo>
                <a:lnTo>
                  <a:pt x="2626679" y="579107"/>
                </a:lnTo>
                <a:lnTo>
                  <a:pt x="2622551" y="579424"/>
                </a:lnTo>
                <a:lnTo>
                  <a:pt x="2626044" y="578154"/>
                </a:lnTo>
                <a:lnTo>
                  <a:pt x="2627314" y="577836"/>
                </a:lnTo>
                <a:close/>
                <a:moveTo>
                  <a:pt x="4670426" y="574612"/>
                </a:moveTo>
                <a:lnTo>
                  <a:pt x="4674687" y="575009"/>
                </a:lnTo>
                <a:lnTo>
                  <a:pt x="4675189" y="575207"/>
                </a:lnTo>
                <a:lnTo>
                  <a:pt x="4670927" y="576200"/>
                </a:lnTo>
                <a:lnTo>
                  <a:pt x="4670426" y="574612"/>
                </a:lnTo>
                <a:close/>
                <a:moveTo>
                  <a:pt x="4709701" y="570776"/>
                </a:moveTo>
                <a:lnTo>
                  <a:pt x="4723163" y="581901"/>
                </a:lnTo>
                <a:lnTo>
                  <a:pt x="4723427" y="579517"/>
                </a:lnTo>
                <a:lnTo>
                  <a:pt x="4723427" y="579252"/>
                </a:lnTo>
                <a:lnTo>
                  <a:pt x="4709701" y="570776"/>
                </a:lnTo>
                <a:close/>
                <a:moveTo>
                  <a:pt x="4665663" y="569856"/>
                </a:moveTo>
                <a:lnTo>
                  <a:pt x="4667779" y="570650"/>
                </a:lnTo>
                <a:lnTo>
                  <a:pt x="4668838" y="571444"/>
                </a:lnTo>
                <a:lnTo>
                  <a:pt x="4665663" y="570452"/>
                </a:lnTo>
                <a:lnTo>
                  <a:pt x="4665663" y="569856"/>
                </a:lnTo>
                <a:close/>
                <a:moveTo>
                  <a:pt x="4683041" y="567333"/>
                </a:moveTo>
                <a:lnTo>
                  <a:pt x="4677234" y="569717"/>
                </a:lnTo>
                <a:lnTo>
                  <a:pt x="4677234" y="568657"/>
                </a:lnTo>
                <a:lnTo>
                  <a:pt x="4675123" y="571041"/>
                </a:lnTo>
                <a:lnTo>
                  <a:pt x="4679874" y="571306"/>
                </a:lnTo>
                <a:lnTo>
                  <a:pt x="4684097" y="572630"/>
                </a:lnTo>
                <a:lnTo>
                  <a:pt x="4683041" y="567597"/>
                </a:lnTo>
                <a:lnTo>
                  <a:pt x="4683041" y="567333"/>
                </a:lnTo>
                <a:close/>
                <a:moveTo>
                  <a:pt x="4967341" y="567269"/>
                </a:moveTo>
                <a:lnTo>
                  <a:pt x="4966769" y="567366"/>
                </a:lnTo>
                <a:lnTo>
                  <a:pt x="4966769" y="567634"/>
                </a:lnTo>
                <a:lnTo>
                  <a:pt x="4969809" y="571833"/>
                </a:lnTo>
                <a:lnTo>
                  <a:pt x="4971050" y="572277"/>
                </a:lnTo>
                <a:lnTo>
                  <a:pt x="4967341" y="567269"/>
                </a:lnTo>
                <a:close/>
                <a:moveTo>
                  <a:pt x="2842960" y="566124"/>
                </a:moveTo>
                <a:lnTo>
                  <a:pt x="2830490" y="568476"/>
                </a:lnTo>
                <a:lnTo>
                  <a:pt x="2843225" y="566124"/>
                </a:lnTo>
                <a:lnTo>
                  <a:pt x="2842960" y="566124"/>
                </a:lnTo>
                <a:close/>
                <a:moveTo>
                  <a:pt x="3456175" y="565165"/>
                </a:moveTo>
                <a:lnTo>
                  <a:pt x="3457296" y="565165"/>
                </a:lnTo>
                <a:lnTo>
                  <a:pt x="3455895" y="567987"/>
                </a:lnTo>
                <a:lnTo>
                  <a:pt x="3452813" y="568339"/>
                </a:lnTo>
                <a:lnTo>
                  <a:pt x="3456175" y="565165"/>
                </a:lnTo>
                <a:close/>
                <a:moveTo>
                  <a:pt x="4686473" y="564684"/>
                </a:moveTo>
                <a:lnTo>
                  <a:pt x="4683833" y="566008"/>
                </a:lnTo>
                <a:lnTo>
                  <a:pt x="4686737" y="564684"/>
                </a:lnTo>
                <a:lnTo>
                  <a:pt x="4686473" y="564684"/>
                </a:lnTo>
                <a:close/>
                <a:moveTo>
                  <a:pt x="3470276" y="563576"/>
                </a:moveTo>
                <a:lnTo>
                  <a:pt x="3470276" y="563803"/>
                </a:lnTo>
                <a:lnTo>
                  <a:pt x="3465513" y="565164"/>
                </a:lnTo>
                <a:lnTo>
                  <a:pt x="3468192" y="563803"/>
                </a:lnTo>
                <a:lnTo>
                  <a:pt x="3470276" y="563576"/>
                </a:lnTo>
                <a:close/>
                <a:moveTo>
                  <a:pt x="4918075" y="563529"/>
                </a:moveTo>
                <a:lnTo>
                  <a:pt x="4926613" y="565100"/>
                </a:lnTo>
                <a:lnTo>
                  <a:pt x="4926346" y="565100"/>
                </a:lnTo>
                <a:lnTo>
                  <a:pt x="4925546" y="565100"/>
                </a:lnTo>
                <a:lnTo>
                  <a:pt x="4927147" y="566933"/>
                </a:lnTo>
                <a:lnTo>
                  <a:pt x="4935684" y="574789"/>
                </a:lnTo>
                <a:lnTo>
                  <a:pt x="4934884" y="575050"/>
                </a:lnTo>
                <a:lnTo>
                  <a:pt x="4949825" y="588929"/>
                </a:lnTo>
                <a:lnTo>
                  <a:pt x="4943689" y="585001"/>
                </a:lnTo>
                <a:lnTo>
                  <a:pt x="4938619" y="581073"/>
                </a:lnTo>
                <a:lnTo>
                  <a:pt x="4937552" y="580549"/>
                </a:lnTo>
                <a:lnTo>
                  <a:pt x="4931682" y="577931"/>
                </a:lnTo>
                <a:lnTo>
                  <a:pt x="4921277" y="571908"/>
                </a:lnTo>
                <a:lnTo>
                  <a:pt x="4921277" y="571646"/>
                </a:lnTo>
                <a:lnTo>
                  <a:pt x="4921277" y="569028"/>
                </a:lnTo>
                <a:lnTo>
                  <a:pt x="4918075" y="563529"/>
                </a:lnTo>
                <a:close/>
                <a:moveTo>
                  <a:pt x="2612586" y="561962"/>
                </a:moveTo>
                <a:lnTo>
                  <a:pt x="2620646" y="570164"/>
                </a:lnTo>
                <a:lnTo>
                  <a:pt x="2618766" y="571751"/>
                </a:lnTo>
                <a:lnTo>
                  <a:pt x="2624139" y="574133"/>
                </a:lnTo>
                <a:lnTo>
                  <a:pt x="2619303" y="578631"/>
                </a:lnTo>
                <a:lnTo>
                  <a:pt x="2612586" y="579424"/>
                </a:lnTo>
                <a:lnTo>
                  <a:pt x="2606676" y="575456"/>
                </a:lnTo>
                <a:lnTo>
                  <a:pt x="2612318" y="562226"/>
                </a:lnTo>
                <a:lnTo>
                  <a:pt x="2612586" y="562226"/>
                </a:lnTo>
                <a:lnTo>
                  <a:pt x="2612586" y="561962"/>
                </a:lnTo>
                <a:close/>
                <a:moveTo>
                  <a:pt x="4864101" y="560408"/>
                </a:moveTo>
                <a:lnTo>
                  <a:pt x="4864661" y="560408"/>
                </a:lnTo>
                <a:lnTo>
                  <a:pt x="4866342" y="562525"/>
                </a:lnTo>
                <a:lnTo>
                  <a:pt x="4867276" y="563583"/>
                </a:lnTo>
                <a:lnTo>
                  <a:pt x="4864101" y="560408"/>
                </a:lnTo>
                <a:close/>
                <a:moveTo>
                  <a:pt x="2553148" y="560375"/>
                </a:moveTo>
                <a:lnTo>
                  <a:pt x="2560638" y="562245"/>
                </a:lnTo>
                <a:lnTo>
                  <a:pt x="2559300" y="563046"/>
                </a:lnTo>
                <a:lnTo>
                  <a:pt x="2546193" y="567319"/>
                </a:lnTo>
                <a:lnTo>
                  <a:pt x="2533889" y="572927"/>
                </a:lnTo>
                <a:lnTo>
                  <a:pt x="2541913" y="573461"/>
                </a:lnTo>
                <a:lnTo>
                  <a:pt x="2530411" y="581472"/>
                </a:lnTo>
                <a:lnTo>
                  <a:pt x="2525864" y="583075"/>
                </a:lnTo>
                <a:lnTo>
                  <a:pt x="2512222" y="584944"/>
                </a:lnTo>
                <a:lnTo>
                  <a:pt x="2499115" y="588950"/>
                </a:lnTo>
                <a:lnTo>
                  <a:pt x="2494835" y="587615"/>
                </a:lnTo>
                <a:lnTo>
                  <a:pt x="2492695" y="586814"/>
                </a:lnTo>
                <a:lnTo>
                  <a:pt x="2491090" y="586012"/>
                </a:lnTo>
                <a:lnTo>
                  <a:pt x="2489753" y="584944"/>
                </a:lnTo>
                <a:lnTo>
                  <a:pt x="2488683" y="584143"/>
                </a:lnTo>
                <a:lnTo>
                  <a:pt x="2487880" y="583075"/>
                </a:lnTo>
                <a:lnTo>
                  <a:pt x="2487613" y="581739"/>
                </a:lnTo>
                <a:lnTo>
                  <a:pt x="2487613" y="580671"/>
                </a:lnTo>
                <a:lnTo>
                  <a:pt x="2487880" y="579336"/>
                </a:lnTo>
                <a:lnTo>
                  <a:pt x="2488683" y="578268"/>
                </a:lnTo>
                <a:lnTo>
                  <a:pt x="2490020" y="577200"/>
                </a:lnTo>
                <a:lnTo>
                  <a:pt x="2491358" y="575864"/>
                </a:lnTo>
                <a:lnTo>
                  <a:pt x="2493765" y="574796"/>
                </a:lnTo>
                <a:lnTo>
                  <a:pt x="2496172" y="573461"/>
                </a:lnTo>
                <a:lnTo>
                  <a:pt x="2499382" y="572393"/>
                </a:lnTo>
                <a:lnTo>
                  <a:pt x="2509280" y="569455"/>
                </a:lnTo>
                <a:lnTo>
                  <a:pt x="2553148" y="560375"/>
                </a:lnTo>
                <a:close/>
                <a:moveTo>
                  <a:pt x="2992068" y="560373"/>
                </a:moveTo>
                <a:lnTo>
                  <a:pt x="2997905" y="560373"/>
                </a:lnTo>
                <a:lnTo>
                  <a:pt x="3003742" y="560635"/>
                </a:lnTo>
                <a:lnTo>
                  <a:pt x="3003211" y="563249"/>
                </a:lnTo>
                <a:lnTo>
                  <a:pt x="3006395" y="562987"/>
                </a:lnTo>
                <a:lnTo>
                  <a:pt x="3010109" y="562464"/>
                </a:lnTo>
                <a:lnTo>
                  <a:pt x="3017008" y="561680"/>
                </a:lnTo>
                <a:lnTo>
                  <a:pt x="3019661" y="561680"/>
                </a:lnTo>
                <a:lnTo>
                  <a:pt x="3020457" y="561941"/>
                </a:lnTo>
                <a:lnTo>
                  <a:pt x="3020722" y="562203"/>
                </a:lnTo>
                <a:lnTo>
                  <a:pt x="3020987" y="562726"/>
                </a:lnTo>
                <a:lnTo>
                  <a:pt x="3020722" y="563510"/>
                </a:lnTo>
                <a:lnTo>
                  <a:pt x="3019926" y="564555"/>
                </a:lnTo>
                <a:lnTo>
                  <a:pt x="3018865" y="565601"/>
                </a:lnTo>
                <a:lnTo>
                  <a:pt x="3030539" y="566124"/>
                </a:lnTo>
                <a:lnTo>
                  <a:pt x="3029743" y="568738"/>
                </a:lnTo>
                <a:lnTo>
                  <a:pt x="3013028" y="578932"/>
                </a:lnTo>
                <a:lnTo>
                  <a:pt x="3014089" y="581546"/>
                </a:lnTo>
                <a:lnTo>
                  <a:pt x="3028416" y="579716"/>
                </a:lnTo>
                <a:lnTo>
                  <a:pt x="3028416" y="581285"/>
                </a:lnTo>
                <a:lnTo>
                  <a:pt x="3016477" y="583899"/>
                </a:lnTo>
                <a:lnTo>
                  <a:pt x="3009579" y="584421"/>
                </a:lnTo>
                <a:lnTo>
                  <a:pt x="3013558" y="587297"/>
                </a:lnTo>
                <a:lnTo>
                  <a:pt x="3010375" y="590956"/>
                </a:lnTo>
                <a:lnTo>
                  <a:pt x="3006926" y="593832"/>
                </a:lnTo>
                <a:lnTo>
                  <a:pt x="3003476" y="596184"/>
                </a:lnTo>
                <a:lnTo>
                  <a:pt x="2999231" y="598014"/>
                </a:lnTo>
                <a:lnTo>
                  <a:pt x="2994986" y="599844"/>
                </a:lnTo>
                <a:lnTo>
                  <a:pt x="2990476" y="600889"/>
                </a:lnTo>
                <a:lnTo>
                  <a:pt x="2985966" y="601935"/>
                </a:lnTo>
                <a:lnTo>
                  <a:pt x="2981455" y="602457"/>
                </a:lnTo>
                <a:lnTo>
                  <a:pt x="2976679" y="602719"/>
                </a:lnTo>
                <a:lnTo>
                  <a:pt x="2972169" y="602719"/>
                </a:lnTo>
                <a:lnTo>
                  <a:pt x="2967659" y="602457"/>
                </a:lnTo>
                <a:lnTo>
                  <a:pt x="2963414" y="602196"/>
                </a:lnTo>
                <a:lnTo>
                  <a:pt x="2959699" y="601673"/>
                </a:lnTo>
                <a:lnTo>
                  <a:pt x="2955719" y="600889"/>
                </a:lnTo>
                <a:lnTo>
                  <a:pt x="2949882" y="599582"/>
                </a:lnTo>
                <a:lnTo>
                  <a:pt x="2948556" y="601673"/>
                </a:lnTo>
                <a:lnTo>
                  <a:pt x="2946699" y="603503"/>
                </a:lnTo>
                <a:lnTo>
                  <a:pt x="2944841" y="605072"/>
                </a:lnTo>
                <a:lnTo>
                  <a:pt x="2942719" y="606379"/>
                </a:lnTo>
                <a:lnTo>
                  <a:pt x="2940862" y="607686"/>
                </a:lnTo>
                <a:lnTo>
                  <a:pt x="2938474" y="608208"/>
                </a:lnTo>
                <a:lnTo>
                  <a:pt x="2936351" y="608731"/>
                </a:lnTo>
                <a:lnTo>
                  <a:pt x="2933963" y="609515"/>
                </a:lnTo>
                <a:lnTo>
                  <a:pt x="2931576" y="609515"/>
                </a:lnTo>
                <a:lnTo>
                  <a:pt x="2929718" y="609515"/>
                </a:lnTo>
                <a:lnTo>
                  <a:pt x="2925473" y="608731"/>
                </a:lnTo>
                <a:lnTo>
                  <a:pt x="2922290" y="607947"/>
                </a:lnTo>
                <a:lnTo>
                  <a:pt x="2920698" y="607163"/>
                </a:lnTo>
                <a:lnTo>
                  <a:pt x="2919636" y="606379"/>
                </a:lnTo>
                <a:lnTo>
                  <a:pt x="2909289" y="609777"/>
                </a:lnTo>
                <a:lnTo>
                  <a:pt x="2895227" y="613175"/>
                </a:lnTo>
                <a:lnTo>
                  <a:pt x="2884349" y="615266"/>
                </a:lnTo>
                <a:lnTo>
                  <a:pt x="2884880" y="616834"/>
                </a:lnTo>
                <a:lnTo>
                  <a:pt x="2849593" y="621539"/>
                </a:lnTo>
                <a:lnTo>
                  <a:pt x="2858083" y="613175"/>
                </a:lnTo>
                <a:lnTo>
                  <a:pt x="2858348" y="612913"/>
                </a:lnTo>
                <a:lnTo>
                  <a:pt x="2845878" y="617880"/>
                </a:lnTo>
                <a:lnTo>
                  <a:pt x="2846409" y="613959"/>
                </a:lnTo>
                <a:lnTo>
                  <a:pt x="2836062" y="620233"/>
                </a:lnTo>
                <a:lnTo>
                  <a:pt x="2831551" y="622846"/>
                </a:lnTo>
                <a:lnTo>
                  <a:pt x="2827306" y="624415"/>
                </a:lnTo>
                <a:lnTo>
                  <a:pt x="2825184" y="624938"/>
                </a:lnTo>
                <a:lnTo>
                  <a:pt x="2822796" y="625460"/>
                </a:lnTo>
                <a:lnTo>
                  <a:pt x="2820673" y="625460"/>
                </a:lnTo>
                <a:lnTo>
                  <a:pt x="2818551" y="625460"/>
                </a:lnTo>
                <a:lnTo>
                  <a:pt x="2816163" y="624676"/>
                </a:lnTo>
                <a:lnTo>
                  <a:pt x="2813775" y="623892"/>
                </a:lnTo>
                <a:lnTo>
                  <a:pt x="2811387" y="622846"/>
                </a:lnTo>
                <a:lnTo>
                  <a:pt x="2808734" y="621278"/>
                </a:lnTo>
                <a:lnTo>
                  <a:pt x="2807142" y="621539"/>
                </a:lnTo>
                <a:lnTo>
                  <a:pt x="2811918" y="616834"/>
                </a:lnTo>
                <a:lnTo>
                  <a:pt x="2801836" y="623892"/>
                </a:lnTo>
                <a:lnTo>
                  <a:pt x="2788835" y="622062"/>
                </a:lnTo>
                <a:lnTo>
                  <a:pt x="2793080" y="611606"/>
                </a:lnTo>
                <a:lnTo>
                  <a:pt x="2792019" y="612129"/>
                </a:lnTo>
                <a:lnTo>
                  <a:pt x="2788039" y="611345"/>
                </a:lnTo>
                <a:lnTo>
                  <a:pt x="2799183" y="599321"/>
                </a:lnTo>
                <a:lnTo>
                  <a:pt x="2806081" y="588604"/>
                </a:lnTo>
                <a:lnTo>
                  <a:pt x="2792550" y="576318"/>
                </a:lnTo>
                <a:lnTo>
                  <a:pt x="2786713" y="578932"/>
                </a:lnTo>
                <a:lnTo>
                  <a:pt x="2783794" y="580239"/>
                </a:lnTo>
                <a:lnTo>
                  <a:pt x="2780876" y="581023"/>
                </a:lnTo>
                <a:lnTo>
                  <a:pt x="2777957" y="581546"/>
                </a:lnTo>
                <a:lnTo>
                  <a:pt x="2774773" y="582069"/>
                </a:lnTo>
                <a:lnTo>
                  <a:pt x="2771590" y="582069"/>
                </a:lnTo>
                <a:lnTo>
                  <a:pt x="2768406" y="582069"/>
                </a:lnTo>
                <a:lnTo>
                  <a:pt x="2768141" y="582069"/>
                </a:lnTo>
                <a:lnTo>
                  <a:pt x="2767610" y="582069"/>
                </a:lnTo>
                <a:lnTo>
                  <a:pt x="2757263" y="583899"/>
                </a:lnTo>
                <a:lnTo>
                  <a:pt x="2765753" y="581546"/>
                </a:lnTo>
                <a:lnTo>
                  <a:pt x="2765222" y="581546"/>
                </a:lnTo>
                <a:lnTo>
                  <a:pt x="2760181" y="582069"/>
                </a:lnTo>
                <a:lnTo>
                  <a:pt x="2755936" y="582069"/>
                </a:lnTo>
                <a:lnTo>
                  <a:pt x="2753017" y="581807"/>
                </a:lnTo>
                <a:lnTo>
                  <a:pt x="2751956" y="581546"/>
                </a:lnTo>
                <a:lnTo>
                  <a:pt x="2751160" y="581285"/>
                </a:lnTo>
                <a:lnTo>
                  <a:pt x="2750895" y="581023"/>
                </a:lnTo>
                <a:lnTo>
                  <a:pt x="2750364" y="580500"/>
                </a:lnTo>
                <a:lnTo>
                  <a:pt x="2750895" y="579716"/>
                </a:lnTo>
                <a:lnTo>
                  <a:pt x="2751426" y="578932"/>
                </a:lnTo>
                <a:lnTo>
                  <a:pt x="2753813" y="577625"/>
                </a:lnTo>
                <a:lnTo>
                  <a:pt x="2757793" y="575534"/>
                </a:lnTo>
                <a:lnTo>
                  <a:pt x="2743201" y="575534"/>
                </a:lnTo>
                <a:lnTo>
                  <a:pt x="2746650" y="575011"/>
                </a:lnTo>
                <a:lnTo>
                  <a:pt x="2750895" y="573704"/>
                </a:lnTo>
                <a:lnTo>
                  <a:pt x="2760446" y="570829"/>
                </a:lnTo>
                <a:lnTo>
                  <a:pt x="2770794" y="567692"/>
                </a:lnTo>
                <a:lnTo>
                  <a:pt x="2780345" y="565078"/>
                </a:lnTo>
                <a:lnTo>
                  <a:pt x="2784590" y="564294"/>
                </a:lnTo>
                <a:lnTo>
                  <a:pt x="2788305" y="564033"/>
                </a:lnTo>
                <a:lnTo>
                  <a:pt x="2791488" y="564033"/>
                </a:lnTo>
                <a:lnTo>
                  <a:pt x="2792550" y="564294"/>
                </a:lnTo>
                <a:lnTo>
                  <a:pt x="2793611" y="564817"/>
                </a:lnTo>
                <a:lnTo>
                  <a:pt x="2794407" y="565340"/>
                </a:lnTo>
                <a:lnTo>
                  <a:pt x="2794938" y="565863"/>
                </a:lnTo>
                <a:lnTo>
                  <a:pt x="2794938" y="567169"/>
                </a:lnTo>
                <a:lnTo>
                  <a:pt x="2794938" y="568215"/>
                </a:lnTo>
                <a:lnTo>
                  <a:pt x="2794672" y="569783"/>
                </a:lnTo>
                <a:lnTo>
                  <a:pt x="2793611" y="571352"/>
                </a:lnTo>
                <a:lnTo>
                  <a:pt x="2792550" y="573443"/>
                </a:lnTo>
                <a:lnTo>
                  <a:pt x="2790958" y="575534"/>
                </a:lnTo>
                <a:lnTo>
                  <a:pt x="2796264" y="572659"/>
                </a:lnTo>
                <a:lnTo>
                  <a:pt x="2801836" y="570306"/>
                </a:lnTo>
                <a:lnTo>
                  <a:pt x="2808203" y="567954"/>
                </a:lnTo>
                <a:lnTo>
                  <a:pt x="2814306" y="565863"/>
                </a:lnTo>
                <a:lnTo>
                  <a:pt x="2820408" y="564555"/>
                </a:lnTo>
                <a:lnTo>
                  <a:pt x="2827041" y="562987"/>
                </a:lnTo>
                <a:lnTo>
                  <a:pt x="2833408" y="561941"/>
                </a:lnTo>
                <a:lnTo>
                  <a:pt x="2839511" y="560896"/>
                </a:lnTo>
                <a:lnTo>
                  <a:pt x="2845613" y="565863"/>
                </a:lnTo>
                <a:lnTo>
                  <a:pt x="2848531" y="565340"/>
                </a:lnTo>
                <a:lnTo>
                  <a:pt x="2850654" y="565078"/>
                </a:lnTo>
                <a:lnTo>
                  <a:pt x="2853307" y="565078"/>
                </a:lnTo>
                <a:lnTo>
                  <a:pt x="2855430" y="565601"/>
                </a:lnTo>
                <a:lnTo>
                  <a:pt x="2857552" y="566124"/>
                </a:lnTo>
                <a:lnTo>
                  <a:pt x="2859675" y="567431"/>
                </a:lnTo>
                <a:lnTo>
                  <a:pt x="2861267" y="568738"/>
                </a:lnTo>
                <a:lnTo>
                  <a:pt x="2862859" y="570829"/>
                </a:lnTo>
                <a:lnTo>
                  <a:pt x="2844552" y="575011"/>
                </a:lnTo>
                <a:lnTo>
                  <a:pt x="2846674" y="575534"/>
                </a:lnTo>
                <a:lnTo>
                  <a:pt x="2825184" y="575795"/>
                </a:lnTo>
                <a:lnTo>
                  <a:pt x="2827041" y="576580"/>
                </a:lnTo>
                <a:lnTo>
                  <a:pt x="2825980" y="577887"/>
                </a:lnTo>
                <a:lnTo>
                  <a:pt x="2834204" y="577625"/>
                </a:lnTo>
                <a:lnTo>
                  <a:pt x="2834204" y="578932"/>
                </a:lnTo>
                <a:lnTo>
                  <a:pt x="2844552" y="577625"/>
                </a:lnTo>
                <a:lnTo>
                  <a:pt x="2838980" y="578932"/>
                </a:lnTo>
                <a:lnTo>
                  <a:pt x="2833939" y="581023"/>
                </a:lnTo>
                <a:lnTo>
                  <a:pt x="2828898" y="583637"/>
                </a:lnTo>
                <a:lnTo>
                  <a:pt x="2824653" y="586774"/>
                </a:lnTo>
                <a:lnTo>
                  <a:pt x="2850389" y="583114"/>
                </a:lnTo>
                <a:lnTo>
                  <a:pt x="2857818" y="584683"/>
                </a:lnTo>
                <a:lnTo>
                  <a:pt x="2846144" y="591218"/>
                </a:lnTo>
                <a:lnTo>
                  <a:pt x="2846409" y="591218"/>
                </a:lnTo>
                <a:lnTo>
                  <a:pt x="2846674" y="591218"/>
                </a:lnTo>
                <a:lnTo>
                  <a:pt x="2847736" y="591218"/>
                </a:lnTo>
                <a:lnTo>
                  <a:pt x="2846674" y="591740"/>
                </a:lnTo>
                <a:lnTo>
                  <a:pt x="2859409" y="592525"/>
                </a:lnTo>
                <a:lnTo>
                  <a:pt x="2864185" y="585467"/>
                </a:lnTo>
                <a:lnTo>
                  <a:pt x="2871879" y="588865"/>
                </a:lnTo>
                <a:lnTo>
                  <a:pt x="2870818" y="589911"/>
                </a:lnTo>
                <a:lnTo>
                  <a:pt x="2884084" y="588081"/>
                </a:lnTo>
                <a:lnTo>
                  <a:pt x="2902656" y="588081"/>
                </a:lnTo>
                <a:lnTo>
                  <a:pt x="2901064" y="588865"/>
                </a:lnTo>
                <a:lnTo>
                  <a:pt x="2907432" y="588081"/>
                </a:lnTo>
                <a:lnTo>
                  <a:pt x="2911412" y="587297"/>
                </a:lnTo>
                <a:lnTo>
                  <a:pt x="2914861" y="586774"/>
                </a:lnTo>
                <a:lnTo>
                  <a:pt x="2917249" y="586251"/>
                </a:lnTo>
                <a:lnTo>
                  <a:pt x="2917779" y="585729"/>
                </a:lnTo>
                <a:lnTo>
                  <a:pt x="2918044" y="584944"/>
                </a:lnTo>
                <a:lnTo>
                  <a:pt x="2917514" y="584421"/>
                </a:lnTo>
                <a:lnTo>
                  <a:pt x="2916453" y="583899"/>
                </a:lnTo>
                <a:lnTo>
                  <a:pt x="2914595" y="583114"/>
                </a:lnTo>
                <a:lnTo>
                  <a:pt x="2912208" y="582069"/>
                </a:lnTo>
                <a:lnTo>
                  <a:pt x="2922820" y="577625"/>
                </a:lnTo>
                <a:lnTo>
                  <a:pt x="2933963" y="573181"/>
                </a:lnTo>
                <a:lnTo>
                  <a:pt x="2945372" y="568999"/>
                </a:lnTo>
                <a:lnTo>
                  <a:pt x="2957046" y="565863"/>
                </a:lnTo>
                <a:lnTo>
                  <a:pt x="2962883" y="564555"/>
                </a:lnTo>
                <a:lnTo>
                  <a:pt x="2968720" y="563249"/>
                </a:lnTo>
                <a:lnTo>
                  <a:pt x="2974557" y="562203"/>
                </a:lnTo>
                <a:lnTo>
                  <a:pt x="2980129" y="561419"/>
                </a:lnTo>
                <a:lnTo>
                  <a:pt x="2985966" y="560635"/>
                </a:lnTo>
                <a:lnTo>
                  <a:pt x="2992068" y="560373"/>
                </a:lnTo>
                <a:close/>
                <a:moveTo>
                  <a:pt x="3457282" y="558815"/>
                </a:moveTo>
                <a:lnTo>
                  <a:pt x="3457576" y="559117"/>
                </a:lnTo>
                <a:lnTo>
                  <a:pt x="3449638" y="565165"/>
                </a:lnTo>
                <a:lnTo>
                  <a:pt x="3455224" y="559117"/>
                </a:lnTo>
                <a:lnTo>
                  <a:pt x="3457282" y="558815"/>
                </a:lnTo>
                <a:close/>
                <a:moveTo>
                  <a:pt x="4914900" y="558766"/>
                </a:moveTo>
                <a:lnTo>
                  <a:pt x="4919398" y="560126"/>
                </a:lnTo>
                <a:lnTo>
                  <a:pt x="4921250" y="561941"/>
                </a:lnTo>
                <a:lnTo>
                  <a:pt x="4915959" y="559446"/>
                </a:lnTo>
                <a:lnTo>
                  <a:pt x="4914900" y="558766"/>
                </a:lnTo>
                <a:close/>
                <a:moveTo>
                  <a:pt x="2863851" y="557198"/>
                </a:moveTo>
                <a:lnTo>
                  <a:pt x="2863310" y="557652"/>
                </a:lnTo>
                <a:lnTo>
                  <a:pt x="2855474" y="563548"/>
                </a:lnTo>
                <a:lnTo>
                  <a:pt x="2851151" y="559012"/>
                </a:lnTo>
                <a:lnTo>
                  <a:pt x="2863851" y="557198"/>
                </a:lnTo>
                <a:close/>
                <a:moveTo>
                  <a:pt x="4658784" y="557156"/>
                </a:moveTo>
                <a:lnTo>
                  <a:pt x="4660901" y="560331"/>
                </a:lnTo>
                <a:lnTo>
                  <a:pt x="4656138" y="558063"/>
                </a:lnTo>
                <a:lnTo>
                  <a:pt x="4656402" y="557383"/>
                </a:lnTo>
                <a:lnTo>
                  <a:pt x="4658784" y="557156"/>
                </a:lnTo>
                <a:close/>
                <a:moveTo>
                  <a:pt x="3463565" y="555640"/>
                </a:moveTo>
                <a:lnTo>
                  <a:pt x="3467101" y="556632"/>
                </a:lnTo>
                <a:lnTo>
                  <a:pt x="3467101" y="557376"/>
                </a:lnTo>
                <a:lnTo>
                  <a:pt x="3459524" y="562585"/>
                </a:lnTo>
                <a:lnTo>
                  <a:pt x="3459019" y="562833"/>
                </a:lnTo>
                <a:lnTo>
                  <a:pt x="3458766" y="562833"/>
                </a:lnTo>
                <a:lnTo>
                  <a:pt x="3458513" y="562833"/>
                </a:lnTo>
                <a:lnTo>
                  <a:pt x="3457756" y="563081"/>
                </a:lnTo>
                <a:lnTo>
                  <a:pt x="3457251" y="563081"/>
                </a:lnTo>
                <a:lnTo>
                  <a:pt x="3456745" y="563081"/>
                </a:lnTo>
                <a:lnTo>
                  <a:pt x="3456493" y="563081"/>
                </a:lnTo>
                <a:lnTo>
                  <a:pt x="3455988" y="563577"/>
                </a:lnTo>
                <a:lnTo>
                  <a:pt x="3463565" y="555640"/>
                </a:lnTo>
                <a:close/>
                <a:moveTo>
                  <a:pt x="2881335" y="554542"/>
                </a:moveTo>
                <a:lnTo>
                  <a:pt x="2881071" y="555072"/>
                </a:lnTo>
                <a:lnTo>
                  <a:pt x="2880806" y="557985"/>
                </a:lnTo>
                <a:lnTo>
                  <a:pt x="2878156" y="562223"/>
                </a:lnTo>
                <a:lnTo>
                  <a:pt x="2879746" y="556926"/>
                </a:lnTo>
                <a:lnTo>
                  <a:pt x="2872593" y="563548"/>
                </a:lnTo>
                <a:lnTo>
                  <a:pt x="2863851" y="560899"/>
                </a:lnTo>
                <a:lnTo>
                  <a:pt x="2868089" y="556661"/>
                </a:lnTo>
                <a:lnTo>
                  <a:pt x="2881335" y="554542"/>
                </a:lnTo>
                <a:close/>
                <a:moveTo>
                  <a:pt x="4953899" y="554454"/>
                </a:moveTo>
                <a:lnTo>
                  <a:pt x="4969408" y="566291"/>
                </a:lnTo>
                <a:lnTo>
                  <a:pt x="4969672" y="566829"/>
                </a:lnTo>
                <a:lnTo>
                  <a:pt x="4969935" y="566829"/>
                </a:lnTo>
                <a:lnTo>
                  <a:pt x="4968924" y="567000"/>
                </a:lnTo>
                <a:lnTo>
                  <a:pt x="4970255" y="567000"/>
                </a:lnTo>
                <a:lnTo>
                  <a:pt x="4970520" y="566473"/>
                </a:lnTo>
                <a:lnTo>
                  <a:pt x="4978211" y="570430"/>
                </a:lnTo>
                <a:lnTo>
                  <a:pt x="4981094" y="572095"/>
                </a:lnTo>
                <a:lnTo>
                  <a:pt x="4977343" y="569494"/>
                </a:lnTo>
                <a:lnTo>
                  <a:pt x="4966495" y="562338"/>
                </a:lnTo>
                <a:lnTo>
                  <a:pt x="4955118" y="555181"/>
                </a:lnTo>
                <a:lnTo>
                  <a:pt x="4953899" y="554454"/>
                </a:lnTo>
                <a:close/>
                <a:moveTo>
                  <a:pt x="4264129" y="554002"/>
                </a:moveTo>
                <a:lnTo>
                  <a:pt x="4267299" y="564056"/>
                </a:lnTo>
                <a:lnTo>
                  <a:pt x="4266771" y="564321"/>
                </a:lnTo>
                <a:lnTo>
                  <a:pt x="4278925" y="566437"/>
                </a:lnTo>
                <a:lnTo>
                  <a:pt x="4286059" y="575433"/>
                </a:lnTo>
                <a:lnTo>
                  <a:pt x="4290551" y="570670"/>
                </a:lnTo>
                <a:lnTo>
                  <a:pt x="4292929" y="575168"/>
                </a:lnTo>
                <a:lnTo>
                  <a:pt x="4293722" y="576756"/>
                </a:lnTo>
                <a:lnTo>
                  <a:pt x="4294515" y="577814"/>
                </a:lnTo>
                <a:lnTo>
                  <a:pt x="4295307" y="578343"/>
                </a:lnTo>
                <a:lnTo>
                  <a:pt x="4296100" y="578608"/>
                </a:lnTo>
                <a:lnTo>
                  <a:pt x="4296893" y="578608"/>
                </a:lnTo>
                <a:lnTo>
                  <a:pt x="4297421" y="578343"/>
                </a:lnTo>
                <a:lnTo>
                  <a:pt x="4301913" y="576491"/>
                </a:lnTo>
                <a:lnTo>
                  <a:pt x="4303498" y="575962"/>
                </a:lnTo>
                <a:lnTo>
                  <a:pt x="4305084" y="575433"/>
                </a:lnTo>
                <a:lnTo>
                  <a:pt x="4306933" y="575168"/>
                </a:lnTo>
                <a:lnTo>
                  <a:pt x="4309311" y="575168"/>
                </a:lnTo>
                <a:lnTo>
                  <a:pt x="4314860" y="584164"/>
                </a:lnTo>
                <a:lnTo>
                  <a:pt x="4320673" y="582576"/>
                </a:lnTo>
                <a:lnTo>
                  <a:pt x="4319616" y="586545"/>
                </a:lnTo>
                <a:lnTo>
                  <a:pt x="4319530" y="586574"/>
                </a:lnTo>
                <a:lnTo>
                  <a:pt x="4319352" y="586545"/>
                </a:lnTo>
                <a:lnTo>
                  <a:pt x="4318823" y="586810"/>
                </a:lnTo>
                <a:lnTo>
                  <a:pt x="4319530" y="586574"/>
                </a:lnTo>
                <a:lnTo>
                  <a:pt x="4329128" y="588133"/>
                </a:lnTo>
                <a:lnTo>
                  <a:pt x="4330449" y="590779"/>
                </a:lnTo>
                <a:lnTo>
                  <a:pt x="4330185" y="591572"/>
                </a:lnTo>
                <a:lnTo>
                  <a:pt x="4322523" y="592102"/>
                </a:lnTo>
                <a:lnTo>
                  <a:pt x="4331506" y="593689"/>
                </a:lnTo>
                <a:lnTo>
                  <a:pt x="4330185" y="595541"/>
                </a:lnTo>
                <a:lnTo>
                  <a:pt x="4331242" y="595806"/>
                </a:lnTo>
                <a:lnTo>
                  <a:pt x="4335734" y="598981"/>
                </a:lnTo>
                <a:lnTo>
                  <a:pt x="4334149" y="604008"/>
                </a:lnTo>
                <a:lnTo>
                  <a:pt x="4331242" y="604272"/>
                </a:lnTo>
                <a:lnTo>
                  <a:pt x="4333620" y="610093"/>
                </a:lnTo>
                <a:lnTo>
                  <a:pt x="4340226" y="622793"/>
                </a:lnTo>
                <a:lnTo>
                  <a:pt x="4331771" y="622793"/>
                </a:lnTo>
                <a:lnTo>
                  <a:pt x="4332827" y="625703"/>
                </a:lnTo>
                <a:lnTo>
                  <a:pt x="4333356" y="629937"/>
                </a:lnTo>
                <a:lnTo>
                  <a:pt x="4333884" y="635229"/>
                </a:lnTo>
                <a:lnTo>
                  <a:pt x="4333884" y="640255"/>
                </a:lnTo>
                <a:lnTo>
                  <a:pt x="4333620" y="642637"/>
                </a:lnTo>
                <a:lnTo>
                  <a:pt x="4333092" y="644753"/>
                </a:lnTo>
                <a:lnTo>
                  <a:pt x="4332299" y="646341"/>
                </a:lnTo>
                <a:lnTo>
                  <a:pt x="4331506" y="647664"/>
                </a:lnTo>
                <a:lnTo>
                  <a:pt x="4330449" y="648458"/>
                </a:lnTo>
                <a:lnTo>
                  <a:pt x="4328864" y="648458"/>
                </a:lnTo>
                <a:lnTo>
                  <a:pt x="4327014" y="648193"/>
                </a:lnTo>
                <a:lnTo>
                  <a:pt x="4325165" y="646870"/>
                </a:lnTo>
                <a:lnTo>
                  <a:pt x="4327543" y="652691"/>
                </a:lnTo>
                <a:lnTo>
                  <a:pt x="4318823" y="659305"/>
                </a:lnTo>
                <a:lnTo>
                  <a:pt x="4319616" y="660628"/>
                </a:lnTo>
                <a:lnTo>
                  <a:pt x="4321201" y="660628"/>
                </a:lnTo>
                <a:lnTo>
                  <a:pt x="4320937" y="661951"/>
                </a:lnTo>
                <a:lnTo>
                  <a:pt x="4319352" y="665126"/>
                </a:lnTo>
                <a:lnTo>
                  <a:pt x="4317502" y="667772"/>
                </a:lnTo>
                <a:lnTo>
                  <a:pt x="4315389" y="670153"/>
                </a:lnTo>
                <a:lnTo>
                  <a:pt x="4313275" y="672535"/>
                </a:lnTo>
                <a:lnTo>
                  <a:pt x="4310897" y="674387"/>
                </a:lnTo>
                <a:lnTo>
                  <a:pt x="4308783" y="675974"/>
                </a:lnTo>
                <a:lnTo>
                  <a:pt x="4306141" y="677562"/>
                </a:lnTo>
                <a:lnTo>
                  <a:pt x="4303498" y="678355"/>
                </a:lnTo>
                <a:lnTo>
                  <a:pt x="4300592" y="679414"/>
                </a:lnTo>
                <a:lnTo>
                  <a:pt x="4297421" y="679943"/>
                </a:lnTo>
                <a:lnTo>
                  <a:pt x="4294515" y="679943"/>
                </a:lnTo>
                <a:lnTo>
                  <a:pt x="4291608" y="679943"/>
                </a:lnTo>
                <a:lnTo>
                  <a:pt x="4288437" y="679414"/>
                </a:lnTo>
                <a:lnTo>
                  <a:pt x="4285267" y="678355"/>
                </a:lnTo>
                <a:lnTo>
                  <a:pt x="4282096" y="677297"/>
                </a:lnTo>
                <a:lnTo>
                  <a:pt x="4278925" y="675710"/>
                </a:lnTo>
                <a:lnTo>
                  <a:pt x="4280246" y="673857"/>
                </a:lnTo>
                <a:lnTo>
                  <a:pt x="4274698" y="670683"/>
                </a:lnTo>
                <a:lnTo>
                  <a:pt x="4272519" y="674610"/>
                </a:lnTo>
                <a:lnTo>
                  <a:pt x="4269677" y="672799"/>
                </a:lnTo>
                <a:lnTo>
                  <a:pt x="4269149" y="674651"/>
                </a:lnTo>
                <a:lnTo>
                  <a:pt x="4264129" y="674651"/>
                </a:lnTo>
                <a:lnTo>
                  <a:pt x="4260694" y="671212"/>
                </a:lnTo>
                <a:lnTo>
                  <a:pt x="4259637" y="671212"/>
                </a:lnTo>
                <a:lnTo>
                  <a:pt x="4258580" y="676503"/>
                </a:lnTo>
                <a:lnTo>
                  <a:pt x="4253295" y="677562"/>
                </a:lnTo>
                <a:lnTo>
                  <a:pt x="4238763" y="685764"/>
                </a:lnTo>
                <a:lnTo>
                  <a:pt x="4230836" y="677297"/>
                </a:lnTo>
                <a:lnTo>
                  <a:pt x="4234800" y="677826"/>
                </a:lnTo>
                <a:lnTo>
                  <a:pt x="4237706" y="675974"/>
                </a:lnTo>
                <a:lnTo>
                  <a:pt x="4240613" y="674122"/>
                </a:lnTo>
                <a:lnTo>
                  <a:pt x="4237442" y="669624"/>
                </a:lnTo>
                <a:lnTo>
                  <a:pt x="4240877" y="667772"/>
                </a:lnTo>
                <a:lnTo>
                  <a:pt x="4238499" y="659570"/>
                </a:lnTo>
                <a:lnTo>
                  <a:pt x="4237442" y="658776"/>
                </a:lnTo>
                <a:lnTo>
                  <a:pt x="4231893" y="664862"/>
                </a:lnTo>
                <a:lnTo>
                  <a:pt x="4231100" y="663803"/>
                </a:lnTo>
                <a:lnTo>
                  <a:pt x="4231365" y="661687"/>
                </a:lnTo>
                <a:lnTo>
                  <a:pt x="4228458" y="650045"/>
                </a:lnTo>
                <a:lnTo>
                  <a:pt x="4225552" y="660628"/>
                </a:lnTo>
                <a:lnTo>
                  <a:pt x="4214983" y="651633"/>
                </a:lnTo>
                <a:lnTo>
                  <a:pt x="4201243" y="652955"/>
                </a:lnTo>
                <a:lnTo>
                  <a:pt x="4194637" y="654543"/>
                </a:lnTo>
                <a:lnTo>
                  <a:pt x="4188296" y="660628"/>
                </a:lnTo>
                <a:lnTo>
                  <a:pt x="4181162" y="655337"/>
                </a:lnTo>
                <a:lnTo>
                  <a:pt x="4189617" y="647664"/>
                </a:lnTo>
                <a:lnTo>
                  <a:pt x="4193845" y="650310"/>
                </a:lnTo>
                <a:lnTo>
                  <a:pt x="4208113" y="635229"/>
                </a:lnTo>
                <a:lnTo>
                  <a:pt x="4195430" y="638668"/>
                </a:lnTo>
                <a:lnTo>
                  <a:pt x="4198072" y="624116"/>
                </a:lnTo>
                <a:lnTo>
                  <a:pt x="4190145" y="624380"/>
                </a:lnTo>
                <a:lnTo>
                  <a:pt x="4190145" y="627820"/>
                </a:lnTo>
                <a:lnTo>
                  <a:pt x="4188032" y="627820"/>
                </a:lnTo>
                <a:lnTo>
                  <a:pt x="4187503" y="624116"/>
                </a:lnTo>
                <a:lnTo>
                  <a:pt x="4179841" y="623851"/>
                </a:lnTo>
                <a:lnTo>
                  <a:pt x="4180105" y="628614"/>
                </a:lnTo>
                <a:lnTo>
                  <a:pt x="4175613" y="626233"/>
                </a:lnTo>
                <a:lnTo>
                  <a:pt x="4174556" y="629143"/>
                </a:lnTo>
                <a:lnTo>
                  <a:pt x="4171121" y="628878"/>
                </a:lnTo>
                <a:lnTo>
                  <a:pt x="4172706" y="632054"/>
                </a:lnTo>
                <a:lnTo>
                  <a:pt x="4154211" y="638668"/>
                </a:lnTo>
                <a:lnTo>
                  <a:pt x="4153946" y="638933"/>
                </a:lnTo>
                <a:lnTo>
                  <a:pt x="4153682" y="638933"/>
                </a:lnTo>
                <a:lnTo>
                  <a:pt x="4162137" y="634170"/>
                </a:lnTo>
                <a:lnTo>
                  <a:pt x="4158174" y="633376"/>
                </a:lnTo>
                <a:lnTo>
                  <a:pt x="4157910" y="631789"/>
                </a:lnTo>
                <a:lnTo>
                  <a:pt x="4149719" y="628085"/>
                </a:lnTo>
                <a:lnTo>
                  <a:pt x="4165837" y="627026"/>
                </a:lnTo>
                <a:lnTo>
                  <a:pt x="4160816" y="626497"/>
                </a:lnTo>
                <a:lnTo>
                  <a:pt x="4163723" y="623851"/>
                </a:lnTo>
                <a:lnTo>
                  <a:pt x="4152625" y="624116"/>
                </a:lnTo>
                <a:lnTo>
                  <a:pt x="4151568" y="621735"/>
                </a:lnTo>
                <a:lnTo>
                  <a:pt x="4159231" y="620412"/>
                </a:lnTo>
                <a:lnTo>
                  <a:pt x="4144963" y="615914"/>
                </a:lnTo>
                <a:lnTo>
                  <a:pt x="4151040" y="615914"/>
                </a:lnTo>
                <a:lnTo>
                  <a:pt x="4148926" y="614326"/>
                </a:lnTo>
                <a:lnTo>
                  <a:pt x="4149719" y="613268"/>
                </a:lnTo>
                <a:lnTo>
                  <a:pt x="4145227" y="611680"/>
                </a:lnTo>
                <a:lnTo>
                  <a:pt x="4158967" y="614326"/>
                </a:lnTo>
                <a:lnTo>
                  <a:pt x="4158703" y="612210"/>
                </a:lnTo>
                <a:lnTo>
                  <a:pt x="4162137" y="615120"/>
                </a:lnTo>
                <a:lnTo>
                  <a:pt x="4169272" y="615649"/>
                </a:lnTo>
                <a:lnTo>
                  <a:pt x="4169536" y="614591"/>
                </a:lnTo>
                <a:lnTo>
                  <a:pt x="4169007" y="613268"/>
                </a:lnTo>
                <a:lnTo>
                  <a:pt x="4167686" y="612210"/>
                </a:lnTo>
                <a:lnTo>
                  <a:pt x="4166365" y="610887"/>
                </a:lnTo>
                <a:lnTo>
                  <a:pt x="4164251" y="609829"/>
                </a:lnTo>
                <a:lnTo>
                  <a:pt x="4161609" y="609035"/>
                </a:lnTo>
                <a:lnTo>
                  <a:pt x="4158703" y="608241"/>
                </a:lnTo>
                <a:lnTo>
                  <a:pt x="4155268" y="607712"/>
                </a:lnTo>
                <a:lnTo>
                  <a:pt x="4153946" y="605331"/>
                </a:lnTo>
                <a:lnTo>
                  <a:pt x="4157646" y="603743"/>
                </a:lnTo>
                <a:lnTo>
                  <a:pt x="4158967" y="602685"/>
                </a:lnTo>
                <a:lnTo>
                  <a:pt x="4158703" y="602420"/>
                </a:lnTo>
                <a:lnTo>
                  <a:pt x="4158438" y="602420"/>
                </a:lnTo>
                <a:lnTo>
                  <a:pt x="4156324" y="602685"/>
                </a:lnTo>
                <a:lnTo>
                  <a:pt x="4150776" y="603214"/>
                </a:lnTo>
                <a:lnTo>
                  <a:pt x="4147869" y="603214"/>
                </a:lnTo>
                <a:lnTo>
                  <a:pt x="4146548" y="602949"/>
                </a:lnTo>
                <a:lnTo>
                  <a:pt x="4145755" y="602685"/>
                </a:lnTo>
                <a:lnTo>
                  <a:pt x="4148662" y="596864"/>
                </a:lnTo>
                <a:lnTo>
                  <a:pt x="4149719" y="596600"/>
                </a:lnTo>
                <a:lnTo>
                  <a:pt x="4182483" y="604802"/>
                </a:lnTo>
                <a:lnTo>
                  <a:pt x="4182483" y="606653"/>
                </a:lnTo>
                <a:lnTo>
                  <a:pt x="4193052" y="615385"/>
                </a:lnTo>
                <a:lnTo>
                  <a:pt x="4186182" y="613797"/>
                </a:lnTo>
                <a:lnTo>
                  <a:pt x="4194373" y="617766"/>
                </a:lnTo>
                <a:lnTo>
                  <a:pt x="4202300" y="621470"/>
                </a:lnTo>
                <a:lnTo>
                  <a:pt x="4210227" y="625703"/>
                </a:lnTo>
                <a:lnTo>
                  <a:pt x="4217889" y="630201"/>
                </a:lnTo>
                <a:lnTo>
                  <a:pt x="4207584" y="620677"/>
                </a:lnTo>
                <a:lnTo>
                  <a:pt x="4211019" y="622529"/>
                </a:lnTo>
                <a:lnTo>
                  <a:pt x="4204678" y="612739"/>
                </a:lnTo>
                <a:lnTo>
                  <a:pt x="4214718" y="615914"/>
                </a:lnTo>
                <a:lnTo>
                  <a:pt x="4212340" y="612739"/>
                </a:lnTo>
                <a:lnTo>
                  <a:pt x="4214454" y="613268"/>
                </a:lnTo>
                <a:lnTo>
                  <a:pt x="4203621" y="602420"/>
                </a:lnTo>
                <a:lnTo>
                  <a:pt x="4195958" y="593424"/>
                </a:lnTo>
                <a:lnTo>
                  <a:pt x="4221060" y="602420"/>
                </a:lnTo>
                <a:lnTo>
                  <a:pt x="4210491" y="591043"/>
                </a:lnTo>
                <a:lnTo>
                  <a:pt x="4214454" y="589456"/>
                </a:lnTo>
                <a:lnTo>
                  <a:pt x="4214718" y="587604"/>
                </a:lnTo>
                <a:lnTo>
                  <a:pt x="4215511" y="586016"/>
                </a:lnTo>
                <a:lnTo>
                  <a:pt x="4216304" y="584958"/>
                </a:lnTo>
                <a:lnTo>
                  <a:pt x="4217625" y="584164"/>
                </a:lnTo>
                <a:lnTo>
                  <a:pt x="4218946" y="583900"/>
                </a:lnTo>
                <a:lnTo>
                  <a:pt x="4220531" y="584164"/>
                </a:lnTo>
                <a:lnTo>
                  <a:pt x="4222645" y="584958"/>
                </a:lnTo>
                <a:lnTo>
                  <a:pt x="4224495" y="585752"/>
                </a:lnTo>
                <a:lnTo>
                  <a:pt x="4228987" y="588133"/>
                </a:lnTo>
                <a:lnTo>
                  <a:pt x="4234007" y="591043"/>
                </a:lnTo>
                <a:lnTo>
                  <a:pt x="4239291" y="593954"/>
                </a:lnTo>
                <a:lnTo>
                  <a:pt x="4244840" y="596864"/>
                </a:lnTo>
                <a:lnTo>
                  <a:pt x="4222381" y="580989"/>
                </a:lnTo>
                <a:lnTo>
                  <a:pt x="4222909" y="580195"/>
                </a:lnTo>
                <a:lnTo>
                  <a:pt x="4242462" y="585487"/>
                </a:lnTo>
                <a:lnTo>
                  <a:pt x="4236913" y="573316"/>
                </a:lnTo>
                <a:lnTo>
                  <a:pt x="4248539" y="574110"/>
                </a:lnTo>
                <a:lnTo>
                  <a:pt x="4235856" y="561939"/>
                </a:lnTo>
                <a:lnTo>
                  <a:pt x="4236121" y="560881"/>
                </a:lnTo>
                <a:lnTo>
                  <a:pt x="4239291" y="558500"/>
                </a:lnTo>
                <a:lnTo>
                  <a:pt x="4250125" y="560881"/>
                </a:lnTo>
                <a:lnTo>
                  <a:pt x="4263336" y="565908"/>
                </a:lnTo>
                <a:lnTo>
                  <a:pt x="4264129" y="554002"/>
                </a:lnTo>
                <a:close/>
                <a:moveTo>
                  <a:pt x="4655046" y="552394"/>
                </a:moveTo>
                <a:lnTo>
                  <a:pt x="4655642" y="552670"/>
                </a:lnTo>
                <a:lnTo>
                  <a:pt x="4662488" y="558744"/>
                </a:lnTo>
                <a:lnTo>
                  <a:pt x="4652963" y="552670"/>
                </a:lnTo>
                <a:lnTo>
                  <a:pt x="4655046" y="552394"/>
                </a:lnTo>
                <a:close/>
                <a:moveTo>
                  <a:pt x="3456433" y="550876"/>
                </a:moveTo>
                <a:lnTo>
                  <a:pt x="3460751" y="551140"/>
                </a:lnTo>
                <a:lnTo>
                  <a:pt x="3460751" y="554050"/>
                </a:lnTo>
                <a:lnTo>
                  <a:pt x="3454401" y="553522"/>
                </a:lnTo>
                <a:lnTo>
                  <a:pt x="3456433" y="550876"/>
                </a:lnTo>
                <a:close/>
                <a:moveTo>
                  <a:pt x="4894263" y="549241"/>
                </a:moveTo>
                <a:lnTo>
                  <a:pt x="4905921" y="553686"/>
                </a:lnTo>
                <a:lnTo>
                  <a:pt x="4913313" y="560354"/>
                </a:lnTo>
                <a:lnTo>
                  <a:pt x="4912460" y="560354"/>
                </a:lnTo>
                <a:lnTo>
                  <a:pt x="4909333" y="558872"/>
                </a:lnTo>
                <a:lnTo>
                  <a:pt x="4904783" y="556896"/>
                </a:lnTo>
                <a:lnTo>
                  <a:pt x="4900518" y="556896"/>
                </a:lnTo>
                <a:lnTo>
                  <a:pt x="4894263" y="549241"/>
                </a:lnTo>
                <a:close/>
                <a:moveTo>
                  <a:pt x="4654550" y="549219"/>
                </a:moveTo>
                <a:lnTo>
                  <a:pt x="4657725" y="550807"/>
                </a:lnTo>
                <a:lnTo>
                  <a:pt x="4654550" y="550807"/>
                </a:lnTo>
                <a:lnTo>
                  <a:pt x="4654550" y="549219"/>
                </a:lnTo>
                <a:close/>
                <a:moveTo>
                  <a:pt x="2684737" y="547674"/>
                </a:moveTo>
                <a:lnTo>
                  <a:pt x="2686014" y="547674"/>
                </a:lnTo>
                <a:lnTo>
                  <a:pt x="2687802" y="547939"/>
                </a:lnTo>
                <a:lnTo>
                  <a:pt x="2689335" y="548468"/>
                </a:lnTo>
                <a:lnTo>
                  <a:pt x="2690357" y="549527"/>
                </a:lnTo>
                <a:lnTo>
                  <a:pt x="2691379" y="550850"/>
                </a:lnTo>
                <a:lnTo>
                  <a:pt x="2692401" y="552437"/>
                </a:lnTo>
                <a:lnTo>
                  <a:pt x="2691890" y="552702"/>
                </a:lnTo>
                <a:lnTo>
                  <a:pt x="2670176" y="555612"/>
                </a:lnTo>
                <a:lnTo>
                  <a:pt x="2672219" y="553495"/>
                </a:lnTo>
                <a:lnTo>
                  <a:pt x="2674774" y="551379"/>
                </a:lnTo>
                <a:lnTo>
                  <a:pt x="2677840" y="549791"/>
                </a:lnTo>
                <a:lnTo>
                  <a:pt x="2681416" y="548204"/>
                </a:lnTo>
                <a:lnTo>
                  <a:pt x="2682949" y="547939"/>
                </a:lnTo>
                <a:lnTo>
                  <a:pt x="2684737" y="547674"/>
                </a:lnTo>
                <a:close/>
                <a:moveTo>
                  <a:pt x="4897892" y="546066"/>
                </a:moveTo>
                <a:lnTo>
                  <a:pt x="4900613" y="549241"/>
                </a:lnTo>
                <a:lnTo>
                  <a:pt x="4897438" y="546643"/>
                </a:lnTo>
                <a:lnTo>
                  <a:pt x="4897892" y="546066"/>
                </a:lnTo>
                <a:close/>
                <a:moveTo>
                  <a:pt x="3447762" y="544527"/>
                </a:moveTo>
                <a:lnTo>
                  <a:pt x="3448051" y="544527"/>
                </a:lnTo>
                <a:lnTo>
                  <a:pt x="3447762" y="544857"/>
                </a:lnTo>
                <a:lnTo>
                  <a:pt x="3444876" y="552464"/>
                </a:lnTo>
                <a:lnTo>
                  <a:pt x="3447762" y="544527"/>
                </a:lnTo>
                <a:close/>
                <a:moveTo>
                  <a:pt x="2562822" y="542913"/>
                </a:moveTo>
                <a:lnTo>
                  <a:pt x="2569115" y="543195"/>
                </a:lnTo>
                <a:lnTo>
                  <a:pt x="2570164" y="554461"/>
                </a:lnTo>
                <a:lnTo>
                  <a:pt x="2568066" y="554743"/>
                </a:lnTo>
                <a:lnTo>
                  <a:pt x="2567542" y="554743"/>
                </a:lnTo>
                <a:lnTo>
                  <a:pt x="2562297" y="555024"/>
                </a:lnTo>
                <a:lnTo>
                  <a:pt x="2552857" y="557559"/>
                </a:lnTo>
                <a:lnTo>
                  <a:pt x="2552333" y="557841"/>
                </a:lnTo>
                <a:lnTo>
                  <a:pt x="2546039" y="556151"/>
                </a:lnTo>
                <a:lnTo>
                  <a:pt x="2541057" y="557841"/>
                </a:lnTo>
                <a:lnTo>
                  <a:pt x="2531879" y="559531"/>
                </a:lnTo>
                <a:lnTo>
                  <a:pt x="2519817" y="560376"/>
                </a:lnTo>
                <a:lnTo>
                  <a:pt x="2511426" y="560376"/>
                </a:lnTo>
                <a:lnTo>
                  <a:pt x="2521390" y="555588"/>
                </a:lnTo>
                <a:lnTo>
                  <a:pt x="2526372" y="554461"/>
                </a:lnTo>
                <a:lnTo>
                  <a:pt x="2531617" y="552490"/>
                </a:lnTo>
                <a:lnTo>
                  <a:pt x="2542106" y="548547"/>
                </a:lnTo>
                <a:lnTo>
                  <a:pt x="2547350" y="546575"/>
                </a:lnTo>
                <a:lnTo>
                  <a:pt x="2552595" y="545167"/>
                </a:lnTo>
                <a:lnTo>
                  <a:pt x="2557839" y="543758"/>
                </a:lnTo>
                <a:lnTo>
                  <a:pt x="2562822" y="542913"/>
                </a:lnTo>
                <a:close/>
                <a:moveTo>
                  <a:pt x="2852738" y="542910"/>
                </a:moveTo>
                <a:lnTo>
                  <a:pt x="2852738" y="543154"/>
                </a:lnTo>
                <a:lnTo>
                  <a:pt x="2846388" y="546085"/>
                </a:lnTo>
                <a:lnTo>
                  <a:pt x="2850198" y="543154"/>
                </a:lnTo>
                <a:lnTo>
                  <a:pt x="2852738" y="542910"/>
                </a:lnTo>
                <a:close/>
                <a:moveTo>
                  <a:pt x="2958901" y="542668"/>
                </a:moveTo>
                <a:lnTo>
                  <a:pt x="2951009" y="550304"/>
                </a:lnTo>
                <a:lnTo>
                  <a:pt x="2945711" y="546595"/>
                </a:lnTo>
                <a:lnTo>
                  <a:pt x="2943591" y="551363"/>
                </a:lnTo>
                <a:lnTo>
                  <a:pt x="2952599" y="552423"/>
                </a:lnTo>
                <a:lnTo>
                  <a:pt x="2947565" y="554807"/>
                </a:lnTo>
                <a:lnTo>
                  <a:pt x="2942797" y="556661"/>
                </a:lnTo>
                <a:lnTo>
                  <a:pt x="2937763" y="557985"/>
                </a:lnTo>
                <a:lnTo>
                  <a:pt x="2932995" y="559045"/>
                </a:lnTo>
                <a:lnTo>
                  <a:pt x="2930875" y="559045"/>
                </a:lnTo>
                <a:lnTo>
                  <a:pt x="2929286" y="558515"/>
                </a:lnTo>
                <a:lnTo>
                  <a:pt x="2927431" y="558250"/>
                </a:lnTo>
                <a:lnTo>
                  <a:pt x="2925577" y="557720"/>
                </a:lnTo>
                <a:lnTo>
                  <a:pt x="2924517" y="556926"/>
                </a:lnTo>
                <a:lnTo>
                  <a:pt x="2923723" y="555336"/>
                </a:lnTo>
                <a:lnTo>
                  <a:pt x="2922928" y="554012"/>
                </a:lnTo>
                <a:lnTo>
                  <a:pt x="2922663" y="552158"/>
                </a:lnTo>
                <a:lnTo>
                  <a:pt x="2916305" y="554012"/>
                </a:lnTo>
                <a:lnTo>
                  <a:pt x="2901204" y="554542"/>
                </a:lnTo>
                <a:lnTo>
                  <a:pt x="2894581" y="561958"/>
                </a:lnTo>
                <a:lnTo>
                  <a:pt x="2882395" y="562488"/>
                </a:lnTo>
                <a:lnTo>
                  <a:pt x="2884514" y="554277"/>
                </a:lnTo>
                <a:lnTo>
                  <a:pt x="2907033" y="550039"/>
                </a:lnTo>
                <a:lnTo>
                  <a:pt x="2930610" y="546595"/>
                </a:lnTo>
                <a:lnTo>
                  <a:pt x="2953658" y="543417"/>
                </a:lnTo>
                <a:lnTo>
                  <a:pt x="2958901" y="542668"/>
                </a:lnTo>
                <a:close/>
                <a:moveTo>
                  <a:pt x="2959222" y="542357"/>
                </a:moveTo>
                <a:lnTo>
                  <a:pt x="2959634" y="542563"/>
                </a:lnTo>
                <a:lnTo>
                  <a:pt x="2958901" y="542668"/>
                </a:lnTo>
                <a:lnTo>
                  <a:pt x="2959222" y="542357"/>
                </a:lnTo>
                <a:close/>
                <a:moveTo>
                  <a:pt x="3043607" y="541323"/>
                </a:moveTo>
                <a:lnTo>
                  <a:pt x="3046414" y="541323"/>
                </a:lnTo>
                <a:lnTo>
                  <a:pt x="3045903" y="542381"/>
                </a:lnTo>
                <a:lnTo>
                  <a:pt x="3040801" y="546350"/>
                </a:lnTo>
                <a:lnTo>
                  <a:pt x="3044373" y="548996"/>
                </a:lnTo>
                <a:lnTo>
                  <a:pt x="3043097" y="549790"/>
                </a:lnTo>
                <a:lnTo>
                  <a:pt x="3042842" y="549790"/>
                </a:lnTo>
                <a:lnTo>
                  <a:pt x="3036973" y="550584"/>
                </a:lnTo>
                <a:lnTo>
                  <a:pt x="3032126" y="552435"/>
                </a:lnTo>
                <a:lnTo>
                  <a:pt x="3043607" y="541323"/>
                </a:lnTo>
                <a:close/>
                <a:moveTo>
                  <a:pt x="2975117" y="541033"/>
                </a:moveTo>
                <a:lnTo>
                  <a:pt x="2968494" y="546860"/>
                </a:lnTo>
                <a:lnTo>
                  <a:pt x="2968229" y="546860"/>
                </a:lnTo>
                <a:lnTo>
                  <a:pt x="2959634" y="542563"/>
                </a:lnTo>
                <a:lnTo>
                  <a:pt x="2964785" y="541827"/>
                </a:lnTo>
                <a:lnTo>
                  <a:pt x="2975117" y="541033"/>
                </a:lnTo>
                <a:close/>
                <a:moveTo>
                  <a:pt x="2769570" y="539033"/>
                </a:moveTo>
                <a:lnTo>
                  <a:pt x="2769674" y="539033"/>
                </a:lnTo>
                <a:lnTo>
                  <a:pt x="2768631" y="539287"/>
                </a:lnTo>
                <a:lnTo>
                  <a:pt x="2769570" y="539033"/>
                </a:lnTo>
                <a:close/>
                <a:moveTo>
                  <a:pt x="3442439" y="536589"/>
                </a:moveTo>
                <a:lnTo>
                  <a:pt x="3451226" y="538177"/>
                </a:lnTo>
                <a:lnTo>
                  <a:pt x="3450967" y="538177"/>
                </a:lnTo>
                <a:lnTo>
                  <a:pt x="3440113" y="537022"/>
                </a:lnTo>
                <a:lnTo>
                  <a:pt x="3442439" y="536589"/>
                </a:lnTo>
                <a:close/>
                <a:moveTo>
                  <a:pt x="4646246" y="536518"/>
                </a:moveTo>
                <a:lnTo>
                  <a:pt x="4648200" y="538106"/>
                </a:lnTo>
                <a:lnTo>
                  <a:pt x="4645025" y="537577"/>
                </a:lnTo>
                <a:lnTo>
                  <a:pt x="4646246" y="536518"/>
                </a:lnTo>
                <a:close/>
                <a:moveTo>
                  <a:pt x="2989423" y="536000"/>
                </a:moveTo>
                <a:lnTo>
                  <a:pt x="2992602" y="537855"/>
                </a:lnTo>
                <a:lnTo>
                  <a:pt x="2992602" y="538384"/>
                </a:lnTo>
                <a:lnTo>
                  <a:pt x="2977236" y="544741"/>
                </a:lnTo>
                <a:lnTo>
                  <a:pt x="2974057" y="538914"/>
                </a:lnTo>
                <a:lnTo>
                  <a:pt x="2989423" y="536000"/>
                </a:lnTo>
                <a:close/>
                <a:moveTo>
                  <a:pt x="3436939" y="535002"/>
                </a:moveTo>
                <a:lnTo>
                  <a:pt x="3436939" y="535228"/>
                </a:lnTo>
                <a:lnTo>
                  <a:pt x="3435351" y="538177"/>
                </a:lnTo>
                <a:lnTo>
                  <a:pt x="3436939" y="535002"/>
                </a:lnTo>
                <a:close/>
                <a:moveTo>
                  <a:pt x="4840288" y="534991"/>
                </a:moveTo>
                <a:lnTo>
                  <a:pt x="4843463" y="535944"/>
                </a:lnTo>
                <a:lnTo>
                  <a:pt x="4843463" y="536579"/>
                </a:lnTo>
                <a:lnTo>
                  <a:pt x="4840288" y="534991"/>
                </a:lnTo>
                <a:close/>
                <a:moveTo>
                  <a:pt x="4816476" y="533422"/>
                </a:moveTo>
                <a:lnTo>
                  <a:pt x="4824414" y="536597"/>
                </a:lnTo>
                <a:lnTo>
                  <a:pt x="4821853" y="536143"/>
                </a:lnTo>
                <a:lnTo>
                  <a:pt x="4816476" y="533422"/>
                </a:lnTo>
                <a:close/>
                <a:moveTo>
                  <a:pt x="3435351" y="533415"/>
                </a:moveTo>
                <a:lnTo>
                  <a:pt x="3435067" y="533733"/>
                </a:lnTo>
                <a:lnTo>
                  <a:pt x="3427413" y="538178"/>
                </a:lnTo>
                <a:lnTo>
                  <a:pt x="3432799" y="534050"/>
                </a:lnTo>
                <a:lnTo>
                  <a:pt x="3435351" y="533415"/>
                </a:lnTo>
                <a:close/>
                <a:moveTo>
                  <a:pt x="2801291" y="533385"/>
                </a:moveTo>
                <a:lnTo>
                  <a:pt x="2805814" y="533385"/>
                </a:lnTo>
                <a:lnTo>
                  <a:pt x="2810337" y="533385"/>
                </a:lnTo>
                <a:lnTo>
                  <a:pt x="2814594" y="533889"/>
                </a:lnTo>
                <a:lnTo>
                  <a:pt x="2818851" y="534645"/>
                </a:lnTo>
                <a:lnTo>
                  <a:pt x="2822576" y="535401"/>
                </a:lnTo>
                <a:lnTo>
                  <a:pt x="2820979" y="537417"/>
                </a:lnTo>
                <a:lnTo>
                  <a:pt x="2807410" y="543717"/>
                </a:lnTo>
                <a:lnTo>
                  <a:pt x="2795704" y="545228"/>
                </a:lnTo>
                <a:lnTo>
                  <a:pt x="2777611" y="549260"/>
                </a:lnTo>
                <a:lnTo>
                  <a:pt x="2776547" y="548000"/>
                </a:lnTo>
                <a:lnTo>
                  <a:pt x="2776015" y="546740"/>
                </a:lnTo>
                <a:lnTo>
                  <a:pt x="2775483" y="545732"/>
                </a:lnTo>
                <a:lnTo>
                  <a:pt x="2774951" y="544472"/>
                </a:lnTo>
                <a:lnTo>
                  <a:pt x="2775483" y="543465"/>
                </a:lnTo>
                <a:lnTo>
                  <a:pt x="2775749" y="542457"/>
                </a:lnTo>
                <a:lnTo>
                  <a:pt x="2776015" y="541197"/>
                </a:lnTo>
                <a:lnTo>
                  <a:pt x="2776813" y="540441"/>
                </a:lnTo>
                <a:lnTo>
                  <a:pt x="2778676" y="538677"/>
                </a:lnTo>
                <a:lnTo>
                  <a:pt x="2781336" y="537417"/>
                </a:lnTo>
                <a:lnTo>
                  <a:pt x="2784529" y="536157"/>
                </a:lnTo>
                <a:lnTo>
                  <a:pt x="2788254" y="535149"/>
                </a:lnTo>
                <a:lnTo>
                  <a:pt x="2792511" y="534141"/>
                </a:lnTo>
                <a:lnTo>
                  <a:pt x="2796768" y="533637"/>
                </a:lnTo>
                <a:lnTo>
                  <a:pt x="2801291" y="533385"/>
                </a:lnTo>
                <a:close/>
                <a:moveTo>
                  <a:pt x="4915970" y="532090"/>
                </a:moveTo>
                <a:lnTo>
                  <a:pt x="4918741" y="534064"/>
                </a:lnTo>
                <a:lnTo>
                  <a:pt x="4929825" y="541584"/>
                </a:lnTo>
                <a:lnTo>
                  <a:pt x="4935894" y="545612"/>
                </a:lnTo>
                <a:lnTo>
                  <a:pt x="4941963" y="548835"/>
                </a:lnTo>
                <a:lnTo>
                  <a:pt x="4947505" y="551789"/>
                </a:lnTo>
                <a:lnTo>
                  <a:pt x="4950144" y="552595"/>
                </a:lnTo>
                <a:lnTo>
                  <a:pt x="4951622" y="553096"/>
                </a:lnTo>
                <a:lnTo>
                  <a:pt x="4944006" y="548555"/>
                </a:lnTo>
                <a:lnTo>
                  <a:pt x="4932893" y="541663"/>
                </a:lnTo>
                <a:lnTo>
                  <a:pt x="4915970" y="532090"/>
                </a:lnTo>
                <a:close/>
                <a:moveTo>
                  <a:pt x="4881270" y="530573"/>
                </a:moveTo>
                <a:lnTo>
                  <a:pt x="4882061" y="531177"/>
                </a:lnTo>
                <a:lnTo>
                  <a:pt x="4882061" y="531378"/>
                </a:lnTo>
                <a:lnTo>
                  <a:pt x="4881270" y="530573"/>
                </a:lnTo>
                <a:close/>
                <a:moveTo>
                  <a:pt x="4829176" y="530229"/>
                </a:moveTo>
                <a:lnTo>
                  <a:pt x="4835526" y="534992"/>
                </a:lnTo>
                <a:lnTo>
                  <a:pt x="4833041" y="534311"/>
                </a:lnTo>
                <a:lnTo>
                  <a:pt x="4829176" y="530229"/>
                </a:lnTo>
                <a:close/>
                <a:moveTo>
                  <a:pt x="2862587" y="528623"/>
                </a:moveTo>
                <a:lnTo>
                  <a:pt x="2863093" y="528623"/>
                </a:lnTo>
                <a:lnTo>
                  <a:pt x="2874963" y="533902"/>
                </a:lnTo>
                <a:lnTo>
                  <a:pt x="2852738" y="539736"/>
                </a:lnTo>
                <a:lnTo>
                  <a:pt x="2862587" y="528623"/>
                </a:lnTo>
                <a:close/>
                <a:moveTo>
                  <a:pt x="3436681" y="527077"/>
                </a:moveTo>
                <a:lnTo>
                  <a:pt x="3433714" y="530875"/>
                </a:lnTo>
                <a:lnTo>
                  <a:pt x="3429001" y="531827"/>
                </a:lnTo>
                <a:lnTo>
                  <a:pt x="3430489" y="527382"/>
                </a:lnTo>
                <a:lnTo>
                  <a:pt x="3436681" y="527077"/>
                </a:lnTo>
                <a:close/>
                <a:moveTo>
                  <a:pt x="3436691" y="527065"/>
                </a:moveTo>
                <a:lnTo>
                  <a:pt x="3436939" y="527065"/>
                </a:lnTo>
                <a:lnTo>
                  <a:pt x="3436681" y="527077"/>
                </a:lnTo>
                <a:lnTo>
                  <a:pt x="3436691" y="527065"/>
                </a:lnTo>
                <a:close/>
                <a:moveTo>
                  <a:pt x="4826240" y="527054"/>
                </a:moveTo>
                <a:lnTo>
                  <a:pt x="4833908" y="528790"/>
                </a:lnTo>
                <a:lnTo>
                  <a:pt x="4835346" y="530031"/>
                </a:lnTo>
                <a:lnTo>
                  <a:pt x="4831033" y="529038"/>
                </a:lnTo>
                <a:lnTo>
                  <a:pt x="4838701" y="534496"/>
                </a:lnTo>
                <a:lnTo>
                  <a:pt x="4838461" y="534744"/>
                </a:lnTo>
                <a:lnTo>
                  <a:pt x="4838701" y="534991"/>
                </a:lnTo>
                <a:lnTo>
                  <a:pt x="4829835" y="530278"/>
                </a:lnTo>
                <a:lnTo>
                  <a:pt x="4830074" y="530031"/>
                </a:lnTo>
                <a:lnTo>
                  <a:pt x="4834148" y="532263"/>
                </a:lnTo>
                <a:lnTo>
                  <a:pt x="4826240" y="527054"/>
                </a:lnTo>
                <a:close/>
                <a:moveTo>
                  <a:pt x="3065110" y="523603"/>
                </a:moveTo>
                <a:lnTo>
                  <a:pt x="3053798" y="529378"/>
                </a:lnTo>
                <a:lnTo>
                  <a:pt x="3049029" y="528849"/>
                </a:lnTo>
                <a:lnTo>
                  <a:pt x="3038433" y="538119"/>
                </a:lnTo>
                <a:lnTo>
                  <a:pt x="3034724" y="538914"/>
                </a:lnTo>
                <a:lnTo>
                  <a:pt x="3009027" y="548450"/>
                </a:lnTo>
                <a:lnTo>
                  <a:pt x="3015915" y="539973"/>
                </a:lnTo>
                <a:lnTo>
                  <a:pt x="2997105" y="539444"/>
                </a:lnTo>
                <a:lnTo>
                  <a:pt x="3000814" y="534676"/>
                </a:lnTo>
                <a:lnTo>
                  <a:pt x="2991542" y="535735"/>
                </a:lnTo>
                <a:lnTo>
                  <a:pt x="3031015" y="529643"/>
                </a:lnTo>
                <a:lnTo>
                  <a:pt x="3060951" y="524346"/>
                </a:lnTo>
                <a:lnTo>
                  <a:pt x="3065110" y="523603"/>
                </a:lnTo>
                <a:close/>
                <a:moveTo>
                  <a:pt x="3068633" y="522756"/>
                </a:moveTo>
                <a:lnTo>
                  <a:pt x="3068369" y="523021"/>
                </a:lnTo>
                <a:lnTo>
                  <a:pt x="3065110" y="523603"/>
                </a:lnTo>
                <a:lnTo>
                  <a:pt x="3066249" y="523021"/>
                </a:lnTo>
                <a:lnTo>
                  <a:pt x="3068633" y="522756"/>
                </a:lnTo>
                <a:close/>
                <a:moveTo>
                  <a:pt x="4636510" y="522591"/>
                </a:moveTo>
                <a:lnTo>
                  <a:pt x="4640263" y="525406"/>
                </a:lnTo>
                <a:lnTo>
                  <a:pt x="4635273" y="523290"/>
                </a:lnTo>
                <a:lnTo>
                  <a:pt x="4637541" y="523554"/>
                </a:lnTo>
                <a:lnTo>
                  <a:pt x="4636510" y="522591"/>
                </a:lnTo>
                <a:close/>
                <a:moveTo>
                  <a:pt x="2811174" y="520689"/>
                </a:moveTo>
                <a:lnTo>
                  <a:pt x="2811463" y="523864"/>
                </a:lnTo>
                <a:lnTo>
                  <a:pt x="2808288" y="522709"/>
                </a:lnTo>
                <a:lnTo>
                  <a:pt x="2811174" y="520689"/>
                </a:lnTo>
                <a:close/>
                <a:moveTo>
                  <a:pt x="4633913" y="520643"/>
                </a:moveTo>
                <a:lnTo>
                  <a:pt x="4636407" y="522496"/>
                </a:lnTo>
                <a:lnTo>
                  <a:pt x="4636510" y="522591"/>
                </a:lnTo>
                <a:lnTo>
                  <a:pt x="4633913" y="520643"/>
                </a:lnTo>
                <a:close/>
                <a:moveTo>
                  <a:pt x="4635501" y="520637"/>
                </a:moveTo>
                <a:lnTo>
                  <a:pt x="4637455" y="521298"/>
                </a:lnTo>
                <a:lnTo>
                  <a:pt x="4638676" y="522225"/>
                </a:lnTo>
                <a:lnTo>
                  <a:pt x="4635501" y="520637"/>
                </a:lnTo>
                <a:close/>
                <a:moveTo>
                  <a:pt x="4838701" y="517528"/>
                </a:moveTo>
                <a:lnTo>
                  <a:pt x="4840289" y="520703"/>
                </a:lnTo>
                <a:lnTo>
                  <a:pt x="4838899" y="517982"/>
                </a:lnTo>
                <a:lnTo>
                  <a:pt x="4838701" y="517528"/>
                </a:lnTo>
                <a:close/>
                <a:moveTo>
                  <a:pt x="2953809" y="515923"/>
                </a:moveTo>
                <a:lnTo>
                  <a:pt x="2959101" y="517510"/>
                </a:lnTo>
                <a:lnTo>
                  <a:pt x="2958836" y="517510"/>
                </a:lnTo>
                <a:lnTo>
                  <a:pt x="2947988" y="519098"/>
                </a:lnTo>
                <a:lnTo>
                  <a:pt x="2953809" y="515923"/>
                </a:lnTo>
                <a:close/>
                <a:moveTo>
                  <a:pt x="4632325" y="515880"/>
                </a:moveTo>
                <a:lnTo>
                  <a:pt x="4635500" y="516410"/>
                </a:lnTo>
                <a:lnTo>
                  <a:pt x="4635500" y="517468"/>
                </a:lnTo>
                <a:lnTo>
                  <a:pt x="4633648" y="517468"/>
                </a:lnTo>
                <a:lnTo>
                  <a:pt x="4632325" y="515880"/>
                </a:lnTo>
                <a:close/>
                <a:moveTo>
                  <a:pt x="4833938" y="514353"/>
                </a:moveTo>
                <a:lnTo>
                  <a:pt x="4835843" y="514353"/>
                </a:lnTo>
                <a:lnTo>
                  <a:pt x="4837113" y="515941"/>
                </a:lnTo>
                <a:lnTo>
                  <a:pt x="4835208" y="515941"/>
                </a:lnTo>
                <a:lnTo>
                  <a:pt x="4833938" y="514353"/>
                </a:lnTo>
                <a:close/>
                <a:moveTo>
                  <a:pt x="2769153" y="514337"/>
                </a:moveTo>
                <a:lnTo>
                  <a:pt x="2788970" y="516882"/>
                </a:lnTo>
                <a:lnTo>
                  <a:pt x="2789231" y="517646"/>
                </a:lnTo>
                <a:lnTo>
                  <a:pt x="2787927" y="518665"/>
                </a:lnTo>
                <a:lnTo>
                  <a:pt x="2796532" y="518410"/>
                </a:lnTo>
                <a:lnTo>
                  <a:pt x="2806701" y="520192"/>
                </a:lnTo>
                <a:lnTo>
                  <a:pt x="2805658" y="521211"/>
                </a:lnTo>
                <a:lnTo>
                  <a:pt x="2795749" y="525284"/>
                </a:lnTo>
                <a:lnTo>
                  <a:pt x="2800964" y="527576"/>
                </a:lnTo>
                <a:lnTo>
                  <a:pt x="2799921" y="529103"/>
                </a:lnTo>
                <a:lnTo>
                  <a:pt x="2797835" y="529867"/>
                </a:lnTo>
                <a:lnTo>
                  <a:pt x="2793403" y="532159"/>
                </a:lnTo>
                <a:lnTo>
                  <a:pt x="2788188" y="534195"/>
                </a:lnTo>
                <a:lnTo>
                  <a:pt x="2782712" y="535723"/>
                </a:lnTo>
                <a:lnTo>
                  <a:pt x="2773325" y="538014"/>
                </a:lnTo>
                <a:lnTo>
                  <a:pt x="2769570" y="539033"/>
                </a:lnTo>
                <a:lnTo>
                  <a:pt x="2768892" y="539033"/>
                </a:lnTo>
                <a:lnTo>
                  <a:pt x="2768631" y="539287"/>
                </a:lnTo>
                <a:lnTo>
                  <a:pt x="2762634" y="541324"/>
                </a:lnTo>
                <a:lnTo>
                  <a:pt x="2762373" y="538014"/>
                </a:lnTo>
                <a:lnTo>
                  <a:pt x="2753769" y="535723"/>
                </a:lnTo>
                <a:lnTo>
                  <a:pt x="2768371" y="530885"/>
                </a:lnTo>
                <a:lnTo>
                  <a:pt x="2754812" y="530885"/>
                </a:lnTo>
                <a:lnTo>
                  <a:pt x="2756376" y="529867"/>
                </a:lnTo>
                <a:lnTo>
                  <a:pt x="2754812" y="528849"/>
                </a:lnTo>
                <a:lnTo>
                  <a:pt x="2755855" y="526557"/>
                </a:lnTo>
                <a:lnTo>
                  <a:pt x="2752726" y="525030"/>
                </a:lnTo>
                <a:lnTo>
                  <a:pt x="2756637" y="522993"/>
                </a:lnTo>
                <a:lnTo>
                  <a:pt x="2757158" y="522993"/>
                </a:lnTo>
                <a:lnTo>
                  <a:pt x="2757419" y="522993"/>
                </a:lnTo>
                <a:lnTo>
                  <a:pt x="2759766" y="522484"/>
                </a:lnTo>
                <a:lnTo>
                  <a:pt x="2769153" y="514337"/>
                </a:lnTo>
                <a:close/>
                <a:moveTo>
                  <a:pt x="4832351" y="512766"/>
                </a:moveTo>
                <a:lnTo>
                  <a:pt x="4833939" y="513719"/>
                </a:lnTo>
                <a:lnTo>
                  <a:pt x="4833343" y="514354"/>
                </a:lnTo>
                <a:lnTo>
                  <a:pt x="4832351" y="512766"/>
                </a:lnTo>
                <a:close/>
                <a:moveTo>
                  <a:pt x="4819651" y="511179"/>
                </a:moveTo>
                <a:lnTo>
                  <a:pt x="4821239" y="511859"/>
                </a:lnTo>
                <a:lnTo>
                  <a:pt x="4821239" y="512766"/>
                </a:lnTo>
                <a:lnTo>
                  <a:pt x="4819651" y="511179"/>
                </a:lnTo>
                <a:close/>
                <a:moveTo>
                  <a:pt x="4826001" y="511178"/>
                </a:moveTo>
                <a:lnTo>
                  <a:pt x="4832351" y="514920"/>
                </a:lnTo>
                <a:lnTo>
                  <a:pt x="4831410" y="515941"/>
                </a:lnTo>
                <a:lnTo>
                  <a:pt x="4826001" y="511178"/>
                </a:lnTo>
                <a:close/>
                <a:moveTo>
                  <a:pt x="2693443" y="511162"/>
                </a:moveTo>
                <a:lnTo>
                  <a:pt x="2697125" y="518512"/>
                </a:lnTo>
                <a:lnTo>
                  <a:pt x="2695284" y="521925"/>
                </a:lnTo>
                <a:lnTo>
                  <a:pt x="2709750" y="515362"/>
                </a:lnTo>
                <a:lnTo>
                  <a:pt x="2710013" y="515362"/>
                </a:lnTo>
                <a:lnTo>
                  <a:pt x="2720797" y="517199"/>
                </a:lnTo>
                <a:lnTo>
                  <a:pt x="2716852" y="520875"/>
                </a:lnTo>
                <a:lnTo>
                  <a:pt x="2723427" y="520349"/>
                </a:lnTo>
                <a:lnTo>
                  <a:pt x="2729476" y="523762"/>
                </a:lnTo>
                <a:lnTo>
                  <a:pt x="2735263" y="524287"/>
                </a:lnTo>
                <a:lnTo>
                  <a:pt x="2733948" y="525337"/>
                </a:lnTo>
                <a:lnTo>
                  <a:pt x="2727372" y="532687"/>
                </a:lnTo>
                <a:lnTo>
                  <a:pt x="2731317" y="540037"/>
                </a:lnTo>
                <a:lnTo>
                  <a:pt x="2703175" y="544500"/>
                </a:lnTo>
                <a:lnTo>
                  <a:pt x="2705016" y="541350"/>
                </a:lnTo>
                <a:lnTo>
                  <a:pt x="2693180" y="538462"/>
                </a:lnTo>
                <a:lnTo>
                  <a:pt x="2679503" y="538725"/>
                </a:lnTo>
                <a:lnTo>
                  <a:pt x="2679503" y="537937"/>
                </a:lnTo>
                <a:lnTo>
                  <a:pt x="2680818" y="537150"/>
                </a:lnTo>
                <a:lnTo>
                  <a:pt x="2655042" y="543450"/>
                </a:lnTo>
                <a:lnTo>
                  <a:pt x="2646363" y="538725"/>
                </a:lnTo>
                <a:lnTo>
                  <a:pt x="2663722" y="535312"/>
                </a:lnTo>
                <a:lnTo>
                  <a:pt x="2674769" y="531375"/>
                </a:lnTo>
                <a:lnTo>
                  <a:pt x="2667141" y="531900"/>
                </a:lnTo>
                <a:lnTo>
                  <a:pt x="2678977" y="526387"/>
                </a:lnTo>
                <a:lnTo>
                  <a:pt x="2667667" y="527437"/>
                </a:lnTo>
                <a:lnTo>
                  <a:pt x="2674243" y="522449"/>
                </a:lnTo>
                <a:lnTo>
                  <a:pt x="2655568" y="529012"/>
                </a:lnTo>
                <a:lnTo>
                  <a:pt x="2664248" y="521925"/>
                </a:lnTo>
                <a:lnTo>
                  <a:pt x="2657673" y="523237"/>
                </a:lnTo>
                <a:lnTo>
                  <a:pt x="2653727" y="521399"/>
                </a:lnTo>
                <a:lnTo>
                  <a:pt x="2675558" y="512737"/>
                </a:lnTo>
                <a:lnTo>
                  <a:pt x="2693443" y="511162"/>
                </a:lnTo>
                <a:close/>
                <a:moveTo>
                  <a:pt x="3043201" y="510307"/>
                </a:moveTo>
                <a:lnTo>
                  <a:pt x="3051149" y="511102"/>
                </a:lnTo>
                <a:lnTo>
                  <a:pt x="3050884" y="511631"/>
                </a:lnTo>
                <a:lnTo>
                  <a:pt x="3034989" y="514810"/>
                </a:lnTo>
                <a:lnTo>
                  <a:pt x="3043201" y="510307"/>
                </a:lnTo>
                <a:close/>
                <a:moveTo>
                  <a:pt x="3421063" y="509602"/>
                </a:moveTo>
                <a:lnTo>
                  <a:pt x="3421063" y="510354"/>
                </a:lnTo>
                <a:lnTo>
                  <a:pt x="3413546" y="513362"/>
                </a:lnTo>
                <a:lnTo>
                  <a:pt x="3408363" y="514365"/>
                </a:lnTo>
                <a:lnTo>
                  <a:pt x="3409659" y="513112"/>
                </a:lnTo>
                <a:lnTo>
                  <a:pt x="3418471" y="510103"/>
                </a:lnTo>
                <a:lnTo>
                  <a:pt x="3421063" y="509602"/>
                </a:lnTo>
                <a:close/>
                <a:moveTo>
                  <a:pt x="4621213" y="509530"/>
                </a:moveTo>
                <a:lnTo>
                  <a:pt x="4625976" y="511224"/>
                </a:lnTo>
                <a:lnTo>
                  <a:pt x="4623254" y="512705"/>
                </a:lnTo>
                <a:lnTo>
                  <a:pt x="4621213" y="509530"/>
                </a:lnTo>
                <a:close/>
                <a:moveTo>
                  <a:pt x="3413920" y="508014"/>
                </a:moveTo>
                <a:lnTo>
                  <a:pt x="3414714" y="509778"/>
                </a:lnTo>
                <a:lnTo>
                  <a:pt x="3414317" y="511190"/>
                </a:lnTo>
                <a:lnTo>
                  <a:pt x="3413126" y="510837"/>
                </a:lnTo>
                <a:lnTo>
                  <a:pt x="3413920" y="508014"/>
                </a:lnTo>
                <a:close/>
                <a:moveTo>
                  <a:pt x="3195043" y="501664"/>
                </a:moveTo>
                <a:lnTo>
                  <a:pt x="3197226" y="501891"/>
                </a:lnTo>
                <a:lnTo>
                  <a:pt x="3196035" y="503252"/>
                </a:lnTo>
                <a:lnTo>
                  <a:pt x="3194051" y="501891"/>
                </a:lnTo>
                <a:lnTo>
                  <a:pt x="3195043" y="501664"/>
                </a:lnTo>
                <a:close/>
                <a:moveTo>
                  <a:pt x="4027488" y="501659"/>
                </a:moveTo>
                <a:lnTo>
                  <a:pt x="4029076" y="501659"/>
                </a:lnTo>
                <a:lnTo>
                  <a:pt x="4027488" y="504834"/>
                </a:lnTo>
                <a:lnTo>
                  <a:pt x="4027488" y="501659"/>
                </a:lnTo>
                <a:close/>
                <a:moveTo>
                  <a:pt x="2971673" y="500242"/>
                </a:moveTo>
                <a:lnTo>
                  <a:pt x="2971143" y="500507"/>
                </a:lnTo>
                <a:lnTo>
                  <a:pt x="2974057" y="500242"/>
                </a:lnTo>
                <a:lnTo>
                  <a:pt x="2971938" y="500242"/>
                </a:lnTo>
                <a:lnTo>
                  <a:pt x="2971673" y="500242"/>
                </a:lnTo>
                <a:close/>
                <a:moveTo>
                  <a:pt x="2917591" y="498464"/>
                </a:moveTo>
                <a:lnTo>
                  <a:pt x="2917826" y="498464"/>
                </a:lnTo>
                <a:lnTo>
                  <a:pt x="2911476" y="506402"/>
                </a:lnTo>
                <a:lnTo>
                  <a:pt x="2917591" y="498464"/>
                </a:lnTo>
                <a:close/>
                <a:moveTo>
                  <a:pt x="4616450" y="498418"/>
                </a:moveTo>
                <a:lnTo>
                  <a:pt x="4616723" y="498418"/>
                </a:lnTo>
                <a:lnTo>
                  <a:pt x="4620829" y="499325"/>
                </a:lnTo>
                <a:lnTo>
                  <a:pt x="4624388" y="506356"/>
                </a:lnTo>
                <a:lnTo>
                  <a:pt x="4618913" y="502274"/>
                </a:lnTo>
                <a:lnTo>
                  <a:pt x="4619734" y="501820"/>
                </a:lnTo>
                <a:lnTo>
                  <a:pt x="4616450" y="498418"/>
                </a:lnTo>
                <a:close/>
                <a:moveTo>
                  <a:pt x="3198284" y="496901"/>
                </a:moveTo>
                <a:lnTo>
                  <a:pt x="3203576" y="497298"/>
                </a:lnTo>
                <a:lnTo>
                  <a:pt x="3203311" y="497298"/>
                </a:lnTo>
                <a:lnTo>
                  <a:pt x="3195638" y="498489"/>
                </a:lnTo>
                <a:lnTo>
                  <a:pt x="3198284" y="496901"/>
                </a:lnTo>
                <a:close/>
                <a:moveTo>
                  <a:pt x="2979621" y="496268"/>
                </a:moveTo>
                <a:lnTo>
                  <a:pt x="2967964" y="497593"/>
                </a:lnTo>
                <a:lnTo>
                  <a:pt x="2979356" y="496798"/>
                </a:lnTo>
                <a:lnTo>
                  <a:pt x="2979621" y="496268"/>
                </a:lnTo>
                <a:close/>
                <a:moveTo>
                  <a:pt x="4610100" y="495243"/>
                </a:moveTo>
                <a:lnTo>
                  <a:pt x="4613077" y="496037"/>
                </a:lnTo>
                <a:lnTo>
                  <a:pt x="4614863" y="498418"/>
                </a:lnTo>
                <a:lnTo>
                  <a:pt x="4613374" y="499212"/>
                </a:lnTo>
                <a:lnTo>
                  <a:pt x="4611886" y="500006"/>
                </a:lnTo>
                <a:lnTo>
                  <a:pt x="4610100" y="495243"/>
                </a:lnTo>
                <a:close/>
                <a:moveTo>
                  <a:pt x="3962718" y="493722"/>
                </a:moveTo>
                <a:lnTo>
                  <a:pt x="3963989" y="493722"/>
                </a:lnTo>
                <a:lnTo>
                  <a:pt x="3962401" y="495310"/>
                </a:lnTo>
                <a:lnTo>
                  <a:pt x="3962718" y="493722"/>
                </a:lnTo>
                <a:close/>
                <a:moveTo>
                  <a:pt x="3218331" y="491439"/>
                </a:moveTo>
                <a:lnTo>
                  <a:pt x="3218331" y="491704"/>
                </a:lnTo>
                <a:lnTo>
                  <a:pt x="3212251" y="492762"/>
                </a:lnTo>
                <a:lnTo>
                  <a:pt x="3218331" y="491439"/>
                </a:lnTo>
                <a:close/>
                <a:moveTo>
                  <a:pt x="3937001" y="488959"/>
                </a:moveTo>
                <a:lnTo>
                  <a:pt x="3937001" y="489186"/>
                </a:lnTo>
                <a:lnTo>
                  <a:pt x="3932383" y="492134"/>
                </a:lnTo>
                <a:lnTo>
                  <a:pt x="3930651" y="491454"/>
                </a:lnTo>
                <a:lnTo>
                  <a:pt x="3932094" y="489413"/>
                </a:lnTo>
                <a:lnTo>
                  <a:pt x="3937001" y="488959"/>
                </a:lnTo>
                <a:close/>
                <a:moveTo>
                  <a:pt x="3077898" y="485760"/>
                </a:moveTo>
                <a:lnTo>
                  <a:pt x="3078163" y="485760"/>
                </a:lnTo>
                <a:lnTo>
                  <a:pt x="3074988" y="488935"/>
                </a:lnTo>
                <a:lnTo>
                  <a:pt x="3077898" y="485760"/>
                </a:lnTo>
                <a:close/>
                <a:moveTo>
                  <a:pt x="2766883" y="481002"/>
                </a:moveTo>
                <a:lnTo>
                  <a:pt x="2778126" y="483119"/>
                </a:lnTo>
                <a:lnTo>
                  <a:pt x="2770282" y="490528"/>
                </a:lnTo>
                <a:lnTo>
                  <a:pt x="2766621" y="489469"/>
                </a:lnTo>
                <a:lnTo>
                  <a:pt x="2760346" y="487617"/>
                </a:lnTo>
                <a:lnTo>
                  <a:pt x="2755901" y="488940"/>
                </a:lnTo>
                <a:lnTo>
                  <a:pt x="2766883" y="481002"/>
                </a:lnTo>
                <a:close/>
                <a:moveTo>
                  <a:pt x="3173788" y="479507"/>
                </a:moveTo>
                <a:lnTo>
                  <a:pt x="3157538" y="482614"/>
                </a:lnTo>
                <a:lnTo>
                  <a:pt x="3159828" y="480286"/>
                </a:lnTo>
                <a:lnTo>
                  <a:pt x="3173788" y="479507"/>
                </a:lnTo>
                <a:close/>
                <a:moveTo>
                  <a:pt x="3174142" y="479440"/>
                </a:moveTo>
                <a:lnTo>
                  <a:pt x="3175001" y="479440"/>
                </a:lnTo>
                <a:lnTo>
                  <a:pt x="3173788" y="479507"/>
                </a:lnTo>
                <a:lnTo>
                  <a:pt x="3174142" y="479440"/>
                </a:lnTo>
                <a:close/>
                <a:moveTo>
                  <a:pt x="3212264" y="479098"/>
                </a:moveTo>
                <a:lnTo>
                  <a:pt x="3179472" y="486145"/>
                </a:lnTo>
                <a:lnTo>
                  <a:pt x="3183966" y="484293"/>
                </a:lnTo>
                <a:lnTo>
                  <a:pt x="3188195" y="482705"/>
                </a:lnTo>
                <a:lnTo>
                  <a:pt x="3192689" y="481646"/>
                </a:lnTo>
                <a:lnTo>
                  <a:pt x="3197447" y="480852"/>
                </a:lnTo>
                <a:lnTo>
                  <a:pt x="3206964" y="479529"/>
                </a:lnTo>
                <a:lnTo>
                  <a:pt x="3212264" y="479098"/>
                </a:lnTo>
                <a:close/>
                <a:moveTo>
                  <a:pt x="3192504" y="474795"/>
                </a:moveTo>
                <a:lnTo>
                  <a:pt x="3176588" y="476264"/>
                </a:lnTo>
                <a:lnTo>
                  <a:pt x="3179234" y="475810"/>
                </a:lnTo>
                <a:lnTo>
                  <a:pt x="3192504" y="474795"/>
                </a:lnTo>
                <a:close/>
                <a:moveTo>
                  <a:pt x="3193786" y="474676"/>
                </a:moveTo>
                <a:lnTo>
                  <a:pt x="3194051" y="474676"/>
                </a:lnTo>
                <a:lnTo>
                  <a:pt x="3192504" y="474795"/>
                </a:lnTo>
                <a:lnTo>
                  <a:pt x="3193786" y="474676"/>
                </a:lnTo>
                <a:close/>
                <a:moveTo>
                  <a:pt x="3951818" y="474673"/>
                </a:moveTo>
                <a:lnTo>
                  <a:pt x="3954728" y="477414"/>
                </a:lnTo>
                <a:lnTo>
                  <a:pt x="3965576" y="481253"/>
                </a:lnTo>
                <a:lnTo>
                  <a:pt x="3965047" y="482350"/>
                </a:lnTo>
                <a:lnTo>
                  <a:pt x="3970339" y="483995"/>
                </a:lnTo>
                <a:lnTo>
                  <a:pt x="3969810" y="485367"/>
                </a:lnTo>
                <a:lnTo>
                  <a:pt x="3964253" y="491399"/>
                </a:lnTo>
                <a:lnTo>
                  <a:pt x="3950759" y="498254"/>
                </a:lnTo>
                <a:lnTo>
                  <a:pt x="3944409" y="504835"/>
                </a:lnTo>
                <a:lnTo>
                  <a:pt x="3938324" y="504561"/>
                </a:lnTo>
                <a:lnTo>
                  <a:pt x="3937001" y="497980"/>
                </a:lnTo>
                <a:lnTo>
                  <a:pt x="3938853" y="492222"/>
                </a:lnTo>
                <a:lnTo>
                  <a:pt x="3938853" y="491125"/>
                </a:lnTo>
                <a:lnTo>
                  <a:pt x="3939647" y="487012"/>
                </a:lnTo>
                <a:lnTo>
                  <a:pt x="3946790" y="481528"/>
                </a:lnTo>
                <a:lnTo>
                  <a:pt x="3949701" y="476043"/>
                </a:lnTo>
                <a:lnTo>
                  <a:pt x="3950759" y="475495"/>
                </a:lnTo>
                <a:lnTo>
                  <a:pt x="3951818" y="474673"/>
                </a:lnTo>
                <a:close/>
                <a:moveTo>
                  <a:pt x="2970214" y="474652"/>
                </a:moveTo>
                <a:lnTo>
                  <a:pt x="2969430" y="475503"/>
                </a:lnTo>
                <a:lnTo>
                  <a:pt x="2949576" y="482590"/>
                </a:lnTo>
                <a:lnTo>
                  <a:pt x="2956107" y="478621"/>
                </a:lnTo>
                <a:lnTo>
                  <a:pt x="2964205" y="475219"/>
                </a:lnTo>
                <a:lnTo>
                  <a:pt x="2970214" y="474652"/>
                </a:lnTo>
                <a:close/>
                <a:moveTo>
                  <a:pt x="3244236" y="473177"/>
                </a:moveTo>
                <a:lnTo>
                  <a:pt x="3240007" y="474500"/>
                </a:lnTo>
                <a:lnTo>
                  <a:pt x="3235777" y="475823"/>
                </a:lnTo>
                <a:lnTo>
                  <a:pt x="3231019" y="476617"/>
                </a:lnTo>
                <a:lnTo>
                  <a:pt x="3226261" y="477412"/>
                </a:lnTo>
                <a:lnTo>
                  <a:pt x="3216744" y="478735"/>
                </a:lnTo>
                <a:lnTo>
                  <a:pt x="3212264" y="479098"/>
                </a:lnTo>
                <a:lnTo>
                  <a:pt x="3225042" y="476353"/>
                </a:lnTo>
                <a:lnTo>
                  <a:pt x="3225732" y="476353"/>
                </a:lnTo>
                <a:lnTo>
                  <a:pt x="3232341" y="475559"/>
                </a:lnTo>
                <a:lnTo>
                  <a:pt x="3238421" y="474500"/>
                </a:lnTo>
                <a:lnTo>
                  <a:pt x="3244236" y="473177"/>
                </a:lnTo>
                <a:close/>
                <a:moveTo>
                  <a:pt x="3906421" y="472647"/>
                </a:moveTo>
                <a:lnTo>
                  <a:pt x="3905628" y="472912"/>
                </a:lnTo>
                <a:lnTo>
                  <a:pt x="3905364" y="472912"/>
                </a:lnTo>
                <a:lnTo>
                  <a:pt x="3904042" y="473441"/>
                </a:lnTo>
                <a:lnTo>
                  <a:pt x="3903249" y="473441"/>
                </a:lnTo>
                <a:lnTo>
                  <a:pt x="3899813" y="475029"/>
                </a:lnTo>
                <a:lnTo>
                  <a:pt x="3903249" y="474500"/>
                </a:lnTo>
                <a:lnTo>
                  <a:pt x="3906421" y="472647"/>
                </a:lnTo>
                <a:close/>
                <a:moveTo>
                  <a:pt x="3249601" y="470919"/>
                </a:moveTo>
                <a:lnTo>
                  <a:pt x="3248995" y="471324"/>
                </a:lnTo>
                <a:lnTo>
                  <a:pt x="3246615" y="472383"/>
                </a:lnTo>
                <a:lnTo>
                  <a:pt x="3244236" y="473177"/>
                </a:lnTo>
                <a:lnTo>
                  <a:pt x="3248466" y="471324"/>
                </a:lnTo>
                <a:lnTo>
                  <a:pt x="3248823" y="471094"/>
                </a:lnTo>
                <a:lnTo>
                  <a:pt x="3249601" y="470919"/>
                </a:lnTo>
                <a:close/>
                <a:moveTo>
                  <a:pt x="3248554" y="461382"/>
                </a:moveTo>
                <a:lnTo>
                  <a:pt x="3248290" y="461581"/>
                </a:lnTo>
                <a:lnTo>
                  <a:pt x="3246438" y="461978"/>
                </a:lnTo>
                <a:lnTo>
                  <a:pt x="3246702" y="461581"/>
                </a:lnTo>
                <a:lnTo>
                  <a:pt x="3246967" y="461553"/>
                </a:lnTo>
                <a:lnTo>
                  <a:pt x="3248554" y="461382"/>
                </a:lnTo>
                <a:close/>
                <a:moveTo>
                  <a:pt x="3248819" y="460985"/>
                </a:moveTo>
                <a:lnTo>
                  <a:pt x="3248819" y="461382"/>
                </a:lnTo>
                <a:lnTo>
                  <a:pt x="3248554" y="461382"/>
                </a:lnTo>
                <a:lnTo>
                  <a:pt x="3248819" y="460985"/>
                </a:lnTo>
                <a:close/>
                <a:moveTo>
                  <a:pt x="4583113" y="457143"/>
                </a:moveTo>
                <a:lnTo>
                  <a:pt x="4591051" y="459452"/>
                </a:lnTo>
                <a:lnTo>
                  <a:pt x="4590767" y="460318"/>
                </a:lnTo>
                <a:lnTo>
                  <a:pt x="4583113" y="457143"/>
                </a:lnTo>
                <a:close/>
                <a:moveTo>
                  <a:pt x="4586288" y="457143"/>
                </a:moveTo>
                <a:lnTo>
                  <a:pt x="4589174" y="457596"/>
                </a:lnTo>
                <a:lnTo>
                  <a:pt x="4589463" y="457596"/>
                </a:lnTo>
                <a:lnTo>
                  <a:pt x="4589174" y="458731"/>
                </a:lnTo>
                <a:lnTo>
                  <a:pt x="4586288" y="457143"/>
                </a:lnTo>
                <a:close/>
                <a:moveTo>
                  <a:pt x="2844801" y="455603"/>
                </a:moveTo>
                <a:lnTo>
                  <a:pt x="2844801" y="455955"/>
                </a:lnTo>
                <a:lnTo>
                  <a:pt x="2830513" y="458777"/>
                </a:lnTo>
                <a:lnTo>
                  <a:pt x="2837146" y="456308"/>
                </a:lnTo>
                <a:lnTo>
                  <a:pt x="2844801" y="455603"/>
                </a:lnTo>
                <a:close/>
                <a:moveTo>
                  <a:pt x="4581805" y="455555"/>
                </a:moveTo>
                <a:lnTo>
                  <a:pt x="4586288" y="457143"/>
                </a:lnTo>
                <a:lnTo>
                  <a:pt x="4581525" y="456261"/>
                </a:lnTo>
                <a:lnTo>
                  <a:pt x="4581805" y="455555"/>
                </a:lnTo>
                <a:close/>
                <a:moveTo>
                  <a:pt x="3072607" y="454947"/>
                </a:moveTo>
                <a:lnTo>
                  <a:pt x="3072078" y="455106"/>
                </a:lnTo>
                <a:lnTo>
                  <a:pt x="3066249" y="456272"/>
                </a:lnTo>
                <a:lnTo>
                  <a:pt x="3069958" y="455742"/>
                </a:lnTo>
                <a:lnTo>
                  <a:pt x="3072078" y="455106"/>
                </a:lnTo>
                <a:lnTo>
                  <a:pt x="3072872" y="454947"/>
                </a:lnTo>
                <a:lnTo>
                  <a:pt x="3072607" y="454947"/>
                </a:lnTo>
                <a:close/>
                <a:moveTo>
                  <a:pt x="3379317" y="454121"/>
                </a:moveTo>
                <a:lnTo>
                  <a:pt x="3386190" y="454385"/>
                </a:lnTo>
                <a:lnTo>
                  <a:pt x="3392534" y="454915"/>
                </a:lnTo>
                <a:lnTo>
                  <a:pt x="3398878" y="455709"/>
                </a:lnTo>
                <a:lnTo>
                  <a:pt x="3405223" y="457032"/>
                </a:lnTo>
                <a:lnTo>
                  <a:pt x="3411038" y="458884"/>
                </a:lnTo>
                <a:lnTo>
                  <a:pt x="3416854" y="461002"/>
                </a:lnTo>
                <a:lnTo>
                  <a:pt x="3422405" y="463649"/>
                </a:lnTo>
                <a:lnTo>
                  <a:pt x="3427956" y="466560"/>
                </a:lnTo>
                <a:lnTo>
                  <a:pt x="3433243" y="470530"/>
                </a:lnTo>
                <a:lnTo>
                  <a:pt x="3438266" y="474500"/>
                </a:lnTo>
                <a:lnTo>
                  <a:pt x="3457563" y="492233"/>
                </a:lnTo>
                <a:lnTo>
                  <a:pt x="3476596" y="510230"/>
                </a:lnTo>
                <a:lnTo>
                  <a:pt x="3495629" y="528228"/>
                </a:lnTo>
                <a:lnTo>
                  <a:pt x="3514662" y="546490"/>
                </a:lnTo>
                <a:lnTo>
                  <a:pt x="3533166" y="565017"/>
                </a:lnTo>
                <a:lnTo>
                  <a:pt x="3551670" y="583809"/>
                </a:lnTo>
                <a:lnTo>
                  <a:pt x="3570174" y="602336"/>
                </a:lnTo>
                <a:lnTo>
                  <a:pt x="3588414" y="621392"/>
                </a:lnTo>
                <a:lnTo>
                  <a:pt x="3607711" y="641507"/>
                </a:lnTo>
                <a:lnTo>
                  <a:pt x="3626480" y="661887"/>
                </a:lnTo>
                <a:lnTo>
                  <a:pt x="3645248" y="682266"/>
                </a:lnTo>
                <a:lnTo>
                  <a:pt x="3664017" y="703175"/>
                </a:lnTo>
                <a:lnTo>
                  <a:pt x="3682521" y="724083"/>
                </a:lnTo>
                <a:lnTo>
                  <a:pt x="3700761" y="744728"/>
                </a:lnTo>
                <a:lnTo>
                  <a:pt x="3719001" y="765901"/>
                </a:lnTo>
                <a:lnTo>
                  <a:pt x="3736976" y="787340"/>
                </a:lnTo>
                <a:lnTo>
                  <a:pt x="3754687" y="808778"/>
                </a:lnTo>
                <a:lnTo>
                  <a:pt x="3772398" y="830216"/>
                </a:lnTo>
                <a:lnTo>
                  <a:pt x="3789845" y="851919"/>
                </a:lnTo>
                <a:lnTo>
                  <a:pt x="3807292" y="873887"/>
                </a:lnTo>
                <a:lnTo>
                  <a:pt x="3824474" y="895590"/>
                </a:lnTo>
                <a:lnTo>
                  <a:pt x="3841657" y="917822"/>
                </a:lnTo>
                <a:lnTo>
                  <a:pt x="3858575" y="940054"/>
                </a:lnTo>
                <a:lnTo>
                  <a:pt x="3875229" y="962287"/>
                </a:lnTo>
                <a:lnTo>
                  <a:pt x="3873378" y="964669"/>
                </a:lnTo>
                <a:lnTo>
                  <a:pt x="3868620" y="974726"/>
                </a:lnTo>
                <a:lnTo>
                  <a:pt x="3866505" y="971550"/>
                </a:lnTo>
                <a:lnTo>
                  <a:pt x="3864126" y="974726"/>
                </a:lnTo>
                <a:lnTo>
                  <a:pt x="3860954" y="973403"/>
                </a:lnTo>
                <a:lnTo>
                  <a:pt x="3858046" y="974726"/>
                </a:lnTo>
                <a:lnTo>
                  <a:pt x="3854345" y="973403"/>
                </a:lnTo>
                <a:lnTo>
                  <a:pt x="3864655" y="951965"/>
                </a:lnTo>
                <a:lnTo>
                  <a:pt x="3861483" y="956464"/>
                </a:lnTo>
                <a:lnTo>
                  <a:pt x="3858575" y="960963"/>
                </a:lnTo>
                <a:lnTo>
                  <a:pt x="3855932" y="965992"/>
                </a:lnTo>
                <a:lnTo>
                  <a:pt x="3853552" y="971286"/>
                </a:lnTo>
                <a:lnTo>
                  <a:pt x="3855932" y="945349"/>
                </a:lnTo>
                <a:lnTo>
                  <a:pt x="3845358" y="959376"/>
                </a:lnTo>
                <a:lnTo>
                  <a:pt x="3845093" y="959376"/>
                </a:lnTo>
                <a:lnTo>
                  <a:pt x="3844829" y="956199"/>
                </a:lnTo>
                <a:lnTo>
                  <a:pt x="3845358" y="952494"/>
                </a:lnTo>
                <a:lnTo>
                  <a:pt x="3840071" y="957523"/>
                </a:lnTo>
                <a:lnTo>
                  <a:pt x="3843507" y="950112"/>
                </a:lnTo>
                <a:lnTo>
                  <a:pt x="3837163" y="960170"/>
                </a:lnTo>
                <a:lnTo>
                  <a:pt x="3832933" y="953817"/>
                </a:lnTo>
                <a:lnTo>
                  <a:pt x="3832405" y="954082"/>
                </a:lnTo>
                <a:lnTo>
                  <a:pt x="3826589" y="958052"/>
                </a:lnTo>
                <a:lnTo>
                  <a:pt x="3837692" y="940584"/>
                </a:lnTo>
                <a:lnTo>
                  <a:pt x="3835048" y="937673"/>
                </a:lnTo>
                <a:lnTo>
                  <a:pt x="3826325" y="950377"/>
                </a:lnTo>
                <a:lnTo>
                  <a:pt x="3826060" y="950377"/>
                </a:lnTo>
                <a:lnTo>
                  <a:pt x="3824739" y="947201"/>
                </a:lnTo>
                <a:lnTo>
                  <a:pt x="3820774" y="952759"/>
                </a:lnTo>
                <a:lnTo>
                  <a:pt x="3817337" y="953023"/>
                </a:lnTo>
                <a:lnTo>
                  <a:pt x="3821038" y="946936"/>
                </a:lnTo>
                <a:lnTo>
                  <a:pt x="3818130" y="949318"/>
                </a:lnTo>
                <a:lnTo>
                  <a:pt x="3835048" y="930261"/>
                </a:lnTo>
                <a:lnTo>
                  <a:pt x="3831612" y="931850"/>
                </a:lnTo>
                <a:lnTo>
                  <a:pt x="3828968" y="929203"/>
                </a:lnTo>
                <a:lnTo>
                  <a:pt x="3819981" y="944554"/>
                </a:lnTo>
                <a:lnTo>
                  <a:pt x="3819188" y="940849"/>
                </a:lnTo>
                <a:lnTo>
                  <a:pt x="3824210" y="932908"/>
                </a:lnTo>
                <a:lnTo>
                  <a:pt x="3819452" y="930791"/>
                </a:lnTo>
                <a:lnTo>
                  <a:pt x="3819981" y="927086"/>
                </a:lnTo>
                <a:lnTo>
                  <a:pt x="3813901" y="931850"/>
                </a:lnTo>
                <a:lnTo>
                  <a:pt x="3816544" y="933967"/>
                </a:lnTo>
                <a:lnTo>
                  <a:pt x="3812050" y="940054"/>
                </a:lnTo>
                <a:lnTo>
                  <a:pt x="3814694" y="942701"/>
                </a:lnTo>
                <a:lnTo>
                  <a:pt x="3811521" y="942172"/>
                </a:lnTo>
                <a:lnTo>
                  <a:pt x="3808614" y="942701"/>
                </a:lnTo>
                <a:lnTo>
                  <a:pt x="3805970" y="943231"/>
                </a:lnTo>
                <a:lnTo>
                  <a:pt x="3804120" y="944289"/>
                </a:lnTo>
                <a:lnTo>
                  <a:pt x="3802269" y="945613"/>
                </a:lnTo>
                <a:lnTo>
                  <a:pt x="3801741" y="946407"/>
                </a:lnTo>
                <a:lnTo>
                  <a:pt x="3801212" y="947465"/>
                </a:lnTo>
                <a:lnTo>
                  <a:pt x="3800419" y="948524"/>
                </a:lnTo>
                <a:lnTo>
                  <a:pt x="3800419" y="949582"/>
                </a:lnTo>
                <a:lnTo>
                  <a:pt x="3800419" y="950906"/>
                </a:lnTo>
                <a:lnTo>
                  <a:pt x="3800683" y="951965"/>
                </a:lnTo>
                <a:lnTo>
                  <a:pt x="3798040" y="954611"/>
                </a:lnTo>
                <a:lnTo>
                  <a:pt x="3794868" y="954082"/>
                </a:lnTo>
                <a:lnTo>
                  <a:pt x="3794868" y="950112"/>
                </a:lnTo>
                <a:lnTo>
                  <a:pt x="3775571" y="956729"/>
                </a:lnTo>
                <a:lnTo>
                  <a:pt x="3782444" y="957523"/>
                </a:lnTo>
                <a:lnTo>
                  <a:pt x="3771408" y="960439"/>
                </a:lnTo>
                <a:lnTo>
                  <a:pt x="3776664" y="960439"/>
                </a:lnTo>
                <a:lnTo>
                  <a:pt x="3776664" y="960835"/>
                </a:lnTo>
                <a:lnTo>
                  <a:pt x="3766843" y="963614"/>
                </a:lnTo>
                <a:lnTo>
                  <a:pt x="3765551" y="962820"/>
                </a:lnTo>
                <a:lnTo>
                  <a:pt x="3770944" y="960561"/>
                </a:lnTo>
                <a:lnTo>
                  <a:pt x="3763411" y="962551"/>
                </a:lnTo>
                <a:lnTo>
                  <a:pt x="3774513" y="951965"/>
                </a:lnTo>
                <a:lnTo>
                  <a:pt x="3759181" y="956464"/>
                </a:lnTo>
                <a:lnTo>
                  <a:pt x="3769755" y="950906"/>
                </a:lnTo>
                <a:lnTo>
                  <a:pt x="3767905" y="948259"/>
                </a:lnTo>
                <a:lnTo>
                  <a:pt x="3761296" y="948789"/>
                </a:lnTo>
                <a:lnTo>
                  <a:pt x="3764732" y="939525"/>
                </a:lnTo>
                <a:lnTo>
                  <a:pt x="3756538" y="950377"/>
                </a:lnTo>
                <a:lnTo>
                  <a:pt x="3754423" y="948259"/>
                </a:lnTo>
                <a:lnTo>
                  <a:pt x="3750986" y="948259"/>
                </a:lnTo>
                <a:lnTo>
                  <a:pt x="3753101" y="941378"/>
                </a:lnTo>
                <a:lnTo>
                  <a:pt x="3750722" y="940849"/>
                </a:lnTo>
                <a:lnTo>
                  <a:pt x="3748607" y="940584"/>
                </a:lnTo>
                <a:lnTo>
                  <a:pt x="3746493" y="940584"/>
                </a:lnTo>
                <a:lnTo>
                  <a:pt x="3744642" y="940849"/>
                </a:lnTo>
                <a:lnTo>
                  <a:pt x="3742527" y="941378"/>
                </a:lnTo>
                <a:lnTo>
                  <a:pt x="3740677" y="941907"/>
                </a:lnTo>
                <a:lnTo>
                  <a:pt x="3739091" y="943231"/>
                </a:lnTo>
                <a:lnTo>
                  <a:pt x="3737240" y="944554"/>
                </a:lnTo>
                <a:lnTo>
                  <a:pt x="3749400" y="932908"/>
                </a:lnTo>
                <a:lnTo>
                  <a:pt x="3735654" y="938996"/>
                </a:lnTo>
                <a:lnTo>
                  <a:pt x="3731161" y="940054"/>
                </a:lnTo>
                <a:lnTo>
                  <a:pt x="3729839" y="940319"/>
                </a:lnTo>
                <a:lnTo>
                  <a:pt x="3729046" y="940054"/>
                </a:lnTo>
                <a:lnTo>
                  <a:pt x="3729046" y="939525"/>
                </a:lnTo>
                <a:lnTo>
                  <a:pt x="3729310" y="938996"/>
                </a:lnTo>
                <a:lnTo>
                  <a:pt x="3730632" y="937937"/>
                </a:lnTo>
                <a:lnTo>
                  <a:pt x="3735919" y="934232"/>
                </a:lnTo>
                <a:lnTo>
                  <a:pt x="3739620" y="932379"/>
                </a:lnTo>
                <a:lnTo>
                  <a:pt x="3732747" y="932114"/>
                </a:lnTo>
                <a:lnTo>
                  <a:pt x="3733011" y="928144"/>
                </a:lnTo>
                <a:lnTo>
                  <a:pt x="3729574" y="929997"/>
                </a:lnTo>
                <a:lnTo>
                  <a:pt x="3729046" y="930261"/>
                </a:lnTo>
                <a:lnTo>
                  <a:pt x="3731161" y="918881"/>
                </a:lnTo>
                <a:lnTo>
                  <a:pt x="3724816" y="930527"/>
                </a:lnTo>
                <a:lnTo>
                  <a:pt x="3723495" y="927880"/>
                </a:lnTo>
                <a:lnTo>
                  <a:pt x="3722966" y="925497"/>
                </a:lnTo>
                <a:lnTo>
                  <a:pt x="3722437" y="923115"/>
                </a:lnTo>
                <a:lnTo>
                  <a:pt x="3723230" y="921263"/>
                </a:lnTo>
                <a:lnTo>
                  <a:pt x="3724288" y="919145"/>
                </a:lnTo>
                <a:lnTo>
                  <a:pt x="3726138" y="917293"/>
                </a:lnTo>
                <a:lnTo>
                  <a:pt x="3728781" y="915705"/>
                </a:lnTo>
                <a:lnTo>
                  <a:pt x="3731318" y="914320"/>
                </a:lnTo>
                <a:lnTo>
                  <a:pt x="3731689" y="914381"/>
                </a:lnTo>
                <a:lnTo>
                  <a:pt x="3731689" y="914116"/>
                </a:lnTo>
                <a:lnTo>
                  <a:pt x="3731318" y="914320"/>
                </a:lnTo>
                <a:lnTo>
                  <a:pt x="3728517" y="913852"/>
                </a:lnTo>
                <a:lnTo>
                  <a:pt x="3725081" y="911735"/>
                </a:lnTo>
                <a:lnTo>
                  <a:pt x="3713449" y="922586"/>
                </a:lnTo>
                <a:lnTo>
                  <a:pt x="3713978" y="919145"/>
                </a:lnTo>
                <a:lnTo>
                  <a:pt x="3710806" y="918616"/>
                </a:lnTo>
                <a:lnTo>
                  <a:pt x="3716093" y="914646"/>
                </a:lnTo>
                <a:lnTo>
                  <a:pt x="3712921" y="912264"/>
                </a:lnTo>
                <a:lnTo>
                  <a:pt x="3715828" y="910676"/>
                </a:lnTo>
                <a:lnTo>
                  <a:pt x="3712128" y="910676"/>
                </a:lnTo>
                <a:lnTo>
                  <a:pt x="3708162" y="909882"/>
                </a:lnTo>
                <a:lnTo>
                  <a:pt x="3704990" y="909352"/>
                </a:lnTo>
                <a:lnTo>
                  <a:pt x="3701818" y="908294"/>
                </a:lnTo>
                <a:lnTo>
                  <a:pt x="3699175" y="906971"/>
                </a:lnTo>
                <a:lnTo>
                  <a:pt x="3696796" y="905647"/>
                </a:lnTo>
                <a:lnTo>
                  <a:pt x="3694681" y="904059"/>
                </a:lnTo>
                <a:lnTo>
                  <a:pt x="3692830" y="902736"/>
                </a:lnTo>
                <a:lnTo>
                  <a:pt x="3691509" y="901148"/>
                </a:lnTo>
                <a:lnTo>
                  <a:pt x="3689923" y="899560"/>
                </a:lnTo>
                <a:lnTo>
                  <a:pt x="3688337" y="896913"/>
                </a:lnTo>
                <a:lnTo>
                  <a:pt x="3687279" y="894796"/>
                </a:lnTo>
                <a:lnTo>
                  <a:pt x="3687015" y="893473"/>
                </a:lnTo>
                <a:lnTo>
                  <a:pt x="3688072" y="885532"/>
                </a:lnTo>
                <a:lnTo>
                  <a:pt x="3685164" y="892414"/>
                </a:lnTo>
                <a:lnTo>
                  <a:pt x="3685164" y="884209"/>
                </a:lnTo>
                <a:lnTo>
                  <a:pt x="3678291" y="885003"/>
                </a:lnTo>
                <a:lnTo>
                  <a:pt x="3677234" y="881562"/>
                </a:lnTo>
                <a:lnTo>
                  <a:pt x="3683314" y="874681"/>
                </a:lnTo>
                <a:lnTo>
                  <a:pt x="3675912" y="877063"/>
                </a:lnTo>
                <a:lnTo>
                  <a:pt x="3672740" y="878121"/>
                </a:lnTo>
                <a:lnTo>
                  <a:pt x="3669832" y="878650"/>
                </a:lnTo>
                <a:lnTo>
                  <a:pt x="3667189" y="878915"/>
                </a:lnTo>
                <a:lnTo>
                  <a:pt x="3666396" y="878650"/>
                </a:lnTo>
                <a:lnTo>
                  <a:pt x="3665074" y="878386"/>
                </a:lnTo>
                <a:lnTo>
                  <a:pt x="3664281" y="877857"/>
                </a:lnTo>
                <a:lnTo>
                  <a:pt x="3663752" y="876798"/>
                </a:lnTo>
                <a:lnTo>
                  <a:pt x="3662959" y="875740"/>
                </a:lnTo>
                <a:lnTo>
                  <a:pt x="3662695" y="874152"/>
                </a:lnTo>
                <a:lnTo>
                  <a:pt x="3665339" y="872564"/>
                </a:lnTo>
                <a:lnTo>
                  <a:pt x="3658466" y="870446"/>
                </a:lnTo>
                <a:lnTo>
                  <a:pt x="3665867" y="865418"/>
                </a:lnTo>
                <a:lnTo>
                  <a:pt x="3658730" y="867800"/>
                </a:lnTo>
                <a:lnTo>
                  <a:pt x="3658730" y="863829"/>
                </a:lnTo>
                <a:lnTo>
                  <a:pt x="3666660" y="860124"/>
                </a:lnTo>
                <a:lnTo>
                  <a:pt x="3656351" y="864359"/>
                </a:lnTo>
                <a:lnTo>
                  <a:pt x="3656351" y="868593"/>
                </a:lnTo>
                <a:lnTo>
                  <a:pt x="3645777" y="862771"/>
                </a:lnTo>
                <a:lnTo>
                  <a:pt x="3657144" y="851654"/>
                </a:lnTo>
                <a:lnTo>
                  <a:pt x="3647099" y="855095"/>
                </a:lnTo>
                <a:lnTo>
                  <a:pt x="3646041" y="851390"/>
                </a:lnTo>
                <a:lnTo>
                  <a:pt x="3642869" y="849538"/>
                </a:lnTo>
                <a:lnTo>
                  <a:pt x="3652914" y="848214"/>
                </a:lnTo>
                <a:lnTo>
                  <a:pt x="3661373" y="846891"/>
                </a:lnTo>
                <a:lnTo>
                  <a:pt x="3667718" y="845567"/>
                </a:lnTo>
                <a:lnTo>
                  <a:pt x="3673005" y="844244"/>
                </a:lnTo>
                <a:lnTo>
                  <a:pt x="3676441" y="843185"/>
                </a:lnTo>
                <a:lnTo>
                  <a:pt x="3679084" y="841862"/>
                </a:lnTo>
                <a:lnTo>
                  <a:pt x="3680671" y="840803"/>
                </a:lnTo>
                <a:lnTo>
                  <a:pt x="3680935" y="840539"/>
                </a:lnTo>
                <a:lnTo>
                  <a:pt x="3680935" y="840009"/>
                </a:lnTo>
                <a:lnTo>
                  <a:pt x="3680935" y="839215"/>
                </a:lnTo>
                <a:lnTo>
                  <a:pt x="3680406" y="838951"/>
                </a:lnTo>
                <a:lnTo>
                  <a:pt x="3679084" y="838421"/>
                </a:lnTo>
                <a:lnTo>
                  <a:pt x="3677498" y="837892"/>
                </a:lnTo>
                <a:lnTo>
                  <a:pt x="3675119" y="837362"/>
                </a:lnTo>
                <a:lnTo>
                  <a:pt x="3672476" y="837362"/>
                </a:lnTo>
                <a:lnTo>
                  <a:pt x="3669832" y="837362"/>
                </a:lnTo>
                <a:lnTo>
                  <a:pt x="3666925" y="837362"/>
                </a:lnTo>
                <a:lnTo>
                  <a:pt x="3664017" y="837627"/>
                </a:lnTo>
                <a:lnTo>
                  <a:pt x="3664810" y="833657"/>
                </a:lnTo>
                <a:lnTo>
                  <a:pt x="3662959" y="836304"/>
                </a:lnTo>
                <a:lnTo>
                  <a:pt x="3661109" y="838686"/>
                </a:lnTo>
                <a:lnTo>
                  <a:pt x="3659259" y="840803"/>
                </a:lnTo>
                <a:lnTo>
                  <a:pt x="3657408" y="842126"/>
                </a:lnTo>
                <a:lnTo>
                  <a:pt x="3655822" y="843715"/>
                </a:lnTo>
                <a:lnTo>
                  <a:pt x="3653972" y="845303"/>
                </a:lnTo>
                <a:lnTo>
                  <a:pt x="3652121" y="846096"/>
                </a:lnTo>
                <a:lnTo>
                  <a:pt x="3650535" y="846626"/>
                </a:lnTo>
                <a:lnTo>
                  <a:pt x="3648949" y="847155"/>
                </a:lnTo>
                <a:lnTo>
                  <a:pt x="3647627" y="847155"/>
                </a:lnTo>
                <a:lnTo>
                  <a:pt x="3646306" y="847155"/>
                </a:lnTo>
                <a:lnTo>
                  <a:pt x="3645248" y="846891"/>
                </a:lnTo>
                <a:lnTo>
                  <a:pt x="3644191" y="846626"/>
                </a:lnTo>
                <a:lnTo>
                  <a:pt x="3643398" y="845832"/>
                </a:lnTo>
                <a:lnTo>
                  <a:pt x="3642869" y="844773"/>
                </a:lnTo>
                <a:lnTo>
                  <a:pt x="3642605" y="843715"/>
                </a:lnTo>
                <a:lnTo>
                  <a:pt x="3638904" y="843450"/>
                </a:lnTo>
                <a:lnTo>
                  <a:pt x="3645248" y="842656"/>
                </a:lnTo>
                <a:lnTo>
                  <a:pt x="3648420" y="841862"/>
                </a:lnTo>
                <a:lnTo>
                  <a:pt x="3650800" y="841068"/>
                </a:lnTo>
                <a:lnTo>
                  <a:pt x="3652914" y="840539"/>
                </a:lnTo>
                <a:lnTo>
                  <a:pt x="3653443" y="840009"/>
                </a:lnTo>
                <a:lnTo>
                  <a:pt x="3653707" y="839215"/>
                </a:lnTo>
                <a:lnTo>
                  <a:pt x="3653972" y="838686"/>
                </a:lnTo>
                <a:lnTo>
                  <a:pt x="3653707" y="837892"/>
                </a:lnTo>
                <a:lnTo>
                  <a:pt x="3653179" y="836833"/>
                </a:lnTo>
                <a:lnTo>
                  <a:pt x="3652121" y="836039"/>
                </a:lnTo>
                <a:lnTo>
                  <a:pt x="3664810" y="829687"/>
                </a:lnTo>
                <a:lnTo>
                  <a:pt x="3665867" y="826511"/>
                </a:lnTo>
                <a:lnTo>
                  <a:pt x="3662431" y="826775"/>
                </a:lnTo>
                <a:lnTo>
                  <a:pt x="3652386" y="822011"/>
                </a:lnTo>
                <a:lnTo>
                  <a:pt x="3659523" y="817512"/>
                </a:lnTo>
                <a:lnTo>
                  <a:pt x="3662431" y="819629"/>
                </a:lnTo>
                <a:lnTo>
                  <a:pt x="3665339" y="821218"/>
                </a:lnTo>
                <a:lnTo>
                  <a:pt x="3668246" y="822806"/>
                </a:lnTo>
                <a:lnTo>
                  <a:pt x="3671154" y="824129"/>
                </a:lnTo>
                <a:lnTo>
                  <a:pt x="3674591" y="825188"/>
                </a:lnTo>
                <a:lnTo>
                  <a:pt x="3677763" y="825982"/>
                </a:lnTo>
                <a:lnTo>
                  <a:pt x="3680935" y="827040"/>
                </a:lnTo>
                <a:lnTo>
                  <a:pt x="3684107" y="827569"/>
                </a:lnTo>
                <a:lnTo>
                  <a:pt x="3670097" y="819629"/>
                </a:lnTo>
                <a:lnTo>
                  <a:pt x="3670361" y="815130"/>
                </a:lnTo>
                <a:lnTo>
                  <a:pt x="3667189" y="814336"/>
                </a:lnTo>
                <a:lnTo>
                  <a:pt x="3666925" y="810366"/>
                </a:lnTo>
                <a:lnTo>
                  <a:pt x="3651328" y="809837"/>
                </a:lnTo>
                <a:lnTo>
                  <a:pt x="3646834" y="824129"/>
                </a:lnTo>
                <a:lnTo>
                  <a:pt x="3642340" y="818835"/>
                </a:lnTo>
                <a:lnTo>
                  <a:pt x="3634146" y="843715"/>
                </a:lnTo>
                <a:lnTo>
                  <a:pt x="3629388" y="843979"/>
                </a:lnTo>
                <a:lnTo>
                  <a:pt x="3626744" y="838951"/>
                </a:lnTo>
                <a:lnTo>
                  <a:pt x="3624894" y="834716"/>
                </a:lnTo>
                <a:lnTo>
                  <a:pt x="3623836" y="830481"/>
                </a:lnTo>
                <a:lnTo>
                  <a:pt x="3623572" y="828628"/>
                </a:lnTo>
                <a:lnTo>
                  <a:pt x="3623308" y="826775"/>
                </a:lnTo>
                <a:lnTo>
                  <a:pt x="3623308" y="824923"/>
                </a:lnTo>
                <a:lnTo>
                  <a:pt x="3623572" y="823070"/>
                </a:lnTo>
                <a:lnTo>
                  <a:pt x="3624101" y="821482"/>
                </a:lnTo>
                <a:lnTo>
                  <a:pt x="3624629" y="819629"/>
                </a:lnTo>
                <a:lnTo>
                  <a:pt x="3626380" y="816375"/>
                </a:lnTo>
                <a:lnTo>
                  <a:pt x="3629123" y="812483"/>
                </a:lnTo>
                <a:lnTo>
                  <a:pt x="3626480" y="816189"/>
                </a:lnTo>
                <a:lnTo>
                  <a:pt x="3626380" y="816375"/>
                </a:lnTo>
                <a:lnTo>
                  <a:pt x="3622779" y="821482"/>
                </a:lnTo>
                <a:lnTo>
                  <a:pt x="3621457" y="821747"/>
                </a:lnTo>
                <a:lnTo>
                  <a:pt x="3618549" y="820159"/>
                </a:lnTo>
                <a:lnTo>
                  <a:pt x="3619607" y="816718"/>
                </a:lnTo>
                <a:lnTo>
                  <a:pt x="3615113" y="805337"/>
                </a:lnTo>
                <a:lnTo>
                  <a:pt x="3612998" y="807984"/>
                </a:lnTo>
                <a:lnTo>
                  <a:pt x="3609033" y="804279"/>
                </a:lnTo>
                <a:lnTo>
                  <a:pt x="3606390" y="807190"/>
                </a:lnTo>
                <a:lnTo>
                  <a:pt x="3605861" y="803220"/>
                </a:lnTo>
                <a:lnTo>
                  <a:pt x="3611148" y="797661"/>
                </a:lnTo>
                <a:lnTo>
                  <a:pt x="3601896" y="796074"/>
                </a:lnTo>
                <a:lnTo>
                  <a:pt x="3601896" y="792368"/>
                </a:lnTo>
                <a:lnTo>
                  <a:pt x="3600838" y="795810"/>
                </a:lnTo>
                <a:lnTo>
                  <a:pt x="3597137" y="795810"/>
                </a:lnTo>
                <a:lnTo>
                  <a:pt x="3595551" y="789457"/>
                </a:lnTo>
                <a:lnTo>
                  <a:pt x="3586564" y="792633"/>
                </a:lnTo>
                <a:lnTo>
                  <a:pt x="3589471" y="789722"/>
                </a:lnTo>
                <a:lnTo>
                  <a:pt x="3586299" y="789722"/>
                </a:lnTo>
                <a:lnTo>
                  <a:pt x="3596609" y="783899"/>
                </a:lnTo>
                <a:lnTo>
                  <a:pt x="3614056" y="774106"/>
                </a:lnTo>
                <a:lnTo>
                  <a:pt x="3597137" y="779400"/>
                </a:lnTo>
                <a:lnTo>
                  <a:pt x="3595551" y="779664"/>
                </a:lnTo>
                <a:lnTo>
                  <a:pt x="3586564" y="786810"/>
                </a:lnTo>
                <a:lnTo>
                  <a:pt x="3584449" y="783899"/>
                </a:lnTo>
                <a:lnTo>
                  <a:pt x="3587357" y="780988"/>
                </a:lnTo>
                <a:lnTo>
                  <a:pt x="3581277" y="784958"/>
                </a:lnTo>
                <a:lnTo>
                  <a:pt x="3579426" y="781782"/>
                </a:lnTo>
                <a:lnTo>
                  <a:pt x="3575990" y="782046"/>
                </a:lnTo>
                <a:lnTo>
                  <a:pt x="3578369" y="780723"/>
                </a:lnTo>
                <a:lnTo>
                  <a:pt x="3580484" y="779400"/>
                </a:lnTo>
                <a:lnTo>
                  <a:pt x="3582070" y="778076"/>
                </a:lnTo>
                <a:lnTo>
                  <a:pt x="3583920" y="776223"/>
                </a:lnTo>
                <a:lnTo>
                  <a:pt x="3585506" y="774371"/>
                </a:lnTo>
                <a:lnTo>
                  <a:pt x="3586828" y="772518"/>
                </a:lnTo>
                <a:lnTo>
                  <a:pt x="3588150" y="770401"/>
                </a:lnTo>
                <a:lnTo>
                  <a:pt x="3589207" y="768283"/>
                </a:lnTo>
                <a:lnTo>
                  <a:pt x="3574668" y="779929"/>
                </a:lnTo>
                <a:lnTo>
                  <a:pt x="3571496" y="778341"/>
                </a:lnTo>
                <a:lnTo>
                  <a:pt x="3578898" y="771989"/>
                </a:lnTo>
                <a:lnTo>
                  <a:pt x="3570439" y="773842"/>
                </a:lnTo>
                <a:lnTo>
                  <a:pt x="3567531" y="771460"/>
                </a:lnTo>
                <a:lnTo>
                  <a:pt x="3570967" y="764314"/>
                </a:lnTo>
                <a:lnTo>
                  <a:pt x="3579983" y="761931"/>
                </a:lnTo>
                <a:lnTo>
                  <a:pt x="3580219" y="761931"/>
                </a:lnTo>
                <a:lnTo>
                  <a:pt x="3584449" y="760873"/>
                </a:lnTo>
                <a:lnTo>
                  <a:pt x="3590000" y="759285"/>
                </a:lnTo>
                <a:lnTo>
                  <a:pt x="3579983" y="761931"/>
                </a:lnTo>
                <a:lnTo>
                  <a:pt x="3578369" y="761931"/>
                </a:lnTo>
                <a:lnTo>
                  <a:pt x="3576783" y="761931"/>
                </a:lnTo>
                <a:lnTo>
                  <a:pt x="3575725" y="761667"/>
                </a:lnTo>
                <a:lnTo>
                  <a:pt x="3574932" y="761138"/>
                </a:lnTo>
                <a:lnTo>
                  <a:pt x="3574139" y="760608"/>
                </a:lnTo>
                <a:lnTo>
                  <a:pt x="3574139" y="759814"/>
                </a:lnTo>
                <a:lnTo>
                  <a:pt x="3574668" y="759285"/>
                </a:lnTo>
                <a:lnTo>
                  <a:pt x="3575461" y="757961"/>
                </a:lnTo>
                <a:lnTo>
                  <a:pt x="3576518" y="757167"/>
                </a:lnTo>
                <a:lnTo>
                  <a:pt x="3578369" y="756109"/>
                </a:lnTo>
                <a:lnTo>
                  <a:pt x="3583127" y="753462"/>
                </a:lnTo>
                <a:lnTo>
                  <a:pt x="3576254" y="754521"/>
                </a:lnTo>
                <a:lnTo>
                  <a:pt x="3580484" y="752668"/>
                </a:lnTo>
                <a:lnTo>
                  <a:pt x="3580748" y="749227"/>
                </a:lnTo>
                <a:lnTo>
                  <a:pt x="3591057" y="746052"/>
                </a:lnTo>
                <a:lnTo>
                  <a:pt x="3588678" y="742875"/>
                </a:lnTo>
                <a:lnTo>
                  <a:pt x="3560393" y="748433"/>
                </a:lnTo>
                <a:lnTo>
                  <a:pt x="3568588" y="745522"/>
                </a:lnTo>
                <a:lnTo>
                  <a:pt x="3561451" y="744463"/>
                </a:lnTo>
                <a:lnTo>
                  <a:pt x="3564887" y="742875"/>
                </a:lnTo>
                <a:lnTo>
                  <a:pt x="3554313" y="743934"/>
                </a:lnTo>
                <a:lnTo>
                  <a:pt x="3556164" y="742610"/>
                </a:lnTo>
                <a:lnTo>
                  <a:pt x="3558014" y="741023"/>
                </a:lnTo>
                <a:lnTo>
                  <a:pt x="3560129" y="739434"/>
                </a:lnTo>
                <a:lnTo>
                  <a:pt x="3562244" y="738376"/>
                </a:lnTo>
                <a:lnTo>
                  <a:pt x="3566738" y="736523"/>
                </a:lnTo>
                <a:lnTo>
                  <a:pt x="3571232" y="735464"/>
                </a:lnTo>
                <a:lnTo>
                  <a:pt x="3575990" y="734670"/>
                </a:lnTo>
                <a:lnTo>
                  <a:pt x="3580748" y="733876"/>
                </a:lnTo>
                <a:lnTo>
                  <a:pt x="3590793" y="733347"/>
                </a:lnTo>
                <a:lnTo>
                  <a:pt x="3600045" y="733082"/>
                </a:lnTo>
                <a:lnTo>
                  <a:pt x="3604803" y="732553"/>
                </a:lnTo>
                <a:lnTo>
                  <a:pt x="3609033" y="732023"/>
                </a:lnTo>
                <a:lnTo>
                  <a:pt x="3613262" y="730700"/>
                </a:lnTo>
                <a:lnTo>
                  <a:pt x="3616963" y="729377"/>
                </a:lnTo>
                <a:lnTo>
                  <a:pt x="3619078" y="728054"/>
                </a:lnTo>
                <a:lnTo>
                  <a:pt x="3620664" y="726995"/>
                </a:lnTo>
                <a:lnTo>
                  <a:pt x="3622250" y="725672"/>
                </a:lnTo>
                <a:lnTo>
                  <a:pt x="3623836" y="724348"/>
                </a:lnTo>
                <a:lnTo>
                  <a:pt x="3620135" y="725407"/>
                </a:lnTo>
                <a:lnTo>
                  <a:pt x="3616963" y="726466"/>
                </a:lnTo>
                <a:lnTo>
                  <a:pt x="3614320" y="726995"/>
                </a:lnTo>
                <a:lnTo>
                  <a:pt x="3612469" y="726995"/>
                </a:lnTo>
                <a:lnTo>
                  <a:pt x="3610619" y="726731"/>
                </a:lnTo>
                <a:lnTo>
                  <a:pt x="3609033" y="725937"/>
                </a:lnTo>
                <a:lnTo>
                  <a:pt x="3608240" y="725407"/>
                </a:lnTo>
                <a:lnTo>
                  <a:pt x="3607711" y="724613"/>
                </a:lnTo>
                <a:lnTo>
                  <a:pt x="3607447" y="723290"/>
                </a:lnTo>
                <a:lnTo>
                  <a:pt x="3607447" y="722495"/>
                </a:lnTo>
                <a:lnTo>
                  <a:pt x="3607447" y="721701"/>
                </a:lnTo>
                <a:lnTo>
                  <a:pt x="3607711" y="720643"/>
                </a:lnTo>
                <a:lnTo>
                  <a:pt x="3607936" y="719969"/>
                </a:lnTo>
                <a:lnTo>
                  <a:pt x="3609297" y="719319"/>
                </a:lnTo>
                <a:lnTo>
                  <a:pt x="3608769" y="719055"/>
                </a:lnTo>
                <a:lnTo>
                  <a:pt x="3608504" y="719319"/>
                </a:lnTo>
                <a:lnTo>
                  <a:pt x="3607976" y="719849"/>
                </a:lnTo>
                <a:lnTo>
                  <a:pt x="3607936" y="719969"/>
                </a:lnTo>
                <a:lnTo>
                  <a:pt x="3603746" y="721966"/>
                </a:lnTo>
                <a:lnTo>
                  <a:pt x="3597402" y="724613"/>
                </a:lnTo>
                <a:lnTo>
                  <a:pt x="3589736" y="727260"/>
                </a:lnTo>
                <a:lnTo>
                  <a:pt x="3581805" y="729906"/>
                </a:lnTo>
                <a:lnTo>
                  <a:pt x="3566738" y="734670"/>
                </a:lnTo>
                <a:lnTo>
                  <a:pt x="3554313" y="738640"/>
                </a:lnTo>
                <a:lnTo>
                  <a:pt x="3555107" y="729112"/>
                </a:lnTo>
                <a:lnTo>
                  <a:pt x="3554842" y="729112"/>
                </a:lnTo>
                <a:lnTo>
                  <a:pt x="3554842" y="720643"/>
                </a:lnTo>
                <a:lnTo>
                  <a:pt x="3552199" y="717467"/>
                </a:lnTo>
                <a:lnTo>
                  <a:pt x="3559336" y="717202"/>
                </a:lnTo>
                <a:lnTo>
                  <a:pt x="3563830" y="708203"/>
                </a:lnTo>
                <a:lnTo>
                  <a:pt x="3560393" y="707145"/>
                </a:lnTo>
                <a:lnTo>
                  <a:pt x="3567266" y="706880"/>
                </a:lnTo>
                <a:lnTo>
                  <a:pt x="3555371" y="702645"/>
                </a:lnTo>
                <a:lnTo>
                  <a:pt x="3572025" y="701587"/>
                </a:lnTo>
                <a:lnTo>
                  <a:pt x="3568324" y="699469"/>
                </a:lnTo>
                <a:lnTo>
                  <a:pt x="3574932" y="699999"/>
                </a:lnTo>
                <a:lnTo>
                  <a:pt x="3581277" y="700263"/>
                </a:lnTo>
                <a:lnTo>
                  <a:pt x="3587621" y="700528"/>
                </a:lnTo>
                <a:lnTo>
                  <a:pt x="3594230" y="700263"/>
                </a:lnTo>
                <a:lnTo>
                  <a:pt x="3600574" y="699734"/>
                </a:lnTo>
                <a:lnTo>
                  <a:pt x="3607183" y="698676"/>
                </a:lnTo>
                <a:lnTo>
                  <a:pt x="3613262" y="697881"/>
                </a:lnTo>
                <a:lnTo>
                  <a:pt x="3619607" y="696293"/>
                </a:lnTo>
                <a:lnTo>
                  <a:pt x="3603482" y="695235"/>
                </a:lnTo>
                <a:lnTo>
                  <a:pt x="3598459" y="694706"/>
                </a:lnTo>
                <a:lnTo>
                  <a:pt x="3595289" y="694176"/>
                </a:lnTo>
                <a:lnTo>
                  <a:pt x="3584576" y="698513"/>
                </a:lnTo>
                <a:lnTo>
                  <a:pt x="3592307" y="694014"/>
                </a:lnTo>
                <a:lnTo>
                  <a:pt x="3594758" y="693823"/>
                </a:lnTo>
                <a:lnTo>
                  <a:pt x="3594494" y="693647"/>
                </a:lnTo>
                <a:lnTo>
                  <a:pt x="3594230" y="693382"/>
                </a:lnTo>
                <a:lnTo>
                  <a:pt x="3594230" y="693117"/>
                </a:lnTo>
                <a:lnTo>
                  <a:pt x="3595023" y="692853"/>
                </a:lnTo>
                <a:lnTo>
                  <a:pt x="3597666" y="692323"/>
                </a:lnTo>
                <a:lnTo>
                  <a:pt x="3602424" y="691794"/>
                </a:lnTo>
                <a:lnTo>
                  <a:pt x="3595287" y="690471"/>
                </a:lnTo>
                <a:lnTo>
                  <a:pt x="3599781" y="680678"/>
                </a:lnTo>
                <a:lnTo>
                  <a:pt x="3587357" y="686500"/>
                </a:lnTo>
                <a:lnTo>
                  <a:pt x="3593965" y="688618"/>
                </a:lnTo>
                <a:lnTo>
                  <a:pt x="3589338" y="690677"/>
                </a:lnTo>
                <a:lnTo>
                  <a:pt x="3589338" y="691425"/>
                </a:lnTo>
                <a:lnTo>
                  <a:pt x="3580951" y="698513"/>
                </a:lnTo>
                <a:lnTo>
                  <a:pt x="3582149" y="695961"/>
                </a:lnTo>
                <a:lnTo>
                  <a:pt x="3579753" y="696528"/>
                </a:lnTo>
                <a:lnTo>
                  <a:pt x="3576638" y="696811"/>
                </a:lnTo>
                <a:lnTo>
                  <a:pt x="3587127" y="691661"/>
                </a:lnTo>
                <a:lnTo>
                  <a:pt x="3584449" y="692853"/>
                </a:lnTo>
                <a:lnTo>
                  <a:pt x="3576518" y="696029"/>
                </a:lnTo>
                <a:lnTo>
                  <a:pt x="3570703" y="698146"/>
                </a:lnTo>
                <a:lnTo>
                  <a:pt x="3566738" y="699469"/>
                </a:lnTo>
                <a:lnTo>
                  <a:pt x="3565152" y="699734"/>
                </a:lnTo>
                <a:lnTo>
                  <a:pt x="3564359" y="699734"/>
                </a:lnTo>
                <a:lnTo>
                  <a:pt x="3563830" y="699469"/>
                </a:lnTo>
                <a:lnTo>
                  <a:pt x="3563830" y="698676"/>
                </a:lnTo>
                <a:lnTo>
                  <a:pt x="3564094" y="698146"/>
                </a:lnTo>
                <a:lnTo>
                  <a:pt x="3564887" y="697087"/>
                </a:lnTo>
                <a:lnTo>
                  <a:pt x="3567795" y="694440"/>
                </a:lnTo>
                <a:lnTo>
                  <a:pt x="3565416" y="694706"/>
                </a:lnTo>
                <a:lnTo>
                  <a:pt x="3554842" y="698676"/>
                </a:lnTo>
                <a:lnTo>
                  <a:pt x="3560393" y="693117"/>
                </a:lnTo>
                <a:lnTo>
                  <a:pt x="3564887" y="689147"/>
                </a:lnTo>
                <a:lnTo>
                  <a:pt x="3567002" y="687295"/>
                </a:lnTo>
                <a:lnTo>
                  <a:pt x="3569381" y="685972"/>
                </a:lnTo>
                <a:lnTo>
                  <a:pt x="3572289" y="684383"/>
                </a:lnTo>
                <a:lnTo>
                  <a:pt x="3575461" y="682795"/>
                </a:lnTo>
                <a:lnTo>
                  <a:pt x="3572289" y="682001"/>
                </a:lnTo>
                <a:lnTo>
                  <a:pt x="3578633" y="679884"/>
                </a:lnTo>
                <a:lnTo>
                  <a:pt x="3576254" y="682530"/>
                </a:lnTo>
                <a:lnTo>
                  <a:pt x="3580484" y="681472"/>
                </a:lnTo>
                <a:lnTo>
                  <a:pt x="3584184" y="680678"/>
                </a:lnTo>
                <a:lnTo>
                  <a:pt x="3587621" y="679619"/>
                </a:lnTo>
                <a:lnTo>
                  <a:pt x="3590793" y="678825"/>
                </a:lnTo>
                <a:lnTo>
                  <a:pt x="3592908" y="677766"/>
                </a:lnTo>
                <a:lnTo>
                  <a:pt x="3593965" y="676708"/>
                </a:lnTo>
                <a:lnTo>
                  <a:pt x="3594494" y="675914"/>
                </a:lnTo>
                <a:lnTo>
                  <a:pt x="3595023" y="674590"/>
                </a:lnTo>
                <a:lnTo>
                  <a:pt x="3595287" y="673267"/>
                </a:lnTo>
                <a:lnTo>
                  <a:pt x="3595551" y="671679"/>
                </a:lnTo>
                <a:lnTo>
                  <a:pt x="3595551" y="670091"/>
                </a:lnTo>
                <a:lnTo>
                  <a:pt x="3592115" y="672473"/>
                </a:lnTo>
                <a:lnTo>
                  <a:pt x="3588943" y="670885"/>
                </a:lnTo>
                <a:lnTo>
                  <a:pt x="3588678" y="660033"/>
                </a:lnTo>
                <a:lnTo>
                  <a:pt x="3591586" y="658181"/>
                </a:lnTo>
                <a:lnTo>
                  <a:pt x="3592644" y="660563"/>
                </a:lnTo>
                <a:lnTo>
                  <a:pt x="3602689" y="662680"/>
                </a:lnTo>
                <a:lnTo>
                  <a:pt x="3602953" y="658446"/>
                </a:lnTo>
                <a:lnTo>
                  <a:pt x="3600045" y="655799"/>
                </a:lnTo>
                <a:lnTo>
                  <a:pt x="3603217" y="653681"/>
                </a:lnTo>
                <a:lnTo>
                  <a:pt x="3595551" y="651035"/>
                </a:lnTo>
                <a:lnTo>
                  <a:pt x="3590000" y="655799"/>
                </a:lnTo>
                <a:lnTo>
                  <a:pt x="3586564" y="654211"/>
                </a:lnTo>
                <a:lnTo>
                  <a:pt x="3596873" y="642036"/>
                </a:lnTo>
                <a:lnTo>
                  <a:pt x="3586564" y="643624"/>
                </a:lnTo>
                <a:lnTo>
                  <a:pt x="3586828" y="639919"/>
                </a:lnTo>
                <a:lnTo>
                  <a:pt x="3590000" y="638330"/>
                </a:lnTo>
                <a:lnTo>
                  <a:pt x="3587357" y="635684"/>
                </a:lnTo>
                <a:lnTo>
                  <a:pt x="3594494" y="633566"/>
                </a:lnTo>
                <a:lnTo>
                  <a:pt x="3588678" y="627744"/>
                </a:lnTo>
                <a:lnTo>
                  <a:pt x="3588943" y="624303"/>
                </a:lnTo>
                <a:lnTo>
                  <a:pt x="3571496" y="631184"/>
                </a:lnTo>
                <a:lnTo>
                  <a:pt x="3572553" y="627744"/>
                </a:lnTo>
                <a:lnTo>
                  <a:pt x="3567531" y="632244"/>
                </a:lnTo>
                <a:lnTo>
                  <a:pt x="3549555" y="631184"/>
                </a:lnTo>
                <a:lnTo>
                  <a:pt x="3541096" y="630656"/>
                </a:lnTo>
                <a:lnTo>
                  <a:pt x="3532637" y="629597"/>
                </a:lnTo>
                <a:lnTo>
                  <a:pt x="3524442" y="628008"/>
                </a:lnTo>
                <a:lnTo>
                  <a:pt x="3516512" y="626420"/>
                </a:lnTo>
                <a:lnTo>
                  <a:pt x="3512283" y="625097"/>
                </a:lnTo>
                <a:lnTo>
                  <a:pt x="3508582" y="623774"/>
                </a:lnTo>
                <a:lnTo>
                  <a:pt x="3504881" y="622186"/>
                </a:lnTo>
                <a:lnTo>
                  <a:pt x="3501180" y="620333"/>
                </a:lnTo>
                <a:lnTo>
                  <a:pt x="3502502" y="619539"/>
                </a:lnTo>
                <a:lnTo>
                  <a:pt x="3503559" y="618480"/>
                </a:lnTo>
                <a:lnTo>
                  <a:pt x="3507524" y="616893"/>
                </a:lnTo>
                <a:lnTo>
                  <a:pt x="3511490" y="615569"/>
                </a:lnTo>
                <a:lnTo>
                  <a:pt x="3516512" y="614510"/>
                </a:lnTo>
                <a:lnTo>
                  <a:pt x="3522063" y="613716"/>
                </a:lnTo>
                <a:lnTo>
                  <a:pt x="3527879" y="612922"/>
                </a:lnTo>
                <a:lnTo>
                  <a:pt x="3540039" y="612128"/>
                </a:lnTo>
                <a:lnTo>
                  <a:pt x="3551934" y="611599"/>
                </a:lnTo>
                <a:lnTo>
                  <a:pt x="3562773" y="611599"/>
                </a:lnTo>
                <a:lnTo>
                  <a:pt x="3563380" y="611599"/>
                </a:lnTo>
                <a:lnTo>
                  <a:pt x="3573611" y="613981"/>
                </a:lnTo>
                <a:lnTo>
                  <a:pt x="3575990" y="611334"/>
                </a:lnTo>
                <a:lnTo>
                  <a:pt x="3570967" y="611599"/>
                </a:lnTo>
                <a:lnTo>
                  <a:pt x="3563380" y="611599"/>
                </a:lnTo>
                <a:lnTo>
                  <a:pt x="3562244" y="611334"/>
                </a:lnTo>
                <a:lnTo>
                  <a:pt x="3573082" y="609746"/>
                </a:lnTo>
                <a:lnTo>
                  <a:pt x="3568324" y="607629"/>
                </a:lnTo>
                <a:lnTo>
                  <a:pt x="3571496" y="606041"/>
                </a:lnTo>
                <a:lnTo>
                  <a:pt x="3559336" y="605512"/>
                </a:lnTo>
                <a:lnTo>
                  <a:pt x="3569381" y="602600"/>
                </a:lnTo>
                <a:lnTo>
                  <a:pt x="3545061" y="598365"/>
                </a:lnTo>
                <a:lnTo>
                  <a:pt x="3560137" y="595300"/>
                </a:lnTo>
                <a:lnTo>
                  <a:pt x="3560658" y="595454"/>
                </a:lnTo>
                <a:lnTo>
                  <a:pt x="3561979" y="594925"/>
                </a:lnTo>
                <a:lnTo>
                  <a:pt x="3560137" y="595300"/>
                </a:lnTo>
                <a:lnTo>
                  <a:pt x="3553520" y="593337"/>
                </a:lnTo>
                <a:lnTo>
                  <a:pt x="3542418" y="597571"/>
                </a:lnTo>
                <a:lnTo>
                  <a:pt x="3540568" y="594396"/>
                </a:lnTo>
                <a:lnTo>
                  <a:pt x="3547969" y="589896"/>
                </a:lnTo>
                <a:lnTo>
                  <a:pt x="3545061" y="587249"/>
                </a:lnTo>
                <a:lnTo>
                  <a:pt x="3531844" y="595983"/>
                </a:lnTo>
                <a:lnTo>
                  <a:pt x="3542682" y="585926"/>
                </a:lnTo>
                <a:lnTo>
                  <a:pt x="3542682" y="585397"/>
                </a:lnTo>
                <a:lnTo>
                  <a:pt x="3542947" y="585397"/>
                </a:lnTo>
                <a:lnTo>
                  <a:pt x="3543211" y="585397"/>
                </a:lnTo>
                <a:lnTo>
                  <a:pt x="3543475" y="585397"/>
                </a:lnTo>
                <a:lnTo>
                  <a:pt x="3546119" y="582220"/>
                </a:lnTo>
                <a:lnTo>
                  <a:pt x="3521006" y="591749"/>
                </a:lnTo>
                <a:lnTo>
                  <a:pt x="3539246" y="579574"/>
                </a:lnTo>
                <a:lnTo>
                  <a:pt x="3537395" y="576662"/>
                </a:lnTo>
                <a:lnTo>
                  <a:pt x="3533166" y="579574"/>
                </a:lnTo>
                <a:lnTo>
                  <a:pt x="3529465" y="581956"/>
                </a:lnTo>
                <a:lnTo>
                  <a:pt x="3525500" y="583809"/>
                </a:lnTo>
                <a:lnTo>
                  <a:pt x="3523649" y="584073"/>
                </a:lnTo>
                <a:lnTo>
                  <a:pt x="3522063" y="584338"/>
                </a:lnTo>
                <a:lnTo>
                  <a:pt x="3520213" y="584338"/>
                </a:lnTo>
                <a:lnTo>
                  <a:pt x="3519684" y="584073"/>
                </a:lnTo>
                <a:lnTo>
                  <a:pt x="3514964" y="588978"/>
                </a:lnTo>
                <a:lnTo>
                  <a:pt x="3514686" y="588978"/>
                </a:lnTo>
                <a:lnTo>
                  <a:pt x="3509963" y="584937"/>
                </a:lnTo>
                <a:lnTo>
                  <a:pt x="3512185" y="583782"/>
                </a:lnTo>
                <a:lnTo>
                  <a:pt x="3517471" y="583149"/>
                </a:lnTo>
                <a:lnTo>
                  <a:pt x="3516776" y="582220"/>
                </a:lnTo>
                <a:lnTo>
                  <a:pt x="3515983" y="580897"/>
                </a:lnTo>
                <a:lnTo>
                  <a:pt x="3515455" y="579045"/>
                </a:lnTo>
                <a:lnTo>
                  <a:pt x="3514926" y="576662"/>
                </a:lnTo>
                <a:lnTo>
                  <a:pt x="3514662" y="574280"/>
                </a:lnTo>
                <a:lnTo>
                  <a:pt x="3510168" y="581427"/>
                </a:lnTo>
                <a:lnTo>
                  <a:pt x="3495629" y="565017"/>
                </a:lnTo>
                <a:lnTo>
                  <a:pt x="3494043" y="567928"/>
                </a:lnTo>
                <a:lnTo>
                  <a:pt x="3506203" y="578780"/>
                </a:lnTo>
                <a:lnTo>
                  <a:pt x="3505938" y="582220"/>
                </a:lnTo>
                <a:lnTo>
                  <a:pt x="3501444" y="588043"/>
                </a:lnTo>
                <a:lnTo>
                  <a:pt x="3498008" y="588837"/>
                </a:lnTo>
                <a:lnTo>
                  <a:pt x="3503295" y="593073"/>
                </a:lnTo>
                <a:lnTo>
                  <a:pt x="3496686" y="592013"/>
                </a:lnTo>
                <a:lnTo>
                  <a:pt x="3490606" y="591749"/>
                </a:lnTo>
                <a:lnTo>
                  <a:pt x="3488491" y="591749"/>
                </a:lnTo>
                <a:lnTo>
                  <a:pt x="3486112" y="591749"/>
                </a:lnTo>
                <a:lnTo>
                  <a:pt x="3484262" y="592013"/>
                </a:lnTo>
                <a:lnTo>
                  <a:pt x="3482412" y="592543"/>
                </a:lnTo>
                <a:lnTo>
                  <a:pt x="3481090" y="593073"/>
                </a:lnTo>
                <a:lnTo>
                  <a:pt x="3480297" y="594131"/>
                </a:lnTo>
                <a:lnTo>
                  <a:pt x="3479239" y="594925"/>
                </a:lnTo>
                <a:lnTo>
                  <a:pt x="3478711" y="595983"/>
                </a:lnTo>
                <a:lnTo>
                  <a:pt x="3478446" y="597571"/>
                </a:lnTo>
                <a:lnTo>
                  <a:pt x="3478446" y="598895"/>
                </a:lnTo>
                <a:lnTo>
                  <a:pt x="3478711" y="600748"/>
                </a:lnTo>
                <a:lnTo>
                  <a:pt x="3479239" y="602600"/>
                </a:lnTo>
                <a:lnTo>
                  <a:pt x="3466022" y="594131"/>
                </a:lnTo>
                <a:lnTo>
                  <a:pt x="3483998" y="574545"/>
                </a:lnTo>
                <a:lnTo>
                  <a:pt x="3468401" y="584338"/>
                </a:lnTo>
                <a:lnTo>
                  <a:pt x="3475539" y="568193"/>
                </a:lnTo>
                <a:lnTo>
                  <a:pt x="3471864" y="568719"/>
                </a:lnTo>
                <a:lnTo>
                  <a:pt x="3471864" y="568927"/>
                </a:lnTo>
                <a:lnTo>
                  <a:pt x="3463926" y="576277"/>
                </a:lnTo>
                <a:lnTo>
                  <a:pt x="3471421" y="568782"/>
                </a:lnTo>
                <a:lnTo>
                  <a:pt x="3468137" y="569252"/>
                </a:lnTo>
                <a:lnTo>
                  <a:pt x="3464172" y="569781"/>
                </a:lnTo>
                <a:lnTo>
                  <a:pt x="3463114" y="569781"/>
                </a:lnTo>
                <a:lnTo>
                  <a:pt x="3463114" y="569252"/>
                </a:lnTo>
                <a:lnTo>
                  <a:pt x="3463379" y="568987"/>
                </a:lnTo>
                <a:lnTo>
                  <a:pt x="3464436" y="568722"/>
                </a:lnTo>
                <a:lnTo>
                  <a:pt x="3467344" y="567399"/>
                </a:lnTo>
                <a:lnTo>
                  <a:pt x="3471309" y="566076"/>
                </a:lnTo>
                <a:lnTo>
                  <a:pt x="3479768" y="563429"/>
                </a:lnTo>
                <a:lnTo>
                  <a:pt x="3471309" y="562900"/>
                </a:lnTo>
                <a:lnTo>
                  <a:pt x="3472895" y="559194"/>
                </a:lnTo>
                <a:lnTo>
                  <a:pt x="3471309" y="552313"/>
                </a:lnTo>
                <a:lnTo>
                  <a:pt x="3460471" y="548872"/>
                </a:lnTo>
                <a:lnTo>
                  <a:pt x="3460207" y="548872"/>
                </a:lnTo>
                <a:lnTo>
                  <a:pt x="3459942" y="548872"/>
                </a:lnTo>
                <a:lnTo>
                  <a:pt x="3459678" y="548872"/>
                </a:lnTo>
                <a:lnTo>
                  <a:pt x="3457034" y="549402"/>
                </a:lnTo>
                <a:lnTo>
                  <a:pt x="3453334" y="549137"/>
                </a:lnTo>
                <a:lnTo>
                  <a:pt x="3457563" y="543844"/>
                </a:lnTo>
                <a:lnTo>
                  <a:pt x="3455977" y="540932"/>
                </a:lnTo>
                <a:lnTo>
                  <a:pt x="3459413" y="539874"/>
                </a:lnTo>
                <a:lnTo>
                  <a:pt x="3444875" y="535374"/>
                </a:lnTo>
                <a:lnTo>
                  <a:pt x="3443288" y="531404"/>
                </a:lnTo>
                <a:lnTo>
                  <a:pt x="3446461" y="530610"/>
                </a:lnTo>
                <a:lnTo>
                  <a:pt x="3442760" y="529551"/>
                </a:lnTo>
                <a:lnTo>
                  <a:pt x="3441702" y="526376"/>
                </a:lnTo>
                <a:lnTo>
                  <a:pt x="3430600" y="521082"/>
                </a:lnTo>
                <a:lnTo>
                  <a:pt x="3430336" y="517112"/>
                </a:lnTo>
                <a:lnTo>
                  <a:pt x="3414475" y="525582"/>
                </a:lnTo>
                <a:lnTo>
                  <a:pt x="3428221" y="516053"/>
                </a:lnTo>
                <a:lnTo>
                  <a:pt x="3425049" y="514994"/>
                </a:lnTo>
                <a:lnTo>
                  <a:pt x="3427692" y="512877"/>
                </a:lnTo>
                <a:lnTo>
                  <a:pt x="3420555" y="513142"/>
                </a:lnTo>
                <a:lnTo>
                  <a:pt x="3424520" y="512083"/>
                </a:lnTo>
                <a:lnTo>
                  <a:pt x="3425313" y="508907"/>
                </a:lnTo>
                <a:lnTo>
                  <a:pt x="3411831" y="505202"/>
                </a:lnTo>
                <a:lnTo>
                  <a:pt x="3414210" y="502555"/>
                </a:lnTo>
                <a:lnTo>
                  <a:pt x="3390948" y="499644"/>
                </a:lnTo>
                <a:lnTo>
                  <a:pt x="3384075" y="492498"/>
                </a:lnTo>
                <a:lnTo>
                  <a:pt x="3380639" y="493556"/>
                </a:lnTo>
                <a:lnTo>
                  <a:pt x="3384339" y="491439"/>
                </a:lnTo>
                <a:lnTo>
                  <a:pt x="3379053" y="482705"/>
                </a:lnTo>
                <a:lnTo>
                  <a:pt x="3365571" y="481911"/>
                </a:lnTo>
                <a:lnTo>
                  <a:pt x="3358962" y="484028"/>
                </a:lnTo>
                <a:lnTo>
                  <a:pt x="3341251" y="482705"/>
                </a:lnTo>
                <a:lnTo>
                  <a:pt x="3309530" y="484028"/>
                </a:lnTo>
                <a:lnTo>
                  <a:pt x="3308208" y="483499"/>
                </a:lnTo>
                <a:lnTo>
                  <a:pt x="3306622" y="483234"/>
                </a:lnTo>
                <a:lnTo>
                  <a:pt x="3305300" y="483234"/>
                </a:lnTo>
                <a:lnTo>
                  <a:pt x="3303450" y="483234"/>
                </a:lnTo>
                <a:lnTo>
                  <a:pt x="3300278" y="484028"/>
                </a:lnTo>
                <a:lnTo>
                  <a:pt x="3296577" y="484822"/>
                </a:lnTo>
                <a:lnTo>
                  <a:pt x="3293669" y="486410"/>
                </a:lnTo>
                <a:lnTo>
                  <a:pt x="3291026" y="487734"/>
                </a:lnTo>
                <a:lnTo>
                  <a:pt x="3288382" y="489586"/>
                </a:lnTo>
                <a:lnTo>
                  <a:pt x="3281773" y="489586"/>
                </a:lnTo>
                <a:lnTo>
                  <a:pt x="3280187" y="492762"/>
                </a:lnTo>
                <a:lnTo>
                  <a:pt x="3277280" y="493292"/>
                </a:lnTo>
                <a:lnTo>
                  <a:pt x="3270671" y="495409"/>
                </a:lnTo>
                <a:lnTo>
                  <a:pt x="3270142" y="498585"/>
                </a:lnTo>
                <a:lnTo>
                  <a:pt x="3266441" y="499644"/>
                </a:lnTo>
                <a:lnTo>
                  <a:pt x="3263798" y="497526"/>
                </a:lnTo>
                <a:lnTo>
                  <a:pt x="3264855" y="494085"/>
                </a:lnTo>
                <a:lnTo>
                  <a:pt x="3244501" y="498850"/>
                </a:lnTo>
                <a:lnTo>
                  <a:pt x="3242386" y="501496"/>
                </a:lnTo>
                <a:lnTo>
                  <a:pt x="3250581" y="505202"/>
                </a:lnTo>
                <a:lnTo>
                  <a:pt x="3244765" y="505996"/>
                </a:lnTo>
                <a:lnTo>
                  <a:pt x="3238685" y="506261"/>
                </a:lnTo>
                <a:lnTo>
                  <a:pt x="3232605" y="506525"/>
                </a:lnTo>
                <a:lnTo>
                  <a:pt x="3226261" y="506525"/>
                </a:lnTo>
                <a:lnTo>
                  <a:pt x="3220445" y="506261"/>
                </a:lnTo>
                <a:lnTo>
                  <a:pt x="3214365" y="505467"/>
                </a:lnTo>
                <a:lnTo>
                  <a:pt x="3208285" y="504408"/>
                </a:lnTo>
                <a:lnTo>
                  <a:pt x="3202205" y="503084"/>
                </a:lnTo>
                <a:lnTo>
                  <a:pt x="3217009" y="494350"/>
                </a:lnTo>
                <a:lnTo>
                  <a:pt x="3218859" y="494085"/>
                </a:lnTo>
                <a:lnTo>
                  <a:pt x="3225732" y="493027"/>
                </a:lnTo>
                <a:lnTo>
                  <a:pt x="3226525" y="489586"/>
                </a:lnTo>
                <a:lnTo>
                  <a:pt x="3239214" y="486675"/>
                </a:lnTo>
                <a:lnTo>
                  <a:pt x="3252695" y="483234"/>
                </a:lnTo>
                <a:lnTo>
                  <a:pt x="3280187" y="474500"/>
                </a:lnTo>
                <a:lnTo>
                  <a:pt x="3294726" y="470265"/>
                </a:lnTo>
                <a:lnTo>
                  <a:pt x="3309001" y="466031"/>
                </a:lnTo>
                <a:lnTo>
                  <a:pt x="3323276" y="462325"/>
                </a:lnTo>
                <a:lnTo>
                  <a:pt x="3337815" y="459150"/>
                </a:lnTo>
                <a:lnTo>
                  <a:pt x="3344688" y="457561"/>
                </a:lnTo>
                <a:lnTo>
                  <a:pt x="3351825" y="456502"/>
                </a:lnTo>
                <a:lnTo>
                  <a:pt x="3358962" y="455444"/>
                </a:lnTo>
                <a:lnTo>
                  <a:pt x="3365835" y="454650"/>
                </a:lnTo>
                <a:lnTo>
                  <a:pt x="3372708" y="454385"/>
                </a:lnTo>
                <a:lnTo>
                  <a:pt x="3379317" y="454121"/>
                </a:lnTo>
                <a:close/>
                <a:moveTo>
                  <a:pt x="4616363" y="453319"/>
                </a:moveTo>
                <a:lnTo>
                  <a:pt x="4619956" y="455815"/>
                </a:lnTo>
                <a:lnTo>
                  <a:pt x="4624971" y="459523"/>
                </a:lnTo>
                <a:lnTo>
                  <a:pt x="4622595" y="461113"/>
                </a:lnTo>
                <a:lnTo>
                  <a:pt x="4621803" y="464026"/>
                </a:lnTo>
                <a:lnTo>
                  <a:pt x="4627346" y="470913"/>
                </a:lnTo>
                <a:lnTo>
                  <a:pt x="4633154" y="477536"/>
                </a:lnTo>
                <a:lnTo>
                  <a:pt x="4639225" y="483628"/>
                </a:lnTo>
                <a:lnTo>
                  <a:pt x="4646087" y="489455"/>
                </a:lnTo>
                <a:lnTo>
                  <a:pt x="4652686" y="495018"/>
                </a:lnTo>
                <a:lnTo>
                  <a:pt x="4659813" y="500316"/>
                </a:lnTo>
                <a:lnTo>
                  <a:pt x="4661571" y="501557"/>
                </a:lnTo>
                <a:lnTo>
                  <a:pt x="4655977" y="497411"/>
                </a:lnTo>
                <a:lnTo>
                  <a:pt x="4649625" y="491848"/>
                </a:lnTo>
                <a:lnTo>
                  <a:pt x="4643537" y="486285"/>
                </a:lnTo>
                <a:lnTo>
                  <a:pt x="4637449" y="480721"/>
                </a:lnTo>
                <a:lnTo>
                  <a:pt x="4631890" y="475158"/>
                </a:lnTo>
                <a:lnTo>
                  <a:pt x="4626861" y="469331"/>
                </a:lnTo>
                <a:lnTo>
                  <a:pt x="4622097" y="463503"/>
                </a:lnTo>
                <a:lnTo>
                  <a:pt x="4625802" y="458470"/>
                </a:lnTo>
                <a:lnTo>
                  <a:pt x="4618126" y="454231"/>
                </a:lnTo>
                <a:lnTo>
                  <a:pt x="4616363" y="453319"/>
                </a:lnTo>
                <a:close/>
                <a:moveTo>
                  <a:pt x="2973527" y="451239"/>
                </a:moveTo>
                <a:lnTo>
                  <a:pt x="2976706" y="451769"/>
                </a:lnTo>
                <a:lnTo>
                  <a:pt x="2976971" y="451769"/>
                </a:lnTo>
                <a:lnTo>
                  <a:pt x="2973527" y="451239"/>
                </a:lnTo>
                <a:close/>
                <a:moveTo>
                  <a:pt x="4567944" y="449205"/>
                </a:moveTo>
                <a:lnTo>
                  <a:pt x="4567944" y="449449"/>
                </a:lnTo>
                <a:lnTo>
                  <a:pt x="4568826" y="452380"/>
                </a:lnTo>
                <a:lnTo>
                  <a:pt x="4567238" y="450182"/>
                </a:lnTo>
                <a:lnTo>
                  <a:pt x="4567944" y="449205"/>
                </a:lnTo>
                <a:close/>
                <a:moveTo>
                  <a:pt x="4568825" y="449205"/>
                </a:moveTo>
                <a:lnTo>
                  <a:pt x="4571206" y="449381"/>
                </a:lnTo>
                <a:lnTo>
                  <a:pt x="4572000" y="450617"/>
                </a:lnTo>
                <a:lnTo>
                  <a:pt x="4569354" y="450793"/>
                </a:lnTo>
                <a:lnTo>
                  <a:pt x="4568825" y="449205"/>
                </a:lnTo>
                <a:close/>
                <a:moveTo>
                  <a:pt x="3104927" y="448325"/>
                </a:moveTo>
                <a:lnTo>
                  <a:pt x="3105016" y="448325"/>
                </a:lnTo>
                <a:lnTo>
                  <a:pt x="3104199" y="448815"/>
                </a:lnTo>
                <a:lnTo>
                  <a:pt x="3103603" y="448856"/>
                </a:lnTo>
                <a:lnTo>
                  <a:pt x="3102686" y="448902"/>
                </a:lnTo>
                <a:lnTo>
                  <a:pt x="3102808" y="448856"/>
                </a:lnTo>
                <a:lnTo>
                  <a:pt x="3104927" y="448325"/>
                </a:lnTo>
                <a:close/>
                <a:moveTo>
                  <a:pt x="4577459" y="442835"/>
                </a:moveTo>
                <a:lnTo>
                  <a:pt x="4574027" y="443365"/>
                </a:lnTo>
                <a:lnTo>
                  <a:pt x="4577723" y="442835"/>
                </a:lnTo>
                <a:lnTo>
                  <a:pt x="4577459" y="442835"/>
                </a:lnTo>
                <a:close/>
                <a:moveTo>
                  <a:pt x="4562475" y="441268"/>
                </a:moveTo>
                <a:lnTo>
                  <a:pt x="4563052" y="441268"/>
                </a:lnTo>
                <a:lnTo>
                  <a:pt x="4565650" y="444443"/>
                </a:lnTo>
                <a:lnTo>
                  <a:pt x="4562475" y="441268"/>
                </a:lnTo>
                <a:close/>
                <a:moveTo>
                  <a:pt x="3125326" y="441174"/>
                </a:moveTo>
                <a:lnTo>
                  <a:pt x="3126651" y="441704"/>
                </a:lnTo>
                <a:lnTo>
                  <a:pt x="3126916" y="441704"/>
                </a:lnTo>
                <a:lnTo>
                  <a:pt x="3126916" y="441968"/>
                </a:lnTo>
                <a:lnTo>
                  <a:pt x="3126563" y="442233"/>
                </a:lnTo>
                <a:lnTo>
                  <a:pt x="3125326" y="441174"/>
                </a:lnTo>
                <a:close/>
                <a:moveTo>
                  <a:pt x="3097510" y="438790"/>
                </a:moveTo>
                <a:lnTo>
                  <a:pt x="3097510" y="438803"/>
                </a:lnTo>
                <a:lnTo>
                  <a:pt x="3092211" y="439055"/>
                </a:lnTo>
                <a:lnTo>
                  <a:pt x="3097510" y="439055"/>
                </a:lnTo>
                <a:lnTo>
                  <a:pt x="3097510" y="438803"/>
                </a:lnTo>
                <a:lnTo>
                  <a:pt x="3097775" y="438790"/>
                </a:lnTo>
                <a:lnTo>
                  <a:pt x="3097510" y="438790"/>
                </a:lnTo>
                <a:close/>
                <a:moveTo>
                  <a:pt x="4687888" y="436568"/>
                </a:moveTo>
                <a:lnTo>
                  <a:pt x="4691477" y="437475"/>
                </a:lnTo>
                <a:lnTo>
                  <a:pt x="4694238" y="439743"/>
                </a:lnTo>
                <a:lnTo>
                  <a:pt x="4689820" y="438155"/>
                </a:lnTo>
                <a:lnTo>
                  <a:pt x="4687888" y="436568"/>
                </a:lnTo>
                <a:close/>
                <a:moveTo>
                  <a:pt x="3395442" y="436387"/>
                </a:moveTo>
                <a:lnTo>
                  <a:pt x="3389626" y="437976"/>
                </a:lnTo>
                <a:lnTo>
                  <a:pt x="3386874" y="438501"/>
                </a:lnTo>
                <a:lnTo>
                  <a:pt x="3395442" y="436387"/>
                </a:lnTo>
                <a:close/>
                <a:moveTo>
                  <a:pt x="2888019" y="433378"/>
                </a:moveTo>
                <a:lnTo>
                  <a:pt x="2890419" y="433378"/>
                </a:lnTo>
                <a:lnTo>
                  <a:pt x="2892819" y="433645"/>
                </a:lnTo>
                <a:lnTo>
                  <a:pt x="2894419" y="433912"/>
                </a:lnTo>
                <a:lnTo>
                  <a:pt x="2895753" y="434714"/>
                </a:lnTo>
                <a:lnTo>
                  <a:pt x="2896553" y="435782"/>
                </a:lnTo>
                <a:lnTo>
                  <a:pt x="2897086" y="436851"/>
                </a:lnTo>
                <a:lnTo>
                  <a:pt x="2895753" y="437652"/>
                </a:lnTo>
                <a:lnTo>
                  <a:pt x="2908552" y="445934"/>
                </a:lnTo>
                <a:lnTo>
                  <a:pt x="2906686" y="447270"/>
                </a:lnTo>
                <a:lnTo>
                  <a:pt x="2927485" y="446735"/>
                </a:lnTo>
                <a:lnTo>
                  <a:pt x="2926152" y="448071"/>
                </a:lnTo>
                <a:lnTo>
                  <a:pt x="2927752" y="447804"/>
                </a:lnTo>
                <a:lnTo>
                  <a:pt x="2928019" y="448605"/>
                </a:lnTo>
                <a:lnTo>
                  <a:pt x="2925085" y="450475"/>
                </a:lnTo>
                <a:lnTo>
                  <a:pt x="2936552" y="450743"/>
                </a:lnTo>
                <a:lnTo>
                  <a:pt x="2933352" y="448338"/>
                </a:lnTo>
                <a:lnTo>
                  <a:pt x="2948018" y="445400"/>
                </a:lnTo>
                <a:lnTo>
                  <a:pt x="2942685" y="452346"/>
                </a:lnTo>
                <a:lnTo>
                  <a:pt x="2953618" y="453681"/>
                </a:lnTo>
                <a:lnTo>
                  <a:pt x="2945618" y="457956"/>
                </a:lnTo>
                <a:lnTo>
                  <a:pt x="2954418" y="454216"/>
                </a:lnTo>
                <a:lnTo>
                  <a:pt x="2942418" y="466505"/>
                </a:lnTo>
                <a:lnTo>
                  <a:pt x="2964018" y="461696"/>
                </a:lnTo>
                <a:lnTo>
                  <a:pt x="2963484" y="464902"/>
                </a:lnTo>
                <a:lnTo>
                  <a:pt x="2978151" y="466771"/>
                </a:lnTo>
                <a:lnTo>
                  <a:pt x="2976284" y="467840"/>
                </a:lnTo>
                <a:lnTo>
                  <a:pt x="2949618" y="479060"/>
                </a:lnTo>
                <a:lnTo>
                  <a:pt x="2937885" y="485739"/>
                </a:lnTo>
                <a:lnTo>
                  <a:pt x="2925085" y="490815"/>
                </a:lnTo>
                <a:lnTo>
                  <a:pt x="2931752" y="480129"/>
                </a:lnTo>
                <a:lnTo>
                  <a:pt x="2919485" y="492685"/>
                </a:lnTo>
                <a:lnTo>
                  <a:pt x="2923219" y="494822"/>
                </a:lnTo>
                <a:lnTo>
                  <a:pt x="2910686" y="496692"/>
                </a:lnTo>
                <a:lnTo>
                  <a:pt x="2901086" y="508447"/>
                </a:lnTo>
                <a:lnTo>
                  <a:pt x="2889886" y="499631"/>
                </a:lnTo>
                <a:lnTo>
                  <a:pt x="2890953" y="511653"/>
                </a:lnTo>
                <a:lnTo>
                  <a:pt x="2877086" y="510694"/>
                </a:lnTo>
                <a:lnTo>
                  <a:pt x="2877086" y="510584"/>
                </a:lnTo>
                <a:lnTo>
                  <a:pt x="2875486" y="510584"/>
                </a:lnTo>
                <a:lnTo>
                  <a:pt x="2877086" y="510694"/>
                </a:lnTo>
                <a:lnTo>
                  <a:pt x="2877086" y="511653"/>
                </a:lnTo>
                <a:lnTo>
                  <a:pt x="2870153" y="515927"/>
                </a:lnTo>
                <a:lnTo>
                  <a:pt x="2869886" y="515927"/>
                </a:lnTo>
                <a:lnTo>
                  <a:pt x="2838954" y="511118"/>
                </a:lnTo>
                <a:lnTo>
                  <a:pt x="2861353" y="505241"/>
                </a:lnTo>
                <a:lnTo>
                  <a:pt x="2830954" y="504974"/>
                </a:lnTo>
                <a:lnTo>
                  <a:pt x="2841354" y="503104"/>
                </a:lnTo>
                <a:lnTo>
                  <a:pt x="2835221" y="502035"/>
                </a:lnTo>
                <a:lnTo>
                  <a:pt x="2829621" y="500432"/>
                </a:lnTo>
                <a:lnTo>
                  <a:pt x="2826954" y="499898"/>
                </a:lnTo>
                <a:lnTo>
                  <a:pt x="2825087" y="499097"/>
                </a:lnTo>
                <a:lnTo>
                  <a:pt x="2823754" y="498028"/>
                </a:lnTo>
                <a:lnTo>
                  <a:pt x="2822954" y="497227"/>
                </a:lnTo>
                <a:lnTo>
                  <a:pt x="2822687" y="496692"/>
                </a:lnTo>
                <a:lnTo>
                  <a:pt x="2822954" y="496425"/>
                </a:lnTo>
                <a:lnTo>
                  <a:pt x="2824287" y="495089"/>
                </a:lnTo>
                <a:lnTo>
                  <a:pt x="2826687" y="494288"/>
                </a:lnTo>
                <a:lnTo>
                  <a:pt x="2830154" y="493486"/>
                </a:lnTo>
                <a:lnTo>
                  <a:pt x="2835221" y="492418"/>
                </a:lnTo>
                <a:lnTo>
                  <a:pt x="2841354" y="491883"/>
                </a:lnTo>
                <a:lnTo>
                  <a:pt x="2849620" y="491082"/>
                </a:lnTo>
                <a:lnTo>
                  <a:pt x="2859487" y="490548"/>
                </a:lnTo>
                <a:lnTo>
                  <a:pt x="2892553" y="482266"/>
                </a:lnTo>
                <a:lnTo>
                  <a:pt x="2857887" y="487609"/>
                </a:lnTo>
                <a:lnTo>
                  <a:pt x="2881886" y="480663"/>
                </a:lnTo>
                <a:lnTo>
                  <a:pt x="2861087" y="484136"/>
                </a:lnTo>
                <a:lnTo>
                  <a:pt x="2867486" y="481465"/>
                </a:lnTo>
                <a:lnTo>
                  <a:pt x="2860820" y="483068"/>
                </a:lnTo>
                <a:lnTo>
                  <a:pt x="2859753" y="483068"/>
                </a:lnTo>
                <a:lnTo>
                  <a:pt x="2853887" y="483068"/>
                </a:lnTo>
                <a:lnTo>
                  <a:pt x="2848554" y="486808"/>
                </a:lnTo>
                <a:lnTo>
                  <a:pt x="2849887" y="484403"/>
                </a:lnTo>
                <a:lnTo>
                  <a:pt x="2833621" y="491082"/>
                </a:lnTo>
                <a:lnTo>
                  <a:pt x="2837887" y="488678"/>
                </a:lnTo>
                <a:lnTo>
                  <a:pt x="2840287" y="486808"/>
                </a:lnTo>
                <a:lnTo>
                  <a:pt x="2840820" y="486541"/>
                </a:lnTo>
                <a:lnTo>
                  <a:pt x="2840820" y="486006"/>
                </a:lnTo>
                <a:lnTo>
                  <a:pt x="2840554" y="486006"/>
                </a:lnTo>
                <a:lnTo>
                  <a:pt x="2840020" y="486006"/>
                </a:lnTo>
                <a:lnTo>
                  <a:pt x="2836820" y="486541"/>
                </a:lnTo>
                <a:lnTo>
                  <a:pt x="2832554" y="488143"/>
                </a:lnTo>
                <a:lnTo>
                  <a:pt x="2818154" y="493219"/>
                </a:lnTo>
                <a:lnTo>
                  <a:pt x="2818954" y="490014"/>
                </a:lnTo>
                <a:lnTo>
                  <a:pt x="2814421" y="491349"/>
                </a:lnTo>
                <a:lnTo>
                  <a:pt x="2814154" y="491349"/>
                </a:lnTo>
                <a:lnTo>
                  <a:pt x="2814688" y="491082"/>
                </a:lnTo>
                <a:lnTo>
                  <a:pt x="2817621" y="488945"/>
                </a:lnTo>
                <a:lnTo>
                  <a:pt x="2822954" y="486273"/>
                </a:lnTo>
                <a:lnTo>
                  <a:pt x="2834954" y="480396"/>
                </a:lnTo>
                <a:lnTo>
                  <a:pt x="2839220" y="478259"/>
                </a:lnTo>
                <a:lnTo>
                  <a:pt x="2841087" y="477190"/>
                </a:lnTo>
                <a:lnTo>
                  <a:pt x="2838420" y="478259"/>
                </a:lnTo>
                <a:lnTo>
                  <a:pt x="2834154" y="480129"/>
                </a:lnTo>
                <a:lnTo>
                  <a:pt x="2829887" y="481732"/>
                </a:lnTo>
                <a:lnTo>
                  <a:pt x="2825087" y="483602"/>
                </a:lnTo>
                <a:lnTo>
                  <a:pt x="2822421" y="484136"/>
                </a:lnTo>
                <a:lnTo>
                  <a:pt x="2820287" y="484938"/>
                </a:lnTo>
                <a:lnTo>
                  <a:pt x="2818154" y="484938"/>
                </a:lnTo>
                <a:lnTo>
                  <a:pt x="2816021" y="484403"/>
                </a:lnTo>
                <a:lnTo>
                  <a:pt x="2814154" y="484136"/>
                </a:lnTo>
                <a:lnTo>
                  <a:pt x="2812821" y="483068"/>
                </a:lnTo>
                <a:lnTo>
                  <a:pt x="2811488" y="481465"/>
                </a:lnTo>
                <a:lnTo>
                  <a:pt x="2810688" y="479862"/>
                </a:lnTo>
                <a:lnTo>
                  <a:pt x="2808288" y="479862"/>
                </a:lnTo>
                <a:lnTo>
                  <a:pt x="2815488" y="477992"/>
                </a:lnTo>
                <a:lnTo>
                  <a:pt x="2809621" y="476389"/>
                </a:lnTo>
                <a:lnTo>
                  <a:pt x="2813088" y="474786"/>
                </a:lnTo>
                <a:lnTo>
                  <a:pt x="2810154" y="473450"/>
                </a:lnTo>
                <a:lnTo>
                  <a:pt x="2842954" y="471580"/>
                </a:lnTo>
                <a:lnTo>
                  <a:pt x="2840554" y="469176"/>
                </a:lnTo>
                <a:lnTo>
                  <a:pt x="2849887" y="465970"/>
                </a:lnTo>
                <a:lnTo>
                  <a:pt x="2836287" y="469710"/>
                </a:lnTo>
                <a:lnTo>
                  <a:pt x="2829354" y="468909"/>
                </a:lnTo>
                <a:lnTo>
                  <a:pt x="2833354" y="467306"/>
                </a:lnTo>
                <a:lnTo>
                  <a:pt x="2815754" y="468909"/>
                </a:lnTo>
                <a:lnTo>
                  <a:pt x="2817621" y="467840"/>
                </a:lnTo>
                <a:lnTo>
                  <a:pt x="2814954" y="467573"/>
                </a:lnTo>
                <a:lnTo>
                  <a:pt x="2832021" y="463833"/>
                </a:lnTo>
                <a:lnTo>
                  <a:pt x="2826421" y="462497"/>
                </a:lnTo>
                <a:lnTo>
                  <a:pt x="2844020" y="456887"/>
                </a:lnTo>
                <a:lnTo>
                  <a:pt x="2858153" y="455818"/>
                </a:lnTo>
                <a:lnTo>
                  <a:pt x="2859487" y="455551"/>
                </a:lnTo>
                <a:lnTo>
                  <a:pt x="2851487" y="453681"/>
                </a:lnTo>
                <a:lnTo>
                  <a:pt x="2858153" y="452346"/>
                </a:lnTo>
                <a:lnTo>
                  <a:pt x="2841354" y="451811"/>
                </a:lnTo>
                <a:lnTo>
                  <a:pt x="2845887" y="450475"/>
                </a:lnTo>
                <a:lnTo>
                  <a:pt x="2844554" y="449941"/>
                </a:lnTo>
                <a:lnTo>
                  <a:pt x="2855220" y="445400"/>
                </a:lnTo>
                <a:lnTo>
                  <a:pt x="2865087" y="443530"/>
                </a:lnTo>
                <a:lnTo>
                  <a:pt x="2862953" y="444865"/>
                </a:lnTo>
                <a:lnTo>
                  <a:pt x="2862953" y="445132"/>
                </a:lnTo>
                <a:lnTo>
                  <a:pt x="2863220" y="445132"/>
                </a:lnTo>
                <a:lnTo>
                  <a:pt x="2865087" y="444865"/>
                </a:lnTo>
                <a:lnTo>
                  <a:pt x="2868020" y="444064"/>
                </a:lnTo>
                <a:lnTo>
                  <a:pt x="2871486" y="442728"/>
                </a:lnTo>
                <a:lnTo>
                  <a:pt x="2874953" y="440858"/>
                </a:lnTo>
                <a:lnTo>
                  <a:pt x="2878153" y="439522"/>
                </a:lnTo>
                <a:lnTo>
                  <a:pt x="2879220" y="438988"/>
                </a:lnTo>
                <a:lnTo>
                  <a:pt x="2879753" y="437920"/>
                </a:lnTo>
                <a:lnTo>
                  <a:pt x="2863753" y="438187"/>
                </a:lnTo>
                <a:lnTo>
                  <a:pt x="2867220" y="436851"/>
                </a:lnTo>
                <a:lnTo>
                  <a:pt x="2871753" y="435248"/>
                </a:lnTo>
                <a:lnTo>
                  <a:pt x="2877086" y="434179"/>
                </a:lnTo>
                <a:lnTo>
                  <a:pt x="2882686" y="433645"/>
                </a:lnTo>
                <a:lnTo>
                  <a:pt x="2888019" y="433378"/>
                </a:lnTo>
                <a:close/>
                <a:moveTo>
                  <a:pt x="4537075" y="425393"/>
                </a:moveTo>
                <a:lnTo>
                  <a:pt x="4538398" y="425569"/>
                </a:lnTo>
                <a:lnTo>
                  <a:pt x="4541838" y="426804"/>
                </a:lnTo>
                <a:lnTo>
                  <a:pt x="4539456" y="426981"/>
                </a:lnTo>
                <a:lnTo>
                  <a:pt x="4537075" y="425745"/>
                </a:lnTo>
                <a:lnTo>
                  <a:pt x="4537075" y="425393"/>
                </a:lnTo>
                <a:close/>
                <a:moveTo>
                  <a:pt x="2980738" y="424763"/>
                </a:moveTo>
                <a:lnTo>
                  <a:pt x="2979356" y="425281"/>
                </a:lnTo>
                <a:lnTo>
                  <a:pt x="2975382" y="427400"/>
                </a:lnTo>
                <a:lnTo>
                  <a:pt x="2971938" y="429519"/>
                </a:lnTo>
                <a:lnTo>
                  <a:pt x="2969024" y="432168"/>
                </a:lnTo>
                <a:lnTo>
                  <a:pt x="2968066" y="433126"/>
                </a:lnTo>
                <a:lnTo>
                  <a:pt x="2964785" y="434552"/>
                </a:lnTo>
                <a:lnTo>
                  <a:pt x="2958957" y="436406"/>
                </a:lnTo>
                <a:lnTo>
                  <a:pt x="2952599" y="438260"/>
                </a:lnTo>
                <a:lnTo>
                  <a:pt x="2949685" y="438790"/>
                </a:lnTo>
                <a:lnTo>
                  <a:pt x="2946771" y="439055"/>
                </a:lnTo>
                <a:lnTo>
                  <a:pt x="2943591" y="439319"/>
                </a:lnTo>
                <a:lnTo>
                  <a:pt x="2940677" y="439319"/>
                </a:lnTo>
                <a:lnTo>
                  <a:pt x="2937498" y="439055"/>
                </a:lnTo>
                <a:lnTo>
                  <a:pt x="2934584" y="438790"/>
                </a:lnTo>
                <a:lnTo>
                  <a:pt x="2931405" y="437995"/>
                </a:lnTo>
                <a:lnTo>
                  <a:pt x="2928226" y="437201"/>
                </a:lnTo>
                <a:lnTo>
                  <a:pt x="2930610" y="435876"/>
                </a:lnTo>
                <a:lnTo>
                  <a:pt x="2934849" y="434817"/>
                </a:lnTo>
                <a:lnTo>
                  <a:pt x="2945976" y="432168"/>
                </a:lnTo>
                <a:lnTo>
                  <a:pt x="2972998" y="426605"/>
                </a:lnTo>
                <a:lnTo>
                  <a:pt x="2980738" y="424763"/>
                </a:lnTo>
                <a:close/>
                <a:moveTo>
                  <a:pt x="3903103" y="422286"/>
                </a:moveTo>
                <a:lnTo>
                  <a:pt x="3903664" y="422498"/>
                </a:lnTo>
                <a:lnTo>
                  <a:pt x="3898901" y="425461"/>
                </a:lnTo>
                <a:lnTo>
                  <a:pt x="3901703" y="422498"/>
                </a:lnTo>
                <a:lnTo>
                  <a:pt x="3903103" y="422286"/>
                </a:lnTo>
                <a:close/>
                <a:moveTo>
                  <a:pt x="2991466" y="420892"/>
                </a:moveTo>
                <a:lnTo>
                  <a:pt x="2991542" y="421043"/>
                </a:lnTo>
                <a:lnTo>
                  <a:pt x="2991542" y="421573"/>
                </a:lnTo>
                <a:lnTo>
                  <a:pt x="2990482" y="421838"/>
                </a:lnTo>
                <a:lnTo>
                  <a:pt x="2988098" y="422897"/>
                </a:lnTo>
                <a:lnTo>
                  <a:pt x="2984124" y="423957"/>
                </a:lnTo>
                <a:lnTo>
                  <a:pt x="2980738" y="424763"/>
                </a:lnTo>
                <a:lnTo>
                  <a:pt x="2983594" y="423692"/>
                </a:lnTo>
                <a:lnTo>
                  <a:pt x="2987833" y="422102"/>
                </a:lnTo>
                <a:lnTo>
                  <a:pt x="2991466" y="420892"/>
                </a:lnTo>
                <a:close/>
                <a:moveTo>
                  <a:pt x="2962666" y="417600"/>
                </a:moveTo>
                <a:lnTo>
                  <a:pt x="2960811" y="417865"/>
                </a:lnTo>
                <a:lnTo>
                  <a:pt x="2955513" y="418659"/>
                </a:lnTo>
                <a:lnTo>
                  <a:pt x="2951009" y="419189"/>
                </a:lnTo>
                <a:lnTo>
                  <a:pt x="2946771" y="419719"/>
                </a:lnTo>
                <a:lnTo>
                  <a:pt x="2943327" y="420513"/>
                </a:lnTo>
                <a:lnTo>
                  <a:pt x="2938028" y="422367"/>
                </a:lnTo>
                <a:lnTo>
                  <a:pt x="2934849" y="423692"/>
                </a:lnTo>
                <a:lnTo>
                  <a:pt x="2962666" y="417600"/>
                </a:lnTo>
                <a:close/>
                <a:moveTo>
                  <a:pt x="3920790" y="415935"/>
                </a:moveTo>
                <a:lnTo>
                  <a:pt x="3933691" y="418442"/>
                </a:lnTo>
                <a:lnTo>
                  <a:pt x="3938261" y="418442"/>
                </a:lnTo>
                <a:lnTo>
                  <a:pt x="3953044" y="422063"/>
                </a:lnTo>
                <a:lnTo>
                  <a:pt x="3942024" y="423733"/>
                </a:lnTo>
                <a:lnTo>
                  <a:pt x="3955463" y="426797"/>
                </a:lnTo>
                <a:lnTo>
                  <a:pt x="3959226" y="430139"/>
                </a:lnTo>
                <a:lnTo>
                  <a:pt x="3957075" y="431810"/>
                </a:lnTo>
                <a:lnTo>
                  <a:pt x="3940411" y="429860"/>
                </a:lnTo>
                <a:lnTo>
                  <a:pt x="3927241" y="429582"/>
                </a:lnTo>
                <a:lnTo>
                  <a:pt x="3925359" y="429582"/>
                </a:lnTo>
                <a:lnTo>
                  <a:pt x="3921327" y="429025"/>
                </a:lnTo>
                <a:lnTo>
                  <a:pt x="3908426" y="420670"/>
                </a:lnTo>
                <a:lnTo>
                  <a:pt x="3909501" y="420113"/>
                </a:lnTo>
                <a:lnTo>
                  <a:pt x="3920790" y="415935"/>
                </a:lnTo>
                <a:close/>
                <a:moveTo>
                  <a:pt x="4662488" y="412755"/>
                </a:moveTo>
                <a:lnTo>
                  <a:pt x="4663017" y="413020"/>
                </a:lnTo>
                <a:lnTo>
                  <a:pt x="4665663" y="414343"/>
                </a:lnTo>
                <a:lnTo>
                  <a:pt x="4663017" y="413813"/>
                </a:lnTo>
                <a:lnTo>
                  <a:pt x="4662752" y="413020"/>
                </a:lnTo>
                <a:lnTo>
                  <a:pt x="4662488" y="412755"/>
                </a:lnTo>
                <a:close/>
                <a:moveTo>
                  <a:pt x="4525963" y="412693"/>
                </a:moveTo>
                <a:lnTo>
                  <a:pt x="4527868" y="412693"/>
                </a:lnTo>
                <a:lnTo>
                  <a:pt x="4530726" y="417456"/>
                </a:lnTo>
                <a:lnTo>
                  <a:pt x="4525963" y="412693"/>
                </a:lnTo>
                <a:close/>
                <a:moveTo>
                  <a:pt x="3935355" y="409586"/>
                </a:moveTo>
                <a:lnTo>
                  <a:pt x="3935622" y="410091"/>
                </a:lnTo>
                <a:lnTo>
                  <a:pt x="3935622" y="413122"/>
                </a:lnTo>
                <a:lnTo>
                  <a:pt x="3943351" y="414890"/>
                </a:lnTo>
                <a:lnTo>
                  <a:pt x="3935089" y="417921"/>
                </a:lnTo>
                <a:lnTo>
                  <a:pt x="3934822" y="417921"/>
                </a:lnTo>
                <a:lnTo>
                  <a:pt x="3919897" y="415648"/>
                </a:lnTo>
                <a:lnTo>
                  <a:pt x="3906838" y="420699"/>
                </a:lnTo>
                <a:lnTo>
                  <a:pt x="3910036" y="411354"/>
                </a:lnTo>
                <a:lnTo>
                  <a:pt x="3935355" y="409586"/>
                </a:lnTo>
                <a:close/>
                <a:moveTo>
                  <a:pt x="4516438" y="409518"/>
                </a:moveTo>
                <a:lnTo>
                  <a:pt x="4521345" y="410739"/>
                </a:lnTo>
                <a:lnTo>
                  <a:pt x="4521345" y="410983"/>
                </a:lnTo>
                <a:lnTo>
                  <a:pt x="4522788" y="412693"/>
                </a:lnTo>
                <a:lnTo>
                  <a:pt x="4516438" y="409518"/>
                </a:lnTo>
                <a:close/>
                <a:moveTo>
                  <a:pt x="3906839" y="406411"/>
                </a:moveTo>
                <a:lnTo>
                  <a:pt x="3906839" y="406656"/>
                </a:lnTo>
                <a:lnTo>
                  <a:pt x="3903699" y="409098"/>
                </a:lnTo>
                <a:lnTo>
                  <a:pt x="3888521" y="410563"/>
                </a:lnTo>
                <a:lnTo>
                  <a:pt x="3884596" y="412517"/>
                </a:lnTo>
                <a:lnTo>
                  <a:pt x="3883026" y="412761"/>
                </a:lnTo>
                <a:lnTo>
                  <a:pt x="3883549" y="407144"/>
                </a:lnTo>
                <a:lnTo>
                  <a:pt x="3906839" y="406411"/>
                </a:lnTo>
                <a:close/>
                <a:moveTo>
                  <a:pt x="4516749" y="396745"/>
                </a:moveTo>
                <a:lnTo>
                  <a:pt x="4518332" y="402837"/>
                </a:lnTo>
                <a:lnTo>
                  <a:pt x="4523347" y="404691"/>
                </a:lnTo>
                <a:lnTo>
                  <a:pt x="4523875" y="403102"/>
                </a:lnTo>
                <a:lnTo>
                  <a:pt x="4520708" y="400983"/>
                </a:lnTo>
                <a:lnTo>
                  <a:pt x="4517012" y="396745"/>
                </a:lnTo>
                <a:lnTo>
                  <a:pt x="4516749" y="396745"/>
                </a:lnTo>
                <a:close/>
                <a:moveTo>
                  <a:pt x="3223413" y="394301"/>
                </a:moveTo>
                <a:lnTo>
                  <a:pt x="3223353" y="394570"/>
                </a:lnTo>
                <a:lnTo>
                  <a:pt x="3223353" y="394305"/>
                </a:lnTo>
                <a:lnTo>
                  <a:pt x="3223413" y="394301"/>
                </a:lnTo>
                <a:close/>
                <a:moveTo>
                  <a:pt x="4143583" y="388876"/>
                </a:moveTo>
                <a:lnTo>
                  <a:pt x="4145654" y="389384"/>
                </a:lnTo>
                <a:lnTo>
                  <a:pt x="4148139" y="393194"/>
                </a:lnTo>
                <a:lnTo>
                  <a:pt x="4146275" y="395988"/>
                </a:lnTo>
                <a:lnTo>
                  <a:pt x="4147725" y="401576"/>
                </a:lnTo>
                <a:lnTo>
                  <a:pt x="4145032" y="398274"/>
                </a:lnTo>
                <a:lnTo>
                  <a:pt x="4144825" y="394718"/>
                </a:lnTo>
                <a:lnTo>
                  <a:pt x="4143376" y="390654"/>
                </a:lnTo>
                <a:lnTo>
                  <a:pt x="4143583" y="388876"/>
                </a:lnTo>
                <a:close/>
                <a:moveTo>
                  <a:pt x="4476750" y="374592"/>
                </a:moveTo>
                <a:lnTo>
                  <a:pt x="4477014" y="374881"/>
                </a:lnTo>
                <a:lnTo>
                  <a:pt x="4480190" y="376901"/>
                </a:lnTo>
                <a:lnTo>
                  <a:pt x="4481513" y="377767"/>
                </a:lnTo>
                <a:lnTo>
                  <a:pt x="4479925" y="377190"/>
                </a:lnTo>
                <a:lnTo>
                  <a:pt x="4476750" y="375747"/>
                </a:lnTo>
                <a:lnTo>
                  <a:pt x="4476750" y="374592"/>
                </a:lnTo>
                <a:close/>
                <a:moveTo>
                  <a:pt x="4603751" y="371480"/>
                </a:moveTo>
                <a:lnTo>
                  <a:pt x="4607243" y="371969"/>
                </a:lnTo>
                <a:lnTo>
                  <a:pt x="4606926" y="372213"/>
                </a:lnTo>
                <a:lnTo>
                  <a:pt x="4610101" y="374655"/>
                </a:lnTo>
                <a:lnTo>
                  <a:pt x="4603751" y="371480"/>
                </a:lnTo>
                <a:close/>
                <a:moveTo>
                  <a:pt x="3081085" y="369656"/>
                </a:moveTo>
                <a:lnTo>
                  <a:pt x="3075521" y="370451"/>
                </a:lnTo>
                <a:lnTo>
                  <a:pt x="3079495" y="370186"/>
                </a:lnTo>
                <a:lnTo>
                  <a:pt x="3081350" y="369656"/>
                </a:lnTo>
                <a:lnTo>
                  <a:pt x="3081085" y="369656"/>
                </a:lnTo>
                <a:close/>
                <a:moveTo>
                  <a:pt x="4709507" y="368396"/>
                </a:moveTo>
                <a:lnTo>
                  <a:pt x="4718316" y="373090"/>
                </a:lnTo>
                <a:lnTo>
                  <a:pt x="4757739" y="395354"/>
                </a:lnTo>
                <a:lnTo>
                  <a:pt x="4796897" y="418414"/>
                </a:lnTo>
                <a:lnTo>
                  <a:pt x="4835526" y="441738"/>
                </a:lnTo>
                <a:lnTo>
                  <a:pt x="4873891" y="465593"/>
                </a:lnTo>
                <a:lnTo>
                  <a:pt x="4891211" y="476799"/>
                </a:lnTo>
                <a:lnTo>
                  <a:pt x="4889768" y="475932"/>
                </a:lnTo>
                <a:lnTo>
                  <a:pt x="4889766" y="475930"/>
                </a:lnTo>
                <a:lnTo>
                  <a:pt x="4848755" y="450485"/>
                </a:lnTo>
                <a:lnTo>
                  <a:pt x="4807745" y="425305"/>
                </a:lnTo>
                <a:lnTo>
                  <a:pt x="4766205" y="400920"/>
                </a:lnTo>
                <a:lnTo>
                  <a:pt x="4724666" y="376801"/>
                </a:lnTo>
                <a:lnTo>
                  <a:pt x="4709507" y="368396"/>
                </a:lnTo>
                <a:close/>
                <a:moveTo>
                  <a:pt x="4473416" y="359952"/>
                </a:moveTo>
                <a:lnTo>
                  <a:pt x="4484546" y="367077"/>
                </a:lnTo>
                <a:lnTo>
                  <a:pt x="4492728" y="372375"/>
                </a:lnTo>
                <a:lnTo>
                  <a:pt x="4500911" y="377673"/>
                </a:lnTo>
                <a:lnTo>
                  <a:pt x="4509094" y="383235"/>
                </a:lnTo>
                <a:lnTo>
                  <a:pt x="4516221" y="388798"/>
                </a:lnTo>
                <a:lnTo>
                  <a:pt x="4522820" y="394361"/>
                </a:lnTo>
                <a:lnTo>
                  <a:pt x="4525459" y="397009"/>
                </a:lnTo>
                <a:lnTo>
                  <a:pt x="4527835" y="399658"/>
                </a:lnTo>
                <a:lnTo>
                  <a:pt x="4567956" y="421114"/>
                </a:lnTo>
                <a:lnTo>
                  <a:pt x="4573499" y="425352"/>
                </a:lnTo>
                <a:lnTo>
                  <a:pt x="4574452" y="426014"/>
                </a:lnTo>
                <a:lnTo>
                  <a:pt x="4568629" y="421119"/>
                </a:lnTo>
                <a:lnTo>
                  <a:pt x="4527866" y="399132"/>
                </a:lnTo>
                <a:lnTo>
                  <a:pt x="4525748" y="395953"/>
                </a:lnTo>
                <a:lnTo>
                  <a:pt x="4523366" y="393039"/>
                </a:lnTo>
                <a:lnTo>
                  <a:pt x="4520719" y="389595"/>
                </a:lnTo>
                <a:lnTo>
                  <a:pt x="4517807" y="386681"/>
                </a:lnTo>
                <a:lnTo>
                  <a:pt x="4514631" y="383767"/>
                </a:lnTo>
                <a:lnTo>
                  <a:pt x="4511455" y="380854"/>
                </a:lnTo>
                <a:lnTo>
                  <a:pt x="4507749" y="378205"/>
                </a:lnTo>
                <a:lnTo>
                  <a:pt x="4504308" y="375290"/>
                </a:lnTo>
                <a:lnTo>
                  <a:pt x="4500602" y="372906"/>
                </a:lnTo>
                <a:lnTo>
                  <a:pt x="4496367" y="370257"/>
                </a:lnTo>
                <a:lnTo>
                  <a:pt x="4492397" y="367873"/>
                </a:lnTo>
                <a:lnTo>
                  <a:pt x="4488162" y="366019"/>
                </a:lnTo>
                <a:lnTo>
                  <a:pt x="4484191" y="363899"/>
                </a:lnTo>
                <a:lnTo>
                  <a:pt x="4479956" y="362045"/>
                </a:lnTo>
                <a:lnTo>
                  <a:pt x="4475721" y="360721"/>
                </a:lnTo>
                <a:lnTo>
                  <a:pt x="4473416" y="359952"/>
                </a:lnTo>
                <a:close/>
                <a:moveTo>
                  <a:pt x="4427538" y="358718"/>
                </a:moveTo>
                <a:lnTo>
                  <a:pt x="4430404" y="360098"/>
                </a:lnTo>
                <a:lnTo>
                  <a:pt x="4435476" y="365068"/>
                </a:lnTo>
                <a:lnTo>
                  <a:pt x="4430845" y="362031"/>
                </a:lnTo>
                <a:lnTo>
                  <a:pt x="4427538" y="358718"/>
                </a:lnTo>
                <a:close/>
                <a:moveTo>
                  <a:pt x="3238447" y="355618"/>
                </a:moveTo>
                <a:lnTo>
                  <a:pt x="3232884" y="357737"/>
                </a:lnTo>
                <a:lnTo>
                  <a:pt x="3232619" y="357737"/>
                </a:lnTo>
                <a:lnTo>
                  <a:pt x="3233413" y="357207"/>
                </a:lnTo>
                <a:lnTo>
                  <a:pt x="3235577" y="356192"/>
                </a:lnTo>
                <a:lnTo>
                  <a:pt x="3238447" y="355618"/>
                </a:lnTo>
                <a:close/>
                <a:moveTo>
                  <a:pt x="4425950" y="355542"/>
                </a:moveTo>
                <a:lnTo>
                  <a:pt x="4427682" y="355860"/>
                </a:lnTo>
                <a:lnTo>
                  <a:pt x="4432300" y="360305"/>
                </a:lnTo>
                <a:lnTo>
                  <a:pt x="4425950" y="355542"/>
                </a:lnTo>
                <a:close/>
                <a:moveTo>
                  <a:pt x="3903960" y="354025"/>
                </a:moveTo>
                <a:lnTo>
                  <a:pt x="3908426" y="354342"/>
                </a:lnTo>
                <a:lnTo>
                  <a:pt x="3907830" y="355613"/>
                </a:lnTo>
                <a:lnTo>
                  <a:pt x="3903663" y="355295"/>
                </a:lnTo>
                <a:lnTo>
                  <a:pt x="3903960" y="354025"/>
                </a:lnTo>
                <a:close/>
                <a:moveTo>
                  <a:pt x="3876676" y="350850"/>
                </a:moveTo>
                <a:lnTo>
                  <a:pt x="3883694" y="353667"/>
                </a:lnTo>
                <a:lnTo>
                  <a:pt x="3889460" y="353667"/>
                </a:lnTo>
                <a:lnTo>
                  <a:pt x="3889710" y="353923"/>
                </a:lnTo>
                <a:lnTo>
                  <a:pt x="3890964" y="355971"/>
                </a:lnTo>
                <a:lnTo>
                  <a:pt x="3890964" y="356995"/>
                </a:lnTo>
                <a:lnTo>
                  <a:pt x="3890713" y="357764"/>
                </a:lnTo>
                <a:lnTo>
                  <a:pt x="3890462" y="358020"/>
                </a:lnTo>
                <a:lnTo>
                  <a:pt x="3889710" y="358531"/>
                </a:lnTo>
                <a:lnTo>
                  <a:pt x="3888206" y="358788"/>
                </a:lnTo>
                <a:lnTo>
                  <a:pt x="3885198" y="358531"/>
                </a:lnTo>
                <a:lnTo>
                  <a:pt x="3881188" y="357251"/>
                </a:lnTo>
                <a:lnTo>
                  <a:pt x="3876926" y="353411"/>
                </a:lnTo>
                <a:lnTo>
                  <a:pt x="3876676" y="350850"/>
                </a:lnTo>
                <a:close/>
                <a:moveTo>
                  <a:pt x="4440238" y="350778"/>
                </a:moveTo>
                <a:lnTo>
                  <a:pt x="4442680" y="351414"/>
                </a:lnTo>
                <a:lnTo>
                  <a:pt x="4443413" y="353953"/>
                </a:lnTo>
                <a:lnTo>
                  <a:pt x="4440238" y="350778"/>
                </a:lnTo>
                <a:close/>
                <a:moveTo>
                  <a:pt x="3290497" y="349576"/>
                </a:moveTo>
                <a:lnTo>
                  <a:pt x="3316931" y="370749"/>
                </a:lnTo>
                <a:lnTo>
                  <a:pt x="3343102" y="392188"/>
                </a:lnTo>
                <a:lnTo>
                  <a:pt x="3369272" y="414155"/>
                </a:lnTo>
                <a:lnTo>
                  <a:pt x="3395442" y="436387"/>
                </a:lnTo>
                <a:lnTo>
                  <a:pt x="3392270" y="433741"/>
                </a:lnTo>
                <a:lnTo>
                  <a:pt x="3389098" y="431888"/>
                </a:lnTo>
                <a:lnTo>
                  <a:pt x="3385925" y="430035"/>
                </a:lnTo>
                <a:lnTo>
                  <a:pt x="3382753" y="428448"/>
                </a:lnTo>
                <a:lnTo>
                  <a:pt x="3379581" y="427389"/>
                </a:lnTo>
                <a:lnTo>
                  <a:pt x="3376673" y="426860"/>
                </a:lnTo>
                <a:lnTo>
                  <a:pt x="3374030" y="426066"/>
                </a:lnTo>
                <a:lnTo>
                  <a:pt x="3371386" y="426066"/>
                </a:lnTo>
                <a:lnTo>
                  <a:pt x="3368743" y="426066"/>
                </a:lnTo>
                <a:lnTo>
                  <a:pt x="3366364" y="426595"/>
                </a:lnTo>
                <a:lnTo>
                  <a:pt x="3364514" y="427124"/>
                </a:lnTo>
                <a:lnTo>
                  <a:pt x="3362399" y="427653"/>
                </a:lnTo>
                <a:lnTo>
                  <a:pt x="3360548" y="428448"/>
                </a:lnTo>
                <a:lnTo>
                  <a:pt x="3359227" y="429506"/>
                </a:lnTo>
                <a:lnTo>
                  <a:pt x="3357905" y="430300"/>
                </a:lnTo>
                <a:lnTo>
                  <a:pt x="3357112" y="431359"/>
                </a:lnTo>
                <a:lnTo>
                  <a:pt x="3356583" y="432682"/>
                </a:lnTo>
                <a:lnTo>
                  <a:pt x="3356319" y="433741"/>
                </a:lnTo>
                <a:lnTo>
                  <a:pt x="3356319" y="435064"/>
                </a:lnTo>
                <a:lnTo>
                  <a:pt x="3356583" y="435858"/>
                </a:lnTo>
                <a:lnTo>
                  <a:pt x="3357376" y="437182"/>
                </a:lnTo>
                <a:lnTo>
                  <a:pt x="3358434" y="437976"/>
                </a:lnTo>
                <a:lnTo>
                  <a:pt x="3360020" y="438770"/>
                </a:lnTo>
                <a:lnTo>
                  <a:pt x="3362134" y="439299"/>
                </a:lnTo>
                <a:lnTo>
                  <a:pt x="3364514" y="440093"/>
                </a:lnTo>
                <a:lnTo>
                  <a:pt x="3367421" y="440358"/>
                </a:lnTo>
                <a:lnTo>
                  <a:pt x="3370858" y="440358"/>
                </a:lnTo>
                <a:lnTo>
                  <a:pt x="3374559" y="440358"/>
                </a:lnTo>
                <a:lnTo>
                  <a:pt x="3379053" y="439564"/>
                </a:lnTo>
                <a:lnTo>
                  <a:pt x="3384075" y="439034"/>
                </a:lnTo>
                <a:lnTo>
                  <a:pt x="3386874" y="438501"/>
                </a:lnTo>
                <a:lnTo>
                  <a:pt x="3341780" y="449621"/>
                </a:lnTo>
                <a:lnTo>
                  <a:pt x="3287853" y="462325"/>
                </a:lnTo>
                <a:lnTo>
                  <a:pt x="3249601" y="470919"/>
                </a:lnTo>
                <a:lnTo>
                  <a:pt x="3250581" y="470265"/>
                </a:lnTo>
                <a:lnTo>
                  <a:pt x="3252167" y="468942"/>
                </a:lnTo>
                <a:lnTo>
                  <a:pt x="3248823" y="471094"/>
                </a:lnTo>
                <a:lnTo>
                  <a:pt x="3233663" y="474500"/>
                </a:lnTo>
                <a:lnTo>
                  <a:pt x="3225042" y="476353"/>
                </a:lnTo>
                <a:lnTo>
                  <a:pt x="3219917" y="476353"/>
                </a:lnTo>
                <a:lnTo>
                  <a:pt x="3214630" y="476088"/>
                </a:lnTo>
                <a:lnTo>
                  <a:pt x="3212515" y="475823"/>
                </a:lnTo>
                <a:lnTo>
                  <a:pt x="3210929" y="475294"/>
                </a:lnTo>
                <a:lnTo>
                  <a:pt x="3215158" y="475029"/>
                </a:lnTo>
                <a:lnTo>
                  <a:pt x="3220181" y="474235"/>
                </a:lnTo>
                <a:lnTo>
                  <a:pt x="3225204" y="473177"/>
                </a:lnTo>
                <a:lnTo>
                  <a:pt x="3230755" y="471589"/>
                </a:lnTo>
                <a:lnTo>
                  <a:pt x="3241329" y="468942"/>
                </a:lnTo>
                <a:lnTo>
                  <a:pt x="3246351" y="467883"/>
                </a:lnTo>
                <a:lnTo>
                  <a:pt x="3251374" y="466560"/>
                </a:lnTo>
                <a:lnTo>
                  <a:pt x="3250052" y="466560"/>
                </a:lnTo>
                <a:lnTo>
                  <a:pt x="3246615" y="464178"/>
                </a:lnTo>
                <a:lnTo>
                  <a:pt x="3254282" y="459943"/>
                </a:lnTo>
                <a:lnTo>
                  <a:pt x="3236042" y="461531"/>
                </a:lnTo>
                <a:lnTo>
                  <a:pt x="3215687" y="464443"/>
                </a:lnTo>
                <a:lnTo>
                  <a:pt x="3214630" y="465501"/>
                </a:lnTo>
                <a:lnTo>
                  <a:pt x="3191367" y="471589"/>
                </a:lnTo>
                <a:lnTo>
                  <a:pt x="3200619" y="465501"/>
                </a:lnTo>
                <a:lnTo>
                  <a:pt x="3185552" y="468942"/>
                </a:lnTo>
                <a:lnTo>
                  <a:pt x="3194539" y="463119"/>
                </a:lnTo>
                <a:lnTo>
                  <a:pt x="3173921" y="468942"/>
                </a:lnTo>
                <a:lnTo>
                  <a:pt x="3175242" y="466295"/>
                </a:lnTo>
                <a:lnTo>
                  <a:pt x="3171541" y="467619"/>
                </a:lnTo>
                <a:lnTo>
                  <a:pt x="3167048" y="468413"/>
                </a:lnTo>
                <a:lnTo>
                  <a:pt x="3162818" y="468942"/>
                </a:lnTo>
                <a:lnTo>
                  <a:pt x="3158588" y="468677"/>
                </a:lnTo>
                <a:lnTo>
                  <a:pt x="3157002" y="468413"/>
                </a:lnTo>
                <a:lnTo>
                  <a:pt x="3155416" y="468148"/>
                </a:lnTo>
                <a:lnTo>
                  <a:pt x="3154623" y="467354"/>
                </a:lnTo>
                <a:lnTo>
                  <a:pt x="3153566" y="466295"/>
                </a:lnTo>
                <a:lnTo>
                  <a:pt x="3153302" y="465237"/>
                </a:lnTo>
                <a:lnTo>
                  <a:pt x="3153566" y="463649"/>
                </a:lnTo>
                <a:lnTo>
                  <a:pt x="3154623" y="462061"/>
                </a:lnTo>
                <a:lnTo>
                  <a:pt x="3155945" y="459943"/>
                </a:lnTo>
                <a:lnTo>
                  <a:pt x="3154888" y="458355"/>
                </a:lnTo>
                <a:lnTo>
                  <a:pt x="3153037" y="458091"/>
                </a:lnTo>
                <a:lnTo>
                  <a:pt x="3158060" y="452003"/>
                </a:lnTo>
                <a:lnTo>
                  <a:pt x="3169162" y="447239"/>
                </a:lnTo>
                <a:lnTo>
                  <a:pt x="3182908" y="441681"/>
                </a:lnTo>
                <a:lnTo>
                  <a:pt x="3196126" y="436123"/>
                </a:lnTo>
                <a:lnTo>
                  <a:pt x="3206699" y="431359"/>
                </a:lnTo>
                <a:lnTo>
                  <a:pt x="3204585" y="431094"/>
                </a:lnTo>
                <a:lnTo>
                  <a:pt x="3206435" y="430035"/>
                </a:lnTo>
                <a:lnTo>
                  <a:pt x="3211193" y="426595"/>
                </a:lnTo>
                <a:lnTo>
                  <a:pt x="3216216" y="423949"/>
                </a:lnTo>
                <a:lnTo>
                  <a:pt x="3220710" y="421566"/>
                </a:lnTo>
                <a:lnTo>
                  <a:pt x="3225468" y="419449"/>
                </a:lnTo>
                <a:lnTo>
                  <a:pt x="3234191" y="416008"/>
                </a:lnTo>
                <a:lnTo>
                  <a:pt x="3242650" y="412832"/>
                </a:lnTo>
                <a:lnTo>
                  <a:pt x="3246615" y="410715"/>
                </a:lnTo>
                <a:lnTo>
                  <a:pt x="3250316" y="408597"/>
                </a:lnTo>
                <a:lnTo>
                  <a:pt x="3253753" y="406215"/>
                </a:lnTo>
                <a:lnTo>
                  <a:pt x="3256925" y="403304"/>
                </a:lnTo>
                <a:lnTo>
                  <a:pt x="3260097" y="399863"/>
                </a:lnTo>
                <a:lnTo>
                  <a:pt x="3262741" y="395628"/>
                </a:lnTo>
                <a:lnTo>
                  <a:pt x="3265120" y="390600"/>
                </a:lnTo>
                <a:lnTo>
                  <a:pt x="3266706" y="384777"/>
                </a:lnTo>
                <a:lnTo>
                  <a:pt x="3243179" y="392982"/>
                </a:lnTo>
                <a:lnTo>
                  <a:pt x="3223413" y="394301"/>
                </a:lnTo>
                <a:lnTo>
                  <a:pt x="3224939" y="387424"/>
                </a:lnTo>
                <a:lnTo>
                  <a:pt x="3261419" y="362545"/>
                </a:lnTo>
                <a:lnTo>
                  <a:pt x="3262741" y="362280"/>
                </a:lnTo>
                <a:lnTo>
                  <a:pt x="3264062" y="362015"/>
                </a:lnTo>
                <a:lnTo>
                  <a:pt x="3265648" y="362280"/>
                </a:lnTo>
                <a:lnTo>
                  <a:pt x="3267499" y="362545"/>
                </a:lnTo>
                <a:lnTo>
                  <a:pt x="3270935" y="363603"/>
                </a:lnTo>
                <a:lnTo>
                  <a:pt x="3273843" y="364927"/>
                </a:lnTo>
                <a:lnTo>
                  <a:pt x="3275693" y="365456"/>
                </a:lnTo>
                <a:lnTo>
                  <a:pt x="3267763" y="360957"/>
                </a:lnTo>
                <a:lnTo>
                  <a:pt x="3268820" y="358310"/>
                </a:lnTo>
                <a:lnTo>
                  <a:pt x="3270407" y="356722"/>
                </a:lnTo>
                <a:lnTo>
                  <a:pt x="3271728" y="355399"/>
                </a:lnTo>
                <a:lnTo>
                  <a:pt x="3273843" y="354869"/>
                </a:lnTo>
                <a:lnTo>
                  <a:pt x="3275693" y="354605"/>
                </a:lnTo>
                <a:lnTo>
                  <a:pt x="3278073" y="354605"/>
                </a:lnTo>
                <a:lnTo>
                  <a:pt x="3282038" y="355399"/>
                </a:lnTo>
                <a:lnTo>
                  <a:pt x="3285739" y="356457"/>
                </a:lnTo>
                <a:lnTo>
                  <a:pt x="3287325" y="356457"/>
                </a:lnTo>
                <a:lnTo>
                  <a:pt x="3288911" y="356457"/>
                </a:lnTo>
                <a:lnTo>
                  <a:pt x="3289704" y="356193"/>
                </a:lnTo>
                <a:lnTo>
                  <a:pt x="3290497" y="354869"/>
                </a:lnTo>
                <a:lnTo>
                  <a:pt x="3290497" y="353546"/>
                </a:lnTo>
                <a:lnTo>
                  <a:pt x="3290497" y="351429"/>
                </a:lnTo>
                <a:lnTo>
                  <a:pt x="3290232" y="349841"/>
                </a:lnTo>
                <a:lnTo>
                  <a:pt x="3290497" y="349576"/>
                </a:lnTo>
                <a:close/>
                <a:moveTo>
                  <a:pt x="4419600" y="349192"/>
                </a:moveTo>
                <a:lnTo>
                  <a:pt x="4419864" y="349192"/>
                </a:lnTo>
                <a:lnTo>
                  <a:pt x="4423039" y="349689"/>
                </a:lnTo>
                <a:lnTo>
                  <a:pt x="4423833" y="349440"/>
                </a:lnTo>
                <a:lnTo>
                  <a:pt x="4424362" y="350184"/>
                </a:lnTo>
                <a:lnTo>
                  <a:pt x="4428331" y="353905"/>
                </a:lnTo>
                <a:lnTo>
                  <a:pt x="4430713" y="357130"/>
                </a:lnTo>
                <a:lnTo>
                  <a:pt x="4426479" y="354153"/>
                </a:lnTo>
                <a:lnTo>
                  <a:pt x="4423569" y="353657"/>
                </a:lnTo>
                <a:lnTo>
                  <a:pt x="4423833" y="353409"/>
                </a:lnTo>
                <a:lnTo>
                  <a:pt x="4420129" y="351425"/>
                </a:lnTo>
                <a:lnTo>
                  <a:pt x="4420129" y="350681"/>
                </a:lnTo>
                <a:lnTo>
                  <a:pt x="4419600" y="349192"/>
                </a:lnTo>
                <a:close/>
                <a:moveTo>
                  <a:pt x="4419600" y="347604"/>
                </a:moveTo>
                <a:lnTo>
                  <a:pt x="4423040" y="347922"/>
                </a:lnTo>
                <a:lnTo>
                  <a:pt x="4424363" y="349192"/>
                </a:lnTo>
                <a:lnTo>
                  <a:pt x="4419600" y="347604"/>
                </a:lnTo>
                <a:close/>
                <a:moveTo>
                  <a:pt x="4441826" y="347603"/>
                </a:moveTo>
                <a:lnTo>
                  <a:pt x="4441599" y="349191"/>
                </a:lnTo>
                <a:lnTo>
                  <a:pt x="4440238" y="348397"/>
                </a:lnTo>
                <a:lnTo>
                  <a:pt x="4441826" y="347603"/>
                </a:lnTo>
                <a:close/>
                <a:moveTo>
                  <a:pt x="4425950" y="346017"/>
                </a:moveTo>
                <a:lnTo>
                  <a:pt x="4426177" y="346017"/>
                </a:lnTo>
                <a:lnTo>
                  <a:pt x="4427538" y="347605"/>
                </a:lnTo>
                <a:lnTo>
                  <a:pt x="4425950" y="346017"/>
                </a:lnTo>
                <a:close/>
                <a:moveTo>
                  <a:pt x="3204272" y="341050"/>
                </a:moveTo>
                <a:lnTo>
                  <a:pt x="3196590" y="344758"/>
                </a:lnTo>
                <a:lnTo>
                  <a:pt x="3204802" y="341050"/>
                </a:lnTo>
                <a:lnTo>
                  <a:pt x="3204272" y="341050"/>
                </a:lnTo>
                <a:close/>
                <a:moveTo>
                  <a:pt x="4410075" y="339667"/>
                </a:moveTo>
                <a:lnTo>
                  <a:pt x="4412615" y="339667"/>
                </a:lnTo>
                <a:lnTo>
                  <a:pt x="4414838" y="341255"/>
                </a:lnTo>
                <a:lnTo>
                  <a:pt x="4411345" y="341028"/>
                </a:lnTo>
                <a:lnTo>
                  <a:pt x="4410075" y="339667"/>
                </a:lnTo>
                <a:close/>
                <a:moveTo>
                  <a:pt x="4445311" y="339223"/>
                </a:moveTo>
                <a:lnTo>
                  <a:pt x="4445216" y="339794"/>
                </a:lnTo>
                <a:lnTo>
                  <a:pt x="4463495" y="353098"/>
                </a:lnTo>
                <a:lnTo>
                  <a:pt x="4445311" y="339223"/>
                </a:lnTo>
                <a:close/>
                <a:moveTo>
                  <a:pt x="3832933" y="335019"/>
                </a:moveTo>
                <a:lnTo>
                  <a:pt x="3830290" y="336607"/>
                </a:lnTo>
                <a:lnTo>
                  <a:pt x="3833727" y="335019"/>
                </a:lnTo>
                <a:lnTo>
                  <a:pt x="3833462" y="335019"/>
                </a:lnTo>
                <a:lnTo>
                  <a:pt x="3832933" y="335019"/>
                </a:lnTo>
                <a:close/>
                <a:moveTo>
                  <a:pt x="3886379" y="333386"/>
                </a:moveTo>
                <a:lnTo>
                  <a:pt x="3886637" y="333386"/>
                </a:lnTo>
                <a:lnTo>
                  <a:pt x="3891797" y="335013"/>
                </a:lnTo>
                <a:lnTo>
                  <a:pt x="3892313" y="337995"/>
                </a:lnTo>
                <a:lnTo>
                  <a:pt x="3900826" y="337995"/>
                </a:lnTo>
                <a:lnTo>
                  <a:pt x="3903664" y="337724"/>
                </a:lnTo>
                <a:lnTo>
                  <a:pt x="3903664" y="340976"/>
                </a:lnTo>
                <a:lnTo>
                  <a:pt x="3901600" y="342873"/>
                </a:lnTo>
                <a:lnTo>
                  <a:pt x="3899536" y="343687"/>
                </a:lnTo>
                <a:lnTo>
                  <a:pt x="3897472" y="344229"/>
                </a:lnTo>
                <a:lnTo>
                  <a:pt x="3896182" y="344499"/>
                </a:lnTo>
                <a:lnTo>
                  <a:pt x="3894635" y="344229"/>
                </a:lnTo>
                <a:lnTo>
                  <a:pt x="3893603" y="343957"/>
                </a:lnTo>
                <a:lnTo>
                  <a:pt x="3892313" y="343144"/>
                </a:lnTo>
                <a:lnTo>
                  <a:pt x="3891281" y="342060"/>
                </a:lnTo>
                <a:lnTo>
                  <a:pt x="3889217" y="340434"/>
                </a:lnTo>
                <a:lnTo>
                  <a:pt x="3887669" y="338265"/>
                </a:lnTo>
                <a:lnTo>
                  <a:pt x="3886379" y="337452"/>
                </a:lnTo>
                <a:lnTo>
                  <a:pt x="3885606" y="336910"/>
                </a:lnTo>
                <a:lnTo>
                  <a:pt x="3884316" y="336368"/>
                </a:lnTo>
                <a:lnTo>
                  <a:pt x="3883026" y="336097"/>
                </a:lnTo>
                <a:lnTo>
                  <a:pt x="3888185" y="336097"/>
                </a:lnTo>
                <a:lnTo>
                  <a:pt x="3886379" y="333386"/>
                </a:lnTo>
                <a:close/>
                <a:moveTo>
                  <a:pt x="4418013" y="333316"/>
                </a:moveTo>
                <a:lnTo>
                  <a:pt x="4422165" y="334904"/>
                </a:lnTo>
                <a:lnTo>
                  <a:pt x="4424363" y="336491"/>
                </a:lnTo>
                <a:lnTo>
                  <a:pt x="4418013" y="333316"/>
                </a:lnTo>
                <a:close/>
                <a:moveTo>
                  <a:pt x="3251958" y="329130"/>
                </a:moveTo>
                <a:lnTo>
                  <a:pt x="3250103" y="329925"/>
                </a:lnTo>
                <a:lnTo>
                  <a:pt x="3259375" y="331249"/>
                </a:lnTo>
                <a:lnTo>
                  <a:pt x="3256726" y="334428"/>
                </a:lnTo>
                <a:lnTo>
                  <a:pt x="3264939" y="330719"/>
                </a:lnTo>
                <a:lnTo>
                  <a:pt x="3275006" y="338136"/>
                </a:lnTo>
                <a:lnTo>
                  <a:pt x="3274211" y="338401"/>
                </a:lnTo>
                <a:lnTo>
                  <a:pt x="3264674" y="342904"/>
                </a:lnTo>
                <a:lnTo>
                  <a:pt x="3246394" y="351115"/>
                </a:lnTo>
                <a:lnTo>
                  <a:pt x="3235577" y="356192"/>
                </a:lnTo>
                <a:lnTo>
                  <a:pt x="3233148" y="356677"/>
                </a:lnTo>
                <a:lnTo>
                  <a:pt x="3224936" y="357737"/>
                </a:lnTo>
                <a:lnTo>
                  <a:pt x="3215664" y="359326"/>
                </a:lnTo>
                <a:lnTo>
                  <a:pt x="3206127" y="360651"/>
                </a:lnTo>
                <a:lnTo>
                  <a:pt x="3198709" y="362240"/>
                </a:lnTo>
                <a:lnTo>
                  <a:pt x="3196060" y="362770"/>
                </a:lnTo>
                <a:lnTo>
                  <a:pt x="3194735" y="363564"/>
                </a:lnTo>
                <a:lnTo>
                  <a:pt x="3194735" y="363829"/>
                </a:lnTo>
                <a:lnTo>
                  <a:pt x="3194735" y="364359"/>
                </a:lnTo>
                <a:lnTo>
                  <a:pt x="3195265" y="364889"/>
                </a:lnTo>
                <a:lnTo>
                  <a:pt x="3196060" y="365154"/>
                </a:lnTo>
                <a:lnTo>
                  <a:pt x="3198974" y="365948"/>
                </a:lnTo>
                <a:lnTo>
                  <a:pt x="3204007" y="367008"/>
                </a:lnTo>
                <a:lnTo>
                  <a:pt x="3203766" y="367128"/>
                </a:lnTo>
                <a:lnTo>
                  <a:pt x="3201821" y="367537"/>
                </a:lnTo>
                <a:lnTo>
                  <a:pt x="3201358" y="367537"/>
                </a:lnTo>
                <a:lnTo>
                  <a:pt x="3200828" y="367537"/>
                </a:lnTo>
                <a:lnTo>
                  <a:pt x="3200298" y="367802"/>
                </a:lnTo>
                <a:lnTo>
                  <a:pt x="3200563" y="367802"/>
                </a:lnTo>
                <a:lnTo>
                  <a:pt x="3201821" y="367537"/>
                </a:lnTo>
                <a:lnTo>
                  <a:pt x="3202153" y="367537"/>
                </a:lnTo>
                <a:lnTo>
                  <a:pt x="3202683" y="367537"/>
                </a:lnTo>
                <a:lnTo>
                  <a:pt x="3203213" y="367273"/>
                </a:lnTo>
                <a:lnTo>
                  <a:pt x="3203477" y="367273"/>
                </a:lnTo>
                <a:lnTo>
                  <a:pt x="3203766" y="367128"/>
                </a:lnTo>
                <a:lnTo>
                  <a:pt x="3225731" y="362505"/>
                </a:lnTo>
                <a:lnTo>
                  <a:pt x="3211425" y="365948"/>
                </a:lnTo>
                <a:lnTo>
                  <a:pt x="3200298" y="368862"/>
                </a:lnTo>
                <a:lnTo>
                  <a:pt x="3191556" y="371776"/>
                </a:lnTo>
                <a:lnTo>
                  <a:pt x="3185198" y="374159"/>
                </a:lnTo>
                <a:lnTo>
                  <a:pt x="3183344" y="375219"/>
                </a:lnTo>
                <a:lnTo>
                  <a:pt x="3182019" y="376279"/>
                </a:lnTo>
                <a:lnTo>
                  <a:pt x="3181489" y="376808"/>
                </a:lnTo>
                <a:lnTo>
                  <a:pt x="3181489" y="377868"/>
                </a:lnTo>
                <a:lnTo>
                  <a:pt x="3182019" y="378397"/>
                </a:lnTo>
                <a:lnTo>
                  <a:pt x="3183609" y="378927"/>
                </a:lnTo>
                <a:lnTo>
                  <a:pt x="3185463" y="379457"/>
                </a:lnTo>
                <a:lnTo>
                  <a:pt x="3188112" y="379722"/>
                </a:lnTo>
                <a:lnTo>
                  <a:pt x="3186523" y="380781"/>
                </a:lnTo>
                <a:lnTo>
                  <a:pt x="3237652" y="359591"/>
                </a:lnTo>
                <a:lnTo>
                  <a:pt x="3250898" y="357472"/>
                </a:lnTo>
                <a:lnTo>
                  <a:pt x="3194470" y="395879"/>
                </a:lnTo>
                <a:lnTo>
                  <a:pt x="3178840" y="395879"/>
                </a:lnTo>
                <a:lnTo>
                  <a:pt x="3187847" y="401177"/>
                </a:lnTo>
                <a:lnTo>
                  <a:pt x="3186258" y="402766"/>
                </a:lnTo>
                <a:lnTo>
                  <a:pt x="3184403" y="403826"/>
                </a:lnTo>
                <a:lnTo>
                  <a:pt x="3182284" y="404885"/>
                </a:lnTo>
                <a:lnTo>
                  <a:pt x="3180694" y="405415"/>
                </a:lnTo>
                <a:lnTo>
                  <a:pt x="3176456" y="405945"/>
                </a:lnTo>
                <a:lnTo>
                  <a:pt x="3172747" y="406210"/>
                </a:lnTo>
                <a:lnTo>
                  <a:pt x="3169568" y="406475"/>
                </a:lnTo>
                <a:lnTo>
                  <a:pt x="3166389" y="406739"/>
                </a:lnTo>
                <a:lnTo>
                  <a:pt x="3165594" y="407004"/>
                </a:lnTo>
                <a:lnTo>
                  <a:pt x="3164799" y="407534"/>
                </a:lnTo>
                <a:lnTo>
                  <a:pt x="3164534" y="408064"/>
                </a:lnTo>
                <a:lnTo>
                  <a:pt x="3164269" y="409123"/>
                </a:lnTo>
                <a:lnTo>
                  <a:pt x="3159766" y="411242"/>
                </a:lnTo>
                <a:lnTo>
                  <a:pt x="3180429" y="405945"/>
                </a:lnTo>
                <a:lnTo>
                  <a:pt x="3181754" y="408064"/>
                </a:lnTo>
                <a:lnTo>
                  <a:pt x="3173542" y="412302"/>
                </a:lnTo>
                <a:lnTo>
                  <a:pt x="3177250" y="413097"/>
                </a:lnTo>
                <a:lnTo>
                  <a:pt x="3151288" y="422367"/>
                </a:lnTo>
                <a:lnTo>
                  <a:pt x="3149434" y="419454"/>
                </a:lnTo>
                <a:lnTo>
                  <a:pt x="3129300" y="422632"/>
                </a:lnTo>
                <a:lnTo>
                  <a:pt x="3128505" y="424751"/>
                </a:lnTo>
                <a:lnTo>
                  <a:pt x="3147050" y="424221"/>
                </a:lnTo>
                <a:lnTo>
                  <a:pt x="3147579" y="426076"/>
                </a:lnTo>
                <a:lnTo>
                  <a:pt x="3143606" y="429254"/>
                </a:lnTo>
                <a:lnTo>
                  <a:pt x="3143341" y="429254"/>
                </a:lnTo>
                <a:lnTo>
                  <a:pt x="3142811" y="429519"/>
                </a:lnTo>
                <a:lnTo>
                  <a:pt x="3130890" y="428724"/>
                </a:lnTo>
                <a:lnTo>
                  <a:pt x="3121617" y="429254"/>
                </a:lnTo>
                <a:lnTo>
                  <a:pt x="3114200" y="429784"/>
                </a:lnTo>
                <a:lnTo>
                  <a:pt x="3111285" y="430049"/>
                </a:lnTo>
                <a:lnTo>
                  <a:pt x="3108901" y="430844"/>
                </a:lnTo>
                <a:lnTo>
                  <a:pt x="3107047" y="431373"/>
                </a:lnTo>
                <a:lnTo>
                  <a:pt x="3105722" y="432433"/>
                </a:lnTo>
                <a:lnTo>
                  <a:pt x="3104927" y="433492"/>
                </a:lnTo>
                <a:lnTo>
                  <a:pt x="3104398" y="434817"/>
                </a:lnTo>
                <a:lnTo>
                  <a:pt x="3104927" y="435876"/>
                </a:lnTo>
                <a:lnTo>
                  <a:pt x="3105457" y="437466"/>
                </a:lnTo>
                <a:lnTo>
                  <a:pt x="3106782" y="438790"/>
                </a:lnTo>
                <a:lnTo>
                  <a:pt x="3108636" y="440644"/>
                </a:lnTo>
                <a:lnTo>
                  <a:pt x="3106517" y="441174"/>
                </a:lnTo>
                <a:lnTo>
                  <a:pt x="3103868" y="441704"/>
                </a:lnTo>
                <a:lnTo>
                  <a:pt x="3097510" y="442233"/>
                </a:lnTo>
                <a:lnTo>
                  <a:pt x="3092211" y="442763"/>
                </a:lnTo>
                <a:lnTo>
                  <a:pt x="3090622" y="442763"/>
                </a:lnTo>
                <a:lnTo>
                  <a:pt x="3089827" y="444617"/>
                </a:lnTo>
                <a:lnTo>
                  <a:pt x="3079495" y="445942"/>
                </a:lnTo>
                <a:lnTo>
                  <a:pt x="3087973" y="446471"/>
                </a:lnTo>
                <a:lnTo>
                  <a:pt x="3086383" y="447531"/>
                </a:lnTo>
                <a:lnTo>
                  <a:pt x="3090357" y="446736"/>
                </a:lnTo>
                <a:lnTo>
                  <a:pt x="3096980" y="446207"/>
                </a:lnTo>
                <a:lnTo>
                  <a:pt x="3112080" y="444352"/>
                </a:lnTo>
                <a:lnTo>
                  <a:pt x="3119233" y="443822"/>
                </a:lnTo>
                <a:lnTo>
                  <a:pt x="3124267" y="443028"/>
                </a:lnTo>
                <a:lnTo>
                  <a:pt x="3125856" y="442763"/>
                </a:lnTo>
                <a:lnTo>
                  <a:pt x="3126563" y="442233"/>
                </a:lnTo>
                <a:lnTo>
                  <a:pt x="3129035" y="444352"/>
                </a:lnTo>
                <a:lnTo>
                  <a:pt x="3127181" y="445412"/>
                </a:lnTo>
                <a:lnTo>
                  <a:pt x="3125061" y="446207"/>
                </a:lnTo>
                <a:lnTo>
                  <a:pt x="3122147" y="446736"/>
                </a:lnTo>
                <a:lnTo>
                  <a:pt x="3118968" y="447266"/>
                </a:lnTo>
                <a:lnTo>
                  <a:pt x="3111550" y="448325"/>
                </a:lnTo>
                <a:lnTo>
                  <a:pt x="3106480" y="448663"/>
                </a:lnTo>
                <a:lnTo>
                  <a:pt x="3106517" y="448590"/>
                </a:lnTo>
                <a:lnTo>
                  <a:pt x="3106517" y="448325"/>
                </a:lnTo>
                <a:lnTo>
                  <a:pt x="3106252" y="448325"/>
                </a:lnTo>
                <a:lnTo>
                  <a:pt x="3105016" y="448325"/>
                </a:lnTo>
                <a:lnTo>
                  <a:pt x="3105457" y="448061"/>
                </a:lnTo>
                <a:lnTo>
                  <a:pt x="3092704" y="449409"/>
                </a:lnTo>
                <a:lnTo>
                  <a:pt x="3087973" y="449650"/>
                </a:lnTo>
                <a:lnTo>
                  <a:pt x="3081879" y="450179"/>
                </a:lnTo>
                <a:lnTo>
                  <a:pt x="3077906" y="450974"/>
                </a:lnTo>
                <a:lnTo>
                  <a:pt x="3092704" y="449409"/>
                </a:lnTo>
                <a:lnTo>
                  <a:pt x="3102686" y="448902"/>
                </a:lnTo>
                <a:lnTo>
                  <a:pt x="3099774" y="450011"/>
                </a:lnTo>
                <a:lnTo>
                  <a:pt x="3096980" y="450709"/>
                </a:lnTo>
                <a:lnTo>
                  <a:pt x="3090887" y="451769"/>
                </a:lnTo>
                <a:lnTo>
                  <a:pt x="3085058" y="452563"/>
                </a:lnTo>
                <a:lnTo>
                  <a:pt x="3080555" y="453623"/>
                </a:lnTo>
                <a:lnTo>
                  <a:pt x="3077906" y="454153"/>
                </a:lnTo>
                <a:lnTo>
                  <a:pt x="3077376" y="454153"/>
                </a:lnTo>
                <a:lnTo>
                  <a:pt x="3078171" y="454418"/>
                </a:lnTo>
                <a:lnTo>
                  <a:pt x="3082409" y="454683"/>
                </a:lnTo>
                <a:lnTo>
                  <a:pt x="3073932" y="461040"/>
                </a:lnTo>
                <a:lnTo>
                  <a:pt x="3077111" y="459715"/>
                </a:lnTo>
                <a:lnTo>
                  <a:pt x="3083204" y="457066"/>
                </a:lnTo>
                <a:lnTo>
                  <a:pt x="3090092" y="453888"/>
                </a:lnTo>
                <a:lnTo>
                  <a:pt x="3097245" y="450974"/>
                </a:lnTo>
                <a:lnTo>
                  <a:pt x="3099774" y="450011"/>
                </a:lnTo>
                <a:lnTo>
                  <a:pt x="3102278" y="449385"/>
                </a:lnTo>
                <a:lnTo>
                  <a:pt x="3104133" y="448856"/>
                </a:lnTo>
                <a:lnTo>
                  <a:pt x="3104199" y="448815"/>
                </a:lnTo>
                <a:lnTo>
                  <a:pt x="3106480" y="448663"/>
                </a:lnTo>
                <a:lnTo>
                  <a:pt x="3105987" y="449650"/>
                </a:lnTo>
                <a:lnTo>
                  <a:pt x="3104133" y="451504"/>
                </a:lnTo>
                <a:lnTo>
                  <a:pt x="3101219" y="454153"/>
                </a:lnTo>
                <a:lnTo>
                  <a:pt x="3103868" y="452828"/>
                </a:lnTo>
                <a:lnTo>
                  <a:pt x="3106782" y="452034"/>
                </a:lnTo>
                <a:lnTo>
                  <a:pt x="3109431" y="451504"/>
                </a:lnTo>
                <a:lnTo>
                  <a:pt x="3112345" y="450974"/>
                </a:lnTo>
                <a:lnTo>
                  <a:pt x="3114994" y="450709"/>
                </a:lnTo>
                <a:lnTo>
                  <a:pt x="3117908" y="450709"/>
                </a:lnTo>
                <a:lnTo>
                  <a:pt x="3121088" y="450974"/>
                </a:lnTo>
                <a:lnTo>
                  <a:pt x="3124002" y="451504"/>
                </a:lnTo>
                <a:lnTo>
                  <a:pt x="3121617" y="454683"/>
                </a:lnTo>
                <a:lnTo>
                  <a:pt x="3118968" y="457596"/>
                </a:lnTo>
                <a:lnTo>
                  <a:pt x="3116054" y="459980"/>
                </a:lnTo>
                <a:lnTo>
                  <a:pt x="3112875" y="462099"/>
                </a:lnTo>
                <a:lnTo>
                  <a:pt x="3109166" y="463423"/>
                </a:lnTo>
                <a:lnTo>
                  <a:pt x="3105192" y="464483"/>
                </a:lnTo>
                <a:lnTo>
                  <a:pt x="3100689" y="464748"/>
                </a:lnTo>
                <a:lnTo>
                  <a:pt x="3095920" y="464748"/>
                </a:lnTo>
                <a:lnTo>
                  <a:pt x="3117908" y="465807"/>
                </a:lnTo>
                <a:lnTo>
                  <a:pt x="3114994" y="467662"/>
                </a:lnTo>
                <a:lnTo>
                  <a:pt x="3112080" y="468986"/>
                </a:lnTo>
                <a:lnTo>
                  <a:pt x="3109166" y="470310"/>
                </a:lnTo>
                <a:lnTo>
                  <a:pt x="3106252" y="471370"/>
                </a:lnTo>
                <a:lnTo>
                  <a:pt x="3103073" y="472429"/>
                </a:lnTo>
                <a:lnTo>
                  <a:pt x="3099894" y="473224"/>
                </a:lnTo>
                <a:lnTo>
                  <a:pt x="3096715" y="473754"/>
                </a:lnTo>
                <a:lnTo>
                  <a:pt x="3093271" y="474019"/>
                </a:lnTo>
                <a:lnTo>
                  <a:pt x="3108901" y="474019"/>
                </a:lnTo>
                <a:lnTo>
                  <a:pt x="3083734" y="483819"/>
                </a:lnTo>
                <a:lnTo>
                  <a:pt x="3077111" y="484084"/>
                </a:lnTo>
                <a:lnTo>
                  <a:pt x="3074197" y="484349"/>
                </a:lnTo>
                <a:lnTo>
                  <a:pt x="3071812" y="484614"/>
                </a:lnTo>
                <a:lnTo>
                  <a:pt x="3070223" y="485144"/>
                </a:lnTo>
                <a:lnTo>
                  <a:pt x="3069693" y="485938"/>
                </a:lnTo>
                <a:lnTo>
                  <a:pt x="3069163" y="486468"/>
                </a:lnTo>
                <a:lnTo>
                  <a:pt x="3069163" y="487263"/>
                </a:lnTo>
                <a:lnTo>
                  <a:pt x="3069693" y="488057"/>
                </a:lnTo>
                <a:lnTo>
                  <a:pt x="3070488" y="489117"/>
                </a:lnTo>
                <a:lnTo>
                  <a:pt x="3071283" y="490176"/>
                </a:lnTo>
                <a:lnTo>
                  <a:pt x="3070488" y="492560"/>
                </a:lnTo>
                <a:lnTo>
                  <a:pt x="3073137" y="494149"/>
                </a:lnTo>
                <a:lnTo>
                  <a:pt x="3071812" y="496003"/>
                </a:lnTo>
                <a:lnTo>
                  <a:pt x="3070753" y="497858"/>
                </a:lnTo>
                <a:lnTo>
                  <a:pt x="3069163" y="499447"/>
                </a:lnTo>
                <a:lnTo>
                  <a:pt x="3067839" y="500771"/>
                </a:lnTo>
                <a:lnTo>
                  <a:pt x="3065719" y="502361"/>
                </a:lnTo>
                <a:lnTo>
                  <a:pt x="3063600" y="503420"/>
                </a:lnTo>
                <a:lnTo>
                  <a:pt x="3059096" y="505804"/>
                </a:lnTo>
                <a:lnTo>
                  <a:pt x="3054063" y="507658"/>
                </a:lnTo>
                <a:lnTo>
                  <a:pt x="3048500" y="508718"/>
                </a:lnTo>
                <a:lnTo>
                  <a:pt x="3042936" y="509777"/>
                </a:lnTo>
                <a:lnTo>
                  <a:pt x="3037373" y="510572"/>
                </a:lnTo>
                <a:lnTo>
                  <a:pt x="3031810" y="511102"/>
                </a:lnTo>
                <a:lnTo>
                  <a:pt x="3026511" y="511367"/>
                </a:lnTo>
                <a:lnTo>
                  <a:pt x="3017504" y="511631"/>
                </a:lnTo>
                <a:lnTo>
                  <a:pt x="3011941" y="511367"/>
                </a:lnTo>
                <a:lnTo>
                  <a:pt x="3010881" y="511631"/>
                </a:lnTo>
                <a:lnTo>
                  <a:pt x="3015120" y="512426"/>
                </a:lnTo>
                <a:lnTo>
                  <a:pt x="3000549" y="516664"/>
                </a:lnTo>
                <a:lnTo>
                  <a:pt x="3032075" y="514015"/>
                </a:lnTo>
                <a:lnTo>
                  <a:pt x="3030485" y="515340"/>
                </a:lnTo>
                <a:lnTo>
                  <a:pt x="2970613" y="526465"/>
                </a:lnTo>
                <a:lnTo>
                  <a:pt x="2940677" y="531497"/>
                </a:lnTo>
                <a:lnTo>
                  <a:pt x="2910741" y="536530"/>
                </a:lnTo>
                <a:lnTo>
                  <a:pt x="2921338" y="533616"/>
                </a:lnTo>
                <a:lnTo>
                  <a:pt x="2916835" y="533881"/>
                </a:lnTo>
                <a:lnTo>
                  <a:pt x="2918954" y="531233"/>
                </a:lnTo>
                <a:lnTo>
                  <a:pt x="2916570" y="530968"/>
                </a:lnTo>
                <a:lnTo>
                  <a:pt x="2921868" y="528584"/>
                </a:lnTo>
                <a:lnTo>
                  <a:pt x="2909417" y="530703"/>
                </a:lnTo>
                <a:lnTo>
                  <a:pt x="2905178" y="524081"/>
                </a:lnTo>
                <a:lnTo>
                  <a:pt x="2917364" y="514545"/>
                </a:lnTo>
                <a:lnTo>
                  <a:pt x="2921868" y="513751"/>
                </a:lnTo>
                <a:lnTo>
                  <a:pt x="2925577" y="513221"/>
                </a:lnTo>
                <a:lnTo>
                  <a:pt x="2929551" y="513221"/>
                </a:lnTo>
                <a:lnTo>
                  <a:pt x="2932730" y="513486"/>
                </a:lnTo>
                <a:lnTo>
                  <a:pt x="2934054" y="514015"/>
                </a:lnTo>
                <a:lnTo>
                  <a:pt x="2935644" y="514545"/>
                </a:lnTo>
                <a:lnTo>
                  <a:pt x="2937233" y="515340"/>
                </a:lnTo>
                <a:lnTo>
                  <a:pt x="2938293" y="516664"/>
                </a:lnTo>
                <a:lnTo>
                  <a:pt x="2939088" y="517724"/>
                </a:lnTo>
                <a:lnTo>
                  <a:pt x="2940412" y="519578"/>
                </a:lnTo>
                <a:lnTo>
                  <a:pt x="2941207" y="521432"/>
                </a:lnTo>
                <a:lnTo>
                  <a:pt x="2941737" y="523286"/>
                </a:lnTo>
                <a:lnTo>
                  <a:pt x="2942002" y="523286"/>
                </a:lnTo>
                <a:lnTo>
                  <a:pt x="2943856" y="523021"/>
                </a:lnTo>
                <a:lnTo>
                  <a:pt x="2966375" y="522756"/>
                </a:lnTo>
                <a:lnTo>
                  <a:pt x="2974057" y="522227"/>
                </a:lnTo>
                <a:lnTo>
                  <a:pt x="2979356" y="521697"/>
                </a:lnTo>
                <a:lnTo>
                  <a:pt x="2982535" y="521167"/>
                </a:lnTo>
                <a:lnTo>
                  <a:pt x="2983329" y="520637"/>
                </a:lnTo>
                <a:lnTo>
                  <a:pt x="2983329" y="520108"/>
                </a:lnTo>
                <a:lnTo>
                  <a:pt x="2982535" y="519843"/>
                </a:lnTo>
                <a:lnTo>
                  <a:pt x="2981475" y="519313"/>
                </a:lnTo>
                <a:lnTo>
                  <a:pt x="2977766" y="518518"/>
                </a:lnTo>
                <a:lnTo>
                  <a:pt x="2976971" y="516134"/>
                </a:lnTo>
                <a:lnTo>
                  <a:pt x="3005318" y="494944"/>
                </a:lnTo>
                <a:lnTo>
                  <a:pt x="3001079" y="495474"/>
                </a:lnTo>
                <a:lnTo>
                  <a:pt x="2997370" y="496798"/>
                </a:lnTo>
                <a:lnTo>
                  <a:pt x="2994191" y="497858"/>
                </a:lnTo>
                <a:lnTo>
                  <a:pt x="2990482" y="499712"/>
                </a:lnTo>
                <a:lnTo>
                  <a:pt x="2987568" y="501566"/>
                </a:lnTo>
                <a:lnTo>
                  <a:pt x="2984654" y="503420"/>
                </a:lnTo>
                <a:lnTo>
                  <a:pt x="2979621" y="507658"/>
                </a:lnTo>
                <a:lnTo>
                  <a:pt x="2975382" y="511102"/>
                </a:lnTo>
                <a:lnTo>
                  <a:pt x="2973527" y="512161"/>
                </a:lnTo>
                <a:lnTo>
                  <a:pt x="2971673" y="513486"/>
                </a:lnTo>
                <a:lnTo>
                  <a:pt x="2970348" y="514015"/>
                </a:lnTo>
                <a:lnTo>
                  <a:pt x="2968759" y="514015"/>
                </a:lnTo>
                <a:lnTo>
                  <a:pt x="2967434" y="513486"/>
                </a:lnTo>
                <a:lnTo>
                  <a:pt x="2966375" y="511896"/>
                </a:lnTo>
                <a:lnTo>
                  <a:pt x="2953923" y="515075"/>
                </a:lnTo>
                <a:lnTo>
                  <a:pt x="2959487" y="509777"/>
                </a:lnTo>
                <a:lnTo>
                  <a:pt x="2959487" y="509557"/>
                </a:lnTo>
                <a:lnTo>
                  <a:pt x="2959752" y="509512"/>
                </a:lnTo>
                <a:lnTo>
                  <a:pt x="2959487" y="509512"/>
                </a:lnTo>
                <a:lnTo>
                  <a:pt x="2959487" y="509557"/>
                </a:lnTo>
                <a:lnTo>
                  <a:pt x="2958162" y="509777"/>
                </a:lnTo>
                <a:lnTo>
                  <a:pt x="2952599" y="508983"/>
                </a:lnTo>
                <a:lnTo>
                  <a:pt x="2951804" y="507128"/>
                </a:lnTo>
                <a:lnTo>
                  <a:pt x="2963196" y="502096"/>
                </a:lnTo>
                <a:lnTo>
                  <a:pt x="2972468" y="493090"/>
                </a:lnTo>
                <a:lnTo>
                  <a:pt x="2970083" y="492560"/>
                </a:lnTo>
                <a:lnTo>
                  <a:pt x="2973527" y="486998"/>
                </a:lnTo>
                <a:lnTo>
                  <a:pt x="2967964" y="489647"/>
                </a:lnTo>
                <a:lnTo>
                  <a:pt x="2962931" y="492030"/>
                </a:lnTo>
                <a:lnTo>
                  <a:pt x="2954453" y="496798"/>
                </a:lnTo>
                <a:lnTo>
                  <a:pt x="2948625" y="500507"/>
                </a:lnTo>
                <a:lnTo>
                  <a:pt x="2944916" y="503420"/>
                </a:lnTo>
                <a:lnTo>
                  <a:pt x="2943591" y="504480"/>
                </a:lnTo>
                <a:lnTo>
                  <a:pt x="2944386" y="503685"/>
                </a:lnTo>
                <a:lnTo>
                  <a:pt x="2947565" y="501036"/>
                </a:lnTo>
                <a:lnTo>
                  <a:pt x="2952864" y="495739"/>
                </a:lnTo>
                <a:lnTo>
                  <a:pt x="2948360" y="498652"/>
                </a:lnTo>
                <a:lnTo>
                  <a:pt x="2943856" y="501301"/>
                </a:lnTo>
                <a:lnTo>
                  <a:pt x="2939353" y="503685"/>
                </a:lnTo>
                <a:lnTo>
                  <a:pt x="2935644" y="505274"/>
                </a:lnTo>
                <a:lnTo>
                  <a:pt x="2932200" y="506069"/>
                </a:lnTo>
                <a:lnTo>
                  <a:pt x="2929551" y="506334"/>
                </a:lnTo>
                <a:lnTo>
                  <a:pt x="2928226" y="506334"/>
                </a:lnTo>
                <a:lnTo>
                  <a:pt x="2927431" y="505804"/>
                </a:lnTo>
                <a:lnTo>
                  <a:pt x="2926902" y="505274"/>
                </a:lnTo>
                <a:lnTo>
                  <a:pt x="2926637" y="504480"/>
                </a:lnTo>
                <a:lnTo>
                  <a:pt x="2936704" y="493620"/>
                </a:lnTo>
                <a:lnTo>
                  <a:pt x="2936439" y="492295"/>
                </a:lnTo>
                <a:lnTo>
                  <a:pt x="2940148" y="489117"/>
                </a:lnTo>
                <a:lnTo>
                  <a:pt x="2943856" y="486468"/>
                </a:lnTo>
                <a:lnTo>
                  <a:pt x="2948095" y="484084"/>
                </a:lnTo>
                <a:lnTo>
                  <a:pt x="2952334" y="482230"/>
                </a:lnTo>
                <a:lnTo>
                  <a:pt x="2957102" y="480641"/>
                </a:lnTo>
                <a:lnTo>
                  <a:pt x="2961871" y="479316"/>
                </a:lnTo>
                <a:lnTo>
                  <a:pt x="2966904" y="478257"/>
                </a:lnTo>
                <a:lnTo>
                  <a:pt x="2971938" y="477462"/>
                </a:lnTo>
                <a:lnTo>
                  <a:pt x="2976971" y="477197"/>
                </a:lnTo>
                <a:lnTo>
                  <a:pt x="2982270" y="476932"/>
                </a:lnTo>
                <a:lnTo>
                  <a:pt x="2987303" y="476932"/>
                </a:lnTo>
                <a:lnTo>
                  <a:pt x="2992602" y="477197"/>
                </a:lnTo>
                <a:lnTo>
                  <a:pt x="3002404" y="478257"/>
                </a:lnTo>
                <a:lnTo>
                  <a:pt x="3011411" y="479581"/>
                </a:lnTo>
                <a:lnTo>
                  <a:pt x="3008232" y="476932"/>
                </a:lnTo>
                <a:lnTo>
                  <a:pt x="3011941" y="475873"/>
                </a:lnTo>
                <a:lnTo>
                  <a:pt x="2998430" y="476138"/>
                </a:lnTo>
                <a:lnTo>
                  <a:pt x="3024657" y="465013"/>
                </a:lnTo>
                <a:lnTo>
                  <a:pt x="3015650" y="467662"/>
                </a:lnTo>
                <a:lnTo>
                  <a:pt x="3009292" y="469251"/>
                </a:lnTo>
                <a:lnTo>
                  <a:pt x="3002933" y="470840"/>
                </a:lnTo>
                <a:lnTo>
                  <a:pt x="2996046" y="472429"/>
                </a:lnTo>
                <a:lnTo>
                  <a:pt x="2989423" y="473489"/>
                </a:lnTo>
                <a:lnTo>
                  <a:pt x="2986508" y="473754"/>
                </a:lnTo>
                <a:lnTo>
                  <a:pt x="2983594" y="473754"/>
                </a:lnTo>
                <a:lnTo>
                  <a:pt x="2980680" y="473754"/>
                </a:lnTo>
                <a:lnTo>
                  <a:pt x="2978296" y="473489"/>
                </a:lnTo>
                <a:lnTo>
                  <a:pt x="2995516" y="470310"/>
                </a:lnTo>
                <a:lnTo>
                  <a:pt x="2985184" y="467132"/>
                </a:lnTo>
                <a:lnTo>
                  <a:pt x="2983859" y="462364"/>
                </a:lnTo>
                <a:lnTo>
                  <a:pt x="2965050" y="457861"/>
                </a:lnTo>
                <a:lnTo>
                  <a:pt x="2964785" y="457861"/>
                </a:lnTo>
                <a:lnTo>
                  <a:pt x="2964520" y="457861"/>
                </a:lnTo>
                <a:lnTo>
                  <a:pt x="2964255" y="457861"/>
                </a:lnTo>
                <a:lnTo>
                  <a:pt x="2962931" y="458126"/>
                </a:lnTo>
                <a:lnTo>
                  <a:pt x="2961076" y="458126"/>
                </a:lnTo>
                <a:lnTo>
                  <a:pt x="2968229" y="451239"/>
                </a:lnTo>
                <a:lnTo>
                  <a:pt x="2961606" y="449650"/>
                </a:lnTo>
                <a:lnTo>
                  <a:pt x="2962136" y="447531"/>
                </a:lnTo>
                <a:lnTo>
                  <a:pt x="2962931" y="445677"/>
                </a:lnTo>
                <a:lnTo>
                  <a:pt x="2964255" y="444087"/>
                </a:lnTo>
                <a:lnTo>
                  <a:pt x="2965580" y="442763"/>
                </a:lnTo>
                <a:lnTo>
                  <a:pt x="2967434" y="441439"/>
                </a:lnTo>
                <a:lnTo>
                  <a:pt x="2969024" y="440644"/>
                </a:lnTo>
                <a:lnTo>
                  <a:pt x="2971143" y="439585"/>
                </a:lnTo>
                <a:lnTo>
                  <a:pt x="2973527" y="439055"/>
                </a:lnTo>
                <a:lnTo>
                  <a:pt x="2975912" y="438525"/>
                </a:lnTo>
                <a:lnTo>
                  <a:pt x="2978296" y="438260"/>
                </a:lnTo>
                <a:lnTo>
                  <a:pt x="2983594" y="438260"/>
                </a:lnTo>
                <a:lnTo>
                  <a:pt x="2988893" y="438525"/>
                </a:lnTo>
                <a:lnTo>
                  <a:pt x="2994721" y="439319"/>
                </a:lnTo>
                <a:lnTo>
                  <a:pt x="3000284" y="440379"/>
                </a:lnTo>
                <a:lnTo>
                  <a:pt x="3005848" y="441704"/>
                </a:lnTo>
                <a:lnTo>
                  <a:pt x="3010881" y="443293"/>
                </a:lnTo>
                <a:lnTo>
                  <a:pt x="3015915" y="444617"/>
                </a:lnTo>
                <a:lnTo>
                  <a:pt x="3023332" y="447531"/>
                </a:lnTo>
                <a:lnTo>
                  <a:pt x="3025981" y="448856"/>
                </a:lnTo>
                <a:lnTo>
                  <a:pt x="3027836" y="449650"/>
                </a:lnTo>
                <a:lnTo>
                  <a:pt x="3031280" y="449650"/>
                </a:lnTo>
                <a:lnTo>
                  <a:pt x="3035254" y="449385"/>
                </a:lnTo>
                <a:lnTo>
                  <a:pt x="3038698" y="448856"/>
                </a:lnTo>
                <a:lnTo>
                  <a:pt x="3041877" y="448325"/>
                </a:lnTo>
                <a:lnTo>
                  <a:pt x="3045585" y="447001"/>
                </a:lnTo>
                <a:lnTo>
                  <a:pt x="3048500" y="445942"/>
                </a:lnTo>
                <a:lnTo>
                  <a:pt x="3051679" y="444087"/>
                </a:lnTo>
                <a:lnTo>
                  <a:pt x="3054593" y="442233"/>
                </a:lnTo>
                <a:lnTo>
                  <a:pt x="3029955" y="445412"/>
                </a:lnTo>
                <a:lnTo>
                  <a:pt x="3033929" y="440644"/>
                </a:lnTo>
                <a:lnTo>
                  <a:pt x="3028366" y="439585"/>
                </a:lnTo>
                <a:lnTo>
                  <a:pt x="3022802" y="438525"/>
                </a:lnTo>
                <a:lnTo>
                  <a:pt x="3017504" y="437201"/>
                </a:lnTo>
                <a:lnTo>
                  <a:pt x="3012206" y="435611"/>
                </a:lnTo>
                <a:lnTo>
                  <a:pt x="3020948" y="431903"/>
                </a:lnTo>
                <a:lnTo>
                  <a:pt x="3029425" y="428195"/>
                </a:lnTo>
                <a:lnTo>
                  <a:pt x="3038168" y="425281"/>
                </a:lnTo>
                <a:lnTo>
                  <a:pt x="3046910" y="422367"/>
                </a:lnTo>
                <a:lnTo>
                  <a:pt x="3056182" y="419983"/>
                </a:lnTo>
                <a:lnTo>
                  <a:pt x="3060148" y="419051"/>
                </a:lnTo>
                <a:lnTo>
                  <a:pt x="3083469" y="414951"/>
                </a:lnTo>
                <a:lnTo>
                  <a:pt x="3074197" y="416275"/>
                </a:lnTo>
                <a:lnTo>
                  <a:pt x="3065190" y="417865"/>
                </a:lnTo>
                <a:lnTo>
                  <a:pt x="3060148" y="419051"/>
                </a:lnTo>
                <a:lnTo>
                  <a:pt x="3059361" y="419189"/>
                </a:lnTo>
                <a:lnTo>
                  <a:pt x="3064395" y="416540"/>
                </a:lnTo>
                <a:lnTo>
                  <a:pt x="3069163" y="413891"/>
                </a:lnTo>
                <a:lnTo>
                  <a:pt x="3074197" y="411772"/>
                </a:lnTo>
                <a:lnTo>
                  <a:pt x="3079230" y="409653"/>
                </a:lnTo>
                <a:lnTo>
                  <a:pt x="3084529" y="408329"/>
                </a:lnTo>
                <a:lnTo>
                  <a:pt x="3089827" y="407004"/>
                </a:lnTo>
                <a:lnTo>
                  <a:pt x="3091881" y="406613"/>
                </a:lnTo>
                <a:lnTo>
                  <a:pt x="3100954" y="405415"/>
                </a:lnTo>
                <a:lnTo>
                  <a:pt x="3095390" y="405945"/>
                </a:lnTo>
                <a:lnTo>
                  <a:pt x="3091881" y="406613"/>
                </a:lnTo>
                <a:lnTo>
                  <a:pt x="3072872" y="409123"/>
                </a:lnTo>
                <a:lnTo>
                  <a:pt x="3085058" y="398793"/>
                </a:lnTo>
                <a:lnTo>
                  <a:pt x="3083204" y="399588"/>
                </a:lnTo>
                <a:lnTo>
                  <a:pt x="3096715" y="392701"/>
                </a:lnTo>
                <a:lnTo>
                  <a:pt x="3083204" y="397734"/>
                </a:lnTo>
                <a:lnTo>
                  <a:pt x="3083469" y="397734"/>
                </a:lnTo>
                <a:lnTo>
                  <a:pt x="3083999" y="397469"/>
                </a:lnTo>
                <a:lnTo>
                  <a:pt x="3084264" y="397469"/>
                </a:lnTo>
                <a:lnTo>
                  <a:pt x="3084794" y="397469"/>
                </a:lnTo>
                <a:lnTo>
                  <a:pt x="3085058" y="397204"/>
                </a:lnTo>
                <a:lnTo>
                  <a:pt x="3085853" y="397204"/>
                </a:lnTo>
                <a:lnTo>
                  <a:pt x="3086118" y="397204"/>
                </a:lnTo>
                <a:lnTo>
                  <a:pt x="3086648" y="397204"/>
                </a:lnTo>
                <a:lnTo>
                  <a:pt x="3084794" y="397998"/>
                </a:lnTo>
                <a:lnTo>
                  <a:pt x="3081615" y="399323"/>
                </a:lnTo>
                <a:lnTo>
                  <a:pt x="3073932" y="402237"/>
                </a:lnTo>
                <a:lnTo>
                  <a:pt x="3070753" y="403296"/>
                </a:lnTo>
                <a:lnTo>
                  <a:pt x="3068633" y="404356"/>
                </a:lnTo>
                <a:lnTo>
                  <a:pt x="3068369" y="405150"/>
                </a:lnTo>
                <a:lnTo>
                  <a:pt x="3068633" y="405415"/>
                </a:lnTo>
                <a:lnTo>
                  <a:pt x="3069163" y="405680"/>
                </a:lnTo>
                <a:lnTo>
                  <a:pt x="3071018" y="405680"/>
                </a:lnTo>
                <a:lnTo>
                  <a:pt x="3063865" y="410183"/>
                </a:lnTo>
                <a:lnTo>
                  <a:pt x="3057507" y="414156"/>
                </a:lnTo>
                <a:lnTo>
                  <a:pt x="3050884" y="417335"/>
                </a:lnTo>
                <a:lnTo>
                  <a:pt x="3043996" y="420513"/>
                </a:lnTo>
                <a:lnTo>
                  <a:pt x="3036843" y="423162"/>
                </a:lnTo>
                <a:lnTo>
                  <a:pt x="3029690" y="425546"/>
                </a:lnTo>
                <a:lnTo>
                  <a:pt x="3022008" y="427665"/>
                </a:lnTo>
                <a:lnTo>
                  <a:pt x="3013795" y="429519"/>
                </a:lnTo>
                <a:lnTo>
                  <a:pt x="3017769" y="425811"/>
                </a:lnTo>
                <a:lnTo>
                  <a:pt x="3019888" y="424487"/>
                </a:lnTo>
                <a:lnTo>
                  <a:pt x="3022273" y="423162"/>
                </a:lnTo>
                <a:lnTo>
                  <a:pt x="3024657" y="421838"/>
                </a:lnTo>
                <a:lnTo>
                  <a:pt x="3027041" y="421043"/>
                </a:lnTo>
                <a:lnTo>
                  <a:pt x="3032340" y="419189"/>
                </a:lnTo>
                <a:lnTo>
                  <a:pt x="3010881" y="425811"/>
                </a:lnTo>
                <a:lnTo>
                  <a:pt x="3014325" y="422897"/>
                </a:lnTo>
                <a:lnTo>
                  <a:pt x="2998430" y="433492"/>
                </a:lnTo>
                <a:lnTo>
                  <a:pt x="2977766" y="436671"/>
                </a:lnTo>
                <a:lnTo>
                  <a:pt x="2978826" y="434552"/>
                </a:lnTo>
                <a:lnTo>
                  <a:pt x="2965580" y="437730"/>
                </a:lnTo>
                <a:lnTo>
                  <a:pt x="2966110" y="436141"/>
                </a:lnTo>
                <a:lnTo>
                  <a:pt x="2967169" y="434817"/>
                </a:lnTo>
                <a:lnTo>
                  <a:pt x="2967964" y="433227"/>
                </a:lnTo>
                <a:lnTo>
                  <a:pt x="2968066" y="433126"/>
                </a:lnTo>
                <a:lnTo>
                  <a:pt x="2970878" y="431903"/>
                </a:lnTo>
                <a:lnTo>
                  <a:pt x="2976706" y="429254"/>
                </a:lnTo>
                <a:lnTo>
                  <a:pt x="2989158" y="423162"/>
                </a:lnTo>
                <a:lnTo>
                  <a:pt x="2995251" y="420513"/>
                </a:lnTo>
                <a:lnTo>
                  <a:pt x="2997654" y="419421"/>
                </a:lnTo>
                <a:lnTo>
                  <a:pt x="3002404" y="418394"/>
                </a:lnTo>
                <a:lnTo>
                  <a:pt x="3011676" y="416275"/>
                </a:lnTo>
                <a:lnTo>
                  <a:pt x="3019888" y="414686"/>
                </a:lnTo>
                <a:lnTo>
                  <a:pt x="3026511" y="413361"/>
                </a:lnTo>
                <a:lnTo>
                  <a:pt x="3023067" y="413361"/>
                </a:lnTo>
                <a:lnTo>
                  <a:pt x="3019888" y="413361"/>
                </a:lnTo>
                <a:lnTo>
                  <a:pt x="3016709" y="413891"/>
                </a:lnTo>
                <a:lnTo>
                  <a:pt x="3013795" y="414156"/>
                </a:lnTo>
                <a:lnTo>
                  <a:pt x="3007437" y="416010"/>
                </a:lnTo>
                <a:lnTo>
                  <a:pt x="3001079" y="417865"/>
                </a:lnTo>
                <a:lnTo>
                  <a:pt x="2997654" y="419421"/>
                </a:lnTo>
                <a:lnTo>
                  <a:pt x="2992602" y="420513"/>
                </a:lnTo>
                <a:lnTo>
                  <a:pt x="2991466" y="420892"/>
                </a:lnTo>
                <a:lnTo>
                  <a:pt x="2991277" y="420513"/>
                </a:lnTo>
                <a:lnTo>
                  <a:pt x="2990217" y="420248"/>
                </a:lnTo>
                <a:lnTo>
                  <a:pt x="2986773" y="419983"/>
                </a:lnTo>
                <a:lnTo>
                  <a:pt x="2980680" y="419719"/>
                </a:lnTo>
                <a:lnTo>
                  <a:pt x="2918689" y="432962"/>
                </a:lnTo>
                <a:lnTo>
                  <a:pt x="2920279" y="432168"/>
                </a:lnTo>
                <a:lnTo>
                  <a:pt x="2922398" y="430844"/>
                </a:lnTo>
                <a:lnTo>
                  <a:pt x="2926637" y="429519"/>
                </a:lnTo>
                <a:lnTo>
                  <a:pt x="2930610" y="428195"/>
                </a:lnTo>
                <a:lnTo>
                  <a:pt x="2934054" y="427400"/>
                </a:lnTo>
                <a:lnTo>
                  <a:pt x="2935644" y="427135"/>
                </a:lnTo>
                <a:lnTo>
                  <a:pt x="2925842" y="428460"/>
                </a:lnTo>
                <a:lnTo>
                  <a:pt x="2927696" y="427135"/>
                </a:lnTo>
                <a:lnTo>
                  <a:pt x="2916305" y="427930"/>
                </a:lnTo>
                <a:lnTo>
                  <a:pt x="2917894" y="426605"/>
                </a:lnTo>
                <a:lnTo>
                  <a:pt x="2919749" y="425016"/>
                </a:lnTo>
                <a:lnTo>
                  <a:pt x="2921868" y="423957"/>
                </a:lnTo>
                <a:lnTo>
                  <a:pt x="2923723" y="422897"/>
                </a:lnTo>
                <a:lnTo>
                  <a:pt x="2925842" y="422102"/>
                </a:lnTo>
                <a:lnTo>
                  <a:pt x="2927961" y="421573"/>
                </a:lnTo>
                <a:lnTo>
                  <a:pt x="2932730" y="420513"/>
                </a:lnTo>
                <a:lnTo>
                  <a:pt x="2901469" y="425811"/>
                </a:lnTo>
                <a:lnTo>
                  <a:pt x="2909417" y="422897"/>
                </a:lnTo>
                <a:lnTo>
                  <a:pt x="2916570" y="420513"/>
                </a:lnTo>
                <a:lnTo>
                  <a:pt x="2929286" y="416010"/>
                </a:lnTo>
                <a:lnTo>
                  <a:pt x="2941737" y="411242"/>
                </a:lnTo>
                <a:lnTo>
                  <a:pt x="2948890" y="408858"/>
                </a:lnTo>
                <a:lnTo>
                  <a:pt x="2957102" y="406210"/>
                </a:lnTo>
                <a:lnTo>
                  <a:pt x="2973527" y="407534"/>
                </a:lnTo>
                <a:lnTo>
                  <a:pt x="2971673" y="405680"/>
                </a:lnTo>
                <a:lnTo>
                  <a:pt x="2992072" y="404356"/>
                </a:lnTo>
                <a:lnTo>
                  <a:pt x="2990217" y="402502"/>
                </a:lnTo>
                <a:lnTo>
                  <a:pt x="3000019" y="400383"/>
                </a:lnTo>
                <a:lnTo>
                  <a:pt x="2994191" y="399853"/>
                </a:lnTo>
                <a:lnTo>
                  <a:pt x="2988628" y="399853"/>
                </a:lnTo>
                <a:lnTo>
                  <a:pt x="2982535" y="400383"/>
                </a:lnTo>
                <a:lnTo>
                  <a:pt x="2976971" y="401177"/>
                </a:lnTo>
                <a:lnTo>
                  <a:pt x="2993396" y="394290"/>
                </a:lnTo>
                <a:lnTo>
                  <a:pt x="2989158" y="392966"/>
                </a:lnTo>
                <a:lnTo>
                  <a:pt x="2988893" y="392966"/>
                </a:lnTo>
                <a:lnTo>
                  <a:pt x="2989952" y="392436"/>
                </a:lnTo>
                <a:lnTo>
                  <a:pt x="3023332" y="391641"/>
                </a:lnTo>
                <a:lnTo>
                  <a:pt x="3023862" y="393496"/>
                </a:lnTo>
                <a:lnTo>
                  <a:pt x="3035519" y="391907"/>
                </a:lnTo>
                <a:lnTo>
                  <a:pt x="3025717" y="390052"/>
                </a:lnTo>
                <a:lnTo>
                  <a:pt x="3027306" y="388993"/>
                </a:lnTo>
                <a:lnTo>
                  <a:pt x="3029425" y="387933"/>
                </a:lnTo>
                <a:lnTo>
                  <a:pt x="3031810" y="387403"/>
                </a:lnTo>
                <a:lnTo>
                  <a:pt x="3034459" y="387139"/>
                </a:lnTo>
                <a:lnTo>
                  <a:pt x="3037638" y="386874"/>
                </a:lnTo>
                <a:lnTo>
                  <a:pt x="3040817" y="386874"/>
                </a:lnTo>
                <a:lnTo>
                  <a:pt x="3047970" y="387139"/>
                </a:lnTo>
                <a:lnTo>
                  <a:pt x="3054858" y="387668"/>
                </a:lnTo>
                <a:lnTo>
                  <a:pt x="3061746" y="388198"/>
                </a:lnTo>
                <a:lnTo>
                  <a:pt x="3071283" y="389787"/>
                </a:lnTo>
                <a:lnTo>
                  <a:pt x="3065454" y="388198"/>
                </a:lnTo>
                <a:lnTo>
                  <a:pt x="3060156" y="387403"/>
                </a:lnTo>
                <a:lnTo>
                  <a:pt x="3054858" y="386609"/>
                </a:lnTo>
                <a:lnTo>
                  <a:pt x="3049824" y="386344"/>
                </a:lnTo>
                <a:lnTo>
                  <a:pt x="3041347" y="386079"/>
                </a:lnTo>
                <a:lnTo>
                  <a:pt x="3035254" y="386079"/>
                </a:lnTo>
                <a:lnTo>
                  <a:pt x="3031280" y="386079"/>
                </a:lnTo>
                <a:lnTo>
                  <a:pt x="3030485" y="386079"/>
                </a:lnTo>
                <a:lnTo>
                  <a:pt x="3030485" y="385814"/>
                </a:lnTo>
                <a:lnTo>
                  <a:pt x="3030750" y="385814"/>
                </a:lnTo>
                <a:lnTo>
                  <a:pt x="3033929" y="384225"/>
                </a:lnTo>
                <a:lnTo>
                  <a:pt x="3041612" y="381311"/>
                </a:lnTo>
                <a:lnTo>
                  <a:pt x="3036048" y="380517"/>
                </a:lnTo>
                <a:lnTo>
                  <a:pt x="3036843" y="379192"/>
                </a:lnTo>
                <a:lnTo>
                  <a:pt x="3038433" y="378397"/>
                </a:lnTo>
                <a:lnTo>
                  <a:pt x="3040287" y="377868"/>
                </a:lnTo>
                <a:lnTo>
                  <a:pt x="3042142" y="377338"/>
                </a:lnTo>
                <a:lnTo>
                  <a:pt x="3046380" y="376808"/>
                </a:lnTo>
                <a:lnTo>
                  <a:pt x="3050354" y="376808"/>
                </a:lnTo>
                <a:lnTo>
                  <a:pt x="3053533" y="376808"/>
                </a:lnTo>
                <a:lnTo>
                  <a:pt x="3054328" y="376544"/>
                </a:lnTo>
                <a:lnTo>
                  <a:pt x="3052208" y="376279"/>
                </a:lnTo>
                <a:lnTo>
                  <a:pt x="3046380" y="375219"/>
                </a:lnTo>
                <a:lnTo>
                  <a:pt x="3070488" y="371246"/>
                </a:lnTo>
                <a:lnTo>
                  <a:pt x="3067839" y="371246"/>
                </a:lnTo>
                <a:lnTo>
                  <a:pt x="3066249" y="369656"/>
                </a:lnTo>
                <a:lnTo>
                  <a:pt x="3058831" y="369922"/>
                </a:lnTo>
                <a:lnTo>
                  <a:pt x="3085853" y="363299"/>
                </a:lnTo>
                <a:lnTo>
                  <a:pt x="3084794" y="365154"/>
                </a:lnTo>
                <a:lnTo>
                  <a:pt x="3091946" y="364624"/>
                </a:lnTo>
                <a:lnTo>
                  <a:pt x="3095125" y="364359"/>
                </a:lnTo>
                <a:lnTo>
                  <a:pt x="3098304" y="364359"/>
                </a:lnTo>
                <a:lnTo>
                  <a:pt x="3101219" y="364624"/>
                </a:lnTo>
                <a:lnTo>
                  <a:pt x="3103603" y="365154"/>
                </a:lnTo>
                <a:lnTo>
                  <a:pt x="3105987" y="365948"/>
                </a:lnTo>
                <a:lnTo>
                  <a:pt x="3107047" y="367008"/>
                </a:lnTo>
                <a:lnTo>
                  <a:pt x="3108106" y="367802"/>
                </a:lnTo>
                <a:lnTo>
                  <a:pt x="3115524" y="363299"/>
                </a:lnTo>
                <a:lnTo>
                  <a:pt x="3108106" y="362240"/>
                </a:lnTo>
                <a:lnTo>
                  <a:pt x="3109696" y="361445"/>
                </a:lnTo>
                <a:lnTo>
                  <a:pt x="3096185" y="361445"/>
                </a:lnTo>
                <a:lnTo>
                  <a:pt x="3095125" y="359591"/>
                </a:lnTo>
                <a:lnTo>
                  <a:pt x="3100954" y="359591"/>
                </a:lnTo>
                <a:lnTo>
                  <a:pt x="3107577" y="359061"/>
                </a:lnTo>
                <a:lnTo>
                  <a:pt x="3121088" y="358002"/>
                </a:lnTo>
                <a:lnTo>
                  <a:pt x="3134598" y="356677"/>
                </a:lnTo>
                <a:lnTo>
                  <a:pt x="3147050" y="355088"/>
                </a:lnTo>
                <a:lnTo>
                  <a:pt x="3150229" y="354558"/>
                </a:lnTo>
                <a:lnTo>
                  <a:pt x="3151023" y="354294"/>
                </a:lnTo>
                <a:lnTo>
                  <a:pt x="3151023" y="354029"/>
                </a:lnTo>
                <a:lnTo>
                  <a:pt x="3149699" y="353499"/>
                </a:lnTo>
                <a:lnTo>
                  <a:pt x="3147315" y="352969"/>
                </a:lnTo>
                <a:lnTo>
                  <a:pt x="3140956" y="352439"/>
                </a:lnTo>
                <a:lnTo>
                  <a:pt x="3137777" y="352175"/>
                </a:lnTo>
                <a:lnTo>
                  <a:pt x="3151818" y="345553"/>
                </a:lnTo>
                <a:lnTo>
                  <a:pt x="3160561" y="343699"/>
                </a:lnTo>
                <a:lnTo>
                  <a:pt x="3160561" y="346082"/>
                </a:lnTo>
                <a:lnTo>
                  <a:pt x="3169038" y="345553"/>
                </a:lnTo>
                <a:lnTo>
                  <a:pt x="3163475" y="344228"/>
                </a:lnTo>
                <a:lnTo>
                  <a:pt x="3219902" y="333633"/>
                </a:lnTo>
                <a:lnTo>
                  <a:pt x="3219108" y="335487"/>
                </a:lnTo>
                <a:lnTo>
                  <a:pt x="3231029" y="332574"/>
                </a:lnTo>
                <a:lnTo>
                  <a:pt x="3236592" y="331249"/>
                </a:lnTo>
                <a:lnTo>
                  <a:pt x="3242686" y="330454"/>
                </a:lnTo>
                <a:lnTo>
                  <a:pt x="3251958" y="329130"/>
                </a:lnTo>
                <a:close/>
                <a:moveTo>
                  <a:pt x="3271827" y="328600"/>
                </a:moveTo>
                <a:lnTo>
                  <a:pt x="3281364" y="330454"/>
                </a:lnTo>
                <a:lnTo>
                  <a:pt x="3279509" y="334428"/>
                </a:lnTo>
                <a:lnTo>
                  <a:pt x="3271827" y="328600"/>
                </a:lnTo>
                <a:close/>
                <a:moveTo>
                  <a:pt x="4391025" y="328554"/>
                </a:moveTo>
                <a:lnTo>
                  <a:pt x="4398490" y="330621"/>
                </a:lnTo>
                <a:lnTo>
                  <a:pt x="4407243" y="334498"/>
                </a:lnTo>
                <a:lnTo>
                  <a:pt x="4410075" y="338633"/>
                </a:lnTo>
                <a:lnTo>
                  <a:pt x="4406986" y="337858"/>
                </a:lnTo>
                <a:lnTo>
                  <a:pt x="4404154" y="335273"/>
                </a:lnTo>
                <a:lnTo>
                  <a:pt x="4406213" y="337858"/>
                </a:lnTo>
                <a:lnTo>
                  <a:pt x="4404669" y="339667"/>
                </a:lnTo>
                <a:lnTo>
                  <a:pt x="4398233" y="333206"/>
                </a:lnTo>
                <a:lnTo>
                  <a:pt x="4400807" y="333464"/>
                </a:lnTo>
                <a:lnTo>
                  <a:pt x="4397150" y="331629"/>
                </a:lnTo>
                <a:lnTo>
                  <a:pt x="4397086" y="331730"/>
                </a:lnTo>
                <a:lnTo>
                  <a:pt x="4394777" y="330822"/>
                </a:lnTo>
                <a:lnTo>
                  <a:pt x="4394208" y="330152"/>
                </a:lnTo>
                <a:lnTo>
                  <a:pt x="4391025" y="328554"/>
                </a:lnTo>
                <a:close/>
                <a:moveTo>
                  <a:pt x="4402138" y="325378"/>
                </a:moveTo>
                <a:lnTo>
                  <a:pt x="4413250" y="329083"/>
                </a:lnTo>
                <a:lnTo>
                  <a:pt x="4417748" y="332522"/>
                </a:lnTo>
                <a:lnTo>
                  <a:pt x="4418013" y="334639"/>
                </a:lnTo>
                <a:lnTo>
                  <a:pt x="4424627" y="338607"/>
                </a:lnTo>
                <a:lnTo>
                  <a:pt x="4419336" y="336226"/>
                </a:lnTo>
                <a:lnTo>
                  <a:pt x="4422511" y="338343"/>
                </a:lnTo>
                <a:lnTo>
                  <a:pt x="4427538" y="341783"/>
                </a:lnTo>
                <a:lnTo>
                  <a:pt x="4424892" y="341783"/>
                </a:lnTo>
                <a:lnTo>
                  <a:pt x="4419865" y="338872"/>
                </a:lnTo>
                <a:lnTo>
                  <a:pt x="4425950" y="344428"/>
                </a:lnTo>
                <a:lnTo>
                  <a:pt x="4418365" y="340713"/>
                </a:lnTo>
                <a:lnTo>
                  <a:pt x="4427538" y="349192"/>
                </a:lnTo>
                <a:lnTo>
                  <a:pt x="4416425" y="342048"/>
                </a:lnTo>
                <a:lnTo>
                  <a:pt x="4417536" y="342048"/>
                </a:lnTo>
                <a:lnTo>
                  <a:pt x="4420314" y="343107"/>
                </a:lnTo>
                <a:lnTo>
                  <a:pt x="4417659" y="340367"/>
                </a:lnTo>
                <a:lnTo>
                  <a:pt x="4412986" y="338079"/>
                </a:lnTo>
                <a:lnTo>
                  <a:pt x="4407165" y="333316"/>
                </a:lnTo>
                <a:lnTo>
                  <a:pt x="4407165" y="332522"/>
                </a:lnTo>
                <a:lnTo>
                  <a:pt x="4395788" y="326172"/>
                </a:lnTo>
                <a:lnTo>
                  <a:pt x="4406636" y="330935"/>
                </a:lnTo>
                <a:lnTo>
                  <a:pt x="4404254" y="328818"/>
                </a:lnTo>
                <a:lnTo>
                  <a:pt x="4413250" y="334904"/>
                </a:lnTo>
                <a:lnTo>
                  <a:pt x="4411398" y="333316"/>
                </a:lnTo>
                <a:lnTo>
                  <a:pt x="4408488" y="331464"/>
                </a:lnTo>
                <a:lnTo>
                  <a:pt x="4405313" y="329083"/>
                </a:lnTo>
                <a:lnTo>
                  <a:pt x="4403196" y="326966"/>
                </a:lnTo>
                <a:lnTo>
                  <a:pt x="4402402" y="326172"/>
                </a:lnTo>
                <a:lnTo>
                  <a:pt x="4402138" y="325378"/>
                </a:lnTo>
                <a:close/>
                <a:moveTo>
                  <a:pt x="4406900" y="323791"/>
                </a:moveTo>
                <a:lnTo>
                  <a:pt x="4408020" y="323791"/>
                </a:lnTo>
                <a:lnTo>
                  <a:pt x="4411663" y="324513"/>
                </a:lnTo>
                <a:lnTo>
                  <a:pt x="4411102" y="324513"/>
                </a:lnTo>
                <a:lnTo>
                  <a:pt x="4411102" y="325379"/>
                </a:lnTo>
                <a:lnTo>
                  <a:pt x="4406900" y="323791"/>
                </a:lnTo>
                <a:close/>
                <a:moveTo>
                  <a:pt x="3837956" y="323638"/>
                </a:moveTo>
                <a:lnTo>
                  <a:pt x="3840071" y="323903"/>
                </a:lnTo>
                <a:lnTo>
                  <a:pt x="3841921" y="324167"/>
                </a:lnTo>
                <a:lnTo>
                  <a:pt x="3843507" y="325226"/>
                </a:lnTo>
                <a:lnTo>
                  <a:pt x="3845622" y="326814"/>
                </a:lnTo>
                <a:lnTo>
                  <a:pt x="3845622" y="327079"/>
                </a:lnTo>
                <a:lnTo>
                  <a:pt x="3844300" y="330255"/>
                </a:lnTo>
                <a:lnTo>
                  <a:pt x="3860954" y="332373"/>
                </a:lnTo>
                <a:lnTo>
                  <a:pt x="3878930" y="343489"/>
                </a:lnTo>
                <a:lnTo>
                  <a:pt x="3878401" y="346929"/>
                </a:lnTo>
                <a:lnTo>
                  <a:pt x="3874700" y="346400"/>
                </a:lnTo>
                <a:lnTo>
                  <a:pt x="3867827" y="345606"/>
                </a:lnTo>
                <a:lnTo>
                  <a:pt x="3851702" y="342959"/>
                </a:lnTo>
                <a:lnTo>
                  <a:pt x="3845358" y="342165"/>
                </a:lnTo>
                <a:lnTo>
                  <a:pt x="3843243" y="342165"/>
                </a:lnTo>
                <a:lnTo>
                  <a:pt x="3841921" y="342695"/>
                </a:lnTo>
                <a:lnTo>
                  <a:pt x="3841921" y="342959"/>
                </a:lnTo>
                <a:lnTo>
                  <a:pt x="3842979" y="344018"/>
                </a:lnTo>
                <a:lnTo>
                  <a:pt x="3845622" y="345341"/>
                </a:lnTo>
                <a:lnTo>
                  <a:pt x="3849852" y="346929"/>
                </a:lnTo>
                <a:lnTo>
                  <a:pt x="3846944" y="348517"/>
                </a:lnTo>
                <a:lnTo>
                  <a:pt x="3850116" y="347459"/>
                </a:lnTo>
                <a:lnTo>
                  <a:pt x="3853288" y="346929"/>
                </a:lnTo>
                <a:lnTo>
                  <a:pt x="3856460" y="346929"/>
                </a:lnTo>
                <a:lnTo>
                  <a:pt x="3859368" y="346929"/>
                </a:lnTo>
                <a:lnTo>
                  <a:pt x="3862276" y="347988"/>
                </a:lnTo>
                <a:lnTo>
                  <a:pt x="3865184" y="348782"/>
                </a:lnTo>
                <a:lnTo>
                  <a:pt x="3867827" y="350105"/>
                </a:lnTo>
                <a:lnTo>
                  <a:pt x="3870471" y="351958"/>
                </a:lnTo>
                <a:lnTo>
                  <a:pt x="3854345" y="356986"/>
                </a:lnTo>
                <a:lnTo>
                  <a:pt x="3866770" y="358310"/>
                </a:lnTo>
                <a:lnTo>
                  <a:pt x="3872850" y="351958"/>
                </a:lnTo>
                <a:lnTo>
                  <a:pt x="3885803" y="362280"/>
                </a:lnTo>
                <a:lnTo>
                  <a:pt x="3899548" y="355134"/>
                </a:lnTo>
                <a:lnTo>
                  <a:pt x="3910915" y="359634"/>
                </a:lnTo>
                <a:lnTo>
                  <a:pt x="3913294" y="365721"/>
                </a:lnTo>
                <a:lnTo>
                  <a:pt x="3898524" y="368070"/>
                </a:lnTo>
                <a:lnTo>
                  <a:pt x="3908426" y="369762"/>
                </a:lnTo>
                <a:lnTo>
                  <a:pt x="3907903" y="370038"/>
                </a:lnTo>
                <a:lnTo>
                  <a:pt x="3886201" y="373075"/>
                </a:lnTo>
                <a:lnTo>
                  <a:pt x="3888599" y="369649"/>
                </a:lnTo>
                <a:lnTo>
                  <a:pt x="3885010" y="370221"/>
                </a:lnTo>
                <a:lnTo>
                  <a:pt x="3884745" y="370221"/>
                </a:lnTo>
                <a:lnTo>
                  <a:pt x="3882895" y="370221"/>
                </a:lnTo>
                <a:lnTo>
                  <a:pt x="3875757" y="369691"/>
                </a:lnTo>
                <a:lnTo>
                  <a:pt x="3884745" y="375249"/>
                </a:lnTo>
                <a:lnTo>
                  <a:pt x="3882630" y="377102"/>
                </a:lnTo>
                <a:lnTo>
                  <a:pt x="3888975" y="379484"/>
                </a:lnTo>
                <a:lnTo>
                  <a:pt x="3888182" y="383189"/>
                </a:lnTo>
                <a:lnTo>
                  <a:pt x="3893733" y="383983"/>
                </a:lnTo>
                <a:lnTo>
                  <a:pt x="3899020" y="385306"/>
                </a:lnTo>
                <a:lnTo>
                  <a:pt x="3904307" y="387159"/>
                </a:lnTo>
                <a:lnTo>
                  <a:pt x="3909594" y="389541"/>
                </a:lnTo>
                <a:lnTo>
                  <a:pt x="3896905" y="380013"/>
                </a:lnTo>
                <a:lnTo>
                  <a:pt x="3897169" y="380013"/>
                </a:lnTo>
                <a:lnTo>
                  <a:pt x="3917524" y="378425"/>
                </a:lnTo>
                <a:lnTo>
                  <a:pt x="3928362" y="387688"/>
                </a:lnTo>
                <a:lnTo>
                  <a:pt x="3928626" y="391659"/>
                </a:lnTo>
                <a:lnTo>
                  <a:pt x="3916731" y="402510"/>
                </a:lnTo>
                <a:lnTo>
                  <a:pt x="3886596" y="400392"/>
                </a:lnTo>
                <a:lnTo>
                  <a:pt x="3886067" y="397216"/>
                </a:lnTo>
                <a:lnTo>
                  <a:pt x="3890825" y="396952"/>
                </a:lnTo>
                <a:lnTo>
                  <a:pt x="3895055" y="396158"/>
                </a:lnTo>
                <a:lnTo>
                  <a:pt x="3899813" y="395364"/>
                </a:lnTo>
                <a:lnTo>
                  <a:pt x="3904307" y="394305"/>
                </a:lnTo>
                <a:lnTo>
                  <a:pt x="3881573" y="395893"/>
                </a:lnTo>
                <a:lnTo>
                  <a:pt x="3879723" y="399334"/>
                </a:lnTo>
                <a:lnTo>
                  <a:pt x="3880516" y="405421"/>
                </a:lnTo>
                <a:lnTo>
                  <a:pt x="3859104" y="400922"/>
                </a:lnTo>
                <a:lnTo>
                  <a:pt x="3881573" y="407803"/>
                </a:lnTo>
                <a:lnTo>
                  <a:pt x="3878401" y="410185"/>
                </a:lnTo>
                <a:lnTo>
                  <a:pt x="3878930" y="417331"/>
                </a:lnTo>
                <a:lnTo>
                  <a:pt x="3854345" y="420243"/>
                </a:lnTo>
                <a:lnTo>
                  <a:pt x="3857782" y="420243"/>
                </a:lnTo>
                <a:lnTo>
                  <a:pt x="3860690" y="420243"/>
                </a:lnTo>
                <a:lnTo>
                  <a:pt x="3862804" y="420243"/>
                </a:lnTo>
                <a:lnTo>
                  <a:pt x="3865184" y="420243"/>
                </a:lnTo>
                <a:lnTo>
                  <a:pt x="3867034" y="420507"/>
                </a:lnTo>
                <a:lnTo>
                  <a:pt x="3867563" y="421302"/>
                </a:lnTo>
                <a:lnTo>
                  <a:pt x="3868091" y="421566"/>
                </a:lnTo>
                <a:lnTo>
                  <a:pt x="3868884" y="422096"/>
                </a:lnTo>
                <a:lnTo>
                  <a:pt x="3869149" y="422890"/>
                </a:lnTo>
                <a:lnTo>
                  <a:pt x="3869413" y="425007"/>
                </a:lnTo>
                <a:lnTo>
                  <a:pt x="3860690" y="428448"/>
                </a:lnTo>
                <a:lnTo>
                  <a:pt x="3861483" y="428448"/>
                </a:lnTo>
                <a:lnTo>
                  <a:pt x="3868620" y="430830"/>
                </a:lnTo>
                <a:lnTo>
                  <a:pt x="3867034" y="427653"/>
                </a:lnTo>
                <a:lnTo>
                  <a:pt x="3869413" y="425271"/>
                </a:lnTo>
                <a:lnTo>
                  <a:pt x="3869677" y="425271"/>
                </a:lnTo>
                <a:lnTo>
                  <a:pt x="3869942" y="425271"/>
                </a:lnTo>
                <a:lnTo>
                  <a:pt x="3870206" y="425271"/>
                </a:lnTo>
                <a:lnTo>
                  <a:pt x="3872321" y="424477"/>
                </a:lnTo>
                <a:lnTo>
                  <a:pt x="3894526" y="419978"/>
                </a:lnTo>
                <a:lnTo>
                  <a:pt x="3896376" y="423154"/>
                </a:lnTo>
                <a:lnTo>
                  <a:pt x="3890561" y="431888"/>
                </a:lnTo>
                <a:lnTo>
                  <a:pt x="3888182" y="431888"/>
                </a:lnTo>
                <a:lnTo>
                  <a:pt x="3873378" y="435594"/>
                </a:lnTo>
                <a:lnTo>
                  <a:pt x="3883688" y="433212"/>
                </a:lnTo>
                <a:lnTo>
                  <a:pt x="3886331" y="435329"/>
                </a:lnTo>
                <a:lnTo>
                  <a:pt x="3889503" y="433476"/>
                </a:lnTo>
                <a:lnTo>
                  <a:pt x="3892147" y="437182"/>
                </a:lnTo>
                <a:lnTo>
                  <a:pt x="3892940" y="434535"/>
                </a:lnTo>
                <a:lnTo>
                  <a:pt x="3893997" y="432417"/>
                </a:lnTo>
                <a:lnTo>
                  <a:pt x="3895055" y="430300"/>
                </a:lnTo>
                <a:lnTo>
                  <a:pt x="3896905" y="428712"/>
                </a:lnTo>
                <a:lnTo>
                  <a:pt x="3898491" y="427653"/>
                </a:lnTo>
                <a:lnTo>
                  <a:pt x="3900077" y="427124"/>
                </a:lnTo>
                <a:lnTo>
                  <a:pt x="3902192" y="426595"/>
                </a:lnTo>
                <a:lnTo>
                  <a:pt x="3904042" y="426595"/>
                </a:lnTo>
                <a:lnTo>
                  <a:pt x="3905364" y="426860"/>
                </a:lnTo>
                <a:lnTo>
                  <a:pt x="3906950" y="427653"/>
                </a:lnTo>
                <a:lnTo>
                  <a:pt x="3908008" y="428712"/>
                </a:lnTo>
                <a:lnTo>
                  <a:pt x="3909065" y="430300"/>
                </a:lnTo>
                <a:lnTo>
                  <a:pt x="3909594" y="432153"/>
                </a:lnTo>
                <a:lnTo>
                  <a:pt x="3909594" y="434006"/>
                </a:lnTo>
                <a:lnTo>
                  <a:pt x="3909329" y="436653"/>
                </a:lnTo>
                <a:lnTo>
                  <a:pt x="3908272" y="439564"/>
                </a:lnTo>
                <a:lnTo>
                  <a:pt x="3911180" y="438240"/>
                </a:lnTo>
                <a:lnTo>
                  <a:pt x="3916731" y="443269"/>
                </a:lnTo>
                <a:lnTo>
                  <a:pt x="3916467" y="435858"/>
                </a:lnTo>
                <a:lnTo>
                  <a:pt x="3919903" y="435329"/>
                </a:lnTo>
                <a:lnTo>
                  <a:pt x="3923340" y="434800"/>
                </a:lnTo>
                <a:lnTo>
                  <a:pt x="3926776" y="434535"/>
                </a:lnTo>
                <a:lnTo>
                  <a:pt x="3930213" y="434006"/>
                </a:lnTo>
                <a:lnTo>
                  <a:pt x="3933913" y="434006"/>
                </a:lnTo>
                <a:lnTo>
                  <a:pt x="3937086" y="434535"/>
                </a:lnTo>
                <a:lnTo>
                  <a:pt x="3940258" y="434800"/>
                </a:lnTo>
                <a:lnTo>
                  <a:pt x="3943430" y="435594"/>
                </a:lnTo>
                <a:lnTo>
                  <a:pt x="3946866" y="436123"/>
                </a:lnTo>
                <a:lnTo>
                  <a:pt x="3950038" y="437446"/>
                </a:lnTo>
                <a:lnTo>
                  <a:pt x="3952946" y="438505"/>
                </a:lnTo>
                <a:lnTo>
                  <a:pt x="3955854" y="440093"/>
                </a:lnTo>
                <a:lnTo>
                  <a:pt x="3958498" y="441681"/>
                </a:lnTo>
                <a:lnTo>
                  <a:pt x="3961141" y="443533"/>
                </a:lnTo>
                <a:lnTo>
                  <a:pt x="3963520" y="445651"/>
                </a:lnTo>
                <a:lnTo>
                  <a:pt x="3965635" y="448033"/>
                </a:lnTo>
                <a:lnTo>
                  <a:pt x="3965635" y="444328"/>
                </a:lnTo>
                <a:lnTo>
                  <a:pt x="3974887" y="443533"/>
                </a:lnTo>
                <a:lnTo>
                  <a:pt x="3983875" y="452797"/>
                </a:lnTo>
                <a:lnTo>
                  <a:pt x="3983610" y="449092"/>
                </a:lnTo>
                <a:lnTo>
                  <a:pt x="3986518" y="448033"/>
                </a:lnTo>
                <a:lnTo>
                  <a:pt x="3998414" y="454650"/>
                </a:lnTo>
                <a:lnTo>
                  <a:pt x="3995506" y="456238"/>
                </a:lnTo>
                <a:lnTo>
                  <a:pt x="3996035" y="459414"/>
                </a:lnTo>
                <a:lnTo>
                  <a:pt x="3997092" y="459150"/>
                </a:lnTo>
                <a:lnTo>
                  <a:pt x="3999735" y="457297"/>
                </a:lnTo>
                <a:lnTo>
                  <a:pt x="4006344" y="459414"/>
                </a:lnTo>
                <a:lnTo>
                  <a:pt x="4023791" y="475823"/>
                </a:lnTo>
                <a:lnTo>
                  <a:pt x="4020619" y="476088"/>
                </a:lnTo>
                <a:lnTo>
                  <a:pt x="4017447" y="475823"/>
                </a:lnTo>
                <a:lnTo>
                  <a:pt x="4014274" y="475559"/>
                </a:lnTo>
                <a:lnTo>
                  <a:pt x="4010838" y="474500"/>
                </a:lnTo>
                <a:lnTo>
                  <a:pt x="4007930" y="473706"/>
                </a:lnTo>
                <a:lnTo>
                  <a:pt x="4005022" y="472383"/>
                </a:lnTo>
                <a:lnTo>
                  <a:pt x="4002379" y="470530"/>
                </a:lnTo>
                <a:lnTo>
                  <a:pt x="3999471" y="468677"/>
                </a:lnTo>
                <a:lnTo>
                  <a:pt x="4010309" y="480058"/>
                </a:lnTo>
                <a:lnTo>
                  <a:pt x="3978588" y="475559"/>
                </a:lnTo>
                <a:lnTo>
                  <a:pt x="3973830" y="472647"/>
                </a:lnTo>
                <a:lnTo>
                  <a:pt x="3968543" y="470265"/>
                </a:lnTo>
                <a:lnTo>
                  <a:pt x="3962463" y="468148"/>
                </a:lnTo>
                <a:lnTo>
                  <a:pt x="3956647" y="466295"/>
                </a:lnTo>
                <a:lnTo>
                  <a:pt x="3950303" y="465237"/>
                </a:lnTo>
                <a:lnTo>
                  <a:pt x="3943694" y="464443"/>
                </a:lnTo>
                <a:lnTo>
                  <a:pt x="3937350" y="463384"/>
                </a:lnTo>
                <a:lnTo>
                  <a:pt x="3930741" y="462854"/>
                </a:lnTo>
                <a:lnTo>
                  <a:pt x="3917260" y="462325"/>
                </a:lnTo>
                <a:lnTo>
                  <a:pt x="3904042" y="462061"/>
                </a:lnTo>
                <a:lnTo>
                  <a:pt x="3891354" y="461531"/>
                </a:lnTo>
                <a:lnTo>
                  <a:pt x="3885538" y="460737"/>
                </a:lnTo>
                <a:lnTo>
                  <a:pt x="3879723" y="459943"/>
                </a:lnTo>
                <a:lnTo>
                  <a:pt x="3909594" y="466295"/>
                </a:lnTo>
                <a:lnTo>
                  <a:pt x="3909858" y="470265"/>
                </a:lnTo>
                <a:lnTo>
                  <a:pt x="3916202" y="468413"/>
                </a:lnTo>
                <a:lnTo>
                  <a:pt x="3922018" y="467089"/>
                </a:lnTo>
                <a:lnTo>
                  <a:pt x="3927833" y="465766"/>
                </a:lnTo>
                <a:lnTo>
                  <a:pt x="3932592" y="465501"/>
                </a:lnTo>
                <a:lnTo>
                  <a:pt x="3934971" y="465501"/>
                </a:lnTo>
                <a:lnTo>
                  <a:pt x="3937350" y="465766"/>
                </a:lnTo>
                <a:lnTo>
                  <a:pt x="3939200" y="466031"/>
                </a:lnTo>
                <a:lnTo>
                  <a:pt x="3940786" y="466560"/>
                </a:lnTo>
                <a:lnTo>
                  <a:pt x="3942372" y="467619"/>
                </a:lnTo>
                <a:lnTo>
                  <a:pt x="3943694" y="468677"/>
                </a:lnTo>
                <a:lnTo>
                  <a:pt x="3945016" y="470001"/>
                </a:lnTo>
                <a:lnTo>
                  <a:pt x="3945809" y="471589"/>
                </a:lnTo>
                <a:lnTo>
                  <a:pt x="3948452" y="476617"/>
                </a:lnTo>
                <a:lnTo>
                  <a:pt x="3947924" y="477412"/>
                </a:lnTo>
                <a:lnTo>
                  <a:pt x="3947395" y="478470"/>
                </a:lnTo>
                <a:lnTo>
                  <a:pt x="3945280" y="479793"/>
                </a:lnTo>
                <a:lnTo>
                  <a:pt x="3942901" y="481117"/>
                </a:lnTo>
                <a:lnTo>
                  <a:pt x="3939993" y="482176"/>
                </a:lnTo>
                <a:lnTo>
                  <a:pt x="3937086" y="482705"/>
                </a:lnTo>
                <a:lnTo>
                  <a:pt x="3933913" y="483764"/>
                </a:lnTo>
                <a:lnTo>
                  <a:pt x="3928098" y="484293"/>
                </a:lnTo>
                <a:lnTo>
                  <a:pt x="3923340" y="485087"/>
                </a:lnTo>
                <a:lnTo>
                  <a:pt x="3921754" y="485352"/>
                </a:lnTo>
                <a:lnTo>
                  <a:pt x="3920960" y="485881"/>
                </a:lnTo>
                <a:lnTo>
                  <a:pt x="3920960" y="486145"/>
                </a:lnTo>
                <a:lnTo>
                  <a:pt x="3922018" y="486675"/>
                </a:lnTo>
                <a:lnTo>
                  <a:pt x="3928362" y="488528"/>
                </a:lnTo>
                <a:lnTo>
                  <a:pt x="3918581" y="490910"/>
                </a:lnTo>
                <a:lnTo>
                  <a:pt x="3922547" y="491704"/>
                </a:lnTo>
                <a:lnTo>
                  <a:pt x="3924397" y="493292"/>
                </a:lnTo>
                <a:lnTo>
                  <a:pt x="3925719" y="495409"/>
                </a:lnTo>
                <a:lnTo>
                  <a:pt x="3926776" y="497526"/>
                </a:lnTo>
                <a:lnTo>
                  <a:pt x="3927305" y="499644"/>
                </a:lnTo>
                <a:lnTo>
                  <a:pt x="3927833" y="501496"/>
                </a:lnTo>
                <a:lnTo>
                  <a:pt x="3927833" y="503349"/>
                </a:lnTo>
                <a:lnTo>
                  <a:pt x="3927305" y="506790"/>
                </a:lnTo>
                <a:lnTo>
                  <a:pt x="3927305" y="509437"/>
                </a:lnTo>
                <a:lnTo>
                  <a:pt x="3927305" y="510230"/>
                </a:lnTo>
                <a:lnTo>
                  <a:pt x="3928098" y="510495"/>
                </a:lnTo>
                <a:lnTo>
                  <a:pt x="3928891" y="510230"/>
                </a:lnTo>
                <a:lnTo>
                  <a:pt x="3929948" y="509172"/>
                </a:lnTo>
                <a:lnTo>
                  <a:pt x="3933913" y="505731"/>
                </a:lnTo>
                <a:lnTo>
                  <a:pt x="3934706" y="505996"/>
                </a:lnTo>
                <a:lnTo>
                  <a:pt x="3936028" y="505996"/>
                </a:lnTo>
                <a:lnTo>
                  <a:pt x="3939729" y="505731"/>
                </a:lnTo>
                <a:lnTo>
                  <a:pt x="3944752" y="504937"/>
                </a:lnTo>
                <a:lnTo>
                  <a:pt x="3950038" y="503878"/>
                </a:lnTo>
                <a:lnTo>
                  <a:pt x="3959291" y="502026"/>
                </a:lnTo>
                <a:lnTo>
                  <a:pt x="3964049" y="500967"/>
                </a:lnTo>
                <a:lnTo>
                  <a:pt x="3943165" y="517906"/>
                </a:lnTo>
                <a:lnTo>
                  <a:pt x="3961934" y="514200"/>
                </a:lnTo>
                <a:lnTo>
                  <a:pt x="3963256" y="511554"/>
                </a:lnTo>
                <a:lnTo>
                  <a:pt x="3961934" y="507849"/>
                </a:lnTo>
                <a:lnTo>
                  <a:pt x="3979381" y="493292"/>
                </a:lnTo>
                <a:lnTo>
                  <a:pt x="3983082" y="495409"/>
                </a:lnTo>
                <a:lnTo>
                  <a:pt x="4030664" y="487469"/>
                </a:lnTo>
                <a:lnTo>
                  <a:pt x="4026963" y="499908"/>
                </a:lnTo>
                <a:lnTo>
                  <a:pt x="4023526" y="499908"/>
                </a:lnTo>
                <a:lnTo>
                  <a:pt x="4024584" y="503084"/>
                </a:lnTo>
                <a:lnTo>
                  <a:pt x="4021676" y="504408"/>
                </a:lnTo>
                <a:lnTo>
                  <a:pt x="4028020" y="508642"/>
                </a:lnTo>
                <a:lnTo>
                  <a:pt x="4022205" y="511819"/>
                </a:lnTo>
                <a:lnTo>
                  <a:pt x="4025113" y="514200"/>
                </a:lnTo>
                <a:lnTo>
                  <a:pt x="4024319" y="517112"/>
                </a:lnTo>
                <a:lnTo>
                  <a:pt x="4018240" y="518700"/>
                </a:lnTo>
                <a:lnTo>
                  <a:pt x="4024319" y="523729"/>
                </a:lnTo>
                <a:lnTo>
                  <a:pt x="4018240" y="525052"/>
                </a:lnTo>
                <a:lnTo>
                  <a:pt x="4023526" y="529287"/>
                </a:lnTo>
                <a:lnTo>
                  <a:pt x="4020619" y="530610"/>
                </a:lnTo>
                <a:lnTo>
                  <a:pt x="4022998" y="532727"/>
                </a:lnTo>
                <a:lnTo>
                  <a:pt x="4020883" y="535110"/>
                </a:lnTo>
                <a:lnTo>
                  <a:pt x="4021147" y="535904"/>
                </a:lnTo>
                <a:lnTo>
                  <a:pt x="4018768" y="550725"/>
                </a:lnTo>
                <a:lnTo>
                  <a:pt x="3999735" y="561841"/>
                </a:lnTo>
                <a:lnTo>
                  <a:pt x="4000793" y="565282"/>
                </a:lnTo>
                <a:lnTo>
                  <a:pt x="3997356" y="565017"/>
                </a:lnTo>
                <a:lnTo>
                  <a:pt x="3988369" y="573487"/>
                </a:lnTo>
                <a:lnTo>
                  <a:pt x="3989162" y="577721"/>
                </a:lnTo>
                <a:lnTo>
                  <a:pt x="3975944" y="579309"/>
                </a:lnTo>
                <a:lnTo>
                  <a:pt x="3974887" y="582485"/>
                </a:lnTo>
                <a:lnTo>
                  <a:pt x="3981760" y="585397"/>
                </a:lnTo>
                <a:lnTo>
                  <a:pt x="3968278" y="585397"/>
                </a:lnTo>
                <a:lnTo>
                  <a:pt x="3971715" y="586720"/>
                </a:lnTo>
                <a:lnTo>
                  <a:pt x="3973036" y="589896"/>
                </a:lnTo>
                <a:lnTo>
                  <a:pt x="3967485" y="592543"/>
                </a:lnTo>
                <a:lnTo>
                  <a:pt x="3964842" y="593337"/>
                </a:lnTo>
                <a:lnTo>
                  <a:pt x="3962198" y="594131"/>
                </a:lnTo>
                <a:lnTo>
                  <a:pt x="3959819" y="594131"/>
                </a:lnTo>
                <a:lnTo>
                  <a:pt x="3957969" y="593602"/>
                </a:lnTo>
                <a:lnTo>
                  <a:pt x="3955854" y="592543"/>
                </a:lnTo>
                <a:lnTo>
                  <a:pt x="3953739" y="590425"/>
                </a:lnTo>
                <a:lnTo>
                  <a:pt x="3928891" y="582220"/>
                </a:lnTo>
                <a:lnTo>
                  <a:pt x="3930213" y="584073"/>
                </a:lnTo>
                <a:lnTo>
                  <a:pt x="3932327" y="586455"/>
                </a:lnTo>
                <a:lnTo>
                  <a:pt x="3937350" y="591749"/>
                </a:lnTo>
                <a:lnTo>
                  <a:pt x="3941315" y="595190"/>
                </a:lnTo>
                <a:lnTo>
                  <a:pt x="3941579" y="595719"/>
                </a:lnTo>
                <a:lnTo>
                  <a:pt x="3940258" y="594925"/>
                </a:lnTo>
                <a:lnTo>
                  <a:pt x="3955061" y="603924"/>
                </a:lnTo>
                <a:lnTo>
                  <a:pt x="3951625" y="608688"/>
                </a:lnTo>
                <a:lnTo>
                  <a:pt x="3948981" y="613187"/>
                </a:lnTo>
                <a:lnTo>
                  <a:pt x="3947131" y="617422"/>
                </a:lnTo>
                <a:lnTo>
                  <a:pt x="3946073" y="619804"/>
                </a:lnTo>
                <a:lnTo>
                  <a:pt x="3945545" y="622186"/>
                </a:lnTo>
                <a:lnTo>
                  <a:pt x="3945280" y="624568"/>
                </a:lnTo>
                <a:lnTo>
                  <a:pt x="3945016" y="626950"/>
                </a:lnTo>
                <a:lnTo>
                  <a:pt x="3945016" y="629597"/>
                </a:lnTo>
                <a:lnTo>
                  <a:pt x="3945280" y="631979"/>
                </a:lnTo>
                <a:lnTo>
                  <a:pt x="3945809" y="634625"/>
                </a:lnTo>
                <a:lnTo>
                  <a:pt x="3946338" y="637272"/>
                </a:lnTo>
                <a:lnTo>
                  <a:pt x="3947395" y="639919"/>
                </a:lnTo>
                <a:lnTo>
                  <a:pt x="3948188" y="642830"/>
                </a:lnTo>
                <a:lnTo>
                  <a:pt x="3949510" y="646006"/>
                </a:lnTo>
                <a:lnTo>
                  <a:pt x="3950567" y="649182"/>
                </a:lnTo>
                <a:lnTo>
                  <a:pt x="3951625" y="652093"/>
                </a:lnTo>
                <a:lnTo>
                  <a:pt x="3952682" y="654475"/>
                </a:lnTo>
                <a:lnTo>
                  <a:pt x="3952682" y="655534"/>
                </a:lnTo>
                <a:lnTo>
                  <a:pt x="3952682" y="656593"/>
                </a:lnTo>
                <a:lnTo>
                  <a:pt x="3952418" y="656858"/>
                </a:lnTo>
                <a:lnTo>
                  <a:pt x="3952153" y="657387"/>
                </a:lnTo>
                <a:lnTo>
                  <a:pt x="3951096" y="657387"/>
                </a:lnTo>
                <a:lnTo>
                  <a:pt x="3950038" y="657122"/>
                </a:lnTo>
                <a:lnTo>
                  <a:pt x="3946866" y="655534"/>
                </a:lnTo>
                <a:lnTo>
                  <a:pt x="3952418" y="661092"/>
                </a:lnTo>
                <a:lnTo>
                  <a:pt x="3948452" y="671414"/>
                </a:lnTo>
                <a:lnTo>
                  <a:pt x="3942372" y="670620"/>
                </a:lnTo>
                <a:lnTo>
                  <a:pt x="3947924" y="675649"/>
                </a:lnTo>
                <a:lnTo>
                  <a:pt x="3929684" y="674061"/>
                </a:lnTo>
                <a:lnTo>
                  <a:pt x="3941844" y="682001"/>
                </a:lnTo>
                <a:lnTo>
                  <a:pt x="3936821" y="690206"/>
                </a:lnTo>
                <a:lnTo>
                  <a:pt x="3924661" y="689147"/>
                </a:lnTo>
                <a:lnTo>
                  <a:pt x="3926776" y="692853"/>
                </a:lnTo>
                <a:lnTo>
                  <a:pt x="3921225" y="699469"/>
                </a:lnTo>
                <a:lnTo>
                  <a:pt x="3916731" y="693382"/>
                </a:lnTo>
                <a:lnTo>
                  <a:pt x="3915938" y="695764"/>
                </a:lnTo>
                <a:lnTo>
                  <a:pt x="3919110" y="701587"/>
                </a:lnTo>
                <a:lnTo>
                  <a:pt x="3914616" y="701587"/>
                </a:lnTo>
                <a:lnTo>
                  <a:pt x="3910651" y="701322"/>
                </a:lnTo>
                <a:lnTo>
                  <a:pt x="3909065" y="701057"/>
                </a:lnTo>
                <a:lnTo>
                  <a:pt x="3907743" y="700528"/>
                </a:lnTo>
                <a:lnTo>
                  <a:pt x="3906686" y="699999"/>
                </a:lnTo>
                <a:lnTo>
                  <a:pt x="3905628" y="699469"/>
                </a:lnTo>
                <a:lnTo>
                  <a:pt x="3905100" y="698410"/>
                </a:lnTo>
                <a:lnTo>
                  <a:pt x="3904835" y="697352"/>
                </a:lnTo>
                <a:lnTo>
                  <a:pt x="3904571" y="695764"/>
                </a:lnTo>
                <a:lnTo>
                  <a:pt x="3904835" y="694176"/>
                </a:lnTo>
                <a:lnTo>
                  <a:pt x="3905100" y="692323"/>
                </a:lnTo>
                <a:lnTo>
                  <a:pt x="3905628" y="689941"/>
                </a:lnTo>
                <a:lnTo>
                  <a:pt x="3907479" y="684648"/>
                </a:lnTo>
                <a:lnTo>
                  <a:pt x="3888710" y="687295"/>
                </a:lnTo>
                <a:lnTo>
                  <a:pt x="3888182" y="687559"/>
                </a:lnTo>
                <a:lnTo>
                  <a:pt x="3896376" y="697352"/>
                </a:lnTo>
                <a:lnTo>
                  <a:pt x="3899284" y="699469"/>
                </a:lnTo>
                <a:lnTo>
                  <a:pt x="3899284" y="703175"/>
                </a:lnTo>
                <a:lnTo>
                  <a:pt x="3896641" y="705027"/>
                </a:lnTo>
                <a:lnTo>
                  <a:pt x="3890561" y="701587"/>
                </a:lnTo>
                <a:lnTo>
                  <a:pt x="3901928" y="709791"/>
                </a:lnTo>
                <a:lnTo>
                  <a:pt x="3898491" y="716408"/>
                </a:lnTo>
                <a:lnTo>
                  <a:pt x="3895583" y="714291"/>
                </a:lnTo>
                <a:lnTo>
                  <a:pt x="3892147" y="715879"/>
                </a:lnTo>
                <a:lnTo>
                  <a:pt x="3891882" y="715879"/>
                </a:lnTo>
                <a:lnTo>
                  <a:pt x="3896376" y="718790"/>
                </a:lnTo>
                <a:lnTo>
                  <a:pt x="3880251" y="717732"/>
                </a:lnTo>
                <a:lnTo>
                  <a:pt x="3884745" y="722760"/>
                </a:lnTo>
                <a:lnTo>
                  <a:pt x="3881309" y="724613"/>
                </a:lnTo>
                <a:lnTo>
                  <a:pt x="3874700" y="721172"/>
                </a:lnTo>
                <a:lnTo>
                  <a:pt x="3874436" y="721172"/>
                </a:lnTo>
                <a:lnTo>
                  <a:pt x="3873907" y="723025"/>
                </a:lnTo>
                <a:lnTo>
                  <a:pt x="3874700" y="726995"/>
                </a:lnTo>
                <a:lnTo>
                  <a:pt x="3868620" y="728583"/>
                </a:lnTo>
                <a:lnTo>
                  <a:pt x="3877872" y="732023"/>
                </a:lnTo>
                <a:lnTo>
                  <a:pt x="3877079" y="734670"/>
                </a:lnTo>
                <a:lnTo>
                  <a:pt x="3880516" y="737317"/>
                </a:lnTo>
                <a:lnTo>
                  <a:pt x="3879987" y="746845"/>
                </a:lnTo>
                <a:lnTo>
                  <a:pt x="3860690" y="750021"/>
                </a:lnTo>
                <a:lnTo>
                  <a:pt x="3861483" y="756638"/>
                </a:lnTo>
                <a:lnTo>
                  <a:pt x="3888182" y="774371"/>
                </a:lnTo>
                <a:lnTo>
                  <a:pt x="3866770" y="781782"/>
                </a:lnTo>
                <a:lnTo>
                  <a:pt x="3868091" y="784958"/>
                </a:lnTo>
                <a:lnTo>
                  <a:pt x="3877872" y="787340"/>
                </a:lnTo>
                <a:lnTo>
                  <a:pt x="3882102" y="788663"/>
                </a:lnTo>
                <a:lnTo>
                  <a:pt x="3885803" y="789722"/>
                </a:lnTo>
                <a:lnTo>
                  <a:pt x="3888975" y="791574"/>
                </a:lnTo>
                <a:lnTo>
                  <a:pt x="3892411" y="793427"/>
                </a:lnTo>
                <a:lnTo>
                  <a:pt x="3895848" y="796074"/>
                </a:lnTo>
                <a:lnTo>
                  <a:pt x="3899020" y="799779"/>
                </a:lnTo>
                <a:lnTo>
                  <a:pt x="3892147" y="800838"/>
                </a:lnTo>
                <a:lnTo>
                  <a:pt x="3891882" y="800838"/>
                </a:lnTo>
                <a:lnTo>
                  <a:pt x="3891618" y="800838"/>
                </a:lnTo>
                <a:lnTo>
                  <a:pt x="3891354" y="800838"/>
                </a:lnTo>
                <a:lnTo>
                  <a:pt x="3891354" y="801103"/>
                </a:lnTo>
                <a:lnTo>
                  <a:pt x="3891089" y="801103"/>
                </a:lnTo>
                <a:lnTo>
                  <a:pt x="3890825" y="801103"/>
                </a:lnTo>
                <a:lnTo>
                  <a:pt x="3888975" y="801632"/>
                </a:lnTo>
                <a:lnTo>
                  <a:pt x="3878137" y="800838"/>
                </a:lnTo>
                <a:lnTo>
                  <a:pt x="3875493" y="803220"/>
                </a:lnTo>
                <a:lnTo>
                  <a:pt x="3895583" y="808513"/>
                </a:lnTo>
                <a:lnTo>
                  <a:pt x="3891882" y="809043"/>
                </a:lnTo>
                <a:lnTo>
                  <a:pt x="3891354" y="812219"/>
                </a:lnTo>
                <a:lnTo>
                  <a:pt x="3888182" y="811160"/>
                </a:lnTo>
                <a:lnTo>
                  <a:pt x="3891354" y="814072"/>
                </a:lnTo>
                <a:lnTo>
                  <a:pt x="3884216" y="811425"/>
                </a:lnTo>
                <a:lnTo>
                  <a:pt x="3885010" y="814866"/>
                </a:lnTo>
                <a:lnTo>
                  <a:pt x="3891618" y="817512"/>
                </a:lnTo>
                <a:lnTo>
                  <a:pt x="3881573" y="815659"/>
                </a:lnTo>
                <a:lnTo>
                  <a:pt x="3893204" y="822806"/>
                </a:lnTo>
                <a:lnTo>
                  <a:pt x="3877343" y="819894"/>
                </a:lnTo>
                <a:lnTo>
                  <a:pt x="3883952" y="823335"/>
                </a:lnTo>
                <a:lnTo>
                  <a:pt x="3886596" y="824923"/>
                </a:lnTo>
                <a:lnTo>
                  <a:pt x="3888446" y="825982"/>
                </a:lnTo>
                <a:lnTo>
                  <a:pt x="3888710" y="826775"/>
                </a:lnTo>
                <a:lnTo>
                  <a:pt x="3888710" y="827040"/>
                </a:lnTo>
                <a:lnTo>
                  <a:pt x="3888446" y="827305"/>
                </a:lnTo>
                <a:lnTo>
                  <a:pt x="3887917" y="827569"/>
                </a:lnTo>
                <a:lnTo>
                  <a:pt x="3885538" y="827569"/>
                </a:lnTo>
                <a:lnTo>
                  <a:pt x="3881309" y="827305"/>
                </a:lnTo>
                <a:lnTo>
                  <a:pt x="3886860" y="832334"/>
                </a:lnTo>
                <a:lnTo>
                  <a:pt x="3873114" y="829157"/>
                </a:lnTo>
                <a:lnTo>
                  <a:pt x="3889768" y="836568"/>
                </a:lnTo>
                <a:lnTo>
                  <a:pt x="3883764" y="843042"/>
                </a:lnTo>
                <a:lnTo>
                  <a:pt x="3884614" y="842964"/>
                </a:lnTo>
                <a:lnTo>
                  <a:pt x="3879139" y="848448"/>
                </a:lnTo>
                <a:lnTo>
                  <a:pt x="3876949" y="849025"/>
                </a:lnTo>
                <a:lnTo>
                  <a:pt x="3876949" y="849314"/>
                </a:lnTo>
                <a:lnTo>
                  <a:pt x="3876676" y="849314"/>
                </a:lnTo>
                <a:lnTo>
                  <a:pt x="3877999" y="844663"/>
                </a:lnTo>
                <a:lnTo>
                  <a:pt x="3871528" y="845567"/>
                </a:lnTo>
                <a:lnTo>
                  <a:pt x="3871264" y="845832"/>
                </a:lnTo>
                <a:lnTo>
                  <a:pt x="3870471" y="845832"/>
                </a:lnTo>
                <a:lnTo>
                  <a:pt x="3872850" y="851125"/>
                </a:lnTo>
                <a:lnTo>
                  <a:pt x="3858839" y="851654"/>
                </a:lnTo>
                <a:lnTo>
                  <a:pt x="3874436" y="855624"/>
                </a:lnTo>
                <a:lnTo>
                  <a:pt x="3874700" y="855360"/>
                </a:lnTo>
                <a:lnTo>
                  <a:pt x="3878137" y="855624"/>
                </a:lnTo>
                <a:lnTo>
                  <a:pt x="3886860" y="861183"/>
                </a:lnTo>
                <a:lnTo>
                  <a:pt x="3869149" y="860654"/>
                </a:lnTo>
                <a:lnTo>
                  <a:pt x="3871528" y="861183"/>
                </a:lnTo>
                <a:lnTo>
                  <a:pt x="3874171" y="862242"/>
                </a:lnTo>
                <a:lnTo>
                  <a:pt x="3876286" y="863035"/>
                </a:lnTo>
                <a:lnTo>
                  <a:pt x="3878401" y="863829"/>
                </a:lnTo>
                <a:lnTo>
                  <a:pt x="3882630" y="866212"/>
                </a:lnTo>
                <a:lnTo>
                  <a:pt x="3886067" y="868858"/>
                </a:lnTo>
                <a:lnTo>
                  <a:pt x="3888975" y="871240"/>
                </a:lnTo>
                <a:lnTo>
                  <a:pt x="3891089" y="873357"/>
                </a:lnTo>
                <a:lnTo>
                  <a:pt x="3892940" y="875475"/>
                </a:lnTo>
                <a:lnTo>
                  <a:pt x="3896905" y="885267"/>
                </a:lnTo>
                <a:lnTo>
                  <a:pt x="3885274" y="889238"/>
                </a:lnTo>
                <a:lnTo>
                  <a:pt x="3896376" y="889767"/>
                </a:lnTo>
                <a:lnTo>
                  <a:pt x="3896112" y="891355"/>
                </a:lnTo>
                <a:lnTo>
                  <a:pt x="3895583" y="892414"/>
                </a:lnTo>
                <a:lnTo>
                  <a:pt x="3894262" y="894002"/>
                </a:lnTo>
                <a:lnTo>
                  <a:pt x="3893204" y="895060"/>
                </a:lnTo>
                <a:lnTo>
                  <a:pt x="3890296" y="897178"/>
                </a:lnTo>
                <a:lnTo>
                  <a:pt x="3887653" y="898766"/>
                </a:lnTo>
                <a:lnTo>
                  <a:pt x="3886067" y="900089"/>
                </a:lnTo>
                <a:lnTo>
                  <a:pt x="3894262" y="897707"/>
                </a:lnTo>
                <a:lnTo>
                  <a:pt x="3897698" y="904853"/>
                </a:lnTo>
                <a:lnTo>
                  <a:pt x="3882630" y="909352"/>
                </a:lnTo>
                <a:lnTo>
                  <a:pt x="3893997" y="910676"/>
                </a:lnTo>
                <a:lnTo>
                  <a:pt x="3896905" y="909352"/>
                </a:lnTo>
                <a:lnTo>
                  <a:pt x="3895848" y="912529"/>
                </a:lnTo>
                <a:lnTo>
                  <a:pt x="3888975" y="914381"/>
                </a:lnTo>
                <a:lnTo>
                  <a:pt x="3895848" y="916499"/>
                </a:lnTo>
                <a:lnTo>
                  <a:pt x="3878930" y="920469"/>
                </a:lnTo>
                <a:lnTo>
                  <a:pt x="3899284" y="917557"/>
                </a:lnTo>
                <a:lnTo>
                  <a:pt x="3897698" y="924703"/>
                </a:lnTo>
                <a:lnTo>
                  <a:pt x="3883159" y="927350"/>
                </a:lnTo>
                <a:lnTo>
                  <a:pt x="3901399" y="929203"/>
                </a:lnTo>
                <a:lnTo>
                  <a:pt x="3886067" y="931850"/>
                </a:lnTo>
                <a:lnTo>
                  <a:pt x="3900342" y="931321"/>
                </a:lnTo>
                <a:lnTo>
                  <a:pt x="3901399" y="935291"/>
                </a:lnTo>
                <a:lnTo>
                  <a:pt x="3894526" y="937673"/>
                </a:lnTo>
                <a:lnTo>
                  <a:pt x="3904571" y="935026"/>
                </a:lnTo>
                <a:lnTo>
                  <a:pt x="3899548" y="938996"/>
                </a:lnTo>
                <a:lnTo>
                  <a:pt x="3903249" y="939525"/>
                </a:lnTo>
                <a:lnTo>
                  <a:pt x="3893204" y="942966"/>
                </a:lnTo>
                <a:lnTo>
                  <a:pt x="3896112" y="944819"/>
                </a:lnTo>
                <a:lnTo>
                  <a:pt x="3883423" y="942701"/>
                </a:lnTo>
                <a:lnTo>
                  <a:pt x="3877608" y="946142"/>
                </a:lnTo>
                <a:lnTo>
                  <a:pt x="3851702" y="911999"/>
                </a:lnTo>
                <a:lnTo>
                  <a:pt x="3825532" y="878650"/>
                </a:lnTo>
                <a:lnTo>
                  <a:pt x="3798833" y="845567"/>
                </a:lnTo>
                <a:lnTo>
                  <a:pt x="3771870" y="812219"/>
                </a:lnTo>
                <a:lnTo>
                  <a:pt x="3744113" y="779664"/>
                </a:lnTo>
                <a:lnTo>
                  <a:pt x="3716357" y="747374"/>
                </a:lnTo>
                <a:lnTo>
                  <a:pt x="3688337" y="715085"/>
                </a:lnTo>
                <a:lnTo>
                  <a:pt x="3659787" y="683854"/>
                </a:lnTo>
                <a:lnTo>
                  <a:pt x="3630709" y="652358"/>
                </a:lnTo>
                <a:lnTo>
                  <a:pt x="3601103" y="621656"/>
                </a:lnTo>
                <a:lnTo>
                  <a:pt x="3571496" y="591219"/>
                </a:lnTo>
                <a:lnTo>
                  <a:pt x="3541361" y="560782"/>
                </a:lnTo>
                <a:lnTo>
                  <a:pt x="3510696" y="531139"/>
                </a:lnTo>
                <a:lnTo>
                  <a:pt x="3479504" y="502291"/>
                </a:lnTo>
                <a:lnTo>
                  <a:pt x="3448311" y="473441"/>
                </a:lnTo>
                <a:lnTo>
                  <a:pt x="3416325" y="444857"/>
                </a:lnTo>
                <a:lnTo>
                  <a:pt x="3440381" y="438505"/>
                </a:lnTo>
                <a:lnTo>
                  <a:pt x="3464700" y="431359"/>
                </a:lnTo>
                <a:lnTo>
                  <a:pt x="3489020" y="423949"/>
                </a:lnTo>
                <a:lnTo>
                  <a:pt x="3513340" y="415743"/>
                </a:lnTo>
                <a:lnTo>
                  <a:pt x="3537924" y="407539"/>
                </a:lnTo>
                <a:lnTo>
                  <a:pt x="3562244" y="398805"/>
                </a:lnTo>
                <a:lnTo>
                  <a:pt x="3611412" y="381601"/>
                </a:lnTo>
                <a:lnTo>
                  <a:pt x="3635732" y="373132"/>
                </a:lnTo>
                <a:lnTo>
                  <a:pt x="3660316" y="364927"/>
                </a:lnTo>
                <a:lnTo>
                  <a:pt x="3684636" y="356986"/>
                </a:lnTo>
                <a:lnTo>
                  <a:pt x="3708956" y="349311"/>
                </a:lnTo>
                <a:lnTo>
                  <a:pt x="3733804" y="342165"/>
                </a:lnTo>
                <a:lnTo>
                  <a:pt x="3757595" y="336078"/>
                </a:lnTo>
                <a:lnTo>
                  <a:pt x="3770019" y="333166"/>
                </a:lnTo>
                <a:lnTo>
                  <a:pt x="3781915" y="330520"/>
                </a:lnTo>
                <a:lnTo>
                  <a:pt x="3794075" y="328138"/>
                </a:lnTo>
                <a:lnTo>
                  <a:pt x="3805970" y="325756"/>
                </a:lnTo>
                <a:lnTo>
                  <a:pt x="3808349" y="323903"/>
                </a:lnTo>
                <a:lnTo>
                  <a:pt x="3814165" y="325756"/>
                </a:lnTo>
                <a:lnTo>
                  <a:pt x="3811521" y="327609"/>
                </a:lnTo>
                <a:lnTo>
                  <a:pt x="3835048" y="327079"/>
                </a:lnTo>
                <a:lnTo>
                  <a:pt x="3827382" y="325226"/>
                </a:lnTo>
                <a:lnTo>
                  <a:pt x="3833727" y="324167"/>
                </a:lnTo>
                <a:lnTo>
                  <a:pt x="3835841" y="323903"/>
                </a:lnTo>
                <a:lnTo>
                  <a:pt x="3837956" y="323638"/>
                </a:lnTo>
                <a:close/>
                <a:moveTo>
                  <a:pt x="4424223" y="322554"/>
                </a:moveTo>
                <a:lnTo>
                  <a:pt x="4424100" y="322576"/>
                </a:lnTo>
                <a:lnTo>
                  <a:pt x="4425683" y="324695"/>
                </a:lnTo>
                <a:lnTo>
                  <a:pt x="4429643" y="326549"/>
                </a:lnTo>
                <a:lnTo>
                  <a:pt x="4433866" y="328139"/>
                </a:lnTo>
                <a:lnTo>
                  <a:pt x="4437297" y="329728"/>
                </a:lnTo>
                <a:lnTo>
                  <a:pt x="4440465" y="331317"/>
                </a:lnTo>
                <a:lnTo>
                  <a:pt x="4443105" y="332907"/>
                </a:lnTo>
                <a:lnTo>
                  <a:pt x="4444160" y="333966"/>
                </a:lnTo>
                <a:lnTo>
                  <a:pt x="4444952" y="334761"/>
                </a:lnTo>
                <a:lnTo>
                  <a:pt x="4445216" y="335820"/>
                </a:lnTo>
                <a:lnTo>
                  <a:pt x="4445451" y="336997"/>
                </a:lnTo>
                <a:lnTo>
                  <a:pt x="4445546" y="336615"/>
                </a:lnTo>
                <a:lnTo>
                  <a:pt x="4445281" y="335290"/>
                </a:lnTo>
                <a:lnTo>
                  <a:pt x="4445017" y="334231"/>
                </a:lnTo>
                <a:lnTo>
                  <a:pt x="4444223" y="333436"/>
                </a:lnTo>
                <a:lnTo>
                  <a:pt x="4443164" y="332376"/>
                </a:lnTo>
                <a:lnTo>
                  <a:pt x="4440517" y="331052"/>
                </a:lnTo>
                <a:lnTo>
                  <a:pt x="4437341" y="329462"/>
                </a:lnTo>
                <a:lnTo>
                  <a:pt x="4433900" y="327608"/>
                </a:lnTo>
                <a:lnTo>
                  <a:pt x="4429664" y="326283"/>
                </a:lnTo>
                <a:lnTo>
                  <a:pt x="4425429" y="324164"/>
                </a:lnTo>
                <a:lnTo>
                  <a:pt x="4424223" y="322554"/>
                </a:lnTo>
                <a:close/>
                <a:moveTo>
                  <a:pt x="4398963" y="322203"/>
                </a:moveTo>
                <a:lnTo>
                  <a:pt x="4402138" y="323791"/>
                </a:lnTo>
                <a:lnTo>
                  <a:pt x="4400672" y="323791"/>
                </a:lnTo>
                <a:lnTo>
                  <a:pt x="4398963" y="322203"/>
                </a:lnTo>
                <a:close/>
                <a:moveTo>
                  <a:pt x="4602543" y="321497"/>
                </a:moveTo>
                <a:lnTo>
                  <a:pt x="4605603" y="322465"/>
                </a:lnTo>
                <a:lnTo>
                  <a:pt x="4610366" y="324320"/>
                </a:lnTo>
                <a:lnTo>
                  <a:pt x="4615657" y="326175"/>
                </a:lnTo>
                <a:lnTo>
                  <a:pt x="4616451" y="326175"/>
                </a:lnTo>
                <a:lnTo>
                  <a:pt x="4618568" y="326706"/>
                </a:lnTo>
                <a:lnTo>
                  <a:pt x="4624918" y="329621"/>
                </a:lnTo>
                <a:lnTo>
                  <a:pt x="4632855" y="333332"/>
                </a:lnTo>
                <a:lnTo>
                  <a:pt x="4639432" y="337065"/>
                </a:lnTo>
                <a:lnTo>
                  <a:pt x="4631797" y="333862"/>
                </a:lnTo>
                <a:lnTo>
                  <a:pt x="4615657" y="326971"/>
                </a:lnTo>
                <a:lnTo>
                  <a:pt x="4602543" y="321497"/>
                </a:lnTo>
                <a:close/>
                <a:moveTo>
                  <a:pt x="3829944" y="320688"/>
                </a:moveTo>
                <a:lnTo>
                  <a:pt x="3833814" y="320688"/>
                </a:lnTo>
                <a:lnTo>
                  <a:pt x="3832325" y="322502"/>
                </a:lnTo>
                <a:lnTo>
                  <a:pt x="3829061" y="323858"/>
                </a:lnTo>
                <a:lnTo>
                  <a:pt x="3829051" y="323863"/>
                </a:lnTo>
                <a:lnTo>
                  <a:pt x="3829052" y="323858"/>
                </a:lnTo>
                <a:lnTo>
                  <a:pt x="3829944" y="320688"/>
                </a:lnTo>
                <a:close/>
                <a:moveTo>
                  <a:pt x="3810464" y="319404"/>
                </a:moveTo>
                <a:lnTo>
                  <a:pt x="3807821" y="320462"/>
                </a:lnTo>
                <a:lnTo>
                  <a:pt x="3807556" y="320462"/>
                </a:lnTo>
                <a:lnTo>
                  <a:pt x="3810464" y="319404"/>
                </a:lnTo>
                <a:close/>
                <a:moveTo>
                  <a:pt x="4597135" y="319151"/>
                </a:moveTo>
                <a:lnTo>
                  <a:pt x="4599782" y="320344"/>
                </a:lnTo>
                <a:lnTo>
                  <a:pt x="4602543" y="321497"/>
                </a:lnTo>
                <a:lnTo>
                  <a:pt x="4600576" y="320874"/>
                </a:lnTo>
                <a:lnTo>
                  <a:pt x="4597135" y="319151"/>
                </a:lnTo>
                <a:close/>
                <a:moveTo>
                  <a:pt x="3822171" y="319100"/>
                </a:moveTo>
                <a:lnTo>
                  <a:pt x="3822383" y="319100"/>
                </a:lnTo>
                <a:lnTo>
                  <a:pt x="3823018" y="319345"/>
                </a:lnTo>
                <a:lnTo>
                  <a:pt x="3824288" y="322275"/>
                </a:lnTo>
                <a:lnTo>
                  <a:pt x="3821113" y="321787"/>
                </a:lnTo>
                <a:lnTo>
                  <a:pt x="3822171" y="319100"/>
                </a:lnTo>
                <a:close/>
                <a:moveTo>
                  <a:pt x="3830638" y="319100"/>
                </a:moveTo>
                <a:lnTo>
                  <a:pt x="3830638" y="319418"/>
                </a:lnTo>
                <a:lnTo>
                  <a:pt x="3827463" y="322275"/>
                </a:lnTo>
                <a:lnTo>
                  <a:pt x="3828733" y="319418"/>
                </a:lnTo>
                <a:lnTo>
                  <a:pt x="3830638" y="319100"/>
                </a:lnTo>
                <a:close/>
                <a:moveTo>
                  <a:pt x="4402138" y="319028"/>
                </a:moveTo>
                <a:lnTo>
                  <a:pt x="4407883" y="320615"/>
                </a:lnTo>
                <a:lnTo>
                  <a:pt x="4408488" y="322203"/>
                </a:lnTo>
                <a:lnTo>
                  <a:pt x="4402138" y="319028"/>
                </a:lnTo>
                <a:close/>
                <a:moveTo>
                  <a:pt x="3821114" y="317512"/>
                </a:moveTo>
                <a:lnTo>
                  <a:pt x="3819526" y="320687"/>
                </a:lnTo>
                <a:lnTo>
                  <a:pt x="3819526" y="317966"/>
                </a:lnTo>
                <a:lnTo>
                  <a:pt x="3821114" y="317512"/>
                </a:lnTo>
                <a:close/>
                <a:moveTo>
                  <a:pt x="3814763" y="317512"/>
                </a:moveTo>
                <a:lnTo>
                  <a:pt x="3816351" y="320052"/>
                </a:lnTo>
                <a:lnTo>
                  <a:pt x="3813176" y="320687"/>
                </a:lnTo>
                <a:lnTo>
                  <a:pt x="3813771" y="318148"/>
                </a:lnTo>
                <a:lnTo>
                  <a:pt x="3814763" y="317512"/>
                </a:lnTo>
                <a:close/>
                <a:moveTo>
                  <a:pt x="4381500" y="317441"/>
                </a:moveTo>
                <a:lnTo>
                  <a:pt x="4384237" y="318255"/>
                </a:lnTo>
                <a:lnTo>
                  <a:pt x="4397375" y="328554"/>
                </a:lnTo>
                <a:lnTo>
                  <a:pt x="4381500" y="317441"/>
                </a:lnTo>
                <a:close/>
                <a:moveTo>
                  <a:pt x="4584701" y="315914"/>
                </a:moveTo>
                <a:lnTo>
                  <a:pt x="4587005" y="316368"/>
                </a:lnTo>
                <a:lnTo>
                  <a:pt x="4592383" y="318635"/>
                </a:lnTo>
                <a:lnTo>
                  <a:pt x="4592639" y="319089"/>
                </a:lnTo>
                <a:lnTo>
                  <a:pt x="4584957" y="316141"/>
                </a:lnTo>
                <a:lnTo>
                  <a:pt x="4584701" y="315914"/>
                </a:lnTo>
                <a:close/>
                <a:moveTo>
                  <a:pt x="4581526" y="312738"/>
                </a:moveTo>
                <a:lnTo>
                  <a:pt x="4583114" y="314325"/>
                </a:lnTo>
                <a:lnTo>
                  <a:pt x="4581526" y="313002"/>
                </a:lnTo>
                <a:lnTo>
                  <a:pt x="4581526" y="312738"/>
                </a:lnTo>
                <a:close/>
                <a:moveTo>
                  <a:pt x="4590999" y="309702"/>
                </a:moveTo>
                <a:lnTo>
                  <a:pt x="4593168" y="310007"/>
                </a:lnTo>
                <a:lnTo>
                  <a:pt x="4590522" y="309742"/>
                </a:lnTo>
                <a:lnTo>
                  <a:pt x="4590999" y="309702"/>
                </a:lnTo>
                <a:close/>
                <a:moveTo>
                  <a:pt x="3391477" y="309081"/>
                </a:moveTo>
                <a:lnTo>
                  <a:pt x="3395905" y="309611"/>
                </a:lnTo>
                <a:lnTo>
                  <a:pt x="3395706" y="309611"/>
                </a:lnTo>
                <a:lnTo>
                  <a:pt x="3393592" y="309611"/>
                </a:lnTo>
                <a:lnTo>
                  <a:pt x="3391477" y="309081"/>
                </a:lnTo>
                <a:close/>
                <a:moveTo>
                  <a:pt x="3834607" y="307987"/>
                </a:moveTo>
                <a:lnTo>
                  <a:pt x="3837782" y="309604"/>
                </a:lnTo>
                <a:lnTo>
                  <a:pt x="3859214" y="322275"/>
                </a:lnTo>
                <a:lnTo>
                  <a:pt x="3855245" y="322005"/>
                </a:lnTo>
                <a:lnTo>
                  <a:pt x="3851541" y="321466"/>
                </a:lnTo>
                <a:lnTo>
                  <a:pt x="3848101" y="320657"/>
                </a:lnTo>
                <a:lnTo>
                  <a:pt x="3844926" y="319040"/>
                </a:lnTo>
                <a:lnTo>
                  <a:pt x="3842280" y="317422"/>
                </a:lnTo>
                <a:lnTo>
                  <a:pt x="3839634" y="315266"/>
                </a:lnTo>
                <a:lnTo>
                  <a:pt x="3837253" y="312840"/>
                </a:lnTo>
                <a:lnTo>
                  <a:pt x="3835401" y="309874"/>
                </a:lnTo>
                <a:lnTo>
                  <a:pt x="3832226" y="309335"/>
                </a:lnTo>
                <a:lnTo>
                  <a:pt x="3834607" y="307987"/>
                </a:lnTo>
                <a:close/>
                <a:moveTo>
                  <a:pt x="3364707" y="306404"/>
                </a:moveTo>
                <a:lnTo>
                  <a:pt x="3375290" y="307991"/>
                </a:lnTo>
                <a:lnTo>
                  <a:pt x="3382963" y="307039"/>
                </a:lnTo>
                <a:lnTo>
                  <a:pt x="3387726" y="308309"/>
                </a:lnTo>
                <a:lnTo>
                  <a:pt x="3386932" y="308626"/>
                </a:lnTo>
                <a:lnTo>
                  <a:pt x="3377142" y="311801"/>
                </a:lnTo>
                <a:lnTo>
                  <a:pt x="3370527" y="312754"/>
                </a:lnTo>
                <a:lnTo>
                  <a:pt x="3363913" y="310848"/>
                </a:lnTo>
                <a:lnTo>
                  <a:pt x="3363913" y="307039"/>
                </a:lnTo>
                <a:lnTo>
                  <a:pt x="3364707" y="306404"/>
                </a:lnTo>
                <a:close/>
                <a:moveTo>
                  <a:pt x="3375731" y="304815"/>
                </a:moveTo>
                <a:lnTo>
                  <a:pt x="3378201" y="304815"/>
                </a:lnTo>
                <a:lnTo>
                  <a:pt x="3375026" y="306404"/>
                </a:lnTo>
                <a:lnTo>
                  <a:pt x="3375731" y="304815"/>
                </a:lnTo>
                <a:close/>
                <a:moveTo>
                  <a:pt x="4373674" y="304274"/>
                </a:moveTo>
                <a:lnTo>
                  <a:pt x="4375374" y="304554"/>
                </a:lnTo>
                <a:lnTo>
                  <a:pt x="4375112" y="304554"/>
                </a:lnTo>
                <a:lnTo>
                  <a:pt x="4373674" y="304274"/>
                </a:lnTo>
                <a:close/>
                <a:moveTo>
                  <a:pt x="4432424" y="304250"/>
                </a:moveTo>
                <a:lnTo>
                  <a:pt x="4433417" y="304377"/>
                </a:lnTo>
                <a:lnTo>
                  <a:pt x="4433170" y="304330"/>
                </a:lnTo>
                <a:lnTo>
                  <a:pt x="4432424" y="304250"/>
                </a:lnTo>
                <a:close/>
                <a:moveTo>
                  <a:pt x="4407020" y="304069"/>
                </a:moveTo>
                <a:lnTo>
                  <a:pt x="4426739" y="313835"/>
                </a:lnTo>
                <a:lnTo>
                  <a:pt x="4433998" y="319038"/>
                </a:lnTo>
                <a:lnTo>
                  <a:pt x="4434958" y="317277"/>
                </a:lnTo>
                <a:lnTo>
                  <a:pt x="4421194" y="309859"/>
                </a:lnTo>
                <a:lnTo>
                  <a:pt x="4417753" y="308005"/>
                </a:lnTo>
                <a:lnTo>
                  <a:pt x="4414312" y="306681"/>
                </a:lnTo>
                <a:lnTo>
                  <a:pt x="4410342" y="305091"/>
                </a:lnTo>
                <a:lnTo>
                  <a:pt x="4407020" y="304069"/>
                </a:lnTo>
                <a:close/>
                <a:moveTo>
                  <a:pt x="4371975" y="303994"/>
                </a:moveTo>
                <a:lnTo>
                  <a:pt x="4372236" y="303994"/>
                </a:lnTo>
                <a:lnTo>
                  <a:pt x="4373674" y="304274"/>
                </a:lnTo>
                <a:lnTo>
                  <a:pt x="4371975" y="303994"/>
                </a:lnTo>
                <a:close/>
                <a:moveTo>
                  <a:pt x="4372498" y="303153"/>
                </a:moveTo>
                <a:lnTo>
                  <a:pt x="4382695" y="305674"/>
                </a:lnTo>
                <a:lnTo>
                  <a:pt x="4388186" y="309316"/>
                </a:lnTo>
                <a:lnTo>
                  <a:pt x="4392108" y="310437"/>
                </a:lnTo>
                <a:lnTo>
                  <a:pt x="4392369" y="310998"/>
                </a:lnTo>
                <a:lnTo>
                  <a:pt x="4391062" y="312959"/>
                </a:lnTo>
                <a:lnTo>
                  <a:pt x="4394200" y="317161"/>
                </a:lnTo>
                <a:lnTo>
                  <a:pt x="4391585" y="317441"/>
                </a:lnTo>
                <a:lnTo>
                  <a:pt x="4389493" y="314639"/>
                </a:lnTo>
                <a:lnTo>
                  <a:pt x="4384787" y="312398"/>
                </a:lnTo>
                <a:lnTo>
                  <a:pt x="4384787" y="313239"/>
                </a:lnTo>
                <a:lnTo>
                  <a:pt x="4379557" y="311278"/>
                </a:lnTo>
                <a:lnTo>
                  <a:pt x="4378773" y="307356"/>
                </a:lnTo>
                <a:lnTo>
                  <a:pt x="4376943" y="307636"/>
                </a:lnTo>
                <a:lnTo>
                  <a:pt x="4374328" y="306515"/>
                </a:lnTo>
                <a:lnTo>
                  <a:pt x="4376681" y="305394"/>
                </a:lnTo>
                <a:lnTo>
                  <a:pt x="4375374" y="304554"/>
                </a:lnTo>
                <a:lnTo>
                  <a:pt x="4376681" y="305114"/>
                </a:lnTo>
                <a:lnTo>
                  <a:pt x="4372498" y="303153"/>
                </a:lnTo>
                <a:close/>
                <a:moveTo>
                  <a:pt x="4386882" y="299796"/>
                </a:moveTo>
                <a:lnTo>
                  <a:pt x="4386090" y="300590"/>
                </a:lnTo>
                <a:lnTo>
                  <a:pt x="4393745" y="303239"/>
                </a:lnTo>
                <a:lnTo>
                  <a:pt x="4389257" y="300590"/>
                </a:lnTo>
                <a:lnTo>
                  <a:pt x="4386882" y="299796"/>
                </a:lnTo>
                <a:close/>
                <a:moveTo>
                  <a:pt x="3795132" y="299553"/>
                </a:moveTo>
                <a:lnTo>
                  <a:pt x="3793282" y="300612"/>
                </a:lnTo>
                <a:lnTo>
                  <a:pt x="3792489" y="301141"/>
                </a:lnTo>
                <a:lnTo>
                  <a:pt x="3795132" y="299553"/>
                </a:lnTo>
                <a:close/>
                <a:moveTo>
                  <a:pt x="4402983" y="295028"/>
                </a:moveTo>
                <a:lnTo>
                  <a:pt x="4401927" y="295293"/>
                </a:lnTo>
                <a:lnTo>
                  <a:pt x="4400871" y="296087"/>
                </a:lnTo>
                <a:lnTo>
                  <a:pt x="4400798" y="296116"/>
                </a:lnTo>
                <a:lnTo>
                  <a:pt x="4402642" y="297433"/>
                </a:lnTo>
                <a:lnTo>
                  <a:pt x="4404567" y="297941"/>
                </a:lnTo>
                <a:lnTo>
                  <a:pt x="4404920" y="299005"/>
                </a:lnTo>
                <a:lnTo>
                  <a:pt x="4409470" y="302038"/>
                </a:lnTo>
                <a:lnTo>
                  <a:pt x="4405813" y="301757"/>
                </a:lnTo>
                <a:lnTo>
                  <a:pt x="4406415" y="303769"/>
                </a:lnTo>
                <a:lnTo>
                  <a:pt x="4406939" y="304028"/>
                </a:lnTo>
                <a:lnTo>
                  <a:pt x="4409812" y="303767"/>
                </a:lnTo>
                <a:lnTo>
                  <a:pt x="4412169" y="303404"/>
                </a:lnTo>
                <a:lnTo>
                  <a:pt x="4410127" y="302476"/>
                </a:lnTo>
                <a:lnTo>
                  <a:pt x="4409470" y="302038"/>
                </a:lnTo>
                <a:lnTo>
                  <a:pt x="4418602" y="302741"/>
                </a:lnTo>
                <a:lnTo>
                  <a:pt x="4425754" y="303535"/>
                </a:lnTo>
                <a:lnTo>
                  <a:pt x="4427461" y="303719"/>
                </a:lnTo>
                <a:lnTo>
                  <a:pt x="4427430" y="303757"/>
                </a:lnTo>
                <a:lnTo>
                  <a:pt x="4429206" y="303905"/>
                </a:lnTo>
                <a:lnTo>
                  <a:pt x="4427461" y="303719"/>
                </a:lnTo>
                <a:lnTo>
                  <a:pt x="4427608" y="303535"/>
                </a:lnTo>
                <a:lnTo>
                  <a:pt x="4428402" y="301682"/>
                </a:lnTo>
                <a:lnTo>
                  <a:pt x="4428932" y="300093"/>
                </a:lnTo>
                <a:lnTo>
                  <a:pt x="4429009" y="299398"/>
                </a:lnTo>
                <a:lnTo>
                  <a:pt x="4428851" y="299796"/>
                </a:lnTo>
                <a:lnTo>
                  <a:pt x="4424100" y="299531"/>
                </a:lnTo>
                <a:lnTo>
                  <a:pt x="4419876" y="298471"/>
                </a:lnTo>
                <a:lnTo>
                  <a:pt x="4411694" y="296352"/>
                </a:lnTo>
                <a:lnTo>
                  <a:pt x="4407998" y="295557"/>
                </a:lnTo>
                <a:lnTo>
                  <a:pt x="4404567" y="295028"/>
                </a:lnTo>
                <a:lnTo>
                  <a:pt x="4402983" y="295028"/>
                </a:lnTo>
                <a:close/>
                <a:moveTo>
                  <a:pt x="4360863" y="292040"/>
                </a:moveTo>
                <a:lnTo>
                  <a:pt x="4364302" y="292040"/>
                </a:lnTo>
                <a:lnTo>
                  <a:pt x="4366684" y="293528"/>
                </a:lnTo>
                <a:lnTo>
                  <a:pt x="4376738" y="301565"/>
                </a:lnTo>
                <a:lnTo>
                  <a:pt x="4371711" y="299779"/>
                </a:lnTo>
                <a:lnTo>
                  <a:pt x="4371711" y="300076"/>
                </a:lnTo>
                <a:lnTo>
                  <a:pt x="4369065" y="297398"/>
                </a:lnTo>
                <a:lnTo>
                  <a:pt x="4363509" y="294123"/>
                </a:lnTo>
                <a:lnTo>
                  <a:pt x="4369065" y="296802"/>
                </a:lnTo>
                <a:lnTo>
                  <a:pt x="4361921" y="292635"/>
                </a:lnTo>
                <a:lnTo>
                  <a:pt x="4360863" y="292040"/>
                </a:lnTo>
                <a:close/>
                <a:moveTo>
                  <a:pt x="4423291" y="291803"/>
                </a:moveTo>
                <a:lnTo>
                  <a:pt x="4422516" y="291849"/>
                </a:lnTo>
                <a:lnTo>
                  <a:pt x="4425414" y="293926"/>
                </a:lnTo>
                <a:lnTo>
                  <a:pt x="4423291" y="291803"/>
                </a:lnTo>
                <a:close/>
                <a:moveTo>
                  <a:pt x="3409497" y="290528"/>
                </a:moveTo>
                <a:lnTo>
                  <a:pt x="3409951" y="290925"/>
                </a:lnTo>
                <a:lnTo>
                  <a:pt x="3409951" y="292117"/>
                </a:lnTo>
                <a:lnTo>
                  <a:pt x="3405188" y="291918"/>
                </a:lnTo>
                <a:lnTo>
                  <a:pt x="3406095" y="290925"/>
                </a:lnTo>
                <a:lnTo>
                  <a:pt x="3409497" y="290528"/>
                </a:lnTo>
                <a:close/>
                <a:moveTo>
                  <a:pt x="3768924" y="290527"/>
                </a:moveTo>
                <a:lnTo>
                  <a:pt x="3768924" y="290754"/>
                </a:lnTo>
                <a:lnTo>
                  <a:pt x="3770314" y="293702"/>
                </a:lnTo>
                <a:lnTo>
                  <a:pt x="3768726" y="290754"/>
                </a:lnTo>
                <a:lnTo>
                  <a:pt x="3768924" y="290527"/>
                </a:lnTo>
                <a:close/>
                <a:moveTo>
                  <a:pt x="3777228" y="287352"/>
                </a:moveTo>
                <a:lnTo>
                  <a:pt x="3790951" y="288146"/>
                </a:lnTo>
                <a:lnTo>
                  <a:pt x="3790682" y="288146"/>
                </a:lnTo>
                <a:lnTo>
                  <a:pt x="3786646" y="288146"/>
                </a:lnTo>
                <a:lnTo>
                  <a:pt x="3780995" y="288940"/>
                </a:lnTo>
                <a:lnTo>
                  <a:pt x="3775076" y="288345"/>
                </a:lnTo>
                <a:lnTo>
                  <a:pt x="3777228" y="287352"/>
                </a:lnTo>
                <a:close/>
                <a:moveTo>
                  <a:pt x="4350280" y="287278"/>
                </a:moveTo>
                <a:lnTo>
                  <a:pt x="4354514" y="290453"/>
                </a:lnTo>
                <a:lnTo>
                  <a:pt x="4349751" y="288865"/>
                </a:lnTo>
                <a:lnTo>
                  <a:pt x="4350280" y="287278"/>
                </a:lnTo>
                <a:close/>
                <a:moveTo>
                  <a:pt x="4356583" y="285690"/>
                </a:moveTo>
                <a:lnTo>
                  <a:pt x="4356859" y="285690"/>
                </a:lnTo>
                <a:lnTo>
                  <a:pt x="4364038" y="292040"/>
                </a:lnTo>
                <a:lnTo>
                  <a:pt x="4351338" y="286422"/>
                </a:lnTo>
                <a:lnTo>
                  <a:pt x="4351338" y="286178"/>
                </a:lnTo>
                <a:lnTo>
                  <a:pt x="4351614" y="285934"/>
                </a:lnTo>
                <a:lnTo>
                  <a:pt x="4355479" y="286911"/>
                </a:lnTo>
                <a:lnTo>
                  <a:pt x="4356583" y="285690"/>
                </a:lnTo>
                <a:close/>
                <a:moveTo>
                  <a:pt x="4357688" y="284103"/>
                </a:moveTo>
                <a:lnTo>
                  <a:pt x="4358217" y="284353"/>
                </a:lnTo>
                <a:lnTo>
                  <a:pt x="4364038" y="288865"/>
                </a:lnTo>
                <a:lnTo>
                  <a:pt x="4357688" y="284854"/>
                </a:lnTo>
                <a:lnTo>
                  <a:pt x="4357688" y="284103"/>
                </a:lnTo>
                <a:close/>
                <a:moveTo>
                  <a:pt x="4417194" y="282711"/>
                </a:moveTo>
                <a:lnTo>
                  <a:pt x="4429659" y="290217"/>
                </a:lnTo>
                <a:lnTo>
                  <a:pt x="4430786" y="290029"/>
                </a:lnTo>
                <a:lnTo>
                  <a:pt x="4417194" y="282711"/>
                </a:lnTo>
                <a:close/>
                <a:moveTo>
                  <a:pt x="3409951" y="282591"/>
                </a:moveTo>
                <a:lnTo>
                  <a:pt x="3409951" y="282879"/>
                </a:lnTo>
                <a:lnTo>
                  <a:pt x="3405188" y="285766"/>
                </a:lnTo>
                <a:lnTo>
                  <a:pt x="3405415" y="282879"/>
                </a:lnTo>
                <a:lnTo>
                  <a:pt x="3409951" y="282591"/>
                </a:lnTo>
                <a:close/>
                <a:moveTo>
                  <a:pt x="3422915" y="282591"/>
                </a:moveTo>
                <a:lnTo>
                  <a:pt x="3447522" y="283685"/>
                </a:lnTo>
                <a:lnTo>
                  <a:pt x="3446728" y="283904"/>
                </a:lnTo>
                <a:lnTo>
                  <a:pt x="3444612" y="286751"/>
                </a:lnTo>
                <a:lnTo>
                  <a:pt x="3449639" y="288064"/>
                </a:lnTo>
                <a:lnTo>
                  <a:pt x="3445670" y="288721"/>
                </a:lnTo>
                <a:lnTo>
                  <a:pt x="3435351" y="288502"/>
                </a:lnTo>
                <a:lnTo>
                  <a:pt x="3427943" y="288940"/>
                </a:lnTo>
                <a:lnTo>
                  <a:pt x="3413126" y="286532"/>
                </a:lnTo>
                <a:lnTo>
                  <a:pt x="3422915" y="282591"/>
                </a:lnTo>
                <a:close/>
                <a:moveTo>
                  <a:pt x="3768726" y="282589"/>
                </a:moveTo>
                <a:lnTo>
                  <a:pt x="3768726" y="283043"/>
                </a:lnTo>
                <a:lnTo>
                  <a:pt x="3765551" y="285764"/>
                </a:lnTo>
                <a:lnTo>
                  <a:pt x="3765551" y="283043"/>
                </a:lnTo>
                <a:lnTo>
                  <a:pt x="3768726" y="282589"/>
                </a:lnTo>
                <a:close/>
                <a:moveTo>
                  <a:pt x="4343401" y="282515"/>
                </a:moveTo>
                <a:lnTo>
                  <a:pt x="4349751" y="284103"/>
                </a:lnTo>
                <a:lnTo>
                  <a:pt x="4348428" y="283876"/>
                </a:lnTo>
                <a:lnTo>
                  <a:pt x="4343401" y="282515"/>
                </a:lnTo>
                <a:close/>
                <a:moveTo>
                  <a:pt x="4362451" y="282514"/>
                </a:moveTo>
                <a:lnTo>
                  <a:pt x="4363086" y="282514"/>
                </a:lnTo>
                <a:lnTo>
                  <a:pt x="4368801" y="285054"/>
                </a:lnTo>
                <a:lnTo>
                  <a:pt x="4367531" y="285689"/>
                </a:lnTo>
                <a:lnTo>
                  <a:pt x="4362451" y="282514"/>
                </a:lnTo>
                <a:close/>
                <a:moveTo>
                  <a:pt x="4344988" y="280927"/>
                </a:moveTo>
                <a:lnTo>
                  <a:pt x="4353047" y="281280"/>
                </a:lnTo>
                <a:lnTo>
                  <a:pt x="4353292" y="281457"/>
                </a:lnTo>
                <a:lnTo>
                  <a:pt x="4354513" y="282339"/>
                </a:lnTo>
                <a:lnTo>
                  <a:pt x="4353292" y="282515"/>
                </a:lnTo>
                <a:lnTo>
                  <a:pt x="4350117" y="281633"/>
                </a:lnTo>
                <a:lnTo>
                  <a:pt x="4344988" y="280927"/>
                </a:lnTo>
                <a:close/>
                <a:moveTo>
                  <a:pt x="3420166" y="279521"/>
                </a:moveTo>
                <a:lnTo>
                  <a:pt x="3419942" y="279945"/>
                </a:lnTo>
                <a:lnTo>
                  <a:pt x="3419382" y="279945"/>
                </a:lnTo>
                <a:lnTo>
                  <a:pt x="3419102" y="280474"/>
                </a:lnTo>
                <a:lnTo>
                  <a:pt x="3418822" y="280474"/>
                </a:lnTo>
                <a:lnTo>
                  <a:pt x="3418541" y="280474"/>
                </a:lnTo>
                <a:lnTo>
                  <a:pt x="3418261" y="280474"/>
                </a:lnTo>
                <a:lnTo>
                  <a:pt x="3417981" y="281003"/>
                </a:lnTo>
                <a:lnTo>
                  <a:pt x="3417421" y="281003"/>
                </a:lnTo>
                <a:lnTo>
                  <a:pt x="3417141" y="281003"/>
                </a:lnTo>
                <a:lnTo>
                  <a:pt x="3411538" y="280474"/>
                </a:lnTo>
                <a:lnTo>
                  <a:pt x="3412098" y="280474"/>
                </a:lnTo>
                <a:lnTo>
                  <a:pt x="3420166" y="279521"/>
                </a:lnTo>
                <a:close/>
                <a:moveTo>
                  <a:pt x="3420222" y="279415"/>
                </a:moveTo>
                <a:lnTo>
                  <a:pt x="3420783" y="279415"/>
                </a:lnTo>
                <a:lnTo>
                  <a:pt x="3421063" y="279415"/>
                </a:lnTo>
                <a:lnTo>
                  <a:pt x="3420166" y="279521"/>
                </a:lnTo>
                <a:lnTo>
                  <a:pt x="3420222" y="279415"/>
                </a:lnTo>
                <a:close/>
                <a:moveTo>
                  <a:pt x="3781426" y="279415"/>
                </a:moveTo>
                <a:lnTo>
                  <a:pt x="3783014" y="279415"/>
                </a:lnTo>
                <a:lnTo>
                  <a:pt x="3783014" y="281002"/>
                </a:lnTo>
                <a:lnTo>
                  <a:pt x="3781426" y="279415"/>
                </a:lnTo>
                <a:close/>
                <a:moveTo>
                  <a:pt x="3800476" y="279414"/>
                </a:moveTo>
                <a:lnTo>
                  <a:pt x="3802063" y="279679"/>
                </a:lnTo>
                <a:lnTo>
                  <a:pt x="3805239" y="285499"/>
                </a:lnTo>
                <a:lnTo>
                  <a:pt x="3804332" y="285764"/>
                </a:lnTo>
                <a:lnTo>
                  <a:pt x="3800476" y="279414"/>
                </a:lnTo>
                <a:close/>
                <a:moveTo>
                  <a:pt x="4359420" y="279339"/>
                </a:moveTo>
                <a:lnTo>
                  <a:pt x="4359708" y="279604"/>
                </a:lnTo>
                <a:lnTo>
                  <a:pt x="4360863" y="280927"/>
                </a:lnTo>
                <a:lnTo>
                  <a:pt x="4357688" y="280133"/>
                </a:lnTo>
                <a:lnTo>
                  <a:pt x="4359420" y="279339"/>
                </a:lnTo>
                <a:close/>
                <a:moveTo>
                  <a:pt x="3776664" y="276239"/>
                </a:moveTo>
                <a:lnTo>
                  <a:pt x="3776664" y="276437"/>
                </a:lnTo>
                <a:lnTo>
                  <a:pt x="3776399" y="277827"/>
                </a:lnTo>
                <a:lnTo>
                  <a:pt x="3775076" y="276437"/>
                </a:lnTo>
                <a:lnTo>
                  <a:pt x="3776664" y="276239"/>
                </a:lnTo>
                <a:close/>
                <a:moveTo>
                  <a:pt x="4348163" y="276164"/>
                </a:moveTo>
                <a:lnTo>
                  <a:pt x="4350087" y="276429"/>
                </a:lnTo>
                <a:lnTo>
                  <a:pt x="4356101" y="280927"/>
                </a:lnTo>
                <a:lnTo>
                  <a:pt x="4348163" y="276164"/>
                </a:lnTo>
                <a:close/>
                <a:moveTo>
                  <a:pt x="4526228" y="275020"/>
                </a:moveTo>
                <a:lnTo>
                  <a:pt x="4527551" y="275815"/>
                </a:lnTo>
                <a:lnTo>
                  <a:pt x="4554803" y="290658"/>
                </a:lnTo>
                <a:lnTo>
                  <a:pt x="4579409" y="300730"/>
                </a:lnTo>
                <a:lnTo>
                  <a:pt x="4552951" y="288008"/>
                </a:lnTo>
                <a:lnTo>
                  <a:pt x="4526228" y="275020"/>
                </a:lnTo>
                <a:close/>
                <a:moveTo>
                  <a:pt x="3771159" y="274652"/>
                </a:moveTo>
                <a:lnTo>
                  <a:pt x="3773488" y="276240"/>
                </a:lnTo>
                <a:lnTo>
                  <a:pt x="3770313" y="275287"/>
                </a:lnTo>
                <a:lnTo>
                  <a:pt x="3771159" y="274652"/>
                </a:lnTo>
                <a:close/>
                <a:moveTo>
                  <a:pt x="3752851" y="266714"/>
                </a:moveTo>
                <a:lnTo>
                  <a:pt x="3756614" y="267580"/>
                </a:lnTo>
                <a:lnTo>
                  <a:pt x="3757319" y="269024"/>
                </a:lnTo>
                <a:lnTo>
                  <a:pt x="3759201" y="269024"/>
                </a:lnTo>
                <a:lnTo>
                  <a:pt x="3753791" y="269889"/>
                </a:lnTo>
                <a:lnTo>
                  <a:pt x="3752851" y="266714"/>
                </a:lnTo>
                <a:close/>
                <a:moveTo>
                  <a:pt x="3768726" y="266714"/>
                </a:moveTo>
                <a:lnTo>
                  <a:pt x="3769784" y="266714"/>
                </a:lnTo>
                <a:lnTo>
                  <a:pt x="3770314" y="269889"/>
                </a:lnTo>
                <a:lnTo>
                  <a:pt x="3768726" y="266714"/>
                </a:lnTo>
                <a:close/>
                <a:moveTo>
                  <a:pt x="4343401" y="265052"/>
                </a:moveTo>
                <a:lnTo>
                  <a:pt x="4351339" y="265732"/>
                </a:lnTo>
                <a:lnTo>
                  <a:pt x="4351339" y="266640"/>
                </a:lnTo>
                <a:lnTo>
                  <a:pt x="4343401" y="265052"/>
                </a:lnTo>
                <a:close/>
                <a:moveTo>
                  <a:pt x="3763963" y="263539"/>
                </a:moveTo>
                <a:lnTo>
                  <a:pt x="3767138" y="265127"/>
                </a:lnTo>
                <a:lnTo>
                  <a:pt x="3763963" y="263698"/>
                </a:lnTo>
                <a:lnTo>
                  <a:pt x="3763963" y="263539"/>
                </a:lnTo>
                <a:close/>
                <a:moveTo>
                  <a:pt x="3460453" y="258779"/>
                </a:moveTo>
                <a:lnTo>
                  <a:pt x="3460751" y="258779"/>
                </a:lnTo>
                <a:lnTo>
                  <a:pt x="3460426" y="258815"/>
                </a:lnTo>
                <a:lnTo>
                  <a:pt x="3460453" y="258779"/>
                </a:lnTo>
                <a:close/>
                <a:moveTo>
                  <a:pt x="4498711" y="256997"/>
                </a:moveTo>
                <a:lnTo>
                  <a:pt x="4509824" y="261768"/>
                </a:lnTo>
                <a:lnTo>
                  <a:pt x="4503474" y="259117"/>
                </a:lnTo>
                <a:lnTo>
                  <a:pt x="4500125" y="257799"/>
                </a:lnTo>
                <a:lnTo>
                  <a:pt x="4498711" y="256997"/>
                </a:lnTo>
                <a:close/>
                <a:moveTo>
                  <a:pt x="4495697" y="256068"/>
                </a:moveTo>
                <a:lnTo>
                  <a:pt x="4496065" y="256201"/>
                </a:lnTo>
                <a:lnTo>
                  <a:pt x="4500125" y="257799"/>
                </a:lnTo>
                <a:lnTo>
                  <a:pt x="4506649" y="261503"/>
                </a:lnTo>
                <a:lnTo>
                  <a:pt x="4506214" y="261304"/>
                </a:lnTo>
                <a:lnTo>
                  <a:pt x="4495697" y="256068"/>
                </a:lnTo>
                <a:close/>
                <a:moveTo>
                  <a:pt x="3754438" y="255602"/>
                </a:moveTo>
                <a:lnTo>
                  <a:pt x="3760183" y="257106"/>
                </a:lnTo>
                <a:lnTo>
                  <a:pt x="3760183" y="257357"/>
                </a:lnTo>
                <a:lnTo>
                  <a:pt x="3760788" y="260365"/>
                </a:lnTo>
                <a:lnTo>
                  <a:pt x="3754438" y="255602"/>
                </a:lnTo>
                <a:close/>
                <a:moveTo>
                  <a:pt x="4333876" y="255527"/>
                </a:moveTo>
                <a:lnTo>
                  <a:pt x="4336218" y="256271"/>
                </a:lnTo>
                <a:lnTo>
                  <a:pt x="4341163" y="258256"/>
                </a:lnTo>
                <a:lnTo>
                  <a:pt x="4349751" y="263465"/>
                </a:lnTo>
                <a:lnTo>
                  <a:pt x="4344546" y="262225"/>
                </a:lnTo>
                <a:lnTo>
                  <a:pt x="4342984" y="262225"/>
                </a:lnTo>
                <a:lnTo>
                  <a:pt x="4339341" y="259248"/>
                </a:lnTo>
                <a:lnTo>
                  <a:pt x="4333876" y="255527"/>
                </a:lnTo>
                <a:close/>
                <a:moveTo>
                  <a:pt x="4491568" y="254611"/>
                </a:moveTo>
                <a:lnTo>
                  <a:pt x="4506214" y="261304"/>
                </a:lnTo>
                <a:lnTo>
                  <a:pt x="4512470" y="264418"/>
                </a:lnTo>
                <a:lnTo>
                  <a:pt x="4555597" y="286152"/>
                </a:lnTo>
                <a:lnTo>
                  <a:pt x="4598195" y="308152"/>
                </a:lnTo>
                <a:lnTo>
                  <a:pt x="4640793" y="330416"/>
                </a:lnTo>
                <a:lnTo>
                  <a:pt x="4682597" y="353476"/>
                </a:lnTo>
                <a:lnTo>
                  <a:pt x="4709507" y="368396"/>
                </a:lnTo>
                <a:lnTo>
                  <a:pt x="4705880" y="366463"/>
                </a:lnTo>
                <a:lnTo>
                  <a:pt x="4700296" y="363722"/>
                </a:lnTo>
                <a:lnTo>
                  <a:pt x="4699530" y="363283"/>
                </a:lnTo>
                <a:lnTo>
                  <a:pt x="4663547" y="344199"/>
                </a:lnTo>
                <a:lnTo>
                  <a:pt x="4627563" y="325380"/>
                </a:lnTo>
                <a:lnTo>
                  <a:pt x="4591580" y="307092"/>
                </a:lnTo>
                <a:lnTo>
                  <a:pt x="4593697" y="309477"/>
                </a:lnTo>
                <a:lnTo>
                  <a:pt x="4590999" y="309702"/>
                </a:lnTo>
                <a:lnTo>
                  <a:pt x="4578086" y="307887"/>
                </a:lnTo>
                <a:lnTo>
                  <a:pt x="4582320" y="310802"/>
                </a:lnTo>
                <a:lnTo>
                  <a:pt x="4586818" y="313453"/>
                </a:lnTo>
                <a:lnTo>
                  <a:pt x="4591316" y="316103"/>
                </a:lnTo>
                <a:lnTo>
                  <a:pt x="4595813" y="318489"/>
                </a:lnTo>
                <a:lnTo>
                  <a:pt x="4597135" y="319151"/>
                </a:lnTo>
                <a:lnTo>
                  <a:pt x="4583907" y="313188"/>
                </a:lnTo>
                <a:lnTo>
                  <a:pt x="4568297" y="305766"/>
                </a:lnTo>
                <a:lnTo>
                  <a:pt x="4553216" y="298080"/>
                </a:lnTo>
                <a:lnTo>
                  <a:pt x="4538928" y="290128"/>
                </a:lnTo>
                <a:lnTo>
                  <a:pt x="4532049" y="286152"/>
                </a:lnTo>
                <a:lnTo>
                  <a:pt x="4530508" y="285165"/>
                </a:lnTo>
                <a:lnTo>
                  <a:pt x="4532313" y="284562"/>
                </a:lnTo>
                <a:lnTo>
                  <a:pt x="4506210" y="268320"/>
                </a:lnTo>
                <a:lnTo>
                  <a:pt x="4501357" y="264153"/>
                </a:lnTo>
                <a:lnTo>
                  <a:pt x="4496065" y="259382"/>
                </a:lnTo>
                <a:lnTo>
                  <a:pt x="4491568" y="254611"/>
                </a:lnTo>
                <a:close/>
                <a:moveTo>
                  <a:pt x="3482634" y="254021"/>
                </a:moveTo>
                <a:lnTo>
                  <a:pt x="3463926" y="255603"/>
                </a:lnTo>
                <a:lnTo>
                  <a:pt x="3465306" y="254304"/>
                </a:lnTo>
                <a:lnTo>
                  <a:pt x="3482634" y="254021"/>
                </a:lnTo>
                <a:close/>
                <a:moveTo>
                  <a:pt x="3482700" y="254015"/>
                </a:moveTo>
                <a:lnTo>
                  <a:pt x="3482976" y="254015"/>
                </a:lnTo>
                <a:lnTo>
                  <a:pt x="3482634" y="254021"/>
                </a:lnTo>
                <a:lnTo>
                  <a:pt x="3482700" y="254015"/>
                </a:lnTo>
                <a:close/>
                <a:moveTo>
                  <a:pt x="4325390" y="252352"/>
                </a:moveTo>
                <a:lnTo>
                  <a:pt x="4327208" y="253703"/>
                </a:lnTo>
                <a:lnTo>
                  <a:pt x="4337600" y="262350"/>
                </a:lnTo>
                <a:lnTo>
                  <a:pt x="4338639" y="265052"/>
                </a:lnTo>
                <a:lnTo>
                  <a:pt x="4335002" y="262890"/>
                </a:lnTo>
                <a:lnTo>
                  <a:pt x="4331365" y="262620"/>
                </a:lnTo>
                <a:lnTo>
                  <a:pt x="4331884" y="261539"/>
                </a:lnTo>
                <a:lnTo>
                  <a:pt x="4329027" y="258837"/>
                </a:lnTo>
                <a:lnTo>
                  <a:pt x="4331625" y="258567"/>
                </a:lnTo>
                <a:lnTo>
                  <a:pt x="4329027" y="257756"/>
                </a:lnTo>
                <a:lnTo>
                  <a:pt x="4324351" y="254243"/>
                </a:lnTo>
                <a:lnTo>
                  <a:pt x="4325390" y="252352"/>
                </a:lnTo>
                <a:close/>
                <a:moveTo>
                  <a:pt x="4329113" y="252352"/>
                </a:moveTo>
                <a:lnTo>
                  <a:pt x="4334283" y="253145"/>
                </a:lnTo>
                <a:lnTo>
                  <a:pt x="4338638" y="255527"/>
                </a:lnTo>
                <a:lnTo>
                  <a:pt x="4329113" y="252352"/>
                </a:lnTo>
                <a:close/>
                <a:moveTo>
                  <a:pt x="3471599" y="250841"/>
                </a:moveTo>
                <a:lnTo>
                  <a:pt x="3473186" y="250841"/>
                </a:lnTo>
                <a:lnTo>
                  <a:pt x="3473451" y="250841"/>
                </a:lnTo>
                <a:lnTo>
                  <a:pt x="3472392" y="252429"/>
                </a:lnTo>
                <a:lnTo>
                  <a:pt x="3470276" y="252429"/>
                </a:lnTo>
                <a:lnTo>
                  <a:pt x="3471599" y="250841"/>
                </a:lnTo>
                <a:close/>
                <a:moveTo>
                  <a:pt x="4389973" y="249867"/>
                </a:moveTo>
                <a:lnTo>
                  <a:pt x="4390577" y="250163"/>
                </a:lnTo>
                <a:lnTo>
                  <a:pt x="4390497" y="250105"/>
                </a:lnTo>
                <a:lnTo>
                  <a:pt x="4389973" y="249867"/>
                </a:lnTo>
                <a:close/>
                <a:moveTo>
                  <a:pt x="4363390" y="248937"/>
                </a:moveTo>
                <a:lnTo>
                  <a:pt x="4363842" y="249245"/>
                </a:lnTo>
                <a:lnTo>
                  <a:pt x="4364861" y="249245"/>
                </a:lnTo>
                <a:lnTo>
                  <a:pt x="4363390" y="248937"/>
                </a:lnTo>
                <a:close/>
                <a:moveTo>
                  <a:pt x="3564094" y="246619"/>
                </a:moveTo>
                <a:lnTo>
                  <a:pt x="3561451" y="248207"/>
                </a:lnTo>
                <a:lnTo>
                  <a:pt x="3564094" y="246884"/>
                </a:lnTo>
                <a:lnTo>
                  <a:pt x="3564094" y="246619"/>
                </a:lnTo>
                <a:close/>
                <a:moveTo>
                  <a:pt x="4382131" y="246023"/>
                </a:moveTo>
                <a:lnTo>
                  <a:pt x="4382273" y="246093"/>
                </a:lnTo>
                <a:lnTo>
                  <a:pt x="4382466" y="246079"/>
                </a:lnTo>
                <a:lnTo>
                  <a:pt x="4382131" y="246023"/>
                </a:lnTo>
                <a:close/>
                <a:moveTo>
                  <a:pt x="4314826" y="246002"/>
                </a:moveTo>
                <a:lnTo>
                  <a:pt x="4319589" y="247363"/>
                </a:lnTo>
                <a:lnTo>
                  <a:pt x="4319351" y="247590"/>
                </a:lnTo>
                <a:lnTo>
                  <a:pt x="4314826" y="246002"/>
                </a:lnTo>
                <a:close/>
                <a:moveTo>
                  <a:pt x="4384072" y="245211"/>
                </a:moveTo>
                <a:lnTo>
                  <a:pt x="4384718" y="245918"/>
                </a:lnTo>
                <a:lnTo>
                  <a:pt x="4385470" y="245864"/>
                </a:lnTo>
                <a:lnTo>
                  <a:pt x="4384072" y="245211"/>
                </a:lnTo>
                <a:close/>
                <a:moveTo>
                  <a:pt x="4368801" y="241238"/>
                </a:moveTo>
                <a:lnTo>
                  <a:pt x="4371286" y="242392"/>
                </a:lnTo>
                <a:lnTo>
                  <a:pt x="4373494" y="242969"/>
                </a:lnTo>
                <a:lnTo>
                  <a:pt x="4371838" y="241815"/>
                </a:lnTo>
                <a:lnTo>
                  <a:pt x="4372390" y="242104"/>
                </a:lnTo>
                <a:lnTo>
                  <a:pt x="4374599" y="243547"/>
                </a:lnTo>
                <a:lnTo>
                  <a:pt x="4375151" y="244413"/>
                </a:lnTo>
                <a:lnTo>
                  <a:pt x="4368801" y="241526"/>
                </a:lnTo>
                <a:lnTo>
                  <a:pt x="4368801" y="241238"/>
                </a:lnTo>
                <a:close/>
                <a:moveTo>
                  <a:pt x="3718208" y="238944"/>
                </a:moveTo>
                <a:lnTo>
                  <a:pt x="3720587" y="239209"/>
                </a:lnTo>
                <a:lnTo>
                  <a:pt x="3720587" y="239473"/>
                </a:lnTo>
                <a:lnTo>
                  <a:pt x="3719794" y="239473"/>
                </a:lnTo>
                <a:lnTo>
                  <a:pt x="3714661" y="240044"/>
                </a:lnTo>
                <a:lnTo>
                  <a:pt x="3717679" y="239209"/>
                </a:lnTo>
                <a:lnTo>
                  <a:pt x="3718208" y="238944"/>
                </a:lnTo>
                <a:close/>
                <a:moveTo>
                  <a:pt x="4308747" y="236477"/>
                </a:moveTo>
                <a:lnTo>
                  <a:pt x="4311457" y="236477"/>
                </a:lnTo>
                <a:lnTo>
                  <a:pt x="4317420" y="238998"/>
                </a:lnTo>
                <a:lnTo>
                  <a:pt x="4319589" y="241239"/>
                </a:lnTo>
                <a:lnTo>
                  <a:pt x="4316065" y="240959"/>
                </a:lnTo>
                <a:lnTo>
                  <a:pt x="4311999" y="240119"/>
                </a:lnTo>
                <a:lnTo>
                  <a:pt x="4308747" y="236477"/>
                </a:lnTo>
                <a:close/>
                <a:moveTo>
                  <a:pt x="4336466" y="226951"/>
                </a:moveTo>
                <a:lnTo>
                  <a:pt x="4339106" y="226951"/>
                </a:lnTo>
                <a:lnTo>
                  <a:pt x="4341217" y="227216"/>
                </a:lnTo>
                <a:lnTo>
                  <a:pt x="4343593" y="227481"/>
                </a:lnTo>
                <a:lnTo>
                  <a:pt x="4345968" y="228011"/>
                </a:lnTo>
                <a:lnTo>
                  <a:pt x="4348080" y="229070"/>
                </a:lnTo>
                <a:lnTo>
                  <a:pt x="4350192" y="229865"/>
                </a:lnTo>
                <a:lnTo>
                  <a:pt x="4351775" y="231190"/>
                </a:lnTo>
                <a:lnTo>
                  <a:pt x="4353359" y="232514"/>
                </a:lnTo>
                <a:lnTo>
                  <a:pt x="4354679" y="234103"/>
                </a:lnTo>
                <a:lnTo>
                  <a:pt x="4356263" y="235428"/>
                </a:lnTo>
                <a:lnTo>
                  <a:pt x="4357055" y="237282"/>
                </a:lnTo>
                <a:lnTo>
                  <a:pt x="4358110" y="238871"/>
                </a:lnTo>
                <a:lnTo>
                  <a:pt x="4358638" y="240726"/>
                </a:lnTo>
                <a:lnTo>
                  <a:pt x="4359166" y="242580"/>
                </a:lnTo>
                <a:lnTo>
                  <a:pt x="4379491" y="245494"/>
                </a:lnTo>
                <a:lnTo>
                  <a:pt x="4374476" y="242050"/>
                </a:lnTo>
                <a:lnTo>
                  <a:pt x="4377643" y="243110"/>
                </a:lnTo>
                <a:lnTo>
                  <a:pt x="4375611" y="241256"/>
                </a:lnTo>
                <a:lnTo>
                  <a:pt x="4373563" y="240298"/>
                </a:lnTo>
                <a:lnTo>
                  <a:pt x="4376474" y="238708"/>
                </a:lnTo>
                <a:lnTo>
                  <a:pt x="4369330" y="234732"/>
                </a:lnTo>
                <a:lnTo>
                  <a:pt x="4369065" y="234467"/>
                </a:lnTo>
                <a:lnTo>
                  <a:pt x="4364038" y="232347"/>
                </a:lnTo>
                <a:lnTo>
                  <a:pt x="4377003" y="233937"/>
                </a:lnTo>
                <a:lnTo>
                  <a:pt x="4378326" y="237118"/>
                </a:lnTo>
                <a:lnTo>
                  <a:pt x="4374357" y="236057"/>
                </a:lnTo>
                <a:lnTo>
                  <a:pt x="4388380" y="241093"/>
                </a:lnTo>
                <a:lnTo>
                  <a:pt x="4385734" y="239238"/>
                </a:lnTo>
                <a:lnTo>
                  <a:pt x="4387057" y="237913"/>
                </a:lnTo>
                <a:lnTo>
                  <a:pt x="4391820" y="240033"/>
                </a:lnTo>
                <a:lnTo>
                  <a:pt x="4389174" y="237118"/>
                </a:lnTo>
                <a:lnTo>
                  <a:pt x="4407430" y="245864"/>
                </a:lnTo>
                <a:lnTo>
                  <a:pt x="4401345" y="242684"/>
                </a:lnTo>
                <a:lnTo>
                  <a:pt x="4398699" y="241359"/>
                </a:lnTo>
                <a:lnTo>
                  <a:pt x="4396317" y="240033"/>
                </a:lnTo>
                <a:lnTo>
                  <a:pt x="4394730" y="238443"/>
                </a:lnTo>
                <a:lnTo>
                  <a:pt x="4393672" y="237913"/>
                </a:lnTo>
                <a:lnTo>
                  <a:pt x="4393407" y="237118"/>
                </a:lnTo>
                <a:lnTo>
                  <a:pt x="4393142" y="236057"/>
                </a:lnTo>
                <a:lnTo>
                  <a:pt x="4393142" y="235527"/>
                </a:lnTo>
                <a:lnTo>
                  <a:pt x="4393407" y="234467"/>
                </a:lnTo>
                <a:lnTo>
                  <a:pt x="4393936" y="233672"/>
                </a:lnTo>
                <a:lnTo>
                  <a:pt x="4393936" y="233142"/>
                </a:lnTo>
                <a:lnTo>
                  <a:pt x="4393672" y="233142"/>
                </a:lnTo>
                <a:lnTo>
                  <a:pt x="4393672" y="232877"/>
                </a:lnTo>
                <a:lnTo>
                  <a:pt x="4393407" y="231021"/>
                </a:lnTo>
                <a:lnTo>
                  <a:pt x="4425951" y="235792"/>
                </a:lnTo>
                <a:lnTo>
                  <a:pt x="4424363" y="235262"/>
                </a:lnTo>
                <a:lnTo>
                  <a:pt x="4432301" y="235792"/>
                </a:lnTo>
                <a:lnTo>
                  <a:pt x="4428861" y="234467"/>
                </a:lnTo>
                <a:lnTo>
                  <a:pt x="4444472" y="239503"/>
                </a:lnTo>
                <a:lnTo>
                  <a:pt x="4459818" y="244804"/>
                </a:lnTo>
                <a:lnTo>
                  <a:pt x="4467490" y="247985"/>
                </a:lnTo>
                <a:lnTo>
                  <a:pt x="4474634" y="251166"/>
                </a:lnTo>
                <a:lnTo>
                  <a:pt x="4482307" y="254346"/>
                </a:lnTo>
                <a:lnTo>
                  <a:pt x="4489715" y="258057"/>
                </a:lnTo>
                <a:lnTo>
                  <a:pt x="4506210" y="268320"/>
                </a:lnTo>
                <a:lnTo>
                  <a:pt x="4506913" y="268924"/>
                </a:lnTo>
                <a:lnTo>
                  <a:pt x="4512734" y="273165"/>
                </a:lnTo>
                <a:lnTo>
                  <a:pt x="4519084" y="277671"/>
                </a:lnTo>
                <a:lnTo>
                  <a:pt x="4525434" y="281912"/>
                </a:lnTo>
                <a:lnTo>
                  <a:pt x="4530508" y="285165"/>
                </a:lnTo>
                <a:lnTo>
                  <a:pt x="4528345" y="285887"/>
                </a:lnTo>
                <a:lnTo>
                  <a:pt x="4525170" y="286418"/>
                </a:lnTo>
                <a:lnTo>
                  <a:pt x="4519613" y="287213"/>
                </a:lnTo>
                <a:lnTo>
                  <a:pt x="4517497" y="287478"/>
                </a:lnTo>
                <a:lnTo>
                  <a:pt x="4515909" y="288538"/>
                </a:lnTo>
                <a:lnTo>
                  <a:pt x="4515115" y="288803"/>
                </a:lnTo>
                <a:lnTo>
                  <a:pt x="4514586" y="289333"/>
                </a:lnTo>
                <a:lnTo>
                  <a:pt x="4514322" y="289863"/>
                </a:lnTo>
                <a:lnTo>
                  <a:pt x="4514322" y="290923"/>
                </a:lnTo>
                <a:lnTo>
                  <a:pt x="4512830" y="290416"/>
                </a:lnTo>
                <a:lnTo>
                  <a:pt x="4513672" y="290827"/>
                </a:lnTo>
                <a:lnTo>
                  <a:pt x="4514322" y="290923"/>
                </a:lnTo>
                <a:lnTo>
                  <a:pt x="4521730" y="291984"/>
                </a:lnTo>
                <a:lnTo>
                  <a:pt x="4528609" y="293839"/>
                </a:lnTo>
                <a:lnTo>
                  <a:pt x="4536018" y="296224"/>
                </a:lnTo>
                <a:lnTo>
                  <a:pt x="4543691" y="298345"/>
                </a:lnTo>
                <a:lnTo>
                  <a:pt x="4551099" y="301525"/>
                </a:lnTo>
                <a:lnTo>
                  <a:pt x="4558243" y="304441"/>
                </a:lnTo>
                <a:lnTo>
                  <a:pt x="4565651" y="307622"/>
                </a:lnTo>
                <a:lnTo>
                  <a:pt x="4573059" y="310802"/>
                </a:lnTo>
                <a:lnTo>
                  <a:pt x="4587082" y="317959"/>
                </a:lnTo>
                <a:lnTo>
                  <a:pt x="4600311" y="324850"/>
                </a:lnTo>
                <a:lnTo>
                  <a:pt x="4612482" y="331477"/>
                </a:lnTo>
                <a:lnTo>
                  <a:pt x="4640793" y="337838"/>
                </a:lnTo>
                <a:lnTo>
                  <a:pt x="4639432" y="337065"/>
                </a:lnTo>
                <a:lnTo>
                  <a:pt x="4662753" y="346850"/>
                </a:lnTo>
                <a:lnTo>
                  <a:pt x="4678099" y="353476"/>
                </a:lnTo>
                <a:lnTo>
                  <a:pt x="4692386" y="359837"/>
                </a:lnTo>
                <a:lnTo>
                  <a:pt x="4700296" y="363722"/>
                </a:lnTo>
                <a:lnTo>
                  <a:pt x="4734720" y="383427"/>
                </a:lnTo>
                <a:lnTo>
                  <a:pt x="4770174" y="403306"/>
                </a:lnTo>
                <a:lnTo>
                  <a:pt x="4805099" y="423980"/>
                </a:lnTo>
                <a:lnTo>
                  <a:pt x="4839759" y="445184"/>
                </a:lnTo>
                <a:lnTo>
                  <a:pt x="4874156" y="466653"/>
                </a:lnTo>
                <a:lnTo>
                  <a:pt x="4885797" y="473545"/>
                </a:lnTo>
                <a:lnTo>
                  <a:pt x="4889768" y="475932"/>
                </a:lnTo>
                <a:lnTo>
                  <a:pt x="4917404" y="493845"/>
                </a:lnTo>
                <a:lnTo>
                  <a:pt x="4949827" y="515423"/>
                </a:lnTo>
                <a:lnTo>
                  <a:pt x="4987398" y="540603"/>
                </a:lnTo>
                <a:lnTo>
                  <a:pt x="5024704" y="566843"/>
                </a:lnTo>
                <a:lnTo>
                  <a:pt x="5010945" y="556241"/>
                </a:lnTo>
                <a:lnTo>
                  <a:pt x="4970729" y="528941"/>
                </a:lnTo>
                <a:lnTo>
                  <a:pt x="4930247" y="502171"/>
                </a:lnTo>
                <a:lnTo>
                  <a:pt x="4917404" y="493845"/>
                </a:lnTo>
                <a:lnTo>
                  <a:pt x="4911991" y="490243"/>
                </a:lnTo>
                <a:lnTo>
                  <a:pt x="4891211" y="476799"/>
                </a:lnTo>
                <a:lnTo>
                  <a:pt x="4897704" y="480701"/>
                </a:lnTo>
                <a:lnTo>
                  <a:pt x="4924162" y="495544"/>
                </a:lnTo>
                <a:lnTo>
                  <a:pt x="4937656" y="503231"/>
                </a:lnTo>
                <a:lnTo>
                  <a:pt x="4951414" y="511447"/>
                </a:lnTo>
                <a:lnTo>
                  <a:pt x="4965437" y="519664"/>
                </a:lnTo>
                <a:lnTo>
                  <a:pt x="4978931" y="528411"/>
                </a:lnTo>
                <a:lnTo>
                  <a:pt x="4992160" y="537688"/>
                </a:lnTo>
                <a:lnTo>
                  <a:pt x="5005125" y="546964"/>
                </a:lnTo>
                <a:lnTo>
                  <a:pt x="5011210" y="551735"/>
                </a:lnTo>
                <a:lnTo>
                  <a:pt x="5017295" y="556771"/>
                </a:lnTo>
                <a:lnTo>
                  <a:pt x="5023116" y="561807"/>
                </a:lnTo>
                <a:lnTo>
                  <a:pt x="5028673" y="567109"/>
                </a:lnTo>
                <a:lnTo>
                  <a:pt x="5032656" y="570909"/>
                </a:lnTo>
                <a:lnTo>
                  <a:pt x="5047586" y="582410"/>
                </a:lnTo>
                <a:lnTo>
                  <a:pt x="5045341" y="580754"/>
                </a:lnTo>
                <a:lnTo>
                  <a:pt x="5045912" y="581262"/>
                </a:lnTo>
                <a:lnTo>
                  <a:pt x="5032822" y="571068"/>
                </a:lnTo>
                <a:lnTo>
                  <a:pt x="5034229" y="572410"/>
                </a:lnTo>
                <a:lnTo>
                  <a:pt x="5038991" y="577711"/>
                </a:lnTo>
                <a:lnTo>
                  <a:pt x="5043754" y="583277"/>
                </a:lnTo>
                <a:lnTo>
                  <a:pt x="5048252" y="588843"/>
                </a:lnTo>
                <a:lnTo>
                  <a:pt x="5052220" y="594409"/>
                </a:lnTo>
                <a:lnTo>
                  <a:pt x="5056189" y="600240"/>
                </a:lnTo>
                <a:lnTo>
                  <a:pt x="5059629" y="606336"/>
                </a:lnTo>
                <a:lnTo>
                  <a:pt x="5061232" y="609840"/>
                </a:lnTo>
                <a:lnTo>
                  <a:pt x="5064717" y="612521"/>
                </a:lnTo>
                <a:lnTo>
                  <a:pt x="5073122" y="641321"/>
                </a:lnTo>
                <a:lnTo>
                  <a:pt x="5066293" y="636830"/>
                </a:lnTo>
                <a:lnTo>
                  <a:pt x="5063141" y="634452"/>
                </a:lnTo>
                <a:lnTo>
                  <a:pt x="5060252" y="632074"/>
                </a:lnTo>
                <a:lnTo>
                  <a:pt x="5057888" y="629431"/>
                </a:lnTo>
                <a:lnTo>
                  <a:pt x="5055787" y="627054"/>
                </a:lnTo>
                <a:lnTo>
                  <a:pt x="5054736" y="624675"/>
                </a:lnTo>
                <a:lnTo>
                  <a:pt x="5054473" y="623619"/>
                </a:lnTo>
                <a:lnTo>
                  <a:pt x="5054211" y="622562"/>
                </a:lnTo>
                <a:lnTo>
                  <a:pt x="5054041" y="622400"/>
                </a:lnTo>
                <a:lnTo>
                  <a:pt x="5052204" y="622400"/>
                </a:lnTo>
                <a:lnTo>
                  <a:pt x="5051938" y="623455"/>
                </a:lnTo>
                <a:lnTo>
                  <a:pt x="5059364" y="631106"/>
                </a:lnTo>
                <a:lnTo>
                  <a:pt x="5058303" y="630579"/>
                </a:lnTo>
                <a:lnTo>
                  <a:pt x="5058303" y="631370"/>
                </a:lnTo>
                <a:lnTo>
                  <a:pt x="5046369" y="626094"/>
                </a:lnTo>
                <a:lnTo>
                  <a:pt x="5040004" y="623455"/>
                </a:lnTo>
                <a:lnTo>
                  <a:pt x="5034170" y="623455"/>
                </a:lnTo>
                <a:lnTo>
                  <a:pt x="5025153" y="618707"/>
                </a:lnTo>
                <a:lnTo>
                  <a:pt x="5024622" y="618443"/>
                </a:lnTo>
                <a:lnTo>
                  <a:pt x="5025905" y="620294"/>
                </a:lnTo>
                <a:lnTo>
                  <a:pt x="5033794" y="624088"/>
                </a:lnTo>
                <a:lnTo>
                  <a:pt x="5035396" y="624088"/>
                </a:lnTo>
                <a:lnTo>
                  <a:pt x="5038866" y="624088"/>
                </a:lnTo>
                <a:lnTo>
                  <a:pt x="5045272" y="626726"/>
                </a:lnTo>
                <a:lnTo>
                  <a:pt x="5057817" y="631739"/>
                </a:lnTo>
                <a:lnTo>
                  <a:pt x="5057550" y="631211"/>
                </a:lnTo>
                <a:lnTo>
                  <a:pt x="5072231" y="641765"/>
                </a:lnTo>
                <a:lnTo>
                  <a:pt x="5072498" y="645986"/>
                </a:lnTo>
                <a:lnTo>
                  <a:pt x="5072765" y="650471"/>
                </a:lnTo>
                <a:lnTo>
                  <a:pt x="5072765" y="654957"/>
                </a:lnTo>
                <a:lnTo>
                  <a:pt x="5072498" y="659442"/>
                </a:lnTo>
                <a:lnTo>
                  <a:pt x="5071964" y="663927"/>
                </a:lnTo>
                <a:lnTo>
                  <a:pt x="5071164" y="668148"/>
                </a:lnTo>
                <a:lnTo>
                  <a:pt x="5070363" y="672634"/>
                </a:lnTo>
                <a:lnTo>
                  <a:pt x="5069295" y="677383"/>
                </a:lnTo>
                <a:lnTo>
                  <a:pt x="5069562" y="675272"/>
                </a:lnTo>
                <a:lnTo>
                  <a:pt x="5069562" y="673425"/>
                </a:lnTo>
                <a:lnTo>
                  <a:pt x="5068761" y="672106"/>
                </a:lnTo>
                <a:lnTo>
                  <a:pt x="5067961" y="670787"/>
                </a:lnTo>
                <a:lnTo>
                  <a:pt x="5067160" y="669995"/>
                </a:lnTo>
                <a:lnTo>
                  <a:pt x="5065825" y="669468"/>
                </a:lnTo>
                <a:lnTo>
                  <a:pt x="5064757" y="668940"/>
                </a:lnTo>
                <a:lnTo>
                  <a:pt x="5063957" y="668940"/>
                </a:lnTo>
                <a:lnTo>
                  <a:pt x="5062889" y="669468"/>
                </a:lnTo>
                <a:lnTo>
                  <a:pt x="5062355" y="669995"/>
                </a:lnTo>
                <a:lnTo>
                  <a:pt x="5062088" y="670523"/>
                </a:lnTo>
                <a:lnTo>
                  <a:pt x="5062088" y="671314"/>
                </a:lnTo>
                <a:lnTo>
                  <a:pt x="5062889" y="672634"/>
                </a:lnTo>
                <a:lnTo>
                  <a:pt x="5064224" y="673953"/>
                </a:lnTo>
                <a:lnTo>
                  <a:pt x="5066092" y="675536"/>
                </a:lnTo>
                <a:lnTo>
                  <a:pt x="5069295" y="677383"/>
                </a:lnTo>
                <a:lnTo>
                  <a:pt x="5057817" y="671051"/>
                </a:lnTo>
                <a:lnTo>
                  <a:pt x="5052479" y="667885"/>
                </a:lnTo>
                <a:lnTo>
                  <a:pt x="5047407" y="664455"/>
                </a:lnTo>
                <a:lnTo>
                  <a:pt x="5042336" y="660761"/>
                </a:lnTo>
                <a:lnTo>
                  <a:pt x="5037264" y="657067"/>
                </a:lnTo>
                <a:lnTo>
                  <a:pt x="5032460" y="653110"/>
                </a:lnTo>
                <a:lnTo>
                  <a:pt x="5032005" y="652660"/>
                </a:lnTo>
                <a:lnTo>
                  <a:pt x="5015605" y="641922"/>
                </a:lnTo>
                <a:lnTo>
                  <a:pt x="5020114" y="644033"/>
                </a:lnTo>
                <a:lnTo>
                  <a:pt x="4959381" y="591535"/>
                </a:lnTo>
                <a:lnTo>
                  <a:pt x="4985371" y="603670"/>
                </a:lnTo>
                <a:lnTo>
                  <a:pt x="4997836" y="608418"/>
                </a:lnTo>
                <a:lnTo>
                  <a:pt x="4983780" y="594173"/>
                </a:lnTo>
                <a:lnTo>
                  <a:pt x="4954607" y="575706"/>
                </a:lnTo>
                <a:lnTo>
                  <a:pt x="4954873" y="574651"/>
                </a:lnTo>
                <a:lnTo>
                  <a:pt x="4946818" y="565346"/>
                </a:lnTo>
                <a:lnTo>
                  <a:pt x="4946186" y="565217"/>
                </a:lnTo>
                <a:lnTo>
                  <a:pt x="4954630" y="575960"/>
                </a:lnTo>
                <a:lnTo>
                  <a:pt x="4954102" y="576228"/>
                </a:lnTo>
                <a:lnTo>
                  <a:pt x="4932727" y="560652"/>
                </a:lnTo>
                <a:lnTo>
                  <a:pt x="4930089" y="559577"/>
                </a:lnTo>
                <a:lnTo>
                  <a:pt x="4936422" y="565486"/>
                </a:lnTo>
                <a:lnTo>
                  <a:pt x="4920325" y="559846"/>
                </a:lnTo>
                <a:lnTo>
                  <a:pt x="4911353" y="550983"/>
                </a:lnTo>
                <a:lnTo>
                  <a:pt x="4911617" y="553401"/>
                </a:lnTo>
                <a:lnTo>
                  <a:pt x="4903964" y="549104"/>
                </a:lnTo>
                <a:lnTo>
                  <a:pt x="4897631" y="544269"/>
                </a:lnTo>
                <a:lnTo>
                  <a:pt x="4897367" y="545881"/>
                </a:lnTo>
                <a:lnTo>
                  <a:pt x="4897103" y="546955"/>
                </a:lnTo>
                <a:lnTo>
                  <a:pt x="4896311" y="547492"/>
                </a:lnTo>
                <a:lnTo>
                  <a:pt x="4895783" y="547492"/>
                </a:lnTo>
                <a:lnTo>
                  <a:pt x="4894992" y="546955"/>
                </a:lnTo>
                <a:lnTo>
                  <a:pt x="4893672" y="546418"/>
                </a:lnTo>
                <a:lnTo>
                  <a:pt x="4891825" y="544806"/>
                </a:lnTo>
                <a:lnTo>
                  <a:pt x="4889450" y="542121"/>
                </a:lnTo>
                <a:lnTo>
                  <a:pt x="4887603" y="539435"/>
                </a:lnTo>
                <a:lnTo>
                  <a:pt x="4886547" y="536750"/>
                </a:lnTo>
                <a:lnTo>
                  <a:pt x="4886547" y="535407"/>
                </a:lnTo>
                <a:lnTo>
                  <a:pt x="4886547" y="534601"/>
                </a:lnTo>
                <a:lnTo>
                  <a:pt x="4882061" y="531177"/>
                </a:lnTo>
                <a:lnTo>
                  <a:pt x="4882061" y="530304"/>
                </a:lnTo>
                <a:lnTo>
                  <a:pt x="4877311" y="526007"/>
                </a:lnTo>
                <a:lnTo>
                  <a:pt x="4879422" y="525739"/>
                </a:lnTo>
                <a:lnTo>
                  <a:pt x="4875728" y="522247"/>
                </a:lnTo>
                <a:lnTo>
                  <a:pt x="4870450" y="514996"/>
                </a:lnTo>
                <a:lnTo>
                  <a:pt x="4873353" y="511236"/>
                </a:lnTo>
                <a:lnTo>
                  <a:pt x="4878895" y="510968"/>
                </a:lnTo>
                <a:lnTo>
                  <a:pt x="4877311" y="504791"/>
                </a:lnTo>
                <a:lnTo>
                  <a:pt x="4878923" y="505177"/>
                </a:lnTo>
                <a:lnTo>
                  <a:pt x="4848226" y="481231"/>
                </a:lnTo>
                <a:lnTo>
                  <a:pt x="4848226" y="480701"/>
                </a:lnTo>
                <a:lnTo>
                  <a:pt x="4851666" y="479111"/>
                </a:lnTo>
                <a:lnTo>
                  <a:pt x="4844257" y="475930"/>
                </a:lnTo>
                <a:lnTo>
                  <a:pt x="4842670" y="476726"/>
                </a:lnTo>
                <a:lnTo>
                  <a:pt x="4841082" y="476991"/>
                </a:lnTo>
                <a:lnTo>
                  <a:pt x="4839230" y="477521"/>
                </a:lnTo>
                <a:lnTo>
                  <a:pt x="4837907" y="477521"/>
                </a:lnTo>
                <a:lnTo>
                  <a:pt x="4834997" y="476726"/>
                </a:lnTo>
                <a:lnTo>
                  <a:pt x="4832351" y="475930"/>
                </a:lnTo>
                <a:lnTo>
                  <a:pt x="4830234" y="474870"/>
                </a:lnTo>
                <a:lnTo>
                  <a:pt x="4828912" y="473545"/>
                </a:lnTo>
                <a:lnTo>
                  <a:pt x="4827324" y="472220"/>
                </a:lnTo>
                <a:lnTo>
                  <a:pt x="4815947" y="465858"/>
                </a:lnTo>
                <a:lnTo>
                  <a:pt x="4824361" y="474814"/>
                </a:lnTo>
                <a:lnTo>
                  <a:pt x="4825171" y="475412"/>
                </a:lnTo>
                <a:lnTo>
                  <a:pt x="4826495" y="476472"/>
                </a:lnTo>
                <a:lnTo>
                  <a:pt x="4828085" y="478590"/>
                </a:lnTo>
                <a:lnTo>
                  <a:pt x="4825966" y="479650"/>
                </a:lnTo>
                <a:lnTo>
                  <a:pt x="4831263" y="489183"/>
                </a:lnTo>
                <a:lnTo>
                  <a:pt x="4835766" y="492626"/>
                </a:lnTo>
                <a:lnTo>
                  <a:pt x="4839739" y="495804"/>
                </a:lnTo>
                <a:lnTo>
                  <a:pt x="4834177" y="492626"/>
                </a:lnTo>
                <a:lnTo>
                  <a:pt x="4851658" y="510635"/>
                </a:lnTo>
                <a:lnTo>
                  <a:pt x="4850598" y="513018"/>
                </a:lnTo>
                <a:lnTo>
                  <a:pt x="4854571" y="519904"/>
                </a:lnTo>
                <a:lnTo>
                  <a:pt x="4852452" y="517786"/>
                </a:lnTo>
                <a:lnTo>
                  <a:pt x="4859339" y="525466"/>
                </a:lnTo>
                <a:lnTo>
                  <a:pt x="4854053" y="522088"/>
                </a:lnTo>
                <a:lnTo>
                  <a:pt x="4849813" y="520439"/>
                </a:lnTo>
                <a:lnTo>
                  <a:pt x="4850011" y="519504"/>
                </a:lnTo>
                <a:lnTo>
                  <a:pt x="4839773" y="512962"/>
                </a:lnTo>
                <a:lnTo>
                  <a:pt x="4849294" y="519765"/>
                </a:lnTo>
                <a:lnTo>
                  <a:pt x="4849813" y="522291"/>
                </a:lnTo>
                <a:lnTo>
                  <a:pt x="4843592" y="517998"/>
                </a:lnTo>
                <a:lnTo>
                  <a:pt x="4839964" y="516230"/>
                </a:lnTo>
                <a:lnTo>
                  <a:pt x="4837186" y="511308"/>
                </a:lnTo>
                <a:lnTo>
                  <a:pt x="4833647" y="509046"/>
                </a:lnTo>
                <a:lnTo>
                  <a:pt x="4836295" y="514608"/>
                </a:lnTo>
                <a:lnTo>
                  <a:pt x="4831263" y="511429"/>
                </a:lnTo>
                <a:lnTo>
                  <a:pt x="4820139" y="510635"/>
                </a:lnTo>
                <a:lnTo>
                  <a:pt x="4822522" y="512489"/>
                </a:lnTo>
                <a:lnTo>
                  <a:pt x="4795506" y="498453"/>
                </a:lnTo>
                <a:lnTo>
                  <a:pt x="4790209" y="493156"/>
                </a:lnTo>
                <a:lnTo>
                  <a:pt x="4784382" y="488124"/>
                </a:lnTo>
                <a:lnTo>
                  <a:pt x="4778290" y="483622"/>
                </a:lnTo>
                <a:lnTo>
                  <a:pt x="4771403" y="479120"/>
                </a:lnTo>
                <a:lnTo>
                  <a:pt x="4764782" y="475147"/>
                </a:lnTo>
                <a:lnTo>
                  <a:pt x="4757365" y="471175"/>
                </a:lnTo>
                <a:lnTo>
                  <a:pt x="4742798" y="464289"/>
                </a:lnTo>
                <a:lnTo>
                  <a:pt x="4728760" y="457139"/>
                </a:lnTo>
                <a:lnTo>
                  <a:pt x="4715252" y="450783"/>
                </a:lnTo>
                <a:lnTo>
                  <a:pt x="4708895" y="447075"/>
                </a:lnTo>
                <a:lnTo>
                  <a:pt x="4703068" y="443632"/>
                </a:lnTo>
                <a:lnTo>
                  <a:pt x="4697771" y="440189"/>
                </a:lnTo>
                <a:lnTo>
                  <a:pt x="4692738" y="436217"/>
                </a:lnTo>
                <a:lnTo>
                  <a:pt x="4685228" y="430465"/>
                </a:lnTo>
                <a:lnTo>
                  <a:pt x="4686301" y="431806"/>
                </a:lnTo>
                <a:lnTo>
                  <a:pt x="4684713" y="430218"/>
                </a:lnTo>
                <a:lnTo>
                  <a:pt x="4684905" y="430218"/>
                </a:lnTo>
                <a:lnTo>
                  <a:pt x="4680290" y="426683"/>
                </a:lnTo>
                <a:lnTo>
                  <a:pt x="4682673" y="427212"/>
                </a:lnTo>
                <a:lnTo>
                  <a:pt x="4659630" y="408674"/>
                </a:lnTo>
                <a:lnTo>
                  <a:pt x="4614338" y="375835"/>
                </a:lnTo>
                <a:lnTo>
                  <a:pt x="4616987" y="375835"/>
                </a:lnTo>
                <a:lnTo>
                  <a:pt x="4566032" y="354678"/>
                </a:lnTo>
                <a:lnTo>
                  <a:pt x="4568364" y="357012"/>
                </a:lnTo>
                <a:lnTo>
                  <a:pt x="4570217" y="360721"/>
                </a:lnTo>
                <a:lnTo>
                  <a:pt x="4566776" y="361515"/>
                </a:lnTo>
                <a:lnTo>
                  <a:pt x="4570217" y="362840"/>
                </a:lnTo>
                <a:lnTo>
                  <a:pt x="4566776" y="363635"/>
                </a:lnTo>
                <a:lnTo>
                  <a:pt x="4578158" y="371847"/>
                </a:lnTo>
                <a:lnTo>
                  <a:pt x="4588481" y="379794"/>
                </a:lnTo>
                <a:lnTo>
                  <a:pt x="4599068" y="387211"/>
                </a:lnTo>
                <a:lnTo>
                  <a:pt x="4610185" y="394893"/>
                </a:lnTo>
                <a:lnTo>
                  <a:pt x="4621567" y="402311"/>
                </a:lnTo>
                <a:lnTo>
                  <a:pt x="4644860" y="416615"/>
                </a:lnTo>
                <a:lnTo>
                  <a:pt x="4667359" y="430920"/>
                </a:lnTo>
                <a:lnTo>
                  <a:pt x="4663918" y="429331"/>
                </a:lnTo>
                <a:lnTo>
                  <a:pt x="4675035" y="440192"/>
                </a:lnTo>
                <a:lnTo>
                  <a:pt x="4671594" y="439662"/>
                </a:lnTo>
                <a:lnTo>
                  <a:pt x="4702299" y="466682"/>
                </a:lnTo>
                <a:lnTo>
                  <a:pt x="4688005" y="461649"/>
                </a:lnTo>
                <a:lnTo>
                  <a:pt x="4695946" y="465622"/>
                </a:lnTo>
                <a:lnTo>
                  <a:pt x="4703622" y="469861"/>
                </a:lnTo>
                <a:lnTo>
                  <a:pt x="4711298" y="474629"/>
                </a:lnTo>
                <a:lnTo>
                  <a:pt x="4718445" y="479662"/>
                </a:lnTo>
                <a:lnTo>
                  <a:pt x="4715004" y="479662"/>
                </a:lnTo>
                <a:lnTo>
                  <a:pt x="4717122" y="480987"/>
                </a:lnTo>
                <a:lnTo>
                  <a:pt x="4756561" y="503503"/>
                </a:lnTo>
                <a:lnTo>
                  <a:pt x="4761855" y="507742"/>
                </a:lnTo>
                <a:lnTo>
                  <a:pt x="4767943" y="511186"/>
                </a:lnTo>
                <a:lnTo>
                  <a:pt x="4774296" y="515159"/>
                </a:lnTo>
                <a:lnTo>
                  <a:pt x="4781442" y="518338"/>
                </a:lnTo>
                <a:lnTo>
                  <a:pt x="4796265" y="524961"/>
                </a:lnTo>
                <a:lnTo>
                  <a:pt x="4812147" y="532113"/>
                </a:lnTo>
                <a:lnTo>
                  <a:pt x="4820088" y="535556"/>
                </a:lnTo>
                <a:lnTo>
                  <a:pt x="4828028" y="539530"/>
                </a:lnTo>
                <a:lnTo>
                  <a:pt x="4835969" y="543239"/>
                </a:lnTo>
                <a:lnTo>
                  <a:pt x="4843645" y="547742"/>
                </a:lnTo>
                <a:lnTo>
                  <a:pt x="4850792" y="551980"/>
                </a:lnTo>
                <a:lnTo>
                  <a:pt x="4857674" y="557014"/>
                </a:lnTo>
                <a:lnTo>
                  <a:pt x="4864291" y="562577"/>
                </a:lnTo>
                <a:lnTo>
                  <a:pt x="4867203" y="565490"/>
                </a:lnTo>
                <a:lnTo>
                  <a:pt x="4870380" y="568404"/>
                </a:lnTo>
                <a:lnTo>
                  <a:pt x="4868792" y="564696"/>
                </a:lnTo>
                <a:lnTo>
                  <a:pt x="4875144" y="567875"/>
                </a:lnTo>
                <a:lnTo>
                  <a:pt x="4879379" y="572378"/>
                </a:lnTo>
                <a:lnTo>
                  <a:pt x="4883350" y="576881"/>
                </a:lnTo>
                <a:lnTo>
                  <a:pt x="4886769" y="579901"/>
                </a:lnTo>
                <a:lnTo>
                  <a:pt x="4886326" y="579458"/>
                </a:lnTo>
                <a:lnTo>
                  <a:pt x="4886591" y="579458"/>
                </a:lnTo>
                <a:lnTo>
                  <a:pt x="4887492" y="580539"/>
                </a:lnTo>
                <a:lnTo>
                  <a:pt x="4887850" y="580855"/>
                </a:lnTo>
                <a:lnTo>
                  <a:pt x="4892614" y="585094"/>
                </a:lnTo>
                <a:lnTo>
                  <a:pt x="4883350" y="581120"/>
                </a:lnTo>
                <a:lnTo>
                  <a:pt x="4890496" y="585623"/>
                </a:lnTo>
                <a:lnTo>
                  <a:pt x="4888379" y="585358"/>
                </a:lnTo>
                <a:lnTo>
                  <a:pt x="4896584" y="591451"/>
                </a:lnTo>
                <a:lnTo>
                  <a:pt x="4901084" y="597544"/>
                </a:lnTo>
                <a:lnTo>
                  <a:pt x="4899496" y="604166"/>
                </a:lnTo>
                <a:lnTo>
                  <a:pt x="4902937" y="602577"/>
                </a:lnTo>
                <a:lnTo>
                  <a:pt x="4909819" y="606286"/>
                </a:lnTo>
                <a:lnTo>
                  <a:pt x="4914584" y="610789"/>
                </a:lnTo>
                <a:lnTo>
                  <a:pt x="4920142" y="615292"/>
                </a:lnTo>
                <a:lnTo>
                  <a:pt x="4926230" y="619531"/>
                </a:lnTo>
                <a:lnTo>
                  <a:pt x="4933112" y="624034"/>
                </a:lnTo>
                <a:lnTo>
                  <a:pt x="4947406" y="633306"/>
                </a:lnTo>
                <a:lnTo>
                  <a:pt x="4962758" y="643372"/>
                </a:lnTo>
                <a:lnTo>
                  <a:pt x="4970271" y="648298"/>
                </a:lnTo>
                <a:lnTo>
                  <a:pt x="4965215" y="644186"/>
                </a:lnTo>
                <a:lnTo>
                  <a:pt x="4962526" y="641370"/>
                </a:lnTo>
                <a:lnTo>
                  <a:pt x="4964678" y="642906"/>
                </a:lnTo>
                <a:lnTo>
                  <a:pt x="4991301" y="663646"/>
                </a:lnTo>
                <a:lnTo>
                  <a:pt x="5005016" y="674656"/>
                </a:lnTo>
                <a:lnTo>
                  <a:pt x="5010395" y="679009"/>
                </a:lnTo>
                <a:lnTo>
                  <a:pt x="5011201" y="680289"/>
                </a:lnTo>
                <a:lnTo>
                  <a:pt x="5011739" y="681057"/>
                </a:lnTo>
                <a:lnTo>
                  <a:pt x="5002709" y="674972"/>
                </a:lnTo>
                <a:lnTo>
                  <a:pt x="5004579" y="677015"/>
                </a:lnTo>
                <a:lnTo>
                  <a:pt x="5007226" y="680193"/>
                </a:lnTo>
                <a:lnTo>
                  <a:pt x="5009873" y="683107"/>
                </a:lnTo>
                <a:lnTo>
                  <a:pt x="5012256" y="686286"/>
                </a:lnTo>
                <a:lnTo>
                  <a:pt x="5014373" y="689730"/>
                </a:lnTo>
                <a:lnTo>
                  <a:pt x="5011461" y="691319"/>
                </a:lnTo>
                <a:lnTo>
                  <a:pt x="5009873" y="697412"/>
                </a:lnTo>
                <a:lnTo>
                  <a:pt x="5017020" y="705094"/>
                </a:lnTo>
                <a:lnTo>
                  <a:pt x="5024167" y="711717"/>
                </a:lnTo>
                <a:lnTo>
                  <a:pt x="5031578" y="718339"/>
                </a:lnTo>
                <a:lnTo>
                  <a:pt x="5040842" y="725757"/>
                </a:lnTo>
                <a:lnTo>
                  <a:pt x="5041901" y="729200"/>
                </a:lnTo>
                <a:lnTo>
                  <a:pt x="5035284" y="736618"/>
                </a:lnTo>
                <a:lnTo>
                  <a:pt x="4990286" y="708803"/>
                </a:lnTo>
                <a:lnTo>
                  <a:pt x="4985786" y="705359"/>
                </a:lnTo>
                <a:lnTo>
                  <a:pt x="4981022" y="701651"/>
                </a:lnTo>
                <a:lnTo>
                  <a:pt x="4975728" y="697677"/>
                </a:lnTo>
                <a:lnTo>
                  <a:pt x="4969375" y="693968"/>
                </a:lnTo>
                <a:lnTo>
                  <a:pt x="4956935" y="686021"/>
                </a:lnTo>
                <a:lnTo>
                  <a:pt x="4943170" y="677809"/>
                </a:lnTo>
                <a:lnTo>
                  <a:pt x="4928612" y="669597"/>
                </a:lnTo>
                <a:lnTo>
                  <a:pt x="4914848" y="661120"/>
                </a:lnTo>
                <a:lnTo>
                  <a:pt x="4901614" y="652114"/>
                </a:lnTo>
                <a:lnTo>
                  <a:pt x="4895915" y="648550"/>
                </a:lnTo>
                <a:lnTo>
                  <a:pt x="4899026" y="652482"/>
                </a:lnTo>
                <a:lnTo>
                  <a:pt x="4895194" y="651505"/>
                </a:lnTo>
                <a:lnTo>
                  <a:pt x="4891088" y="646132"/>
                </a:lnTo>
                <a:lnTo>
                  <a:pt x="4895150" y="648051"/>
                </a:lnTo>
                <a:lnTo>
                  <a:pt x="4889702" y="643637"/>
                </a:lnTo>
                <a:lnTo>
                  <a:pt x="4890496" y="646816"/>
                </a:lnTo>
                <a:lnTo>
                  <a:pt x="4884144" y="642312"/>
                </a:lnTo>
                <a:lnTo>
                  <a:pt x="4884938" y="642047"/>
                </a:lnTo>
                <a:lnTo>
                  <a:pt x="4884673" y="641518"/>
                </a:lnTo>
                <a:lnTo>
                  <a:pt x="4883879" y="640988"/>
                </a:lnTo>
                <a:lnTo>
                  <a:pt x="4882291" y="640193"/>
                </a:lnTo>
                <a:lnTo>
                  <a:pt x="4871968" y="635425"/>
                </a:lnTo>
                <a:lnTo>
                  <a:pt x="4865615" y="632511"/>
                </a:lnTo>
                <a:lnTo>
                  <a:pt x="4858997" y="629332"/>
                </a:lnTo>
                <a:lnTo>
                  <a:pt x="4853174" y="626153"/>
                </a:lnTo>
                <a:lnTo>
                  <a:pt x="4850792" y="624564"/>
                </a:lnTo>
                <a:lnTo>
                  <a:pt x="4850463" y="624235"/>
                </a:lnTo>
                <a:lnTo>
                  <a:pt x="4846695" y="622694"/>
                </a:lnTo>
                <a:lnTo>
                  <a:pt x="4839832" y="619516"/>
                </a:lnTo>
                <a:lnTo>
                  <a:pt x="4832705" y="616072"/>
                </a:lnTo>
                <a:lnTo>
                  <a:pt x="4825842" y="612629"/>
                </a:lnTo>
                <a:lnTo>
                  <a:pt x="4820035" y="609185"/>
                </a:lnTo>
                <a:lnTo>
                  <a:pt x="4815548" y="606271"/>
                </a:lnTo>
                <a:lnTo>
                  <a:pt x="4812380" y="604152"/>
                </a:lnTo>
                <a:lnTo>
                  <a:pt x="4805781" y="601238"/>
                </a:lnTo>
                <a:lnTo>
                  <a:pt x="4823730" y="614218"/>
                </a:lnTo>
                <a:lnTo>
                  <a:pt x="4818715" y="611834"/>
                </a:lnTo>
                <a:lnTo>
                  <a:pt x="4837720" y="625343"/>
                </a:lnTo>
                <a:lnTo>
                  <a:pt x="4835081" y="623754"/>
                </a:lnTo>
                <a:lnTo>
                  <a:pt x="4844583" y="635939"/>
                </a:lnTo>
                <a:lnTo>
                  <a:pt x="4837984" y="634614"/>
                </a:lnTo>
                <a:lnTo>
                  <a:pt x="4846167" y="643885"/>
                </a:lnTo>
                <a:lnTo>
                  <a:pt x="4845903" y="644150"/>
                </a:lnTo>
                <a:lnTo>
                  <a:pt x="4850918" y="646799"/>
                </a:lnTo>
                <a:lnTo>
                  <a:pt x="4850126" y="649713"/>
                </a:lnTo>
                <a:lnTo>
                  <a:pt x="4854085" y="653686"/>
                </a:lnTo>
                <a:lnTo>
                  <a:pt x="4857517" y="657395"/>
                </a:lnTo>
                <a:lnTo>
                  <a:pt x="4861212" y="661633"/>
                </a:lnTo>
                <a:lnTo>
                  <a:pt x="4864116" y="665871"/>
                </a:lnTo>
                <a:lnTo>
                  <a:pt x="4866228" y="670639"/>
                </a:lnTo>
                <a:lnTo>
                  <a:pt x="4868076" y="675407"/>
                </a:lnTo>
                <a:lnTo>
                  <a:pt x="4869659" y="680440"/>
                </a:lnTo>
                <a:lnTo>
                  <a:pt x="4870451" y="685208"/>
                </a:lnTo>
                <a:lnTo>
                  <a:pt x="4866228" y="685738"/>
                </a:lnTo>
                <a:lnTo>
                  <a:pt x="4862268" y="685738"/>
                </a:lnTo>
                <a:lnTo>
                  <a:pt x="4858045" y="685738"/>
                </a:lnTo>
                <a:lnTo>
                  <a:pt x="4854085" y="684943"/>
                </a:lnTo>
                <a:lnTo>
                  <a:pt x="4849862" y="684413"/>
                </a:lnTo>
                <a:lnTo>
                  <a:pt x="4845903" y="683619"/>
                </a:lnTo>
                <a:lnTo>
                  <a:pt x="4841679" y="682294"/>
                </a:lnTo>
                <a:lnTo>
                  <a:pt x="4837720" y="681234"/>
                </a:lnTo>
                <a:lnTo>
                  <a:pt x="4833761" y="679380"/>
                </a:lnTo>
                <a:lnTo>
                  <a:pt x="4829801" y="678056"/>
                </a:lnTo>
                <a:lnTo>
                  <a:pt x="4825842" y="675937"/>
                </a:lnTo>
                <a:lnTo>
                  <a:pt x="4822411" y="674082"/>
                </a:lnTo>
                <a:lnTo>
                  <a:pt x="4815548" y="669844"/>
                </a:lnTo>
                <a:lnTo>
                  <a:pt x="4808685" y="664811"/>
                </a:lnTo>
                <a:lnTo>
                  <a:pt x="4809213" y="664546"/>
                </a:lnTo>
                <a:lnTo>
                  <a:pt x="4821619" y="665606"/>
                </a:lnTo>
                <a:lnTo>
                  <a:pt x="4821883" y="665606"/>
                </a:lnTo>
                <a:lnTo>
                  <a:pt x="4815020" y="657659"/>
                </a:lnTo>
                <a:lnTo>
                  <a:pt x="4816076" y="663487"/>
                </a:lnTo>
                <a:lnTo>
                  <a:pt x="4812116" y="660573"/>
                </a:lnTo>
                <a:lnTo>
                  <a:pt x="4809477" y="658189"/>
                </a:lnTo>
                <a:lnTo>
                  <a:pt x="4805781" y="653951"/>
                </a:lnTo>
                <a:lnTo>
                  <a:pt x="4804198" y="652362"/>
                </a:lnTo>
                <a:lnTo>
                  <a:pt x="4802614" y="651302"/>
                </a:lnTo>
                <a:lnTo>
                  <a:pt x="4800238" y="650772"/>
                </a:lnTo>
                <a:lnTo>
                  <a:pt x="4797335" y="650772"/>
                </a:lnTo>
                <a:lnTo>
                  <a:pt x="4793372" y="643903"/>
                </a:lnTo>
                <a:lnTo>
                  <a:pt x="4790483" y="642065"/>
                </a:lnTo>
                <a:lnTo>
                  <a:pt x="4790208" y="642826"/>
                </a:lnTo>
                <a:lnTo>
                  <a:pt x="4795751" y="650508"/>
                </a:lnTo>
                <a:lnTo>
                  <a:pt x="4791792" y="645475"/>
                </a:lnTo>
                <a:lnTo>
                  <a:pt x="4790208" y="648123"/>
                </a:lnTo>
                <a:lnTo>
                  <a:pt x="4796015" y="654746"/>
                </a:lnTo>
                <a:lnTo>
                  <a:pt x="4794959" y="653686"/>
                </a:lnTo>
                <a:lnTo>
                  <a:pt x="4793903" y="652626"/>
                </a:lnTo>
                <a:lnTo>
                  <a:pt x="4792583" y="652097"/>
                </a:lnTo>
                <a:lnTo>
                  <a:pt x="4791264" y="651302"/>
                </a:lnTo>
                <a:lnTo>
                  <a:pt x="4789944" y="650508"/>
                </a:lnTo>
                <a:lnTo>
                  <a:pt x="4788888" y="649448"/>
                </a:lnTo>
                <a:lnTo>
                  <a:pt x="4787568" y="648653"/>
                </a:lnTo>
                <a:lnTo>
                  <a:pt x="4787304" y="649978"/>
                </a:lnTo>
                <a:lnTo>
                  <a:pt x="4794431" y="655540"/>
                </a:lnTo>
                <a:lnTo>
                  <a:pt x="4783517" y="647248"/>
                </a:lnTo>
                <a:lnTo>
                  <a:pt x="4779386" y="642561"/>
                </a:lnTo>
                <a:lnTo>
                  <a:pt x="4781761" y="640177"/>
                </a:lnTo>
                <a:lnTo>
                  <a:pt x="4778594" y="638587"/>
                </a:lnTo>
                <a:lnTo>
                  <a:pt x="4778330" y="635409"/>
                </a:lnTo>
                <a:lnTo>
                  <a:pt x="4777802" y="634614"/>
                </a:lnTo>
                <a:lnTo>
                  <a:pt x="4776218" y="637263"/>
                </a:lnTo>
                <a:lnTo>
                  <a:pt x="4763548" y="623754"/>
                </a:lnTo>
                <a:lnTo>
                  <a:pt x="4751934" y="610774"/>
                </a:lnTo>
                <a:lnTo>
                  <a:pt x="4764340" y="620310"/>
                </a:lnTo>
                <a:lnTo>
                  <a:pt x="4750878" y="606271"/>
                </a:lnTo>
                <a:lnTo>
                  <a:pt x="4751142" y="609450"/>
                </a:lnTo>
                <a:lnTo>
                  <a:pt x="4751934" y="612893"/>
                </a:lnTo>
                <a:lnTo>
                  <a:pt x="4752726" y="615807"/>
                </a:lnTo>
                <a:lnTo>
                  <a:pt x="4754310" y="618721"/>
                </a:lnTo>
                <a:lnTo>
                  <a:pt x="4755893" y="621370"/>
                </a:lnTo>
                <a:lnTo>
                  <a:pt x="4758005" y="624019"/>
                </a:lnTo>
                <a:lnTo>
                  <a:pt x="4760381" y="626668"/>
                </a:lnTo>
                <a:lnTo>
                  <a:pt x="4763284" y="629052"/>
                </a:lnTo>
                <a:lnTo>
                  <a:pt x="4746127" y="618456"/>
                </a:lnTo>
                <a:lnTo>
                  <a:pt x="4753518" y="627462"/>
                </a:lnTo>
                <a:lnTo>
                  <a:pt x="4739528" y="617396"/>
                </a:lnTo>
                <a:lnTo>
                  <a:pt x="4742432" y="616867"/>
                </a:lnTo>
                <a:lnTo>
                  <a:pt x="4741904" y="615807"/>
                </a:lnTo>
                <a:lnTo>
                  <a:pt x="4741531" y="615563"/>
                </a:lnTo>
                <a:lnTo>
                  <a:pt x="4736327" y="614685"/>
                </a:lnTo>
                <a:lnTo>
                  <a:pt x="4734617" y="611317"/>
                </a:lnTo>
                <a:lnTo>
                  <a:pt x="4734288" y="610830"/>
                </a:lnTo>
                <a:lnTo>
                  <a:pt x="4730554" y="608390"/>
                </a:lnTo>
                <a:lnTo>
                  <a:pt x="4733457" y="615277"/>
                </a:lnTo>
                <a:lnTo>
                  <a:pt x="4730565" y="613958"/>
                </a:lnTo>
                <a:lnTo>
                  <a:pt x="4729999" y="614300"/>
                </a:lnTo>
                <a:lnTo>
                  <a:pt x="4726238" y="613619"/>
                </a:lnTo>
                <a:lnTo>
                  <a:pt x="4725988" y="612712"/>
                </a:lnTo>
                <a:lnTo>
                  <a:pt x="4729411" y="613527"/>
                </a:lnTo>
                <a:lnTo>
                  <a:pt x="4720523" y="609450"/>
                </a:lnTo>
                <a:lnTo>
                  <a:pt x="4720787" y="609450"/>
                </a:lnTo>
                <a:lnTo>
                  <a:pt x="4721579" y="609185"/>
                </a:lnTo>
                <a:lnTo>
                  <a:pt x="4730554" y="611304"/>
                </a:lnTo>
                <a:lnTo>
                  <a:pt x="4721766" y="604042"/>
                </a:lnTo>
                <a:lnTo>
                  <a:pt x="4721843" y="603887"/>
                </a:lnTo>
                <a:lnTo>
                  <a:pt x="4721579" y="603887"/>
                </a:lnTo>
                <a:lnTo>
                  <a:pt x="4721766" y="604042"/>
                </a:lnTo>
                <a:lnTo>
                  <a:pt x="4721315" y="604947"/>
                </a:lnTo>
                <a:lnTo>
                  <a:pt x="4719731" y="607595"/>
                </a:lnTo>
                <a:lnTo>
                  <a:pt x="4710493" y="599649"/>
                </a:lnTo>
                <a:lnTo>
                  <a:pt x="4712605" y="598060"/>
                </a:lnTo>
                <a:lnTo>
                  <a:pt x="4714980" y="592497"/>
                </a:lnTo>
                <a:lnTo>
                  <a:pt x="4719995" y="590113"/>
                </a:lnTo>
                <a:lnTo>
                  <a:pt x="4719995" y="587199"/>
                </a:lnTo>
                <a:lnTo>
                  <a:pt x="4729762" y="589848"/>
                </a:lnTo>
                <a:lnTo>
                  <a:pt x="4722635" y="583226"/>
                </a:lnTo>
                <a:lnTo>
                  <a:pt x="4720259" y="584550"/>
                </a:lnTo>
                <a:lnTo>
                  <a:pt x="4718148" y="582166"/>
                </a:lnTo>
                <a:lnTo>
                  <a:pt x="4717092" y="585080"/>
                </a:lnTo>
                <a:lnTo>
                  <a:pt x="4711021" y="582961"/>
                </a:lnTo>
                <a:lnTo>
                  <a:pt x="4717356" y="590378"/>
                </a:lnTo>
                <a:lnTo>
                  <a:pt x="4711549" y="591172"/>
                </a:lnTo>
                <a:lnTo>
                  <a:pt x="4709965" y="597265"/>
                </a:lnTo>
                <a:lnTo>
                  <a:pt x="4698087" y="591172"/>
                </a:lnTo>
                <a:lnTo>
                  <a:pt x="4697823" y="587729"/>
                </a:lnTo>
                <a:lnTo>
                  <a:pt x="4695711" y="590113"/>
                </a:lnTo>
                <a:lnTo>
                  <a:pt x="4692544" y="588259"/>
                </a:lnTo>
                <a:lnTo>
                  <a:pt x="4694392" y="585875"/>
                </a:lnTo>
                <a:lnTo>
                  <a:pt x="4694655" y="585875"/>
                </a:lnTo>
                <a:lnTo>
                  <a:pt x="4694919" y="585610"/>
                </a:lnTo>
                <a:lnTo>
                  <a:pt x="4695447" y="584815"/>
                </a:lnTo>
                <a:lnTo>
                  <a:pt x="4687265" y="581372"/>
                </a:lnTo>
                <a:lnTo>
                  <a:pt x="4684889" y="583226"/>
                </a:lnTo>
                <a:lnTo>
                  <a:pt x="4685153" y="580312"/>
                </a:lnTo>
                <a:lnTo>
                  <a:pt x="4684097" y="582961"/>
                </a:lnTo>
                <a:lnTo>
                  <a:pt x="4675123" y="575015"/>
                </a:lnTo>
                <a:lnTo>
                  <a:pt x="4658757" y="563889"/>
                </a:lnTo>
                <a:lnTo>
                  <a:pt x="4668788" y="567862"/>
                </a:lnTo>
                <a:lnTo>
                  <a:pt x="4664828" y="562830"/>
                </a:lnTo>
                <a:lnTo>
                  <a:pt x="4667732" y="563889"/>
                </a:lnTo>
                <a:lnTo>
                  <a:pt x="4666148" y="561240"/>
                </a:lnTo>
                <a:lnTo>
                  <a:pt x="4669052" y="562300"/>
                </a:lnTo>
                <a:lnTo>
                  <a:pt x="4671691" y="560446"/>
                </a:lnTo>
                <a:lnTo>
                  <a:pt x="4660341" y="552764"/>
                </a:lnTo>
                <a:lnTo>
                  <a:pt x="4669580" y="555942"/>
                </a:lnTo>
                <a:lnTo>
                  <a:pt x="4658493" y="548526"/>
                </a:lnTo>
                <a:lnTo>
                  <a:pt x="4660341" y="548261"/>
                </a:lnTo>
                <a:lnTo>
                  <a:pt x="4662189" y="548526"/>
                </a:lnTo>
                <a:lnTo>
                  <a:pt x="4666148" y="549585"/>
                </a:lnTo>
                <a:lnTo>
                  <a:pt x="4670371" y="551174"/>
                </a:lnTo>
                <a:lnTo>
                  <a:pt x="4673803" y="552764"/>
                </a:lnTo>
                <a:lnTo>
                  <a:pt x="4676706" y="554353"/>
                </a:lnTo>
                <a:lnTo>
                  <a:pt x="4670107" y="550645"/>
                </a:lnTo>
                <a:lnTo>
                  <a:pt x="4670587" y="547996"/>
                </a:lnTo>
                <a:lnTo>
                  <a:pt x="4670635" y="547996"/>
                </a:lnTo>
                <a:lnTo>
                  <a:pt x="4670635" y="547731"/>
                </a:lnTo>
                <a:lnTo>
                  <a:pt x="4670587" y="547996"/>
                </a:lnTo>
                <a:lnTo>
                  <a:pt x="4654006" y="547996"/>
                </a:lnTo>
                <a:lnTo>
                  <a:pt x="4654534" y="545082"/>
                </a:lnTo>
                <a:lnTo>
                  <a:pt x="4648199" y="545082"/>
                </a:lnTo>
                <a:lnTo>
                  <a:pt x="4659285" y="537930"/>
                </a:lnTo>
                <a:lnTo>
                  <a:pt x="4648991" y="532632"/>
                </a:lnTo>
                <a:lnTo>
                  <a:pt x="4648199" y="535811"/>
                </a:lnTo>
                <a:lnTo>
                  <a:pt x="4645296" y="535281"/>
                </a:lnTo>
                <a:lnTo>
                  <a:pt x="4644240" y="532632"/>
                </a:lnTo>
                <a:lnTo>
                  <a:pt x="4637377" y="530778"/>
                </a:lnTo>
                <a:lnTo>
                  <a:pt x="4636057" y="527600"/>
                </a:lnTo>
                <a:lnTo>
                  <a:pt x="4641864" y="527070"/>
                </a:lnTo>
                <a:lnTo>
                  <a:pt x="4642656" y="524156"/>
                </a:lnTo>
                <a:lnTo>
                  <a:pt x="4643184" y="524156"/>
                </a:lnTo>
                <a:lnTo>
                  <a:pt x="4660077" y="528394"/>
                </a:lnTo>
                <a:lnTo>
                  <a:pt x="4638433" y="519388"/>
                </a:lnTo>
                <a:lnTo>
                  <a:pt x="4651631" y="522037"/>
                </a:lnTo>
                <a:lnTo>
                  <a:pt x="4638433" y="518063"/>
                </a:lnTo>
                <a:lnTo>
                  <a:pt x="4635116" y="514195"/>
                </a:lnTo>
                <a:lnTo>
                  <a:pt x="4634230" y="514293"/>
                </a:lnTo>
                <a:lnTo>
                  <a:pt x="4632325" y="511118"/>
                </a:lnTo>
                <a:lnTo>
                  <a:pt x="4632606" y="511268"/>
                </a:lnTo>
                <a:lnTo>
                  <a:pt x="4629663" y="507835"/>
                </a:lnTo>
                <a:lnTo>
                  <a:pt x="4627563" y="507625"/>
                </a:lnTo>
                <a:lnTo>
                  <a:pt x="4628092" y="506355"/>
                </a:lnTo>
                <a:lnTo>
                  <a:pt x="4628713" y="506728"/>
                </a:lnTo>
                <a:lnTo>
                  <a:pt x="4628666" y="506673"/>
                </a:lnTo>
                <a:lnTo>
                  <a:pt x="4628930" y="503759"/>
                </a:lnTo>
                <a:lnTo>
                  <a:pt x="4634209" y="506143"/>
                </a:lnTo>
                <a:lnTo>
                  <a:pt x="4633681" y="503230"/>
                </a:lnTo>
                <a:lnTo>
                  <a:pt x="4633681" y="502700"/>
                </a:lnTo>
                <a:lnTo>
                  <a:pt x="4631570" y="504024"/>
                </a:lnTo>
                <a:lnTo>
                  <a:pt x="4625499" y="497667"/>
                </a:lnTo>
                <a:lnTo>
                  <a:pt x="4627083" y="495283"/>
                </a:lnTo>
                <a:lnTo>
                  <a:pt x="4638961" y="502435"/>
                </a:lnTo>
                <a:lnTo>
                  <a:pt x="4638961" y="499521"/>
                </a:lnTo>
                <a:lnTo>
                  <a:pt x="4636321" y="497667"/>
                </a:lnTo>
                <a:lnTo>
                  <a:pt x="4637377" y="492104"/>
                </a:lnTo>
                <a:lnTo>
                  <a:pt x="4626291" y="480714"/>
                </a:lnTo>
                <a:lnTo>
                  <a:pt x="4615468" y="472768"/>
                </a:lnTo>
                <a:lnTo>
                  <a:pt x="4615468" y="473032"/>
                </a:lnTo>
                <a:lnTo>
                  <a:pt x="4615204" y="473032"/>
                </a:lnTo>
                <a:lnTo>
                  <a:pt x="4614940" y="473032"/>
                </a:lnTo>
                <a:lnTo>
                  <a:pt x="4614940" y="473297"/>
                </a:lnTo>
                <a:lnTo>
                  <a:pt x="4613621" y="473562"/>
                </a:lnTo>
                <a:lnTo>
                  <a:pt x="4610453" y="472238"/>
                </a:lnTo>
                <a:lnTo>
                  <a:pt x="4619164" y="481509"/>
                </a:lnTo>
                <a:lnTo>
                  <a:pt x="4617580" y="478860"/>
                </a:lnTo>
                <a:lnTo>
                  <a:pt x="4630514" y="495018"/>
                </a:lnTo>
                <a:lnTo>
                  <a:pt x="4618900" y="488396"/>
                </a:lnTo>
                <a:lnTo>
                  <a:pt x="4621012" y="493959"/>
                </a:lnTo>
                <a:lnTo>
                  <a:pt x="4615732" y="491045"/>
                </a:lnTo>
                <a:lnTo>
                  <a:pt x="4615204" y="489985"/>
                </a:lnTo>
                <a:lnTo>
                  <a:pt x="4611509" y="484158"/>
                </a:lnTo>
                <a:lnTo>
                  <a:pt x="4612829" y="483098"/>
                </a:lnTo>
                <a:lnTo>
                  <a:pt x="4613093" y="483098"/>
                </a:lnTo>
                <a:lnTo>
                  <a:pt x="4611509" y="482833"/>
                </a:lnTo>
                <a:lnTo>
                  <a:pt x="4611509" y="484158"/>
                </a:lnTo>
                <a:lnTo>
                  <a:pt x="4584058" y="459523"/>
                </a:lnTo>
                <a:lnTo>
                  <a:pt x="4593824" y="461907"/>
                </a:lnTo>
                <a:lnTo>
                  <a:pt x="4598311" y="465086"/>
                </a:lnTo>
                <a:lnTo>
                  <a:pt x="4588809" y="456080"/>
                </a:lnTo>
                <a:lnTo>
                  <a:pt x="4577723" y="450252"/>
                </a:lnTo>
                <a:lnTo>
                  <a:pt x="4578514" y="453431"/>
                </a:lnTo>
                <a:lnTo>
                  <a:pt x="4577723" y="452371"/>
                </a:lnTo>
                <a:lnTo>
                  <a:pt x="4567164" y="441511"/>
                </a:lnTo>
                <a:lnTo>
                  <a:pt x="4566108" y="439657"/>
                </a:lnTo>
                <a:lnTo>
                  <a:pt x="4563733" y="437008"/>
                </a:lnTo>
                <a:lnTo>
                  <a:pt x="4566636" y="438068"/>
                </a:lnTo>
                <a:lnTo>
                  <a:pt x="4567428" y="440716"/>
                </a:lnTo>
                <a:lnTo>
                  <a:pt x="4569540" y="438862"/>
                </a:lnTo>
                <a:lnTo>
                  <a:pt x="4561621" y="430121"/>
                </a:lnTo>
                <a:lnTo>
                  <a:pt x="4563997" y="435419"/>
                </a:lnTo>
                <a:lnTo>
                  <a:pt x="4557662" y="432240"/>
                </a:lnTo>
                <a:lnTo>
                  <a:pt x="4558718" y="434889"/>
                </a:lnTo>
                <a:lnTo>
                  <a:pt x="4547631" y="426942"/>
                </a:lnTo>
                <a:lnTo>
                  <a:pt x="4552647" y="426412"/>
                </a:lnTo>
                <a:lnTo>
                  <a:pt x="4531266" y="413433"/>
                </a:lnTo>
                <a:lnTo>
                  <a:pt x="4534434" y="413433"/>
                </a:lnTo>
                <a:lnTo>
                  <a:pt x="4528891" y="411049"/>
                </a:lnTo>
                <a:lnTo>
                  <a:pt x="4522556" y="407870"/>
                </a:lnTo>
                <a:lnTo>
                  <a:pt x="4512789" y="402572"/>
                </a:lnTo>
                <a:lnTo>
                  <a:pt x="4504343" y="397274"/>
                </a:lnTo>
                <a:lnTo>
                  <a:pt x="4507246" y="397804"/>
                </a:lnTo>
                <a:lnTo>
                  <a:pt x="4501175" y="392242"/>
                </a:lnTo>
                <a:lnTo>
                  <a:pt x="4499327" y="394626"/>
                </a:lnTo>
                <a:lnTo>
                  <a:pt x="4494576" y="391182"/>
                </a:lnTo>
                <a:lnTo>
                  <a:pt x="4496424" y="389063"/>
                </a:lnTo>
                <a:lnTo>
                  <a:pt x="4493520" y="388798"/>
                </a:lnTo>
                <a:lnTo>
                  <a:pt x="4491937" y="386149"/>
                </a:lnTo>
                <a:lnTo>
                  <a:pt x="4484546" y="382706"/>
                </a:lnTo>
                <a:lnTo>
                  <a:pt x="4484546" y="376878"/>
                </a:lnTo>
                <a:lnTo>
                  <a:pt x="4481642" y="376878"/>
                </a:lnTo>
                <a:lnTo>
                  <a:pt x="4479795" y="376083"/>
                </a:lnTo>
                <a:lnTo>
                  <a:pt x="4476627" y="370521"/>
                </a:lnTo>
                <a:lnTo>
                  <a:pt x="4482434" y="369461"/>
                </a:lnTo>
                <a:lnTo>
                  <a:pt x="4473724" y="368402"/>
                </a:lnTo>
                <a:lnTo>
                  <a:pt x="4472932" y="371050"/>
                </a:lnTo>
                <a:lnTo>
                  <a:pt x="4466069" y="365223"/>
                </a:lnTo>
                <a:lnTo>
                  <a:pt x="4463165" y="365223"/>
                </a:lnTo>
                <a:lnTo>
                  <a:pt x="4462373" y="362044"/>
                </a:lnTo>
                <a:lnTo>
                  <a:pt x="4471612" y="362839"/>
                </a:lnTo>
                <a:lnTo>
                  <a:pt x="4463957" y="357276"/>
                </a:lnTo>
                <a:lnTo>
                  <a:pt x="4463693" y="358336"/>
                </a:lnTo>
                <a:lnTo>
                  <a:pt x="4461318" y="359925"/>
                </a:lnTo>
                <a:lnTo>
                  <a:pt x="4455247" y="357012"/>
                </a:lnTo>
                <a:lnTo>
                  <a:pt x="4456038" y="354363"/>
                </a:lnTo>
                <a:lnTo>
                  <a:pt x="4452343" y="354628"/>
                </a:lnTo>
                <a:lnTo>
                  <a:pt x="4455247" y="360190"/>
                </a:lnTo>
                <a:lnTo>
                  <a:pt x="4445216" y="353038"/>
                </a:lnTo>
                <a:lnTo>
                  <a:pt x="4446272" y="349065"/>
                </a:lnTo>
                <a:lnTo>
                  <a:pt x="4440465" y="346681"/>
                </a:lnTo>
                <a:lnTo>
                  <a:pt x="4439409" y="349330"/>
                </a:lnTo>
                <a:lnTo>
                  <a:pt x="4434922" y="345092"/>
                </a:lnTo>
                <a:lnTo>
                  <a:pt x="4437561" y="346416"/>
                </a:lnTo>
                <a:lnTo>
                  <a:pt x="4433602" y="341383"/>
                </a:lnTo>
                <a:lnTo>
                  <a:pt x="4451023" y="348005"/>
                </a:lnTo>
                <a:lnTo>
                  <a:pt x="4428323" y="338204"/>
                </a:lnTo>
                <a:lnTo>
                  <a:pt x="4436242" y="338734"/>
                </a:lnTo>
                <a:lnTo>
                  <a:pt x="4426475" y="335555"/>
                </a:lnTo>
                <a:lnTo>
                  <a:pt x="4434658" y="333966"/>
                </a:lnTo>
                <a:lnTo>
                  <a:pt x="4434922" y="333966"/>
                </a:lnTo>
                <a:lnTo>
                  <a:pt x="4427795" y="328669"/>
                </a:lnTo>
                <a:lnTo>
                  <a:pt x="4424100" y="333172"/>
                </a:lnTo>
                <a:lnTo>
                  <a:pt x="4412750" y="326284"/>
                </a:lnTo>
                <a:lnTo>
                  <a:pt x="4413013" y="323371"/>
                </a:lnTo>
                <a:lnTo>
                  <a:pt x="4382922" y="303504"/>
                </a:lnTo>
                <a:lnTo>
                  <a:pt x="4392425" y="307742"/>
                </a:lnTo>
                <a:lnTo>
                  <a:pt x="4387674" y="303239"/>
                </a:lnTo>
                <a:lnTo>
                  <a:pt x="4377907" y="300590"/>
                </a:lnTo>
                <a:lnTo>
                  <a:pt x="4383714" y="300590"/>
                </a:lnTo>
                <a:lnTo>
                  <a:pt x="4380811" y="300060"/>
                </a:lnTo>
                <a:lnTo>
                  <a:pt x="4378171" y="299266"/>
                </a:lnTo>
                <a:lnTo>
                  <a:pt x="4375796" y="297941"/>
                </a:lnTo>
                <a:lnTo>
                  <a:pt x="4373420" y="296882"/>
                </a:lnTo>
                <a:lnTo>
                  <a:pt x="4371572" y="295293"/>
                </a:lnTo>
                <a:lnTo>
                  <a:pt x="4369461" y="293703"/>
                </a:lnTo>
                <a:lnTo>
                  <a:pt x="4367877" y="291584"/>
                </a:lnTo>
                <a:lnTo>
                  <a:pt x="4366557" y="289200"/>
                </a:lnTo>
                <a:lnTo>
                  <a:pt x="4385562" y="297941"/>
                </a:lnTo>
                <a:lnTo>
                  <a:pt x="4377115" y="292379"/>
                </a:lnTo>
                <a:lnTo>
                  <a:pt x="4375796" y="292379"/>
                </a:lnTo>
                <a:lnTo>
                  <a:pt x="4359958" y="283108"/>
                </a:lnTo>
                <a:lnTo>
                  <a:pt x="4367877" y="286286"/>
                </a:lnTo>
                <a:lnTo>
                  <a:pt x="4375532" y="289730"/>
                </a:lnTo>
                <a:lnTo>
                  <a:pt x="4383186" y="293703"/>
                </a:lnTo>
                <a:lnTo>
                  <a:pt x="4390577" y="297676"/>
                </a:lnTo>
                <a:lnTo>
                  <a:pt x="4363126" y="280459"/>
                </a:lnTo>
                <a:lnTo>
                  <a:pt x="4368669" y="281518"/>
                </a:lnTo>
                <a:lnTo>
                  <a:pt x="4363126" y="278604"/>
                </a:lnTo>
                <a:lnTo>
                  <a:pt x="4373420" y="279399"/>
                </a:lnTo>
                <a:lnTo>
                  <a:pt x="4366293" y="277810"/>
                </a:lnTo>
                <a:lnTo>
                  <a:pt x="4359166" y="275956"/>
                </a:lnTo>
                <a:lnTo>
                  <a:pt x="4355999" y="275161"/>
                </a:lnTo>
                <a:lnTo>
                  <a:pt x="4352831" y="273837"/>
                </a:lnTo>
                <a:lnTo>
                  <a:pt x="4349136" y="272512"/>
                </a:lnTo>
                <a:lnTo>
                  <a:pt x="4345968" y="270658"/>
                </a:lnTo>
                <a:lnTo>
                  <a:pt x="4352567" y="272247"/>
                </a:lnTo>
                <a:lnTo>
                  <a:pt x="4348608" y="268009"/>
                </a:lnTo>
                <a:lnTo>
                  <a:pt x="4355735" y="270128"/>
                </a:lnTo>
                <a:lnTo>
                  <a:pt x="4349928" y="267744"/>
                </a:lnTo>
                <a:lnTo>
                  <a:pt x="4358638" y="269598"/>
                </a:lnTo>
                <a:lnTo>
                  <a:pt x="4356263" y="267744"/>
                </a:lnTo>
                <a:lnTo>
                  <a:pt x="4363917" y="268274"/>
                </a:lnTo>
                <a:lnTo>
                  <a:pt x="4352831" y="264830"/>
                </a:lnTo>
                <a:lnTo>
                  <a:pt x="4346232" y="259797"/>
                </a:lnTo>
                <a:lnTo>
                  <a:pt x="4340161" y="255559"/>
                </a:lnTo>
                <a:lnTo>
                  <a:pt x="4336994" y="253705"/>
                </a:lnTo>
                <a:lnTo>
                  <a:pt x="4333826" y="251851"/>
                </a:lnTo>
                <a:lnTo>
                  <a:pt x="4329867" y="250262"/>
                </a:lnTo>
                <a:lnTo>
                  <a:pt x="4325908" y="248937"/>
                </a:lnTo>
                <a:lnTo>
                  <a:pt x="4324324" y="246553"/>
                </a:lnTo>
                <a:lnTo>
                  <a:pt x="4321420" y="246023"/>
                </a:lnTo>
                <a:lnTo>
                  <a:pt x="4320365" y="243110"/>
                </a:lnTo>
                <a:lnTo>
                  <a:pt x="4324060" y="243110"/>
                </a:lnTo>
                <a:lnTo>
                  <a:pt x="4320365" y="241520"/>
                </a:lnTo>
                <a:lnTo>
                  <a:pt x="4320629" y="241520"/>
                </a:lnTo>
                <a:lnTo>
                  <a:pt x="4323268" y="240461"/>
                </a:lnTo>
                <a:lnTo>
                  <a:pt x="4327227" y="243374"/>
                </a:lnTo>
                <a:lnTo>
                  <a:pt x="4331715" y="246023"/>
                </a:lnTo>
                <a:lnTo>
                  <a:pt x="4336202" y="248672"/>
                </a:lnTo>
                <a:lnTo>
                  <a:pt x="4340425" y="251056"/>
                </a:lnTo>
                <a:lnTo>
                  <a:pt x="4345177" y="253175"/>
                </a:lnTo>
                <a:lnTo>
                  <a:pt x="4349664" y="254765"/>
                </a:lnTo>
                <a:lnTo>
                  <a:pt x="4354415" y="256619"/>
                </a:lnTo>
                <a:lnTo>
                  <a:pt x="4359166" y="258208"/>
                </a:lnTo>
                <a:lnTo>
                  <a:pt x="4339369" y="247878"/>
                </a:lnTo>
                <a:lnTo>
                  <a:pt x="4329603" y="242315"/>
                </a:lnTo>
                <a:lnTo>
                  <a:pt x="4324588" y="238871"/>
                </a:lnTo>
                <a:lnTo>
                  <a:pt x="4320101" y="235958"/>
                </a:lnTo>
                <a:lnTo>
                  <a:pt x="4347816" y="247348"/>
                </a:lnTo>
                <a:lnTo>
                  <a:pt x="4343329" y="243374"/>
                </a:lnTo>
                <a:lnTo>
                  <a:pt x="4330923" y="238342"/>
                </a:lnTo>
                <a:lnTo>
                  <a:pt x="4330131" y="237547"/>
                </a:lnTo>
                <a:lnTo>
                  <a:pt x="4313238" y="228011"/>
                </a:lnTo>
                <a:lnTo>
                  <a:pt x="4313502" y="227216"/>
                </a:lnTo>
                <a:lnTo>
                  <a:pt x="4321156" y="229865"/>
                </a:lnTo>
                <a:lnTo>
                  <a:pt x="4327491" y="232779"/>
                </a:lnTo>
                <a:lnTo>
                  <a:pt x="4332507" y="234633"/>
                </a:lnTo>
                <a:lnTo>
                  <a:pt x="4334354" y="235163"/>
                </a:lnTo>
                <a:lnTo>
                  <a:pt x="4335024" y="234939"/>
                </a:lnTo>
                <a:lnTo>
                  <a:pt x="4340161" y="237282"/>
                </a:lnTo>
                <a:lnTo>
                  <a:pt x="4345704" y="239666"/>
                </a:lnTo>
                <a:lnTo>
                  <a:pt x="4350456" y="241255"/>
                </a:lnTo>
                <a:lnTo>
                  <a:pt x="4335146" y="234898"/>
                </a:lnTo>
                <a:lnTo>
                  <a:pt x="4335024" y="234939"/>
                </a:lnTo>
                <a:lnTo>
                  <a:pt x="4334354" y="234633"/>
                </a:lnTo>
                <a:lnTo>
                  <a:pt x="4329339" y="231984"/>
                </a:lnTo>
                <a:lnTo>
                  <a:pt x="4327491" y="231190"/>
                </a:lnTo>
                <a:lnTo>
                  <a:pt x="4326700" y="230130"/>
                </a:lnTo>
                <a:lnTo>
                  <a:pt x="4326436" y="229865"/>
                </a:lnTo>
                <a:lnTo>
                  <a:pt x="4326700" y="229600"/>
                </a:lnTo>
                <a:lnTo>
                  <a:pt x="4327491" y="229335"/>
                </a:lnTo>
                <a:lnTo>
                  <a:pt x="4329867" y="229335"/>
                </a:lnTo>
                <a:lnTo>
                  <a:pt x="4333562" y="229865"/>
                </a:lnTo>
                <a:lnTo>
                  <a:pt x="4331187" y="228011"/>
                </a:lnTo>
                <a:lnTo>
                  <a:pt x="4333826" y="227481"/>
                </a:lnTo>
                <a:lnTo>
                  <a:pt x="4336466" y="226951"/>
                </a:lnTo>
                <a:close/>
                <a:moveTo>
                  <a:pt x="3657374" y="222266"/>
                </a:moveTo>
                <a:lnTo>
                  <a:pt x="3657601" y="222554"/>
                </a:lnTo>
                <a:lnTo>
                  <a:pt x="3655560" y="225441"/>
                </a:lnTo>
                <a:lnTo>
                  <a:pt x="3654426" y="222843"/>
                </a:lnTo>
                <a:lnTo>
                  <a:pt x="3657374" y="222266"/>
                </a:lnTo>
                <a:close/>
                <a:moveTo>
                  <a:pt x="3663951" y="215916"/>
                </a:moveTo>
                <a:lnTo>
                  <a:pt x="3669568" y="216142"/>
                </a:lnTo>
                <a:lnTo>
                  <a:pt x="3670301" y="217504"/>
                </a:lnTo>
                <a:lnTo>
                  <a:pt x="3664195" y="217504"/>
                </a:lnTo>
                <a:lnTo>
                  <a:pt x="3663951" y="215916"/>
                </a:lnTo>
                <a:close/>
                <a:moveTo>
                  <a:pt x="3641973" y="215916"/>
                </a:moveTo>
                <a:lnTo>
                  <a:pt x="3651851" y="217070"/>
                </a:lnTo>
                <a:lnTo>
                  <a:pt x="3652839" y="219091"/>
                </a:lnTo>
                <a:lnTo>
                  <a:pt x="3641726" y="216204"/>
                </a:lnTo>
                <a:lnTo>
                  <a:pt x="3641973" y="215916"/>
                </a:lnTo>
                <a:close/>
                <a:moveTo>
                  <a:pt x="3652838" y="212741"/>
                </a:moveTo>
                <a:lnTo>
                  <a:pt x="3653102" y="212741"/>
                </a:lnTo>
                <a:lnTo>
                  <a:pt x="3657601" y="213270"/>
                </a:lnTo>
                <a:lnTo>
                  <a:pt x="3656807" y="214328"/>
                </a:lnTo>
                <a:lnTo>
                  <a:pt x="3652838" y="212741"/>
                </a:lnTo>
                <a:close/>
                <a:moveTo>
                  <a:pt x="4383617" y="204516"/>
                </a:moveTo>
                <a:lnTo>
                  <a:pt x="4400923" y="210380"/>
                </a:lnTo>
                <a:lnTo>
                  <a:pt x="4403135" y="211408"/>
                </a:lnTo>
                <a:lnTo>
                  <a:pt x="4402667" y="211408"/>
                </a:lnTo>
                <a:lnTo>
                  <a:pt x="4402403" y="211408"/>
                </a:lnTo>
                <a:lnTo>
                  <a:pt x="4402667" y="211673"/>
                </a:lnTo>
                <a:lnTo>
                  <a:pt x="4405313" y="213263"/>
                </a:lnTo>
                <a:lnTo>
                  <a:pt x="4412192" y="216178"/>
                </a:lnTo>
                <a:lnTo>
                  <a:pt x="4412192" y="216444"/>
                </a:lnTo>
                <a:lnTo>
                  <a:pt x="4412457" y="216444"/>
                </a:lnTo>
                <a:lnTo>
                  <a:pt x="4419072" y="220154"/>
                </a:lnTo>
                <a:lnTo>
                  <a:pt x="4428861" y="223865"/>
                </a:lnTo>
                <a:lnTo>
                  <a:pt x="4432835" y="225332"/>
                </a:lnTo>
                <a:lnTo>
                  <a:pt x="4469343" y="242949"/>
                </a:lnTo>
                <a:lnTo>
                  <a:pt x="4495697" y="256068"/>
                </a:lnTo>
                <a:lnTo>
                  <a:pt x="4479926" y="250370"/>
                </a:lnTo>
                <a:lnTo>
                  <a:pt x="4479901" y="250361"/>
                </a:lnTo>
                <a:lnTo>
                  <a:pt x="4481513" y="252413"/>
                </a:lnTo>
                <a:lnTo>
                  <a:pt x="4479209" y="250109"/>
                </a:lnTo>
                <a:lnTo>
                  <a:pt x="4462463" y="244009"/>
                </a:lnTo>
                <a:lnTo>
                  <a:pt x="4444472" y="237648"/>
                </a:lnTo>
                <a:lnTo>
                  <a:pt x="4435476" y="234202"/>
                </a:lnTo>
                <a:lnTo>
                  <a:pt x="4426745" y="230491"/>
                </a:lnTo>
                <a:lnTo>
                  <a:pt x="4418013" y="226781"/>
                </a:lnTo>
                <a:lnTo>
                  <a:pt x="4410076" y="222540"/>
                </a:lnTo>
                <a:lnTo>
                  <a:pt x="4402667" y="218564"/>
                </a:lnTo>
                <a:lnTo>
                  <a:pt x="4395524" y="214058"/>
                </a:lnTo>
                <a:lnTo>
                  <a:pt x="4389174" y="209552"/>
                </a:lnTo>
                <a:lnTo>
                  <a:pt x="4386263" y="206902"/>
                </a:lnTo>
                <a:lnTo>
                  <a:pt x="4383617" y="204516"/>
                </a:lnTo>
                <a:close/>
                <a:moveTo>
                  <a:pt x="4140200" y="203147"/>
                </a:moveTo>
                <a:lnTo>
                  <a:pt x="4142965" y="203147"/>
                </a:lnTo>
                <a:lnTo>
                  <a:pt x="4149725" y="206322"/>
                </a:lnTo>
                <a:lnTo>
                  <a:pt x="4140200" y="203147"/>
                </a:lnTo>
                <a:close/>
                <a:moveTo>
                  <a:pt x="3710806" y="200038"/>
                </a:moveTo>
                <a:lnTo>
                  <a:pt x="3715035" y="200038"/>
                </a:lnTo>
                <a:lnTo>
                  <a:pt x="3716886" y="203743"/>
                </a:lnTo>
                <a:lnTo>
                  <a:pt x="3715564" y="212212"/>
                </a:lnTo>
                <a:lnTo>
                  <a:pt x="3711070" y="215653"/>
                </a:lnTo>
                <a:lnTo>
                  <a:pt x="3716886" y="216182"/>
                </a:lnTo>
                <a:lnTo>
                  <a:pt x="3719001" y="218829"/>
                </a:lnTo>
                <a:lnTo>
                  <a:pt x="3716622" y="219888"/>
                </a:lnTo>
                <a:lnTo>
                  <a:pt x="3716357" y="219888"/>
                </a:lnTo>
                <a:lnTo>
                  <a:pt x="3715564" y="220947"/>
                </a:lnTo>
                <a:lnTo>
                  <a:pt x="3715300" y="222535"/>
                </a:lnTo>
                <a:lnTo>
                  <a:pt x="3714507" y="223858"/>
                </a:lnTo>
                <a:lnTo>
                  <a:pt x="3713978" y="224652"/>
                </a:lnTo>
                <a:lnTo>
                  <a:pt x="3713185" y="225446"/>
                </a:lnTo>
                <a:lnTo>
                  <a:pt x="3711335" y="226505"/>
                </a:lnTo>
                <a:lnTo>
                  <a:pt x="3708956" y="227299"/>
                </a:lnTo>
                <a:lnTo>
                  <a:pt x="3706841" y="227828"/>
                </a:lnTo>
                <a:lnTo>
                  <a:pt x="3705783" y="228357"/>
                </a:lnTo>
                <a:lnTo>
                  <a:pt x="3704726" y="229151"/>
                </a:lnTo>
                <a:lnTo>
                  <a:pt x="3703669" y="229945"/>
                </a:lnTo>
                <a:lnTo>
                  <a:pt x="3703140" y="231004"/>
                </a:lnTo>
                <a:lnTo>
                  <a:pt x="3702611" y="232327"/>
                </a:lnTo>
                <a:lnTo>
                  <a:pt x="3702083" y="233915"/>
                </a:lnTo>
                <a:lnTo>
                  <a:pt x="3699703" y="234445"/>
                </a:lnTo>
                <a:lnTo>
                  <a:pt x="3697324" y="234974"/>
                </a:lnTo>
                <a:lnTo>
                  <a:pt x="3695210" y="235768"/>
                </a:lnTo>
                <a:lnTo>
                  <a:pt x="3693359" y="236562"/>
                </a:lnTo>
                <a:lnTo>
                  <a:pt x="3691509" y="237885"/>
                </a:lnTo>
                <a:lnTo>
                  <a:pt x="3689658" y="239209"/>
                </a:lnTo>
                <a:lnTo>
                  <a:pt x="3688072" y="240797"/>
                </a:lnTo>
                <a:lnTo>
                  <a:pt x="3686751" y="242649"/>
                </a:lnTo>
                <a:lnTo>
                  <a:pt x="3693359" y="241591"/>
                </a:lnTo>
                <a:lnTo>
                  <a:pt x="3699968" y="241062"/>
                </a:lnTo>
                <a:lnTo>
                  <a:pt x="3712656" y="240267"/>
                </a:lnTo>
                <a:lnTo>
                  <a:pt x="3714661" y="240044"/>
                </a:lnTo>
                <a:lnTo>
                  <a:pt x="3709218" y="241552"/>
                </a:lnTo>
                <a:lnTo>
                  <a:pt x="3713164" y="241875"/>
                </a:lnTo>
                <a:lnTo>
                  <a:pt x="3713164" y="242155"/>
                </a:lnTo>
                <a:lnTo>
                  <a:pt x="3711248" y="245237"/>
                </a:lnTo>
                <a:lnTo>
                  <a:pt x="3708510" y="246078"/>
                </a:lnTo>
                <a:lnTo>
                  <a:pt x="3705386" y="242613"/>
                </a:lnTo>
                <a:lnTo>
                  <a:pt x="3705255" y="242649"/>
                </a:lnTo>
                <a:lnTo>
                  <a:pt x="3709749" y="252442"/>
                </a:lnTo>
                <a:lnTo>
                  <a:pt x="3715564" y="252177"/>
                </a:lnTo>
                <a:lnTo>
                  <a:pt x="3711070" y="247149"/>
                </a:lnTo>
                <a:lnTo>
                  <a:pt x="3715828" y="243973"/>
                </a:lnTo>
                <a:lnTo>
                  <a:pt x="3717679" y="242914"/>
                </a:lnTo>
                <a:lnTo>
                  <a:pt x="3718736" y="240532"/>
                </a:lnTo>
                <a:lnTo>
                  <a:pt x="3719529" y="240267"/>
                </a:lnTo>
                <a:lnTo>
                  <a:pt x="3721380" y="240267"/>
                </a:lnTo>
                <a:lnTo>
                  <a:pt x="3723759" y="240267"/>
                </a:lnTo>
                <a:lnTo>
                  <a:pt x="3726138" y="240532"/>
                </a:lnTo>
                <a:lnTo>
                  <a:pt x="3726931" y="240797"/>
                </a:lnTo>
                <a:lnTo>
                  <a:pt x="3727724" y="241326"/>
                </a:lnTo>
                <a:lnTo>
                  <a:pt x="3728517" y="242120"/>
                </a:lnTo>
                <a:lnTo>
                  <a:pt x="3728781" y="243179"/>
                </a:lnTo>
                <a:lnTo>
                  <a:pt x="3728517" y="244237"/>
                </a:lnTo>
                <a:lnTo>
                  <a:pt x="3727724" y="245825"/>
                </a:lnTo>
                <a:lnTo>
                  <a:pt x="3726931" y="247413"/>
                </a:lnTo>
                <a:lnTo>
                  <a:pt x="3725081" y="249266"/>
                </a:lnTo>
                <a:lnTo>
                  <a:pt x="3725081" y="249531"/>
                </a:lnTo>
                <a:lnTo>
                  <a:pt x="3724288" y="250854"/>
                </a:lnTo>
                <a:lnTo>
                  <a:pt x="3739355" y="261970"/>
                </a:lnTo>
                <a:lnTo>
                  <a:pt x="3739355" y="259059"/>
                </a:lnTo>
                <a:lnTo>
                  <a:pt x="3741999" y="258794"/>
                </a:lnTo>
                <a:lnTo>
                  <a:pt x="3741470" y="261705"/>
                </a:lnTo>
                <a:lnTo>
                  <a:pt x="3743320" y="263294"/>
                </a:lnTo>
                <a:lnTo>
                  <a:pt x="3743320" y="265940"/>
                </a:lnTo>
                <a:lnTo>
                  <a:pt x="3747286" y="270705"/>
                </a:lnTo>
                <a:lnTo>
                  <a:pt x="3741999" y="272557"/>
                </a:lnTo>
                <a:lnTo>
                  <a:pt x="3741470" y="275204"/>
                </a:lnTo>
                <a:lnTo>
                  <a:pt x="3744906" y="275733"/>
                </a:lnTo>
                <a:lnTo>
                  <a:pt x="3746228" y="278909"/>
                </a:lnTo>
                <a:lnTo>
                  <a:pt x="3746228" y="279438"/>
                </a:lnTo>
                <a:lnTo>
                  <a:pt x="3747814" y="278644"/>
                </a:lnTo>
                <a:lnTo>
                  <a:pt x="3760239" y="287643"/>
                </a:lnTo>
                <a:lnTo>
                  <a:pt x="3759710" y="290290"/>
                </a:lnTo>
                <a:lnTo>
                  <a:pt x="3762618" y="289761"/>
                </a:lnTo>
                <a:lnTo>
                  <a:pt x="3771870" y="300347"/>
                </a:lnTo>
                <a:lnTo>
                  <a:pt x="3779007" y="300877"/>
                </a:lnTo>
                <a:lnTo>
                  <a:pt x="3771605" y="292936"/>
                </a:lnTo>
                <a:lnTo>
                  <a:pt x="3772927" y="290290"/>
                </a:lnTo>
                <a:lnTo>
                  <a:pt x="3776099" y="289496"/>
                </a:lnTo>
                <a:lnTo>
                  <a:pt x="3779536" y="289231"/>
                </a:lnTo>
                <a:lnTo>
                  <a:pt x="3782708" y="289231"/>
                </a:lnTo>
                <a:lnTo>
                  <a:pt x="3785880" y="289231"/>
                </a:lnTo>
                <a:lnTo>
                  <a:pt x="3789052" y="289496"/>
                </a:lnTo>
                <a:lnTo>
                  <a:pt x="3792224" y="289761"/>
                </a:lnTo>
                <a:lnTo>
                  <a:pt x="3795396" y="290555"/>
                </a:lnTo>
                <a:lnTo>
                  <a:pt x="3798569" y="291614"/>
                </a:lnTo>
                <a:lnTo>
                  <a:pt x="3782444" y="296642"/>
                </a:lnTo>
                <a:lnTo>
                  <a:pt x="3790638" y="298495"/>
                </a:lnTo>
                <a:lnTo>
                  <a:pt x="3785351" y="299818"/>
                </a:lnTo>
                <a:lnTo>
                  <a:pt x="3796983" y="298495"/>
                </a:lnTo>
                <a:lnTo>
                  <a:pt x="3799097" y="297965"/>
                </a:lnTo>
                <a:lnTo>
                  <a:pt x="3811521" y="298759"/>
                </a:lnTo>
                <a:lnTo>
                  <a:pt x="3810728" y="296113"/>
                </a:lnTo>
                <a:lnTo>
                  <a:pt x="3823417" y="297436"/>
                </a:lnTo>
                <a:lnTo>
                  <a:pt x="3805970" y="305111"/>
                </a:lnTo>
                <a:lnTo>
                  <a:pt x="3788523" y="312257"/>
                </a:lnTo>
                <a:lnTo>
                  <a:pt x="3770812" y="319404"/>
                </a:lnTo>
                <a:lnTo>
                  <a:pt x="3753366" y="326549"/>
                </a:lnTo>
                <a:lnTo>
                  <a:pt x="3735654" y="333166"/>
                </a:lnTo>
                <a:lnTo>
                  <a:pt x="3717943" y="339519"/>
                </a:lnTo>
                <a:lnTo>
                  <a:pt x="3681992" y="352222"/>
                </a:lnTo>
                <a:lnTo>
                  <a:pt x="3646306" y="364662"/>
                </a:lnTo>
                <a:lnTo>
                  <a:pt x="3610090" y="376043"/>
                </a:lnTo>
                <a:lnTo>
                  <a:pt x="3573875" y="387159"/>
                </a:lnTo>
                <a:lnTo>
                  <a:pt x="3537660" y="398011"/>
                </a:lnTo>
                <a:lnTo>
                  <a:pt x="3526822" y="401187"/>
                </a:lnTo>
                <a:lnTo>
                  <a:pt x="3516248" y="404892"/>
                </a:lnTo>
                <a:lnTo>
                  <a:pt x="3494836" y="412303"/>
                </a:lnTo>
                <a:lnTo>
                  <a:pt x="3484262" y="416273"/>
                </a:lnTo>
                <a:lnTo>
                  <a:pt x="3473688" y="419713"/>
                </a:lnTo>
                <a:lnTo>
                  <a:pt x="3463114" y="422625"/>
                </a:lnTo>
                <a:lnTo>
                  <a:pt x="3452541" y="425007"/>
                </a:lnTo>
                <a:lnTo>
                  <a:pt x="3447518" y="426066"/>
                </a:lnTo>
                <a:lnTo>
                  <a:pt x="3442495" y="427124"/>
                </a:lnTo>
                <a:lnTo>
                  <a:pt x="3437473" y="427653"/>
                </a:lnTo>
                <a:lnTo>
                  <a:pt x="3432450" y="427918"/>
                </a:lnTo>
                <a:lnTo>
                  <a:pt x="3427163" y="428183"/>
                </a:lnTo>
                <a:lnTo>
                  <a:pt x="3422141" y="428183"/>
                </a:lnTo>
                <a:lnTo>
                  <a:pt x="3417118" y="427653"/>
                </a:lnTo>
                <a:lnTo>
                  <a:pt x="3412360" y="427124"/>
                </a:lnTo>
                <a:lnTo>
                  <a:pt x="3407602" y="426066"/>
                </a:lnTo>
                <a:lnTo>
                  <a:pt x="3402579" y="425007"/>
                </a:lnTo>
                <a:lnTo>
                  <a:pt x="3397821" y="423154"/>
                </a:lnTo>
                <a:lnTo>
                  <a:pt x="3393063" y="421566"/>
                </a:lnTo>
                <a:lnTo>
                  <a:pt x="3388569" y="419184"/>
                </a:lnTo>
                <a:lnTo>
                  <a:pt x="3383811" y="416538"/>
                </a:lnTo>
                <a:lnTo>
                  <a:pt x="3379053" y="413361"/>
                </a:lnTo>
                <a:lnTo>
                  <a:pt x="3374559" y="409656"/>
                </a:lnTo>
                <a:lnTo>
                  <a:pt x="3352882" y="391659"/>
                </a:lnTo>
                <a:lnTo>
                  <a:pt x="3330942" y="373925"/>
                </a:lnTo>
                <a:lnTo>
                  <a:pt x="3309001" y="356457"/>
                </a:lnTo>
                <a:lnTo>
                  <a:pt x="3286796" y="338989"/>
                </a:lnTo>
                <a:lnTo>
                  <a:pt x="3289439" y="337401"/>
                </a:lnTo>
                <a:lnTo>
                  <a:pt x="3292083" y="335813"/>
                </a:lnTo>
                <a:lnTo>
                  <a:pt x="3295255" y="335019"/>
                </a:lnTo>
                <a:lnTo>
                  <a:pt x="3298427" y="333961"/>
                </a:lnTo>
                <a:lnTo>
                  <a:pt x="3301864" y="333431"/>
                </a:lnTo>
                <a:lnTo>
                  <a:pt x="3305829" y="333166"/>
                </a:lnTo>
                <a:lnTo>
                  <a:pt x="3309530" y="333166"/>
                </a:lnTo>
                <a:lnTo>
                  <a:pt x="3310957" y="333166"/>
                </a:lnTo>
                <a:lnTo>
                  <a:pt x="3340077" y="336246"/>
                </a:lnTo>
                <a:lnTo>
                  <a:pt x="3340722" y="336343"/>
                </a:lnTo>
                <a:lnTo>
                  <a:pt x="3340987" y="336343"/>
                </a:lnTo>
                <a:lnTo>
                  <a:pt x="3340077" y="336246"/>
                </a:lnTo>
                <a:lnTo>
                  <a:pt x="3328298" y="334490"/>
                </a:lnTo>
                <a:lnTo>
                  <a:pt x="3321161" y="333431"/>
                </a:lnTo>
                <a:lnTo>
                  <a:pt x="3313495" y="333166"/>
                </a:lnTo>
                <a:lnTo>
                  <a:pt x="3310957" y="333166"/>
                </a:lnTo>
                <a:lnTo>
                  <a:pt x="3303450" y="332373"/>
                </a:lnTo>
                <a:lnTo>
                  <a:pt x="3307151" y="328667"/>
                </a:lnTo>
                <a:lnTo>
                  <a:pt x="3311116" y="325491"/>
                </a:lnTo>
                <a:lnTo>
                  <a:pt x="3315081" y="322580"/>
                </a:lnTo>
                <a:lnTo>
                  <a:pt x="3319575" y="320197"/>
                </a:lnTo>
                <a:lnTo>
                  <a:pt x="3323540" y="318345"/>
                </a:lnTo>
                <a:lnTo>
                  <a:pt x="3328034" y="316492"/>
                </a:lnTo>
                <a:lnTo>
                  <a:pt x="3332792" y="315169"/>
                </a:lnTo>
                <a:lnTo>
                  <a:pt x="3337022" y="314375"/>
                </a:lnTo>
                <a:lnTo>
                  <a:pt x="3341515" y="314110"/>
                </a:lnTo>
                <a:lnTo>
                  <a:pt x="3346009" y="314110"/>
                </a:lnTo>
                <a:lnTo>
                  <a:pt x="3350239" y="314639"/>
                </a:lnTo>
                <a:lnTo>
                  <a:pt x="3354733" y="315698"/>
                </a:lnTo>
                <a:lnTo>
                  <a:pt x="3358962" y="317022"/>
                </a:lnTo>
                <a:lnTo>
                  <a:pt x="3362927" y="318874"/>
                </a:lnTo>
                <a:lnTo>
                  <a:pt x="3367157" y="321521"/>
                </a:lnTo>
                <a:lnTo>
                  <a:pt x="3370858" y="324432"/>
                </a:lnTo>
                <a:lnTo>
                  <a:pt x="3372444" y="312522"/>
                </a:lnTo>
                <a:lnTo>
                  <a:pt x="3376938" y="313316"/>
                </a:lnTo>
                <a:lnTo>
                  <a:pt x="3381696" y="313581"/>
                </a:lnTo>
                <a:lnTo>
                  <a:pt x="3386454" y="313581"/>
                </a:lnTo>
                <a:lnTo>
                  <a:pt x="3390948" y="313581"/>
                </a:lnTo>
                <a:lnTo>
                  <a:pt x="3395442" y="313316"/>
                </a:lnTo>
                <a:lnTo>
                  <a:pt x="3400200" y="312522"/>
                </a:lnTo>
                <a:lnTo>
                  <a:pt x="3404958" y="311993"/>
                </a:lnTo>
                <a:lnTo>
                  <a:pt x="3409188" y="311199"/>
                </a:lnTo>
                <a:lnTo>
                  <a:pt x="3395905" y="309611"/>
                </a:lnTo>
                <a:lnTo>
                  <a:pt x="3397821" y="309611"/>
                </a:lnTo>
                <a:lnTo>
                  <a:pt x="3399671" y="309346"/>
                </a:lnTo>
                <a:lnTo>
                  <a:pt x="3401258" y="308552"/>
                </a:lnTo>
                <a:lnTo>
                  <a:pt x="3402844" y="307758"/>
                </a:lnTo>
                <a:lnTo>
                  <a:pt x="3404165" y="306435"/>
                </a:lnTo>
                <a:lnTo>
                  <a:pt x="3405751" y="305111"/>
                </a:lnTo>
                <a:lnTo>
                  <a:pt x="3384339" y="298230"/>
                </a:lnTo>
                <a:lnTo>
                  <a:pt x="3388040" y="296907"/>
                </a:lnTo>
                <a:lnTo>
                  <a:pt x="3392270" y="295318"/>
                </a:lnTo>
                <a:lnTo>
                  <a:pt x="3396235" y="294525"/>
                </a:lnTo>
                <a:lnTo>
                  <a:pt x="3400993" y="293466"/>
                </a:lnTo>
                <a:lnTo>
                  <a:pt x="3405751" y="292936"/>
                </a:lnTo>
                <a:lnTo>
                  <a:pt x="3410774" y="292672"/>
                </a:lnTo>
                <a:lnTo>
                  <a:pt x="3420555" y="292143"/>
                </a:lnTo>
                <a:lnTo>
                  <a:pt x="3440909" y="292407"/>
                </a:lnTo>
                <a:lnTo>
                  <a:pt x="3450161" y="292143"/>
                </a:lnTo>
                <a:lnTo>
                  <a:pt x="3459149" y="291878"/>
                </a:lnTo>
                <a:lnTo>
                  <a:pt x="3450690" y="290025"/>
                </a:lnTo>
                <a:lnTo>
                  <a:pt x="3448311" y="284731"/>
                </a:lnTo>
                <a:lnTo>
                  <a:pt x="3469459" y="279174"/>
                </a:lnTo>
                <a:lnTo>
                  <a:pt x="3460207" y="280497"/>
                </a:lnTo>
                <a:lnTo>
                  <a:pt x="3452805" y="281556"/>
                </a:lnTo>
                <a:lnTo>
                  <a:pt x="3445668" y="282085"/>
                </a:lnTo>
                <a:lnTo>
                  <a:pt x="3441967" y="282350"/>
                </a:lnTo>
                <a:lnTo>
                  <a:pt x="3439059" y="282350"/>
                </a:lnTo>
                <a:lnTo>
                  <a:pt x="3436680" y="282085"/>
                </a:lnTo>
                <a:lnTo>
                  <a:pt x="3435094" y="281556"/>
                </a:lnTo>
                <a:lnTo>
                  <a:pt x="3434829" y="281291"/>
                </a:lnTo>
                <a:lnTo>
                  <a:pt x="3434565" y="280762"/>
                </a:lnTo>
                <a:lnTo>
                  <a:pt x="3434565" y="280497"/>
                </a:lnTo>
                <a:lnTo>
                  <a:pt x="3434829" y="279703"/>
                </a:lnTo>
                <a:lnTo>
                  <a:pt x="3436151" y="278380"/>
                </a:lnTo>
                <a:lnTo>
                  <a:pt x="3439059" y="276263"/>
                </a:lnTo>
                <a:lnTo>
                  <a:pt x="3441174" y="275733"/>
                </a:lnTo>
                <a:lnTo>
                  <a:pt x="3458885" y="272557"/>
                </a:lnTo>
                <a:lnTo>
                  <a:pt x="3468137" y="270440"/>
                </a:lnTo>
                <a:lnTo>
                  <a:pt x="3469723" y="270175"/>
                </a:lnTo>
                <a:lnTo>
                  <a:pt x="3467873" y="270440"/>
                </a:lnTo>
                <a:lnTo>
                  <a:pt x="3465758" y="267793"/>
                </a:lnTo>
                <a:lnTo>
                  <a:pt x="3471309" y="267528"/>
                </a:lnTo>
                <a:lnTo>
                  <a:pt x="3476860" y="267528"/>
                </a:lnTo>
                <a:lnTo>
                  <a:pt x="3482412" y="268058"/>
                </a:lnTo>
                <a:lnTo>
                  <a:pt x="3487963" y="269116"/>
                </a:lnTo>
                <a:lnTo>
                  <a:pt x="3486641" y="268058"/>
                </a:lnTo>
                <a:lnTo>
                  <a:pt x="3484791" y="266999"/>
                </a:lnTo>
                <a:lnTo>
                  <a:pt x="3483205" y="266205"/>
                </a:lnTo>
                <a:lnTo>
                  <a:pt x="3481090" y="265676"/>
                </a:lnTo>
                <a:lnTo>
                  <a:pt x="3478711" y="265146"/>
                </a:lnTo>
                <a:lnTo>
                  <a:pt x="3476596" y="264882"/>
                </a:lnTo>
                <a:lnTo>
                  <a:pt x="3471573" y="264882"/>
                </a:lnTo>
                <a:lnTo>
                  <a:pt x="3466286" y="265146"/>
                </a:lnTo>
                <a:lnTo>
                  <a:pt x="3460735" y="265940"/>
                </a:lnTo>
                <a:lnTo>
                  <a:pt x="3455184" y="266999"/>
                </a:lnTo>
                <a:lnTo>
                  <a:pt x="3449633" y="268323"/>
                </a:lnTo>
                <a:lnTo>
                  <a:pt x="3444346" y="269910"/>
                </a:lnTo>
                <a:lnTo>
                  <a:pt x="3439323" y="271234"/>
                </a:lnTo>
                <a:lnTo>
                  <a:pt x="3431129" y="274410"/>
                </a:lnTo>
                <a:lnTo>
                  <a:pt x="3425577" y="276792"/>
                </a:lnTo>
                <a:lnTo>
                  <a:pt x="3424256" y="277850"/>
                </a:lnTo>
                <a:lnTo>
                  <a:pt x="3423991" y="278115"/>
                </a:lnTo>
                <a:lnTo>
                  <a:pt x="3417118" y="278115"/>
                </a:lnTo>
                <a:lnTo>
                  <a:pt x="3417911" y="276792"/>
                </a:lnTo>
                <a:lnTo>
                  <a:pt x="3419497" y="275733"/>
                </a:lnTo>
                <a:lnTo>
                  <a:pt x="3421612" y="274675"/>
                </a:lnTo>
                <a:lnTo>
                  <a:pt x="3423727" y="274145"/>
                </a:lnTo>
                <a:lnTo>
                  <a:pt x="3428485" y="273086"/>
                </a:lnTo>
                <a:lnTo>
                  <a:pt x="3432979" y="272293"/>
                </a:lnTo>
                <a:lnTo>
                  <a:pt x="3436415" y="271763"/>
                </a:lnTo>
                <a:lnTo>
                  <a:pt x="3426370" y="272557"/>
                </a:lnTo>
                <a:lnTo>
                  <a:pt x="3446725" y="265940"/>
                </a:lnTo>
                <a:lnTo>
                  <a:pt x="3439323" y="266205"/>
                </a:lnTo>
                <a:lnTo>
                  <a:pt x="3445668" y="264352"/>
                </a:lnTo>
                <a:lnTo>
                  <a:pt x="3443024" y="263294"/>
                </a:lnTo>
                <a:lnTo>
                  <a:pt x="3449368" y="261176"/>
                </a:lnTo>
                <a:lnTo>
                  <a:pt x="3455977" y="259853"/>
                </a:lnTo>
                <a:lnTo>
                  <a:pt x="3456602" y="259753"/>
                </a:lnTo>
                <a:lnTo>
                  <a:pt x="3457179" y="259176"/>
                </a:lnTo>
                <a:lnTo>
                  <a:pt x="3460426" y="258815"/>
                </a:lnTo>
                <a:lnTo>
                  <a:pt x="3460155" y="259176"/>
                </a:lnTo>
                <a:lnTo>
                  <a:pt x="3459858" y="259176"/>
                </a:lnTo>
                <a:lnTo>
                  <a:pt x="3459748" y="259249"/>
                </a:lnTo>
                <a:lnTo>
                  <a:pt x="3462586" y="258794"/>
                </a:lnTo>
                <a:lnTo>
                  <a:pt x="3467766" y="258087"/>
                </a:lnTo>
                <a:lnTo>
                  <a:pt x="3469046" y="256758"/>
                </a:lnTo>
                <a:lnTo>
                  <a:pt x="3477658" y="255603"/>
                </a:lnTo>
                <a:lnTo>
                  <a:pt x="3478214" y="256181"/>
                </a:lnTo>
                <a:lnTo>
                  <a:pt x="3477793" y="257492"/>
                </a:lnTo>
                <a:lnTo>
                  <a:pt x="3478182" y="257471"/>
                </a:lnTo>
                <a:lnTo>
                  <a:pt x="3481883" y="257471"/>
                </a:lnTo>
                <a:lnTo>
                  <a:pt x="3489020" y="252707"/>
                </a:lnTo>
                <a:lnTo>
                  <a:pt x="3489285" y="252707"/>
                </a:lnTo>
                <a:lnTo>
                  <a:pt x="3489285" y="252442"/>
                </a:lnTo>
                <a:lnTo>
                  <a:pt x="3489549" y="252442"/>
                </a:lnTo>
                <a:lnTo>
                  <a:pt x="3489813" y="252442"/>
                </a:lnTo>
                <a:lnTo>
                  <a:pt x="3490078" y="252442"/>
                </a:lnTo>
                <a:lnTo>
                  <a:pt x="3495100" y="249266"/>
                </a:lnTo>
                <a:lnTo>
                  <a:pt x="3476067" y="249266"/>
                </a:lnTo>
                <a:lnTo>
                  <a:pt x="3495893" y="243708"/>
                </a:lnTo>
                <a:lnTo>
                  <a:pt x="3491135" y="241326"/>
                </a:lnTo>
                <a:lnTo>
                  <a:pt x="3504088" y="236562"/>
                </a:lnTo>
                <a:lnTo>
                  <a:pt x="3511490" y="233915"/>
                </a:lnTo>
                <a:lnTo>
                  <a:pt x="3512283" y="233386"/>
                </a:lnTo>
                <a:lnTo>
                  <a:pt x="3510168" y="233915"/>
                </a:lnTo>
                <a:lnTo>
                  <a:pt x="3515455" y="231268"/>
                </a:lnTo>
                <a:lnTo>
                  <a:pt x="3576254" y="216447"/>
                </a:lnTo>
                <a:lnTo>
                  <a:pt x="3572818" y="219358"/>
                </a:lnTo>
                <a:lnTo>
                  <a:pt x="3569381" y="221740"/>
                </a:lnTo>
                <a:lnTo>
                  <a:pt x="3565416" y="224122"/>
                </a:lnTo>
                <a:lnTo>
                  <a:pt x="3562400" y="225516"/>
                </a:lnTo>
                <a:lnTo>
                  <a:pt x="3560658" y="225975"/>
                </a:lnTo>
                <a:lnTo>
                  <a:pt x="3555107" y="227828"/>
                </a:lnTo>
                <a:lnTo>
                  <a:pt x="3549820" y="229945"/>
                </a:lnTo>
                <a:lnTo>
                  <a:pt x="3544533" y="232327"/>
                </a:lnTo>
                <a:lnTo>
                  <a:pt x="3542588" y="233203"/>
                </a:lnTo>
                <a:lnTo>
                  <a:pt x="3541889" y="233386"/>
                </a:lnTo>
                <a:lnTo>
                  <a:pt x="3537395" y="235239"/>
                </a:lnTo>
                <a:lnTo>
                  <a:pt x="3535545" y="236033"/>
                </a:lnTo>
                <a:lnTo>
                  <a:pt x="3534488" y="236562"/>
                </a:lnTo>
                <a:lnTo>
                  <a:pt x="3533695" y="237621"/>
                </a:lnTo>
                <a:lnTo>
                  <a:pt x="3533479" y="238052"/>
                </a:lnTo>
                <a:lnTo>
                  <a:pt x="3533042" y="238305"/>
                </a:lnTo>
                <a:lnTo>
                  <a:pt x="3526822" y="240797"/>
                </a:lnTo>
                <a:lnTo>
                  <a:pt x="3523914" y="241855"/>
                </a:lnTo>
                <a:lnTo>
                  <a:pt x="3521270" y="243179"/>
                </a:lnTo>
                <a:lnTo>
                  <a:pt x="3518891" y="244502"/>
                </a:lnTo>
                <a:lnTo>
                  <a:pt x="3517305" y="246355"/>
                </a:lnTo>
                <a:lnTo>
                  <a:pt x="3516776" y="247149"/>
                </a:lnTo>
                <a:lnTo>
                  <a:pt x="3516512" y="248472"/>
                </a:lnTo>
                <a:lnTo>
                  <a:pt x="3516248" y="249531"/>
                </a:lnTo>
                <a:lnTo>
                  <a:pt x="3516248" y="250854"/>
                </a:lnTo>
                <a:lnTo>
                  <a:pt x="3520213" y="247149"/>
                </a:lnTo>
                <a:lnTo>
                  <a:pt x="3524442" y="243708"/>
                </a:lnTo>
                <a:lnTo>
                  <a:pt x="3529201" y="240532"/>
                </a:lnTo>
                <a:lnTo>
                  <a:pt x="3533042" y="238305"/>
                </a:lnTo>
                <a:lnTo>
                  <a:pt x="3533430" y="238150"/>
                </a:lnTo>
                <a:lnTo>
                  <a:pt x="3533479" y="238052"/>
                </a:lnTo>
                <a:lnTo>
                  <a:pt x="3534223" y="237621"/>
                </a:lnTo>
                <a:lnTo>
                  <a:pt x="3539246" y="234709"/>
                </a:lnTo>
                <a:lnTo>
                  <a:pt x="3542588" y="233203"/>
                </a:lnTo>
                <a:lnTo>
                  <a:pt x="3547969" y="231798"/>
                </a:lnTo>
                <a:lnTo>
                  <a:pt x="3554578" y="229151"/>
                </a:lnTo>
                <a:lnTo>
                  <a:pt x="3561979" y="225711"/>
                </a:lnTo>
                <a:lnTo>
                  <a:pt x="3562400" y="225516"/>
                </a:lnTo>
                <a:lnTo>
                  <a:pt x="3565680" y="224652"/>
                </a:lnTo>
                <a:lnTo>
                  <a:pt x="3570703" y="223328"/>
                </a:lnTo>
                <a:lnTo>
                  <a:pt x="3575461" y="222535"/>
                </a:lnTo>
                <a:lnTo>
                  <a:pt x="3579691" y="222270"/>
                </a:lnTo>
                <a:lnTo>
                  <a:pt x="3583656" y="222005"/>
                </a:lnTo>
                <a:lnTo>
                  <a:pt x="3586828" y="222270"/>
                </a:lnTo>
                <a:lnTo>
                  <a:pt x="3589736" y="222799"/>
                </a:lnTo>
                <a:lnTo>
                  <a:pt x="3591057" y="222005"/>
                </a:lnTo>
                <a:lnTo>
                  <a:pt x="3601896" y="216977"/>
                </a:lnTo>
                <a:lnTo>
                  <a:pt x="3610355" y="213800"/>
                </a:lnTo>
                <a:lnTo>
                  <a:pt x="3614056" y="212477"/>
                </a:lnTo>
                <a:lnTo>
                  <a:pt x="3617228" y="211683"/>
                </a:lnTo>
                <a:lnTo>
                  <a:pt x="3618814" y="211683"/>
                </a:lnTo>
                <a:lnTo>
                  <a:pt x="3619871" y="211948"/>
                </a:lnTo>
                <a:lnTo>
                  <a:pt x="3621193" y="212477"/>
                </a:lnTo>
                <a:lnTo>
                  <a:pt x="3621986" y="213536"/>
                </a:lnTo>
                <a:lnTo>
                  <a:pt x="3622779" y="214329"/>
                </a:lnTo>
                <a:lnTo>
                  <a:pt x="3623572" y="215918"/>
                </a:lnTo>
                <a:lnTo>
                  <a:pt x="3623836" y="217506"/>
                </a:lnTo>
                <a:lnTo>
                  <a:pt x="3624101" y="219888"/>
                </a:lnTo>
                <a:lnTo>
                  <a:pt x="3618814" y="223064"/>
                </a:lnTo>
                <a:lnTo>
                  <a:pt x="3611941" y="227299"/>
                </a:lnTo>
                <a:lnTo>
                  <a:pt x="3596344" y="236033"/>
                </a:lnTo>
                <a:lnTo>
                  <a:pt x="3575461" y="246884"/>
                </a:lnTo>
                <a:lnTo>
                  <a:pt x="3558543" y="256942"/>
                </a:lnTo>
                <a:lnTo>
                  <a:pt x="3562244" y="261705"/>
                </a:lnTo>
                <a:lnTo>
                  <a:pt x="3570174" y="254560"/>
                </a:lnTo>
                <a:lnTo>
                  <a:pt x="3578633" y="247943"/>
                </a:lnTo>
                <a:lnTo>
                  <a:pt x="3583127" y="244766"/>
                </a:lnTo>
                <a:lnTo>
                  <a:pt x="3587092" y="242120"/>
                </a:lnTo>
                <a:lnTo>
                  <a:pt x="3591322" y="240003"/>
                </a:lnTo>
                <a:lnTo>
                  <a:pt x="3595023" y="237885"/>
                </a:lnTo>
                <a:lnTo>
                  <a:pt x="3598459" y="236562"/>
                </a:lnTo>
                <a:lnTo>
                  <a:pt x="3601896" y="235768"/>
                </a:lnTo>
                <a:lnTo>
                  <a:pt x="3604803" y="235504"/>
                </a:lnTo>
                <a:lnTo>
                  <a:pt x="3605861" y="235768"/>
                </a:lnTo>
                <a:lnTo>
                  <a:pt x="3607183" y="236033"/>
                </a:lnTo>
                <a:lnTo>
                  <a:pt x="3607976" y="236562"/>
                </a:lnTo>
                <a:lnTo>
                  <a:pt x="3608769" y="237356"/>
                </a:lnTo>
                <a:lnTo>
                  <a:pt x="3609297" y="238415"/>
                </a:lnTo>
                <a:lnTo>
                  <a:pt x="3610090" y="239473"/>
                </a:lnTo>
                <a:lnTo>
                  <a:pt x="3610355" y="241062"/>
                </a:lnTo>
                <a:lnTo>
                  <a:pt x="3610355" y="242914"/>
                </a:lnTo>
                <a:lnTo>
                  <a:pt x="3610355" y="244502"/>
                </a:lnTo>
                <a:lnTo>
                  <a:pt x="3610090" y="246884"/>
                </a:lnTo>
                <a:lnTo>
                  <a:pt x="3615906" y="248737"/>
                </a:lnTo>
                <a:lnTo>
                  <a:pt x="3627273" y="232857"/>
                </a:lnTo>
                <a:lnTo>
                  <a:pt x="3623836" y="227299"/>
                </a:lnTo>
                <a:lnTo>
                  <a:pt x="3629123" y="223858"/>
                </a:lnTo>
                <a:lnTo>
                  <a:pt x="3632295" y="223328"/>
                </a:lnTo>
                <a:lnTo>
                  <a:pt x="3635203" y="223328"/>
                </a:lnTo>
                <a:lnTo>
                  <a:pt x="3637847" y="224122"/>
                </a:lnTo>
                <a:lnTo>
                  <a:pt x="3640490" y="224916"/>
                </a:lnTo>
                <a:lnTo>
                  <a:pt x="3643134" y="225975"/>
                </a:lnTo>
                <a:lnTo>
                  <a:pt x="3645248" y="227563"/>
                </a:lnTo>
                <a:lnTo>
                  <a:pt x="3647627" y="229416"/>
                </a:lnTo>
                <a:lnTo>
                  <a:pt x="3649478" y="231268"/>
                </a:lnTo>
                <a:lnTo>
                  <a:pt x="3651328" y="233386"/>
                </a:lnTo>
                <a:lnTo>
                  <a:pt x="3652914" y="235768"/>
                </a:lnTo>
                <a:lnTo>
                  <a:pt x="3654236" y="238150"/>
                </a:lnTo>
                <a:lnTo>
                  <a:pt x="3655822" y="240797"/>
                </a:lnTo>
                <a:lnTo>
                  <a:pt x="3656615" y="243443"/>
                </a:lnTo>
                <a:lnTo>
                  <a:pt x="3657408" y="245825"/>
                </a:lnTo>
                <a:lnTo>
                  <a:pt x="3658466" y="248472"/>
                </a:lnTo>
                <a:lnTo>
                  <a:pt x="3658730" y="250854"/>
                </a:lnTo>
                <a:lnTo>
                  <a:pt x="3661373" y="252707"/>
                </a:lnTo>
                <a:lnTo>
                  <a:pt x="3659259" y="242649"/>
                </a:lnTo>
                <a:lnTo>
                  <a:pt x="3658730" y="238150"/>
                </a:lnTo>
                <a:lnTo>
                  <a:pt x="3658466" y="233915"/>
                </a:lnTo>
                <a:lnTo>
                  <a:pt x="3658466" y="232327"/>
                </a:lnTo>
                <a:lnTo>
                  <a:pt x="3658466" y="230474"/>
                </a:lnTo>
                <a:lnTo>
                  <a:pt x="3658994" y="229416"/>
                </a:lnTo>
                <a:lnTo>
                  <a:pt x="3659523" y="228093"/>
                </a:lnTo>
                <a:lnTo>
                  <a:pt x="3660316" y="227034"/>
                </a:lnTo>
                <a:lnTo>
                  <a:pt x="3661638" y="226505"/>
                </a:lnTo>
                <a:lnTo>
                  <a:pt x="3662959" y="225975"/>
                </a:lnTo>
                <a:lnTo>
                  <a:pt x="3664810" y="225711"/>
                </a:lnTo>
                <a:lnTo>
                  <a:pt x="3668246" y="221740"/>
                </a:lnTo>
                <a:lnTo>
                  <a:pt x="3670361" y="221211"/>
                </a:lnTo>
                <a:lnTo>
                  <a:pt x="3679084" y="219358"/>
                </a:lnTo>
                <a:lnTo>
                  <a:pt x="3677498" y="213536"/>
                </a:lnTo>
                <a:lnTo>
                  <a:pt x="3673005" y="210889"/>
                </a:lnTo>
                <a:lnTo>
                  <a:pt x="3675119" y="209301"/>
                </a:lnTo>
                <a:lnTo>
                  <a:pt x="3677498" y="207978"/>
                </a:lnTo>
                <a:lnTo>
                  <a:pt x="3679878" y="206390"/>
                </a:lnTo>
                <a:lnTo>
                  <a:pt x="3682521" y="205331"/>
                </a:lnTo>
                <a:lnTo>
                  <a:pt x="3688072" y="203478"/>
                </a:lnTo>
                <a:lnTo>
                  <a:pt x="3694152" y="202155"/>
                </a:lnTo>
                <a:lnTo>
                  <a:pt x="3699968" y="200832"/>
                </a:lnTo>
                <a:lnTo>
                  <a:pt x="3705783" y="200302"/>
                </a:lnTo>
                <a:lnTo>
                  <a:pt x="3710806" y="200038"/>
                </a:lnTo>
                <a:close/>
                <a:moveTo>
                  <a:pt x="4339523" y="181849"/>
                </a:moveTo>
                <a:lnTo>
                  <a:pt x="4347370" y="185167"/>
                </a:lnTo>
                <a:lnTo>
                  <a:pt x="4349486" y="186228"/>
                </a:lnTo>
                <a:lnTo>
                  <a:pt x="4349751" y="186228"/>
                </a:lnTo>
                <a:lnTo>
                  <a:pt x="4350015" y="186228"/>
                </a:lnTo>
                <a:lnTo>
                  <a:pt x="4350280" y="186493"/>
                </a:lnTo>
                <a:lnTo>
                  <a:pt x="4350545" y="186493"/>
                </a:lnTo>
                <a:lnTo>
                  <a:pt x="4376209" y="197890"/>
                </a:lnTo>
                <a:lnTo>
                  <a:pt x="4401874" y="209552"/>
                </a:lnTo>
                <a:lnTo>
                  <a:pt x="4427538" y="221215"/>
                </a:lnTo>
                <a:lnTo>
                  <a:pt x="4452674" y="233142"/>
                </a:lnTo>
                <a:lnTo>
                  <a:pt x="4449234" y="231817"/>
                </a:lnTo>
                <a:lnTo>
                  <a:pt x="4446324" y="230491"/>
                </a:lnTo>
                <a:lnTo>
                  <a:pt x="4438915" y="227576"/>
                </a:lnTo>
                <a:lnTo>
                  <a:pt x="4432835" y="225332"/>
                </a:lnTo>
                <a:lnTo>
                  <a:pt x="4425951" y="222010"/>
                </a:lnTo>
                <a:lnTo>
                  <a:pt x="4403135" y="211408"/>
                </a:lnTo>
                <a:lnTo>
                  <a:pt x="4403461" y="211408"/>
                </a:lnTo>
                <a:lnTo>
                  <a:pt x="4403726" y="211408"/>
                </a:lnTo>
                <a:lnTo>
                  <a:pt x="4401609" y="210612"/>
                </a:lnTo>
                <a:lnTo>
                  <a:pt x="4400923" y="210380"/>
                </a:lnTo>
                <a:lnTo>
                  <a:pt x="4382030" y="201601"/>
                </a:lnTo>
                <a:lnTo>
                  <a:pt x="4350883" y="187127"/>
                </a:lnTo>
                <a:lnTo>
                  <a:pt x="4344724" y="184417"/>
                </a:lnTo>
                <a:lnTo>
                  <a:pt x="4343401" y="184153"/>
                </a:lnTo>
                <a:lnTo>
                  <a:pt x="4344195" y="184153"/>
                </a:lnTo>
                <a:lnTo>
                  <a:pt x="4350782" y="187081"/>
                </a:lnTo>
                <a:lnTo>
                  <a:pt x="4339523" y="181849"/>
                </a:lnTo>
                <a:close/>
                <a:moveTo>
                  <a:pt x="4338109" y="181192"/>
                </a:moveTo>
                <a:lnTo>
                  <a:pt x="4338165" y="181192"/>
                </a:lnTo>
                <a:lnTo>
                  <a:pt x="4343401" y="183312"/>
                </a:lnTo>
                <a:lnTo>
                  <a:pt x="4338111" y="181192"/>
                </a:lnTo>
                <a:lnTo>
                  <a:pt x="4338109" y="181192"/>
                </a:lnTo>
                <a:close/>
                <a:moveTo>
                  <a:pt x="4335463" y="180131"/>
                </a:moveTo>
                <a:lnTo>
                  <a:pt x="4338111" y="181192"/>
                </a:lnTo>
                <a:lnTo>
                  <a:pt x="4339523" y="181849"/>
                </a:lnTo>
                <a:lnTo>
                  <a:pt x="4335463" y="180131"/>
                </a:lnTo>
                <a:close/>
                <a:moveTo>
                  <a:pt x="4329993" y="177870"/>
                </a:moveTo>
                <a:lnTo>
                  <a:pt x="4338374" y="181192"/>
                </a:lnTo>
                <a:lnTo>
                  <a:pt x="4338165" y="181192"/>
                </a:lnTo>
                <a:lnTo>
                  <a:pt x="4330965" y="178276"/>
                </a:lnTo>
                <a:lnTo>
                  <a:pt x="4329993" y="177870"/>
                </a:lnTo>
                <a:close/>
                <a:moveTo>
                  <a:pt x="4037528" y="176487"/>
                </a:moveTo>
                <a:lnTo>
                  <a:pt x="4037794" y="176746"/>
                </a:lnTo>
                <a:lnTo>
                  <a:pt x="4041776" y="179335"/>
                </a:lnTo>
                <a:lnTo>
                  <a:pt x="4035404" y="179335"/>
                </a:lnTo>
                <a:lnTo>
                  <a:pt x="4037528" y="176487"/>
                </a:lnTo>
                <a:close/>
                <a:moveTo>
                  <a:pt x="4313991" y="171191"/>
                </a:moveTo>
                <a:lnTo>
                  <a:pt x="4328783" y="177365"/>
                </a:lnTo>
                <a:lnTo>
                  <a:pt x="4328931" y="177417"/>
                </a:lnTo>
                <a:lnTo>
                  <a:pt x="4325541" y="175775"/>
                </a:lnTo>
                <a:lnTo>
                  <a:pt x="4329342" y="177598"/>
                </a:lnTo>
                <a:lnTo>
                  <a:pt x="4329993" y="177870"/>
                </a:lnTo>
                <a:lnTo>
                  <a:pt x="4329507" y="177677"/>
                </a:lnTo>
                <a:lnTo>
                  <a:pt x="4352926" y="188913"/>
                </a:lnTo>
                <a:lnTo>
                  <a:pt x="4316934" y="173312"/>
                </a:lnTo>
                <a:lnTo>
                  <a:pt x="4316413" y="173038"/>
                </a:lnTo>
                <a:lnTo>
                  <a:pt x="4328233" y="177173"/>
                </a:lnTo>
                <a:lnTo>
                  <a:pt x="4314297" y="171650"/>
                </a:lnTo>
                <a:lnTo>
                  <a:pt x="4313991" y="171191"/>
                </a:lnTo>
                <a:close/>
                <a:moveTo>
                  <a:pt x="4304506" y="167232"/>
                </a:moveTo>
                <a:lnTo>
                  <a:pt x="4306624" y="167939"/>
                </a:lnTo>
                <a:lnTo>
                  <a:pt x="4313767" y="170854"/>
                </a:lnTo>
                <a:lnTo>
                  <a:pt x="4313991" y="171191"/>
                </a:lnTo>
                <a:lnTo>
                  <a:pt x="4304506" y="167232"/>
                </a:lnTo>
                <a:close/>
                <a:moveTo>
                  <a:pt x="3922713" y="165048"/>
                </a:moveTo>
                <a:lnTo>
                  <a:pt x="3932502" y="167053"/>
                </a:lnTo>
                <a:lnTo>
                  <a:pt x="3940440" y="168724"/>
                </a:lnTo>
                <a:lnTo>
                  <a:pt x="3948907" y="169727"/>
                </a:lnTo>
                <a:lnTo>
                  <a:pt x="3956051" y="171398"/>
                </a:lnTo>
                <a:lnTo>
                  <a:pt x="3937794" y="170395"/>
                </a:lnTo>
                <a:lnTo>
                  <a:pt x="3922713" y="165382"/>
                </a:lnTo>
                <a:lnTo>
                  <a:pt x="3922713" y="165048"/>
                </a:lnTo>
                <a:close/>
                <a:moveTo>
                  <a:pt x="4298951" y="165023"/>
                </a:moveTo>
                <a:lnTo>
                  <a:pt x="4299215" y="165023"/>
                </a:lnTo>
                <a:lnTo>
                  <a:pt x="4304506" y="167232"/>
                </a:lnTo>
                <a:lnTo>
                  <a:pt x="4303449" y="166879"/>
                </a:lnTo>
                <a:lnTo>
                  <a:pt x="4303184" y="166879"/>
                </a:lnTo>
                <a:lnTo>
                  <a:pt x="4302655" y="166614"/>
                </a:lnTo>
                <a:lnTo>
                  <a:pt x="4298951" y="165023"/>
                </a:lnTo>
                <a:close/>
                <a:moveTo>
                  <a:pt x="3884613" y="152348"/>
                </a:moveTo>
                <a:lnTo>
                  <a:pt x="3887788" y="152877"/>
                </a:lnTo>
                <a:lnTo>
                  <a:pt x="3887499" y="152877"/>
                </a:lnTo>
                <a:lnTo>
                  <a:pt x="3885767" y="153936"/>
                </a:lnTo>
                <a:lnTo>
                  <a:pt x="3884613" y="152348"/>
                </a:lnTo>
                <a:close/>
                <a:moveTo>
                  <a:pt x="4226467" y="137319"/>
                </a:moveTo>
                <a:lnTo>
                  <a:pt x="4226730" y="137319"/>
                </a:lnTo>
                <a:lnTo>
                  <a:pt x="4229101" y="138112"/>
                </a:lnTo>
                <a:lnTo>
                  <a:pt x="4227257" y="137583"/>
                </a:lnTo>
                <a:lnTo>
                  <a:pt x="4226467" y="137319"/>
                </a:lnTo>
                <a:close/>
                <a:moveTo>
                  <a:pt x="4226203" y="137054"/>
                </a:moveTo>
                <a:lnTo>
                  <a:pt x="4226575" y="137147"/>
                </a:lnTo>
                <a:lnTo>
                  <a:pt x="4226993" y="137319"/>
                </a:lnTo>
                <a:lnTo>
                  <a:pt x="4226203" y="137054"/>
                </a:lnTo>
                <a:close/>
                <a:moveTo>
                  <a:pt x="4222444" y="135457"/>
                </a:moveTo>
                <a:lnTo>
                  <a:pt x="4224229" y="136104"/>
                </a:lnTo>
                <a:lnTo>
                  <a:pt x="4228311" y="137583"/>
                </a:lnTo>
                <a:lnTo>
                  <a:pt x="4226642" y="137164"/>
                </a:lnTo>
                <a:lnTo>
                  <a:pt x="4226575" y="137147"/>
                </a:lnTo>
                <a:lnTo>
                  <a:pt x="4222444" y="135457"/>
                </a:lnTo>
                <a:close/>
                <a:moveTo>
                  <a:pt x="3959225" y="134884"/>
                </a:moveTo>
                <a:lnTo>
                  <a:pt x="3972065" y="135900"/>
                </a:lnTo>
                <a:lnTo>
                  <a:pt x="3976688" y="141234"/>
                </a:lnTo>
                <a:lnTo>
                  <a:pt x="3971038" y="140726"/>
                </a:lnTo>
                <a:lnTo>
                  <a:pt x="3964875" y="140726"/>
                </a:lnTo>
                <a:lnTo>
                  <a:pt x="3964104" y="140726"/>
                </a:lnTo>
                <a:lnTo>
                  <a:pt x="3959225" y="134884"/>
                </a:lnTo>
                <a:close/>
                <a:moveTo>
                  <a:pt x="3978801" y="134884"/>
                </a:moveTo>
                <a:lnTo>
                  <a:pt x="3985112" y="135690"/>
                </a:lnTo>
                <a:lnTo>
                  <a:pt x="3996156" y="137302"/>
                </a:lnTo>
                <a:lnTo>
                  <a:pt x="3994841" y="135153"/>
                </a:lnTo>
                <a:lnTo>
                  <a:pt x="4002467" y="135690"/>
                </a:lnTo>
                <a:lnTo>
                  <a:pt x="4002730" y="136496"/>
                </a:lnTo>
                <a:lnTo>
                  <a:pt x="4010619" y="141332"/>
                </a:lnTo>
                <a:lnTo>
                  <a:pt x="4014564" y="143481"/>
                </a:lnTo>
                <a:lnTo>
                  <a:pt x="4016930" y="145899"/>
                </a:lnTo>
                <a:lnTo>
                  <a:pt x="4021138" y="149392"/>
                </a:lnTo>
                <a:lnTo>
                  <a:pt x="4008253" y="144824"/>
                </a:lnTo>
                <a:lnTo>
                  <a:pt x="4011145" y="149660"/>
                </a:lnTo>
                <a:lnTo>
                  <a:pt x="4009567" y="152347"/>
                </a:lnTo>
                <a:lnTo>
                  <a:pt x="4004571" y="149660"/>
                </a:lnTo>
                <a:lnTo>
                  <a:pt x="3999312" y="147511"/>
                </a:lnTo>
                <a:lnTo>
                  <a:pt x="3994316" y="145362"/>
                </a:lnTo>
                <a:lnTo>
                  <a:pt x="3989056" y="143481"/>
                </a:lnTo>
                <a:lnTo>
                  <a:pt x="3978275" y="139720"/>
                </a:lnTo>
                <a:lnTo>
                  <a:pt x="3978801" y="138108"/>
                </a:lnTo>
                <a:lnTo>
                  <a:pt x="3978801" y="137839"/>
                </a:lnTo>
                <a:lnTo>
                  <a:pt x="3978801" y="137571"/>
                </a:lnTo>
                <a:lnTo>
                  <a:pt x="3979327" y="137571"/>
                </a:lnTo>
                <a:lnTo>
                  <a:pt x="3978801" y="134884"/>
                </a:lnTo>
                <a:close/>
                <a:moveTo>
                  <a:pt x="3893639" y="131710"/>
                </a:moveTo>
                <a:lnTo>
                  <a:pt x="3907178" y="133522"/>
                </a:lnTo>
                <a:lnTo>
                  <a:pt x="3916205" y="135592"/>
                </a:lnTo>
                <a:lnTo>
                  <a:pt x="3910364" y="132227"/>
                </a:lnTo>
                <a:lnTo>
                  <a:pt x="3931337" y="135592"/>
                </a:lnTo>
                <a:lnTo>
                  <a:pt x="3932133" y="134557"/>
                </a:lnTo>
                <a:lnTo>
                  <a:pt x="3941956" y="134816"/>
                </a:lnTo>
                <a:lnTo>
                  <a:pt x="3949655" y="132227"/>
                </a:lnTo>
                <a:lnTo>
                  <a:pt x="3952310" y="133004"/>
                </a:lnTo>
                <a:lnTo>
                  <a:pt x="3958150" y="136369"/>
                </a:lnTo>
                <a:lnTo>
                  <a:pt x="3962132" y="144910"/>
                </a:lnTo>
                <a:lnTo>
                  <a:pt x="3974079" y="148793"/>
                </a:lnTo>
                <a:lnTo>
                  <a:pt x="3977265" y="149051"/>
                </a:lnTo>
                <a:lnTo>
                  <a:pt x="3982840" y="153452"/>
                </a:lnTo>
                <a:lnTo>
                  <a:pt x="3999830" y="159146"/>
                </a:lnTo>
                <a:lnTo>
                  <a:pt x="4003016" y="161734"/>
                </a:lnTo>
                <a:lnTo>
                  <a:pt x="4017617" y="168464"/>
                </a:lnTo>
                <a:lnTo>
                  <a:pt x="4009918" y="177782"/>
                </a:lnTo>
                <a:lnTo>
                  <a:pt x="3989477" y="172605"/>
                </a:lnTo>
                <a:lnTo>
                  <a:pt x="3990273" y="172605"/>
                </a:lnTo>
                <a:lnTo>
                  <a:pt x="3993459" y="171829"/>
                </a:lnTo>
                <a:lnTo>
                  <a:pt x="3992397" y="170534"/>
                </a:lnTo>
                <a:lnTo>
                  <a:pt x="4001158" y="167946"/>
                </a:lnTo>
                <a:lnTo>
                  <a:pt x="3987618" y="170017"/>
                </a:lnTo>
                <a:lnTo>
                  <a:pt x="3986291" y="160181"/>
                </a:lnTo>
                <a:lnTo>
                  <a:pt x="3981247" y="158628"/>
                </a:lnTo>
                <a:lnTo>
                  <a:pt x="3980981" y="159146"/>
                </a:lnTo>
                <a:lnTo>
                  <a:pt x="3983371" y="161734"/>
                </a:lnTo>
                <a:lnTo>
                  <a:pt x="3981512" y="164840"/>
                </a:lnTo>
                <a:lnTo>
                  <a:pt x="3983105" y="170276"/>
                </a:lnTo>
                <a:lnTo>
                  <a:pt x="3982574" y="171311"/>
                </a:lnTo>
                <a:lnTo>
                  <a:pt x="3967176" y="167429"/>
                </a:lnTo>
                <a:lnTo>
                  <a:pt x="3973017" y="167170"/>
                </a:lnTo>
                <a:lnTo>
                  <a:pt x="3967442" y="166134"/>
                </a:lnTo>
                <a:lnTo>
                  <a:pt x="3966911" y="164581"/>
                </a:lnTo>
                <a:lnTo>
                  <a:pt x="3962398" y="158111"/>
                </a:lnTo>
                <a:lnTo>
                  <a:pt x="3961601" y="152934"/>
                </a:lnTo>
                <a:lnTo>
                  <a:pt x="3961601" y="152157"/>
                </a:lnTo>
                <a:lnTo>
                  <a:pt x="3957088" y="153710"/>
                </a:lnTo>
                <a:lnTo>
                  <a:pt x="3947531" y="149569"/>
                </a:lnTo>
                <a:lnTo>
                  <a:pt x="3947000" y="150346"/>
                </a:lnTo>
                <a:lnTo>
                  <a:pt x="3955230" y="155522"/>
                </a:lnTo>
                <a:lnTo>
                  <a:pt x="3954964" y="156299"/>
                </a:lnTo>
                <a:lnTo>
                  <a:pt x="3937443" y="151899"/>
                </a:lnTo>
                <a:lnTo>
                  <a:pt x="3944611" y="155263"/>
                </a:lnTo>
                <a:lnTo>
                  <a:pt x="3941691" y="155781"/>
                </a:lnTo>
                <a:lnTo>
                  <a:pt x="3941691" y="156558"/>
                </a:lnTo>
                <a:lnTo>
                  <a:pt x="3947797" y="158111"/>
                </a:lnTo>
                <a:lnTo>
                  <a:pt x="3950451" y="158628"/>
                </a:lnTo>
                <a:lnTo>
                  <a:pt x="3952575" y="159405"/>
                </a:lnTo>
                <a:lnTo>
                  <a:pt x="3954433" y="160699"/>
                </a:lnTo>
                <a:lnTo>
                  <a:pt x="3956292" y="161993"/>
                </a:lnTo>
                <a:lnTo>
                  <a:pt x="3957885" y="164323"/>
                </a:lnTo>
                <a:lnTo>
                  <a:pt x="3959478" y="166911"/>
                </a:lnTo>
                <a:lnTo>
                  <a:pt x="3958681" y="167170"/>
                </a:lnTo>
                <a:lnTo>
                  <a:pt x="3945407" y="166652"/>
                </a:lnTo>
                <a:lnTo>
                  <a:pt x="3945142" y="163805"/>
                </a:lnTo>
                <a:lnTo>
                  <a:pt x="3936646" y="165358"/>
                </a:lnTo>
                <a:lnTo>
                  <a:pt x="3920187" y="161734"/>
                </a:lnTo>
                <a:lnTo>
                  <a:pt x="3923904" y="160699"/>
                </a:lnTo>
                <a:lnTo>
                  <a:pt x="3912753" y="156817"/>
                </a:lnTo>
                <a:lnTo>
                  <a:pt x="3906647" y="156817"/>
                </a:lnTo>
                <a:lnTo>
                  <a:pt x="3914612" y="159922"/>
                </a:lnTo>
                <a:lnTo>
                  <a:pt x="3893904" y="155263"/>
                </a:lnTo>
                <a:lnTo>
                  <a:pt x="3893374" y="155263"/>
                </a:lnTo>
                <a:lnTo>
                  <a:pt x="3892046" y="152934"/>
                </a:lnTo>
                <a:lnTo>
                  <a:pt x="3884613" y="149051"/>
                </a:lnTo>
                <a:lnTo>
                  <a:pt x="3892046" y="149569"/>
                </a:lnTo>
                <a:lnTo>
                  <a:pt x="3886737" y="147757"/>
                </a:lnTo>
                <a:lnTo>
                  <a:pt x="3890188" y="147498"/>
                </a:lnTo>
                <a:lnTo>
                  <a:pt x="3888064" y="143357"/>
                </a:lnTo>
                <a:lnTo>
                  <a:pt x="3888064" y="142581"/>
                </a:lnTo>
                <a:lnTo>
                  <a:pt x="3888860" y="142581"/>
                </a:lnTo>
                <a:lnTo>
                  <a:pt x="3894966" y="146463"/>
                </a:lnTo>
                <a:lnTo>
                  <a:pt x="3897621" y="150087"/>
                </a:lnTo>
                <a:lnTo>
                  <a:pt x="3898418" y="150087"/>
                </a:lnTo>
                <a:lnTo>
                  <a:pt x="3899214" y="149310"/>
                </a:lnTo>
                <a:lnTo>
                  <a:pt x="3899214" y="147498"/>
                </a:lnTo>
                <a:lnTo>
                  <a:pt x="3914877" y="149310"/>
                </a:lnTo>
                <a:lnTo>
                  <a:pt x="3912222" y="148793"/>
                </a:lnTo>
                <a:lnTo>
                  <a:pt x="3909568" y="148275"/>
                </a:lnTo>
                <a:lnTo>
                  <a:pt x="3906913" y="147498"/>
                </a:lnTo>
                <a:lnTo>
                  <a:pt x="3904258" y="146204"/>
                </a:lnTo>
                <a:lnTo>
                  <a:pt x="3901869" y="145169"/>
                </a:lnTo>
                <a:lnTo>
                  <a:pt x="3899480" y="143875"/>
                </a:lnTo>
                <a:lnTo>
                  <a:pt x="3897090" y="142581"/>
                </a:lnTo>
                <a:lnTo>
                  <a:pt x="3894966" y="140769"/>
                </a:lnTo>
                <a:lnTo>
                  <a:pt x="3896825" y="139992"/>
                </a:lnTo>
                <a:lnTo>
                  <a:pt x="3898949" y="139734"/>
                </a:lnTo>
                <a:lnTo>
                  <a:pt x="3901603" y="139475"/>
                </a:lnTo>
                <a:lnTo>
                  <a:pt x="3903765" y="139475"/>
                </a:lnTo>
                <a:lnTo>
                  <a:pt x="3904524" y="139734"/>
                </a:lnTo>
                <a:lnTo>
                  <a:pt x="3909833" y="141287"/>
                </a:lnTo>
                <a:lnTo>
                  <a:pt x="3915143" y="142839"/>
                </a:lnTo>
                <a:lnTo>
                  <a:pt x="3920452" y="144134"/>
                </a:lnTo>
                <a:lnTo>
                  <a:pt x="3926027" y="145169"/>
                </a:lnTo>
                <a:lnTo>
                  <a:pt x="3931602" y="145946"/>
                </a:lnTo>
                <a:lnTo>
                  <a:pt x="3937177" y="146722"/>
                </a:lnTo>
                <a:lnTo>
                  <a:pt x="3933461" y="145687"/>
                </a:lnTo>
                <a:lnTo>
                  <a:pt x="3928151" y="144134"/>
                </a:lnTo>
                <a:lnTo>
                  <a:pt x="3922576" y="142839"/>
                </a:lnTo>
                <a:lnTo>
                  <a:pt x="3915939" y="141028"/>
                </a:lnTo>
                <a:lnTo>
                  <a:pt x="3909833" y="139992"/>
                </a:lnTo>
                <a:lnTo>
                  <a:pt x="3904258" y="139475"/>
                </a:lnTo>
                <a:lnTo>
                  <a:pt x="3903765" y="139475"/>
                </a:lnTo>
                <a:lnTo>
                  <a:pt x="3899214" y="137922"/>
                </a:lnTo>
                <a:lnTo>
                  <a:pt x="3893904" y="135592"/>
                </a:lnTo>
                <a:lnTo>
                  <a:pt x="3894435" y="135592"/>
                </a:lnTo>
                <a:lnTo>
                  <a:pt x="3888064" y="133263"/>
                </a:lnTo>
                <a:lnTo>
                  <a:pt x="3894170" y="132745"/>
                </a:lnTo>
                <a:lnTo>
                  <a:pt x="3893639" y="131710"/>
                </a:lnTo>
                <a:close/>
                <a:moveTo>
                  <a:pt x="3938941" y="131709"/>
                </a:moveTo>
                <a:lnTo>
                  <a:pt x="3941763" y="133298"/>
                </a:lnTo>
                <a:lnTo>
                  <a:pt x="3935413" y="131886"/>
                </a:lnTo>
                <a:lnTo>
                  <a:pt x="3938941" y="131709"/>
                </a:lnTo>
                <a:close/>
                <a:moveTo>
                  <a:pt x="4207501" y="130704"/>
                </a:moveTo>
                <a:lnTo>
                  <a:pt x="4209608" y="131498"/>
                </a:lnTo>
                <a:lnTo>
                  <a:pt x="4207655" y="130775"/>
                </a:lnTo>
                <a:lnTo>
                  <a:pt x="4207501" y="130704"/>
                </a:lnTo>
                <a:close/>
                <a:moveTo>
                  <a:pt x="3925888" y="130122"/>
                </a:moveTo>
                <a:lnTo>
                  <a:pt x="3925253" y="130576"/>
                </a:lnTo>
                <a:lnTo>
                  <a:pt x="3925253" y="131711"/>
                </a:lnTo>
                <a:lnTo>
                  <a:pt x="3922713" y="130349"/>
                </a:lnTo>
                <a:lnTo>
                  <a:pt x="3925888" y="130122"/>
                </a:lnTo>
                <a:close/>
                <a:moveTo>
                  <a:pt x="3879850" y="123773"/>
                </a:moveTo>
                <a:lnTo>
                  <a:pt x="3884613" y="124726"/>
                </a:lnTo>
                <a:lnTo>
                  <a:pt x="3882231" y="125361"/>
                </a:lnTo>
                <a:lnTo>
                  <a:pt x="3879850" y="123773"/>
                </a:lnTo>
                <a:close/>
                <a:moveTo>
                  <a:pt x="3869871" y="111072"/>
                </a:moveTo>
                <a:lnTo>
                  <a:pt x="3871913" y="112660"/>
                </a:lnTo>
                <a:lnTo>
                  <a:pt x="3867150" y="112660"/>
                </a:lnTo>
                <a:lnTo>
                  <a:pt x="3869871" y="111072"/>
                </a:lnTo>
                <a:close/>
                <a:moveTo>
                  <a:pt x="3880332" y="108295"/>
                </a:moveTo>
                <a:lnTo>
                  <a:pt x="3881899" y="108295"/>
                </a:lnTo>
                <a:lnTo>
                  <a:pt x="3883141" y="108843"/>
                </a:lnTo>
                <a:lnTo>
                  <a:pt x="3880332" y="108295"/>
                </a:lnTo>
                <a:close/>
                <a:moveTo>
                  <a:pt x="3952081" y="106309"/>
                </a:moveTo>
                <a:lnTo>
                  <a:pt x="3953139" y="106597"/>
                </a:lnTo>
                <a:lnTo>
                  <a:pt x="3954727" y="109772"/>
                </a:lnTo>
                <a:lnTo>
                  <a:pt x="3956050" y="111793"/>
                </a:lnTo>
                <a:lnTo>
                  <a:pt x="3955521" y="112659"/>
                </a:lnTo>
                <a:lnTo>
                  <a:pt x="3949700" y="108618"/>
                </a:lnTo>
                <a:lnTo>
                  <a:pt x="3952081" y="106309"/>
                </a:lnTo>
                <a:close/>
                <a:moveTo>
                  <a:pt x="3896790" y="101548"/>
                </a:moveTo>
                <a:lnTo>
                  <a:pt x="3911158" y="103364"/>
                </a:lnTo>
                <a:lnTo>
                  <a:pt x="3920562" y="109592"/>
                </a:lnTo>
                <a:lnTo>
                  <a:pt x="3923436" y="110111"/>
                </a:lnTo>
                <a:lnTo>
                  <a:pt x="3926048" y="110890"/>
                </a:lnTo>
                <a:lnTo>
                  <a:pt x="3928661" y="111928"/>
                </a:lnTo>
                <a:lnTo>
                  <a:pt x="3931012" y="113225"/>
                </a:lnTo>
                <a:lnTo>
                  <a:pt x="3932841" y="114782"/>
                </a:lnTo>
                <a:lnTo>
                  <a:pt x="3934930" y="116339"/>
                </a:lnTo>
                <a:lnTo>
                  <a:pt x="3936759" y="118416"/>
                </a:lnTo>
                <a:lnTo>
                  <a:pt x="3938588" y="120751"/>
                </a:lnTo>
                <a:lnTo>
                  <a:pt x="3929444" y="121789"/>
                </a:lnTo>
                <a:lnTo>
                  <a:pt x="3926571" y="120751"/>
                </a:lnTo>
                <a:lnTo>
                  <a:pt x="3926832" y="121789"/>
                </a:lnTo>
                <a:lnTo>
                  <a:pt x="3927093" y="123086"/>
                </a:lnTo>
                <a:lnTo>
                  <a:pt x="3926832" y="123865"/>
                </a:lnTo>
                <a:lnTo>
                  <a:pt x="3926310" y="125162"/>
                </a:lnTo>
                <a:lnTo>
                  <a:pt x="3925787" y="125941"/>
                </a:lnTo>
                <a:lnTo>
                  <a:pt x="3924742" y="126719"/>
                </a:lnTo>
                <a:lnTo>
                  <a:pt x="3923697" y="127238"/>
                </a:lnTo>
                <a:lnTo>
                  <a:pt x="3922652" y="128017"/>
                </a:lnTo>
                <a:lnTo>
                  <a:pt x="3921346" y="128276"/>
                </a:lnTo>
                <a:lnTo>
                  <a:pt x="3920301" y="128276"/>
                </a:lnTo>
                <a:lnTo>
                  <a:pt x="3919256" y="128017"/>
                </a:lnTo>
                <a:lnTo>
                  <a:pt x="3918211" y="127757"/>
                </a:lnTo>
                <a:lnTo>
                  <a:pt x="3917428" y="126979"/>
                </a:lnTo>
                <a:lnTo>
                  <a:pt x="3916383" y="126200"/>
                </a:lnTo>
                <a:lnTo>
                  <a:pt x="3916121" y="125162"/>
                </a:lnTo>
                <a:lnTo>
                  <a:pt x="3915860" y="123605"/>
                </a:lnTo>
                <a:lnTo>
                  <a:pt x="3911158" y="123865"/>
                </a:lnTo>
                <a:lnTo>
                  <a:pt x="3908807" y="117637"/>
                </a:lnTo>
                <a:lnTo>
                  <a:pt x="3905672" y="121270"/>
                </a:lnTo>
                <a:lnTo>
                  <a:pt x="3908023" y="126200"/>
                </a:lnTo>
                <a:lnTo>
                  <a:pt x="3897574" y="128536"/>
                </a:lnTo>
                <a:lnTo>
                  <a:pt x="3894700" y="125681"/>
                </a:lnTo>
                <a:lnTo>
                  <a:pt x="3894961" y="125681"/>
                </a:lnTo>
                <a:lnTo>
                  <a:pt x="3893655" y="125162"/>
                </a:lnTo>
                <a:lnTo>
                  <a:pt x="3891043" y="126200"/>
                </a:lnTo>
                <a:lnTo>
                  <a:pt x="3891043" y="125941"/>
                </a:lnTo>
                <a:lnTo>
                  <a:pt x="3886602" y="126200"/>
                </a:lnTo>
                <a:lnTo>
                  <a:pt x="3885818" y="123605"/>
                </a:lnTo>
                <a:lnTo>
                  <a:pt x="3891565" y="123086"/>
                </a:lnTo>
                <a:lnTo>
                  <a:pt x="3891826" y="122827"/>
                </a:lnTo>
                <a:lnTo>
                  <a:pt x="3889214" y="121529"/>
                </a:lnTo>
                <a:lnTo>
                  <a:pt x="3881377" y="120751"/>
                </a:lnTo>
                <a:lnTo>
                  <a:pt x="3885818" y="119972"/>
                </a:lnTo>
                <a:lnTo>
                  <a:pt x="3880855" y="118156"/>
                </a:lnTo>
                <a:lnTo>
                  <a:pt x="3876675" y="116599"/>
                </a:lnTo>
                <a:lnTo>
                  <a:pt x="3887124" y="116339"/>
                </a:lnTo>
                <a:lnTo>
                  <a:pt x="3890782" y="116339"/>
                </a:lnTo>
                <a:lnTo>
                  <a:pt x="3889998" y="115561"/>
                </a:lnTo>
                <a:lnTo>
                  <a:pt x="3894700" y="115820"/>
                </a:lnTo>
                <a:lnTo>
                  <a:pt x="3894439" y="115301"/>
                </a:lnTo>
                <a:lnTo>
                  <a:pt x="3900708" y="115561"/>
                </a:lnTo>
                <a:lnTo>
                  <a:pt x="3901231" y="115301"/>
                </a:lnTo>
                <a:lnTo>
                  <a:pt x="3885296" y="110371"/>
                </a:lnTo>
                <a:lnTo>
                  <a:pt x="3886602" y="110371"/>
                </a:lnTo>
                <a:lnTo>
                  <a:pt x="3883141" y="108843"/>
                </a:lnTo>
                <a:lnTo>
                  <a:pt x="3894961" y="111149"/>
                </a:lnTo>
                <a:lnTo>
                  <a:pt x="3896267" y="110630"/>
                </a:lnTo>
                <a:lnTo>
                  <a:pt x="3896267" y="110111"/>
                </a:lnTo>
                <a:lnTo>
                  <a:pt x="3887908" y="105440"/>
                </a:lnTo>
                <a:lnTo>
                  <a:pt x="3891826" y="105960"/>
                </a:lnTo>
                <a:lnTo>
                  <a:pt x="3891565" y="105440"/>
                </a:lnTo>
                <a:lnTo>
                  <a:pt x="3897312" y="102845"/>
                </a:lnTo>
                <a:lnTo>
                  <a:pt x="3897312" y="102586"/>
                </a:lnTo>
                <a:lnTo>
                  <a:pt x="3896790" y="101548"/>
                </a:lnTo>
                <a:close/>
                <a:moveTo>
                  <a:pt x="4119468" y="98425"/>
                </a:moveTo>
                <a:lnTo>
                  <a:pt x="4119784" y="98425"/>
                </a:lnTo>
                <a:lnTo>
                  <a:pt x="4120311" y="98690"/>
                </a:lnTo>
                <a:lnTo>
                  <a:pt x="4120574" y="98690"/>
                </a:lnTo>
                <a:lnTo>
                  <a:pt x="4120754" y="98870"/>
                </a:lnTo>
                <a:lnTo>
                  <a:pt x="4119468" y="98425"/>
                </a:lnTo>
                <a:close/>
                <a:moveTo>
                  <a:pt x="4119146" y="98313"/>
                </a:moveTo>
                <a:lnTo>
                  <a:pt x="4119468" y="98425"/>
                </a:lnTo>
                <a:lnTo>
                  <a:pt x="4119257" y="98425"/>
                </a:lnTo>
                <a:lnTo>
                  <a:pt x="4119146" y="98313"/>
                </a:lnTo>
                <a:close/>
                <a:moveTo>
                  <a:pt x="4117940" y="97896"/>
                </a:moveTo>
                <a:lnTo>
                  <a:pt x="4118467" y="97896"/>
                </a:lnTo>
                <a:lnTo>
                  <a:pt x="4118730" y="98160"/>
                </a:lnTo>
                <a:lnTo>
                  <a:pt x="4118994" y="98160"/>
                </a:lnTo>
                <a:lnTo>
                  <a:pt x="4119146" y="98313"/>
                </a:lnTo>
                <a:lnTo>
                  <a:pt x="4117940" y="97896"/>
                </a:lnTo>
                <a:close/>
                <a:moveTo>
                  <a:pt x="3894932" y="80909"/>
                </a:moveTo>
                <a:lnTo>
                  <a:pt x="3895725" y="81203"/>
                </a:lnTo>
                <a:lnTo>
                  <a:pt x="3902076" y="88847"/>
                </a:lnTo>
                <a:lnTo>
                  <a:pt x="3894138" y="82967"/>
                </a:lnTo>
                <a:lnTo>
                  <a:pt x="3894932" y="80909"/>
                </a:lnTo>
                <a:close/>
                <a:moveTo>
                  <a:pt x="3868652" y="44742"/>
                </a:moveTo>
                <a:lnTo>
                  <a:pt x="3871226" y="45262"/>
                </a:lnTo>
                <a:lnTo>
                  <a:pt x="3872256" y="46041"/>
                </a:lnTo>
                <a:lnTo>
                  <a:pt x="3868395" y="45262"/>
                </a:lnTo>
                <a:lnTo>
                  <a:pt x="3868652" y="44742"/>
                </a:lnTo>
                <a:close/>
                <a:moveTo>
                  <a:pt x="3848100" y="39356"/>
                </a:moveTo>
                <a:lnTo>
                  <a:pt x="3851275" y="40359"/>
                </a:lnTo>
                <a:lnTo>
                  <a:pt x="3865563" y="45622"/>
                </a:lnTo>
                <a:lnTo>
                  <a:pt x="3863975" y="45873"/>
                </a:lnTo>
                <a:lnTo>
                  <a:pt x="3863975" y="46124"/>
                </a:lnTo>
                <a:lnTo>
                  <a:pt x="3865298" y="47628"/>
                </a:lnTo>
                <a:lnTo>
                  <a:pt x="3863182" y="47377"/>
                </a:lnTo>
                <a:lnTo>
                  <a:pt x="3855773" y="42865"/>
                </a:lnTo>
                <a:lnTo>
                  <a:pt x="3848365" y="39607"/>
                </a:lnTo>
                <a:lnTo>
                  <a:pt x="3848100" y="39356"/>
                </a:lnTo>
                <a:close/>
                <a:moveTo>
                  <a:pt x="3846513" y="38103"/>
                </a:moveTo>
                <a:lnTo>
                  <a:pt x="3850217" y="38604"/>
                </a:lnTo>
                <a:lnTo>
                  <a:pt x="3851804" y="38354"/>
                </a:lnTo>
                <a:lnTo>
                  <a:pt x="3853127" y="39106"/>
                </a:lnTo>
                <a:lnTo>
                  <a:pt x="3852863" y="39356"/>
                </a:lnTo>
                <a:lnTo>
                  <a:pt x="3846513" y="38103"/>
                </a:lnTo>
                <a:close/>
                <a:moveTo>
                  <a:pt x="3865563" y="38102"/>
                </a:moveTo>
                <a:lnTo>
                  <a:pt x="3869532" y="38102"/>
                </a:lnTo>
                <a:lnTo>
                  <a:pt x="3873501" y="41277"/>
                </a:lnTo>
                <a:lnTo>
                  <a:pt x="3868456" y="39363"/>
                </a:lnTo>
                <a:lnTo>
                  <a:pt x="3862388" y="38301"/>
                </a:lnTo>
                <a:lnTo>
                  <a:pt x="3862388" y="38103"/>
                </a:lnTo>
                <a:lnTo>
                  <a:pt x="3863270" y="38103"/>
                </a:lnTo>
                <a:lnTo>
                  <a:pt x="3867850" y="39133"/>
                </a:lnTo>
                <a:lnTo>
                  <a:pt x="3865894" y="38391"/>
                </a:lnTo>
                <a:lnTo>
                  <a:pt x="3865563" y="38102"/>
                </a:lnTo>
                <a:close/>
                <a:moveTo>
                  <a:pt x="3839562" y="31753"/>
                </a:moveTo>
                <a:lnTo>
                  <a:pt x="3844711" y="32532"/>
                </a:lnTo>
                <a:lnTo>
                  <a:pt x="3864790" y="41144"/>
                </a:lnTo>
                <a:lnTo>
                  <a:pt x="3864790" y="41365"/>
                </a:lnTo>
                <a:lnTo>
                  <a:pt x="3865305" y="41365"/>
                </a:lnTo>
                <a:lnTo>
                  <a:pt x="3864790" y="41144"/>
                </a:lnTo>
                <a:lnTo>
                  <a:pt x="3864790" y="41105"/>
                </a:lnTo>
                <a:lnTo>
                  <a:pt x="3869424" y="41884"/>
                </a:lnTo>
                <a:lnTo>
                  <a:pt x="3868909" y="42404"/>
                </a:lnTo>
                <a:lnTo>
                  <a:pt x="3875088" y="45002"/>
                </a:lnTo>
                <a:lnTo>
                  <a:pt x="3861959" y="41884"/>
                </a:lnTo>
                <a:lnTo>
                  <a:pt x="3860672" y="41365"/>
                </a:lnTo>
                <a:lnTo>
                  <a:pt x="3855780" y="40326"/>
                </a:lnTo>
                <a:lnTo>
                  <a:pt x="3855523" y="40066"/>
                </a:lnTo>
                <a:lnTo>
                  <a:pt x="3855780" y="39806"/>
                </a:lnTo>
                <a:lnTo>
                  <a:pt x="3846770" y="35909"/>
                </a:lnTo>
                <a:lnTo>
                  <a:pt x="3848057" y="36689"/>
                </a:lnTo>
                <a:lnTo>
                  <a:pt x="3848057" y="36948"/>
                </a:lnTo>
                <a:lnTo>
                  <a:pt x="3838017" y="33572"/>
                </a:lnTo>
                <a:lnTo>
                  <a:pt x="3837245" y="33312"/>
                </a:lnTo>
                <a:lnTo>
                  <a:pt x="3837245" y="33052"/>
                </a:lnTo>
                <a:lnTo>
                  <a:pt x="3840334" y="34091"/>
                </a:lnTo>
                <a:lnTo>
                  <a:pt x="3836988" y="32272"/>
                </a:lnTo>
                <a:lnTo>
                  <a:pt x="3843938" y="34351"/>
                </a:lnTo>
                <a:lnTo>
                  <a:pt x="3839562" y="31753"/>
                </a:lnTo>
                <a:close/>
                <a:moveTo>
                  <a:pt x="3827463" y="30166"/>
                </a:moveTo>
                <a:lnTo>
                  <a:pt x="3828112" y="30166"/>
                </a:lnTo>
                <a:lnTo>
                  <a:pt x="3832226" y="31754"/>
                </a:lnTo>
                <a:lnTo>
                  <a:pt x="3827463" y="30166"/>
                </a:lnTo>
                <a:close/>
                <a:moveTo>
                  <a:pt x="3847636" y="30165"/>
                </a:moveTo>
                <a:lnTo>
                  <a:pt x="3848178" y="30165"/>
                </a:lnTo>
                <a:lnTo>
                  <a:pt x="3856039" y="33340"/>
                </a:lnTo>
                <a:lnTo>
                  <a:pt x="3853870" y="33340"/>
                </a:lnTo>
                <a:lnTo>
                  <a:pt x="3850588" y="32311"/>
                </a:lnTo>
                <a:lnTo>
                  <a:pt x="3851276" y="33342"/>
                </a:lnTo>
                <a:lnTo>
                  <a:pt x="3849688" y="33342"/>
                </a:lnTo>
                <a:lnTo>
                  <a:pt x="3849688" y="32028"/>
                </a:lnTo>
                <a:lnTo>
                  <a:pt x="3845197" y="30619"/>
                </a:lnTo>
                <a:lnTo>
                  <a:pt x="3844926" y="30392"/>
                </a:lnTo>
                <a:lnTo>
                  <a:pt x="3845197" y="30392"/>
                </a:lnTo>
                <a:lnTo>
                  <a:pt x="3847636" y="30165"/>
                </a:lnTo>
                <a:close/>
                <a:moveTo>
                  <a:pt x="3900488" y="30163"/>
                </a:moveTo>
                <a:lnTo>
                  <a:pt x="3940344" y="41276"/>
                </a:lnTo>
                <a:lnTo>
                  <a:pt x="3967795" y="49213"/>
                </a:lnTo>
                <a:lnTo>
                  <a:pt x="3995246" y="57680"/>
                </a:lnTo>
                <a:lnTo>
                  <a:pt x="3993926" y="57415"/>
                </a:lnTo>
                <a:lnTo>
                  <a:pt x="4009499" y="62177"/>
                </a:lnTo>
                <a:lnTo>
                  <a:pt x="4007652" y="61648"/>
                </a:lnTo>
                <a:lnTo>
                  <a:pt x="4015834" y="64294"/>
                </a:lnTo>
                <a:lnTo>
                  <a:pt x="4013459" y="63236"/>
                </a:lnTo>
                <a:lnTo>
                  <a:pt x="4016890" y="64558"/>
                </a:lnTo>
                <a:lnTo>
                  <a:pt x="4017418" y="64558"/>
                </a:lnTo>
                <a:lnTo>
                  <a:pt x="4017682" y="64558"/>
                </a:lnTo>
                <a:lnTo>
                  <a:pt x="4017682" y="64823"/>
                </a:lnTo>
                <a:lnTo>
                  <a:pt x="4017946" y="64823"/>
                </a:lnTo>
                <a:lnTo>
                  <a:pt x="4018474" y="64823"/>
                </a:lnTo>
                <a:lnTo>
                  <a:pt x="4018738" y="65088"/>
                </a:lnTo>
                <a:lnTo>
                  <a:pt x="4019002" y="65088"/>
                </a:lnTo>
                <a:lnTo>
                  <a:pt x="4033783" y="69850"/>
                </a:lnTo>
                <a:lnTo>
                  <a:pt x="4032199" y="69586"/>
                </a:lnTo>
                <a:lnTo>
                  <a:pt x="4045397" y="73554"/>
                </a:lnTo>
                <a:lnTo>
                  <a:pt x="4044341" y="73290"/>
                </a:lnTo>
                <a:lnTo>
                  <a:pt x="4065457" y="80169"/>
                </a:lnTo>
                <a:lnTo>
                  <a:pt x="4067833" y="80963"/>
                </a:lnTo>
                <a:lnTo>
                  <a:pt x="4065193" y="80433"/>
                </a:lnTo>
                <a:lnTo>
                  <a:pt x="4080766" y="85461"/>
                </a:lnTo>
                <a:lnTo>
                  <a:pt x="4079710" y="84667"/>
                </a:lnTo>
                <a:lnTo>
                  <a:pt x="4090796" y="88636"/>
                </a:lnTo>
                <a:lnTo>
                  <a:pt x="4089477" y="88371"/>
                </a:lnTo>
                <a:lnTo>
                  <a:pt x="4109009" y="94721"/>
                </a:lnTo>
                <a:lnTo>
                  <a:pt x="4106370" y="94192"/>
                </a:lnTo>
                <a:lnTo>
                  <a:pt x="4115021" y="97599"/>
                </a:lnTo>
                <a:lnTo>
                  <a:pt x="4111355" y="96044"/>
                </a:lnTo>
                <a:lnTo>
                  <a:pt x="4111355" y="95779"/>
                </a:lnTo>
                <a:lnTo>
                  <a:pt x="4111091" y="95779"/>
                </a:lnTo>
                <a:lnTo>
                  <a:pt x="4110038" y="95250"/>
                </a:lnTo>
                <a:lnTo>
                  <a:pt x="4121101" y="99219"/>
                </a:lnTo>
                <a:lnTo>
                  <a:pt x="4120754" y="98870"/>
                </a:lnTo>
                <a:lnTo>
                  <a:pt x="4125579" y="100541"/>
                </a:lnTo>
                <a:lnTo>
                  <a:pt x="4123735" y="100012"/>
                </a:lnTo>
                <a:lnTo>
                  <a:pt x="4197491" y="125677"/>
                </a:lnTo>
                <a:lnTo>
                  <a:pt x="4198018" y="126206"/>
                </a:lnTo>
                <a:lnTo>
                  <a:pt x="4211715" y="130969"/>
                </a:lnTo>
                <a:lnTo>
                  <a:pt x="4211979" y="131498"/>
                </a:lnTo>
                <a:lnTo>
                  <a:pt x="4212769" y="131498"/>
                </a:lnTo>
                <a:lnTo>
                  <a:pt x="4218626" y="133895"/>
                </a:lnTo>
                <a:lnTo>
                  <a:pt x="4222051" y="134937"/>
                </a:lnTo>
                <a:lnTo>
                  <a:pt x="4225926" y="136525"/>
                </a:lnTo>
                <a:lnTo>
                  <a:pt x="4221149" y="134927"/>
                </a:lnTo>
                <a:lnTo>
                  <a:pt x="4222444" y="135457"/>
                </a:lnTo>
                <a:lnTo>
                  <a:pt x="4218980" y="134202"/>
                </a:lnTo>
                <a:lnTo>
                  <a:pt x="4212364" y="131989"/>
                </a:lnTo>
                <a:lnTo>
                  <a:pt x="4215548" y="132958"/>
                </a:lnTo>
                <a:lnTo>
                  <a:pt x="4213260" y="132128"/>
                </a:lnTo>
                <a:lnTo>
                  <a:pt x="4212364" y="131989"/>
                </a:lnTo>
                <a:lnTo>
                  <a:pt x="4211638" y="131762"/>
                </a:lnTo>
                <a:lnTo>
                  <a:pt x="4213072" y="132060"/>
                </a:lnTo>
                <a:lnTo>
                  <a:pt x="4202759" y="128323"/>
                </a:lnTo>
                <a:lnTo>
                  <a:pt x="4209081" y="130704"/>
                </a:lnTo>
                <a:lnTo>
                  <a:pt x="4201706" y="128058"/>
                </a:lnTo>
                <a:lnTo>
                  <a:pt x="4207237" y="130175"/>
                </a:lnTo>
                <a:lnTo>
                  <a:pt x="4204603" y="129646"/>
                </a:lnTo>
                <a:lnTo>
                  <a:pt x="4207655" y="130775"/>
                </a:lnTo>
                <a:lnTo>
                  <a:pt x="4213823" y="133614"/>
                </a:lnTo>
                <a:lnTo>
                  <a:pt x="4186428" y="123825"/>
                </a:lnTo>
                <a:lnTo>
                  <a:pt x="4160086" y="114035"/>
                </a:lnTo>
                <a:lnTo>
                  <a:pt x="4162720" y="115358"/>
                </a:lnTo>
                <a:lnTo>
                  <a:pt x="4156135" y="112712"/>
                </a:lnTo>
                <a:lnTo>
                  <a:pt x="4158242" y="114035"/>
                </a:lnTo>
                <a:lnTo>
                  <a:pt x="4146125" y="110067"/>
                </a:lnTo>
                <a:lnTo>
                  <a:pt x="4134535" y="105568"/>
                </a:lnTo>
                <a:lnTo>
                  <a:pt x="4123208" y="101071"/>
                </a:lnTo>
                <a:lnTo>
                  <a:pt x="4119385" y="99449"/>
                </a:lnTo>
                <a:lnTo>
                  <a:pt x="4115344" y="98160"/>
                </a:lnTo>
                <a:lnTo>
                  <a:pt x="4109801" y="96573"/>
                </a:lnTo>
                <a:lnTo>
                  <a:pt x="4108043" y="95902"/>
                </a:lnTo>
                <a:lnTo>
                  <a:pt x="4107425" y="95515"/>
                </a:lnTo>
                <a:lnTo>
                  <a:pt x="4098715" y="92075"/>
                </a:lnTo>
                <a:lnTo>
                  <a:pt x="4104258" y="94456"/>
                </a:lnTo>
                <a:lnTo>
                  <a:pt x="4108043" y="95902"/>
                </a:lnTo>
                <a:lnTo>
                  <a:pt x="4109537" y="96837"/>
                </a:lnTo>
                <a:lnTo>
                  <a:pt x="4104522" y="94985"/>
                </a:lnTo>
                <a:lnTo>
                  <a:pt x="4080766" y="86783"/>
                </a:lnTo>
                <a:lnTo>
                  <a:pt x="4080238" y="86254"/>
                </a:lnTo>
                <a:lnTo>
                  <a:pt x="4079974" y="86254"/>
                </a:lnTo>
                <a:lnTo>
                  <a:pt x="4076807" y="84931"/>
                </a:lnTo>
                <a:lnTo>
                  <a:pt x="4077863" y="85725"/>
                </a:lnTo>
                <a:lnTo>
                  <a:pt x="4049884" y="75936"/>
                </a:lnTo>
                <a:lnTo>
                  <a:pt x="4050676" y="76465"/>
                </a:lnTo>
                <a:lnTo>
                  <a:pt x="4039854" y="73290"/>
                </a:lnTo>
                <a:lnTo>
                  <a:pt x="4042229" y="74613"/>
                </a:lnTo>
                <a:lnTo>
                  <a:pt x="4005540" y="62707"/>
                </a:lnTo>
                <a:lnTo>
                  <a:pt x="3987328" y="56886"/>
                </a:lnTo>
                <a:lnTo>
                  <a:pt x="3978029" y="53733"/>
                </a:lnTo>
                <a:lnTo>
                  <a:pt x="3978276" y="53980"/>
                </a:lnTo>
                <a:lnTo>
                  <a:pt x="3977777" y="53648"/>
                </a:lnTo>
                <a:lnTo>
                  <a:pt x="3969379" y="50800"/>
                </a:lnTo>
                <a:lnTo>
                  <a:pt x="3972018" y="51859"/>
                </a:lnTo>
                <a:lnTo>
                  <a:pt x="3972546" y="52123"/>
                </a:lnTo>
                <a:lnTo>
                  <a:pt x="3972534" y="52136"/>
                </a:lnTo>
                <a:lnTo>
                  <a:pt x="3973513" y="52392"/>
                </a:lnTo>
                <a:lnTo>
                  <a:pt x="3972525" y="52145"/>
                </a:lnTo>
                <a:lnTo>
                  <a:pt x="3972282" y="52388"/>
                </a:lnTo>
                <a:lnTo>
                  <a:pt x="3970171" y="51859"/>
                </a:lnTo>
                <a:lnTo>
                  <a:pt x="3966212" y="51065"/>
                </a:lnTo>
                <a:lnTo>
                  <a:pt x="3954598" y="47625"/>
                </a:lnTo>
                <a:lnTo>
                  <a:pt x="3940872" y="43128"/>
                </a:lnTo>
                <a:lnTo>
                  <a:pt x="3927675" y="38894"/>
                </a:lnTo>
                <a:lnTo>
                  <a:pt x="3918700" y="35720"/>
                </a:lnTo>
                <a:lnTo>
                  <a:pt x="3916589" y="35190"/>
                </a:lnTo>
                <a:lnTo>
                  <a:pt x="3916325" y="34926"/>
                </a:lnTo>
                <a:lnTo>
                  <a:pt x="3916391" y="34926"/>
                </a:lnTo>
                <a:lnTo>
                  <a:pt x="3925299" y="37307"/>
                </a:lnTo>
                <a:lnTo>
                  <a:pt x="3916853" y="34926"/>
                </a:lnTo>
                <a:lnTo>
                  <a:pt x="3916391" y="34926"/>
                </a:lnTo>
                <a:lnTo>
                  <a:pt x="3913421" y="34132"/>
                </a:lnTo>
                <a:lnTo>
                  <a:pt x="3900488" y="30163"/>
                </a:lnTo>
                <a:close/>
                <a:moveTo>
                  <a:pt x="3833813" y="26990"/>
                </a:moveTo>
                <a:lnTo>
                  <a:pt x="3836128" y="27255"/>
                </a:lnTo>
                <a:lnTo>
                  <a:pt x="3841751" y="28578"/>
                </a:lnTo>
                <a:lnTo>
                  <a:pt x="3834144" y="27255"/>
                </a:lnTo>
                <a:lnTo>
                  <a:pt x="3833813" y="26990"/>
                </a:lnTo>
                <a:close/>
                <a:moveTo>
                  <a:pt x="3841337" y="26092"/>
                </a:moveTo>
                <a:lnTo>
                  <a:pt x="3844926" y="26990"/>
                </a:lnTo>
                <a:lnTo>
                  <a:pt x="3843255" y="26725"/>
                </a:lnTo>
                <a:lnTo>
                  <a:pt x="3841337" y="26092"/>
                </a:lnTo>
                <a:close/>
                <a:moveTo>
                  <a:pt x="3837199" y="25404"/>
                </a:moveTo>
                <a:lnTo>
                  <a:pt x="3837623" y="25404"/>
                </a:lnTo>
                <a:lnTo>
                  <a:pt x="3840163" y="26992"/>
                </a:lnTo>
                <a:lnTo>
                  <a:pt x="3837199" y="25404"/>
                </a:lnTo>
                <a:close/>
                <a:moveTo>
                  <a:pt x="3838576" y="25402"/>
                </a:moveTo>
                <a:lnTo>
                  <a:pt x="3839244" y="25402"/>
                </a:lnTo>
                <a:lnTo>
                  <a:pt x="3841337" y="26092"/>
                </a:lnTo>
                <a:lnTo>
                  <a:pt x="3838576" y="25402"/>
                </a:lnTo>
                <a:close/>
                <a:moveTo>
                  <a:pt x="3833480" y="23076"/>
                </a:moveTo>
                <a:lnTo>
                  <a:pt x="3835401" y="23817"/>
                </a:lnTo>
                <a:lnTo>
                  <a:pt x="3833637" y="23182"/>
                </a:lnTo>
                <a:lnTo>
                  <a:pt x="3833480" y="23076"/>
                </a:lnTo>
                <a:close/>
                <a:moveTo>
                  <a:pt x="3832226" y="22226"/>
                </a:moveTo>
                <a:lnTo>
                  <a:pt x="3839996" y="23715"/>
                </a:lnTo>
                <a:lnTo>
                  <a:pt x="3846514" y="26989"/>
                </a:lnTo>
                <a:lnTo>
                  <a:pt x="3843756" y="26692"/>
                </a:lnTo>
                <a:lnTo>
                  <a:pt x="3841250" y="25501"/>
                </a:lnTo>
                <a:lnTo>
                  <a:pt x="3837239" y="24608"/>
                </a:lnTo>
                <a:lnTo>
                  <a:pt x="3833005" y="22755"/>
                </a:lnTo>
                <a:lnTo>
                  <a:pt x="3833480" y="23076"/>
                </a:lnTo>
                <a:lnTo>
                  <a:pt x="3832931" y="22864"/>
                </a:lnTo>
                <a:lnTo>
                  <a:pt x="3832626" y="22590"/>
                </a:lnTo>
                <a:lnTo>
                  <a:pt x="3832476" y="22524"/>
                </a:lnTo>
                <a:lnTo>
                  <a:pt x="3832235" y="22238"/>
                </a:lnTo>
                <a:lnTo>
                  <a:pt x="3832226" y="22229"/>
                </a:lnTo>
                <a:lnTo>
                  <a:pt x="3832231" y="22233"/>
                </a:lnTo>
                <a:lnTo>
                  <a:pt x="3832226" y="22226"/>
                </a:lnTo>
                <a:close/>
                <a:moveTo>
                  <a:pt x="3819526" y="20640"/>
                </a:moveTo>
                <a:lnTo>
                  <a:pt x="3820086" y="20938"/>
                </a:lnTo>
                <a:lnTo>
                  <a:pt x="3827370" y="24213"/>
                </a:lnTo>
                <a:lnTo>
                  <a:pt x="3827930" y="24213"/>
                </a:lnTo>
                <a:lnTo>
                  <a:pt x="3827930" y="24510"/>
                </a:lnTo>
                <a:lnTo>
                  <a:pt x="3829051" y="25105"/>
                </a:lnTo>
                <a:lnTo>
                  <a:pt x="3829051" y="25403"/>
                </a:lnTo>
                <a:lnTo>
                  <a:pt x="3821207" y="23022"/>
                </a:lnTo>
                <a:lnTo>
                  <a:pt x="3819526" y="20640"/>
                </a:lnTo>
                <a:close/>
                <a:moveTo>
                  <a:pt x="3838576" y="20638"/>
                </a:moveTo>
                <a:lnTo>
                  <a:pt x="3838752" y="20638"/>
                </a:lnTo>
                <a:lnTo>
                  <a:pt x="3840164" y="22226"/>
                </a:lnTo>
                <a:lnTo>
                  <a:pt x="3839634" y="21908"/>
                </a:lnTo>
                <a:lnTo>
                  <a:pt x="3838752" y="21273"/>
                </a:lnTo>
                <a:lnTo>
                  <a:pt x="3838576" y="20638"/>
                </a:lnTo>
                <a:close/>
                <a:moveTo>
                  <a:pt x="3819782" y="19340"/>
                </a:moveTo>
                <a:lnTo>
                  <a:pt x="3827464" y="22227"/>
                </a:lnTo>
                <a:lnTo>
                  <a:pt x="3820550" y="20206"/>
                </a:lnTo>
                <a:lnTo>
                  <a:pt x="3819782" y="19340"/>
                </a:lnTo>
                <a:close/>
                <a:moveTo>
                  <a:pt x="3819526" y="19052"/>
                </a:moveTo>
                <a:lnTo>
                  <a:pt x="3819782" y="19340"/>
                </a:lnTo>
                <a:lnTo>
                  <a:pt x="3819526" y="19052"/>
                </a:lnTo>
                <a:close/>
                <a:moveTo>
                  <a:pt x="3813352" y="17465"/>
                </a:moveTo>
                <a:lnTo>
                  <a:pt x="3814234" y="17919"/>
                </a:lnTo>
                <a:lnTo>
                  <a:pt x="3819526" y="19733"/>
                </a:lnTo>
                <a:lnTo>
                  <a:pt x="3818644" y="19506"/>
                </a:lnTo>
                <a:lnTo>
                  <a:pt x="3818864" y="19733"/>
                </a:lnTo>
                <a:lnTo>
                  <a:pt x="3817982" y="20414"/>
                </a:lnTo>
                <a:lnTo>
                  <a:pt x="3818864" y="21321"/>
                </a:lnTo>
                <a:lnTo>
                  <a:pt x="3818644" y="22228"/>
                </a:lnTo>
                <a:lnTo>
                  <a:pt x="3813572" y="20867"/>
                </a:lnTo>
                <a:lnTo>
                  <a:pt x="3812911" y="20414"/>
                </a:lnTo>
                <a:lnTo>
                  <a:pt x="3812911" y="19506"/>
                </a:lnTo>
                <a:lnTo>
                  <a:pt x="3811588" y="18826"/>
                </a:lnTo>
                <a:lnTo>
                  <a:pt x="3813352" y="17465"/>
                </a:lnTo>
                <a:close/>
                <a:moveTo>
                  <a:pt x="3816351" y="17464"/>
                </a:moveTo>
                <a:lnTo>
                  <a:pt x="3817179" y="17691"/>
                </a:lnTo>
                <a:lnTo>
                  <a:pt x="3820508" y="18512"/>
                </a:lnTo>
                <a:lnTo>
                  <a:pt x="3819526" y="17464"/>
                </a:lnTo>
                <a:lnTo>
                  <a:pt x="3821611" y="17464"/>
                </a:lnTo>
                <a:lnTo>
                  <a:pt x="3823175" y="18417"/>
                </a:lnTo>
                <a:lnTo>
                  <a:pt x="3823435" y="18417"/>
                </a:lnTo>
                <a:lnTo>
                  <a:pt x="3823435" y="18655"/>
                </a:lnTo>
                <a:lnTo>
                  <a:pt x="3823696" y="18655"/>
                </a:lnTo>
                <a:lnTo>
                  <a:pt x="3829951" y="20084"/>
                </a:lnTo>
                <a:lnTo>
                  <a:pt x="3836989" y="22227"/>
                </a:lnTo>
                <a:lnTo>
                  <a:pt x="3832297" y="21751"/>
                </a:lnTo>
                <a:lnTo>
                  <a:pt x="3827084" y="21036"/>
                </a:lnTo>
                <a:lnTo>
                  <a:pt x="3827345" y="21275"/>
                </a:lnTo>
                <a:lnTo>
                  <a:pt x="3821090" y="19131"/>
                </a:lnTo>
                <a:lnTo>
                  <a:pt x="3820667" y="18681"/>
                </a:lnTo>
                <a:lnTo>
                  <a:pt x="3817731" y="18145"/>
                </a:lnTo>
                <a:lnTo>
                  <a:pt x="3816351" y="17464"/>
                </a:lnTo>
                <a:close/>
                <a:moveTo>
                  <a:pt x="3827463" y="17463"/>
                </a:moveTo>
                <a:lnTo>
                  <a:pt x="3830697" y="17816"/>
                </a:lnTo>
                <a:lnTo>
                  <a:pt x="3835401" y="20638"/>
                </a:lnTo>
                <a:lnTo>
                  <a:pt x="3827463" y="17816"/>
                </a:lnTo>
                <a:lnTo>
                  <a:pt x="3827463" y="17463"/>
                </a:lnTo>
                <a:close/>
                <a:moveTo>
                  <a:pt x="3821510" y="15879"/>
                </a:moveTo>
                <a:lnTo>
                  <a:pt x="3821907" y="15879"/>
                </a:lnTo>
                <a:lnTo>
                  <a:pt x="3824288" y="17467"/>
                </a:lnTo>
                <a:lnTo>
                  <a:pt x="3821510" y="15879"/>
                </a:lnTo>
                <a:close/>
                <a:moveTo>
                  <a:pt x="3806826" y="15877"/>
                </a:moveTo>
                <a:lnTo>
                  <a:pt x="3807620" y="16141"/>
                </a:lnTo>
                <a:lnTo>
                  <a:pt x="3811589" y="18258"/>
                </a:lnTo>
                <a:lnTo>
                  <a:pt x="3809736" y="19051"/>
                </a:lnTo>
                <a:lnTo>
                  <a:pt x="3806826" y="15877"/>
                </a:lnTo>
                <a:close/>
                <a:moveTo>
                  <a:pt x="3797301" y="14292"/>
                </a:moveTo>
                <a:lnTo>
                  <a:pt x="3798006" y="14292"/>
                </a:lnTo>
                <a:lnTo>
                  <a:pt x="3803651" y="15880"/>
                </a:lnTo>
                <a:lnTo>
                  <a:pt x="3797301" y="14292"/>
                </a:lnTo>
                <a:close/>
                <a:moveTo>
                  <a:pt x="3800929" y="14292"/>
                </a:moveTo>
                <a:lnTo>
                  <a:pt x="3801837" y="14557"/>
                </a:lnTo>
                <a:lnTo>
                  <a:pt x="3804558" y="15086"/>
                </a:lnTo>
                <a:lnTo>
                  <a:pt x="3805239" y="15880"/>
                </a:lnTo>
                <a:lnTo>
                  <a:pt x="3800476" y="14557"/>
                </a:lnTo>
                <a:lnTo>
                  <a:pt x="3800929" y="14292"/>
                </a:lnTo>
                <a:close/>
                <a:moveTo>
                  <a:pt x="3805238" y="14289"/>
                </a:moveTo>
                <a:lnTo>
                  <a:pt x="3805719" y="14289"/>
                </a:lnTo>
                <a:lnTo>
                  <a:pt x="3811011" y="16511"/>
                </a:lnTo>
                <a:lnTo>
                  <a:pt x="3813176" y="17464"/>
                </a:lnTo>
                <a:lnTo>
                  <a:pt x="3805719" y="14606"/>
                </a:lnTo>
                <a:lnTo>
                  <a:pt x="3805238" y="14289"/>
                </a:lnTo>
                <a:close/>
                <a:moveTo>
                  <a:pt x="3797301" y="12704"/>
                </a:moveTo>
                <a:lnTo>
                  <a:pt x="3798889" y="14292"/>
                </a:lnTo>
                <a:lnTo>
                  <a:pt x="3797499" y="13233"/>
                </a:lnTo>
                <a:lnTo>
                  <a:pt x="3797301" y="12704"/>
                </a:lnTo>
                <a:close/>
                <a:moveTo>
                  <a:pt x="3787776" y="11114"/>
                </a:moveTo>
                <a:lnTo>
                  <a:pt x="3788952" y="11455"/>
                </a:lnTo>
                <a:lnTo>
                  <a:pt x="3793656" y="14176"/>
                </a:lnTo>
                <a:lnTo>
                  <a:pt x="3794945" y="15242"/>
                </a:lnTo>
                <a:lnTo>
                  <a:pt x="3794126" y="14290"/>
                </a:lnTo>
                <a:lnTo>
                  <a:pt x="3796013" y="14290"/>
                </a:lnTo>
                <a:lnTo>
                  <a:pt x="3808414" y="19053"/>
                </a:lnTo>
                <a:lnTo>
                  <a:pt x="3806527" y="19053"/>
                </a:lnTo>
                <a:lnTo>
                  <a:pt x="3802752" y="18301"/>
                </a:lnTo>
                <a:lnTo>
                  <a:pt x="3802213" y="17047"/>
                </a:lnTo>
                <a:lnTo>
                  <a:pt x="3799248" y="16797"/>
                </a:lnTo>
                <a:lnTo>
                  <a:pt x="3795373" y="15596"/>
                </a:lnTo>
                <a:lnTo>
                  <a:pt x="3795714" y="15877"/>
                </a:lnTo>
                <a:lnTo>
                  <a:pt x="3788070" y="12815"/>
                </a:lnTo>
                <a:lnTo>
                  <a:pt x="3787776" y="11114"/>
                </a:lnTo>
                <a:close/>
                <a:moveTo>
                  <a:pt x="3781714" y="9529"/>
                </a:moveTo>
                <a:lnTo>
                  <a:pt x="3784601" y="11117"/>
                </a:lnTo>
                <a:lnTo>
                  <a:pt x="3784312" y="11117"/>
                </a:lnTo>
                <a:lnTo>
                  <a:pt x="3781714" y="9529"/>
                </a:lnTo>
                <a:close/>
                <a:moveTo>
                  <a:pt x="3787776" y="9526"/>
                </a:moveTo>
                <a:lnTo>
                  <a:pt x="3788834" y="9923"/>
                </a:lnTo>
                <a:lnTo>
                  <a:pt x="3790422" y="11114"/>
                </a:lnTo>
                <a:lnTo>
                  <a:pt x="3792539" y="12701"/>
                </a:lnTo>
                <a:lnTo>
                  <a:pt x="3789364" y="11114"/>
                </a:lnTo>
                <a:lnTo>
                  <a:pt x="3788570" y="10716"/>
                </a:lnTo>
                <a:lnTo>
                  <a:pt x="3787776" y="9526"/>
                </a:lnTo>
                <a:close/>
                <a:moveTo>
                  <a:pt x="3770313" y="7939"/>
                </a:moveTo>
                <a:lnTo>
                  <a:pt x="3771371" y="8151"/>
                </a:lnTo>
                <a:lnTo>
                  <a:pt x="3781426" y="11114"/>
                </a:lnTo>
                <a:lnTo>
                  <a:pt x="3777721" y="10268"/>
                </a:lnTo>
                <a:lnTo>
                  <a:pt x="3777986" y="10479"/>
                </a:lnTo>
                <a:lnTo>
                  <a:pt x="3771636" y="8786"/>
                </a:lnTo>
                <a:lnTo>
                  <a:pt x="3770313" y="7939"/>
                </a:lnTo>
                <a:close/>
                <a:moveTo>
                  <a:pt x="3783013" y="7938"/>
                </a:moveTo>
                <a:lnTo>
                  <a:pt x="3783853" y="8165"/>
                </a:lnTo>
                <a:lnTo>
                  <a:pt x="3787776" y="9526"/>
                </a:lnTo>
                <a:lnTo>
                  <a:pt x="3786375" y="9299"/>
                </a:lnTo>
                <a:lnTo>
                  <a:pt x="3785534" y="8846"/>
                </a:lnTo>
                <a:lnTo>
                  <a:pt x="3783013" y="7938"/>
                </a:lnTo>
                <a:close/>
                <a:moveTo>
                  <a:pt x="3789363" y="7938"/>
                </a:moveTo>
                <a:lnTo>
                  <a:pt x="3796310" y="8759"/>
                </a:lnTo>
                <a:lnTo>
                  <a:pt x="3806464" y="11497"/>
                </a:lnTo>
                <a:lnTo>
                  <a:pt x="3812610" y="13686"/>
                </a:lnTo>
                <a:lnTo>
                  <a:pt x="3815549" y="15329"/>
                </a:lnTo>
                <a:lnTo>
                  <a:pt x="3816351" y="15876"/>
                </a:lnTo>
                <a:lnTo>
                  <a:pt x="3815282" y="15876"/>
                </a:lnTo>
                <a:lnTo>
                  <a:pt x="3811274" y="15329"/>
                </a:lnTo>
                <a:lnTo>
                  <a:pt x="3799784" y="11497"/>
                </a:lnTo>
                <a:lnTo>
                  <a:pt x="3801387" y="12318"/>
                </a:lnTo>
                <a:lnTo>
                  <a:pt x="3790164" y="8212"/>
                </a:lnTo>
                <a:lnTo>
                  <a:pt x="3789363" y="7938"/>
                </a:lnTo>
                <a:close/>
                <a:moveTo>
                  <a:pt x="3784601" y="7938"/>
                </a:moveTo>
                <a:lnTo>
                  <a:pt x="3785924" y="7938"/>
                </a:lnTo>
                <a:lnTo>
                  <a:pt x="3797301" y="11113"/>
                </a:lnTo>
                <a:lnTo>
                  <a:pt x="3786188" y="8392"/>
                </a:lnTo>
                <a:lnTo>
                  <a:pt x="3784601" y="7938"/>
                </a:lnTo>
                <a:close/>
                <a:moveTo>
                  <a:pt x="3767138" y="3179"/>
                </a:moveTo>
                <a:lnTo>
                  <a:pt x="3767365" y="3179"/>
                </a:lnTo>
                <a:lnTo>
                  <a:pt x="3768726" y="4767"/>
                </a:lnTo>
                <a:lnTo>
                  <a:pt x="3768045" y="4767"/>
                </a:lnTo>
                <a:lnTo>
                  <a:pt x="3767138" y="3179"/>
                </a:lnTo>
                <a:close/>
                <a:moveTo>
                  <a:pt x="3756026" y="4"/>
                </a:moveTo>
                <a:lnTo>
                  <a:pt x="3757514" y="292"/>
                </a:lnTo>
                <a:lnTo>
                  <a:pt x="3763964" y="2890"/>
                </a:lnTo>
                <a:lnTo>
                  <a:pt x="3763220" y="3179"/>
                </a:lnTo>
                <a:lnTo>
                  <a:pt x="3757018" y="870"/>
                </a:lnTo>
                <a:lnTo>
                  <a:pt x="3756026" y="4"/>
                </a:lnTo>
                <a:close/>
                <a:moveTo>
                  <a:pt x="3763963" y="0"/>
                </a:moveTo>
                <a:lnTo>
                  <a:pt x="3772786" y="1984"/>
                </a:lnTo>
                <a:lnTo>
                  <a:pt x="3790951" y="7938"/>
                </a:lnTo>
                <a:lnTo>
                  <a:pt x="3764482" y="283"/>
                </a:lnTo>
                <a:lnTo>
                  <a:pt x="3763963" y="0"/>
                </a:lnTo>
                <a:close/>
              </a:path>
            </a:pathLst>
          </a:custGeom>
          <a:solidFill>
            <a:schemeClr val="tx1">
              <a:alpha val="2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1" name="文本框 40"/>
          <p:cNvSpPr txBox="1"/>
          <p:nvPr/>
        </p:nvSpPr>
        <p:spPr>
          <a:xfrm>
            <a:off x="736978" y="571996"/>
            <a:ext cx="5359022" cy="584775"/>
          </a:xfrm>
          <a:prstGeom prst="rect">
            <a:avLst/>
          </a:prstGeom>
          <a:noFill/>
        </p:spPr>
        <p:txBody>
          <a:bodyPr wrap="square" rtlCol="0">
            <a:spAutoFit/>
          </a:bodyPr>
          <a:lstStyle/>
          <a:p>
            <a:r>
              <a:rPr lang="zh-CN" altLang="zh-CN" sz="3200" dirty="0">
                <a:solidFill>
                  <a:schemeClr val="bg1"/>
                </a:solidFill>
                <a:latin typeface="微软雅黑" panose="020B0503020204020204" pitchFamily="34" charset="-122"/>
                <a:ea typeface="微软雅黑" panose="020B0503020204020204" pitchFamily="34" charset="-122"/>
              </a:rPr>
              <a:t>进入中国市场的先决条件</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45" name="组合 44"/>
          <p:cNvGrpSpPr/>
          <p:nvPr/>
        </p:nvGrpSpPr>
        <p:grpSpPr bwMode="auto">
          <a:xfrm>
            <a:off x="606420" y="2199861"/>
            <a:ext cx="4321508" cy="3525080"/>
            <a:chOff x="1595438" y="968375"/>
            <a:chExt cx="5953125" cy="4921250"/>
          </a:xfrm>
          <a:solidFill>
            <a:schemeClr val="bg1">
              <a:alpha val="50000"/>
            </a:schemeClr>
          </a:solidFill>
          <a:effectLst/>
        </p:grpSpPr>
        <p:sp>
          <p:nvSpPr>
            <p:cNvPr id="51" name="内蒙古"/>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甘肃"/>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3" name="宁夏"/>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4" name="新疆"/>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5" name="青海"/>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四川"/>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7" name="西藏"/>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8" name="云南"/>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9" name="贵州"/>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0" name="广西"/>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1" name="重庆"/>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2" name="陕西"/>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3" name="山西"/>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4" name="湖南"/>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5" name="湖北"/>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6" name="广东"/>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7" name="江西"/>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8" name="福建"/>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9" name="浙江"/>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0" name="安徽"/>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1" name="天津"/>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2" name="北京"/>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3" name="辽宁"/>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4" name="吉林"/>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5" name="黑龙江"/>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6" name="山东"/>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7" name="上海"/>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8" name="江苏"/>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9" name="河北"/>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0" name="河南"/>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1" name="台湾"/>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2" name="海南"/>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26" name="矩形 25"/>
          <p:cNvSpPr/>
          <p:nvPr/>
        </p:nvSpPr>
        <p:spPr>
          <a:xfrm>
            <a:off x="6705600" y="1915516"/>
            <a:ext cx="4957008" cy="787523"/>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600" b="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600" b="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应对国内的现实环境做出合理评估，盲目的进入可通存在难以预测的困难和风险</a:t>
            </a:r>
            <a:endParaRPr kumimoji="0" lang="zh-CN" altLang="zh-CN" sz="1600" b="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p:cNvGrpSpPr/>
          <p:nvPr/>
        </p:nvGrpSpPr>
        <p:grpSpPr>
          <a:xfrm>
            <a:off x="5185084" y="1926451"/>
            <a:ext cx="1058779" cy="1074821"/>
            <a:chOff x="5185084" y="1926451"/>
            <a:chExt cx="1058779" cy="1074821"/>
          </a:xfrm>
        </p:grpSpPr>
        <p:sp>
          <p:nvSpPr>
            <p:cNvPr id="25" name="椭圆 24"/>
            <p:cNvSpPr/>
            <p:nvPr/>
          </p:nvSpPr>
          <p:spPr>
            <a:xfrm>
              <a:off x="5185084" y="1926451"/>
              <a:ext cx="1058779" cy="1074821"/>
            </a:xfrm>
            <a:prstGeom prst="ellipse">
              <a:avLst/>
            </a:prstGeom>
            <a:solidFill>
              <a:schemeClr val="bg1">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5332797" y="2279195"/>
              <a:ext cx="7809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条件</a:t>
              </a:r>
              <a:r>
                <a:rPr kumimoji="0" lang="en-US" altLang="zh-CN"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1</a:t>
              </a:r>
              <a:endParaRPr kumimoji="0" lang="zh-CN" altLang="en-US"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grpSp>
      <p:sp>
        <p:nvSpPr>
          <p:cNvPr id="31" name="矩形 30"/>
          <p:cNvSpPr/>
          <p:nvPr/>
        </p:nvSpPr>
        <p:spPr>
          <a:xfrm>
            <a:off x="6676570" y="4732911"/>
            <a:ext cx="5130351" cy="1200329"/>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600" b="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600" b="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做好本土化化工作，外资银行需要加快推进自身的本土化进程，尽快实现人才、金融产品和金融技术与本土文化的契合</a:t>
            </a:r>
            <a:endParaRPr kumimoji="0" lang="zh-CN" altLang="zh-CN" sz="1600" b="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5185084" y="4645588"/>
            <a:ext cx="1058779" cy="1074821"/>
            <a:chOff x="5185084" y="4645588"/>
            <a:chExt cx="1058779" cy="1074821"/>
          </a:xfrm>
        </p:grpSpPr>
        <p:sp>
          <p:nvSpPr>
            <p:cNvPr id="32" name="椭圆 31"/>
            <p:cNvSpPr/>
            <p:nvPr/>
          </p:nvSpPr>
          <p:spPr>
            <a:xfrm>
              <a:off x="5185084" y="4645588"/>
              <a:ext cx="1058779" cy="1074821"/>
            </a:xfrm>
            <a:prstGeom prst="ellipse">
              <a:avLst/>
            </a:prstGeom>
            <a:solidFill>
              <a:schemeClr val="bg1">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5369166" y="4998332"/>
              <a:ext cx="7809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条件</a:t>
              </a:r>
              <a:r>
                <a:rPr kumimoji="0" lang="en-US" altLang="zh-CN"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3</a:t>
              </a:r>
              <a:endParaRPr kumimoji="0" lang="zh-CN" altLang="en-US"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grpSp>
      <p:sp>
        <p:nvSpPr>
          <p:cNvPr id="37" name="矩形 36"/>
          <p:cNvSpPr/>
          <p:nvPr/>
        </p:nvSpPr>
        <p:spPr>
          <a:xfrm>
            <a:off x="6691086" y="3004695"/>
            <a:ext cx="5115836" cy="15696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600" b="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600" b="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对国内金融政策取向保持高度敏感，转轨时期国内的金融市场随时存在着新的机会，也可能产生新的风险，这需要外资金融机构对金融监管当局的政策导向有充分的敏感性</a:t>
            </a:r>
            <a:endParaRPr kumimoji="0" lang="zh-CN" altLang="zh-CN" sz="1600" b="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 name="组合 5"/>
          <p:cNvGrpSpPr/>
          <p:nvPr/>
        </p:nvGrpSpPr>
        <p:grpSpPr>
          <a:xfrm>
            <a:off x="5185084" y="3286020"/>
            <a:ext cx="1058779" cy="1074821"/>
            <a:chOff x="5185084" y="3286020"/>
            <a:chExt cx="1058779" cy="1074821"/>
          </a:xfrm>
        </p:grpSpPr>
        <p:sp>
          <p:nvSpPr>
            <p:cNvPr id="36" name="椭圆 35"/>
            <p:cNvSpPr/>
            <p:nvPr/>
          </p:nvSpPr>
          <p:spPr>
            <a:xfrm>
              <a:off x="5185084" y="3286020"/>
              <a:ext cx="1058779" cy="1074821"/>
            </a:xfrm>
            <a:prstGeom prst="ellipse">
              <a:avLst/>
            </a:prstGeom>
            <a:solidFill>
              <a:schemeClr val="bg1">
                <a:alpha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endParaRPr>
            </a:p>
          </p:txBody>
        </p:sp>
        <p:sp>
          <p:nvSpPr>
            <p:cNvPr id="38" name="文本框 37"/>
            <p:cNvSpPr txBox="1"/>
            <p:nvPr/>
          </p:nvSpPr>
          <p:spPr>
            <a:xfrm>
              <a:off x="5369167" y="3626158"/>
              <a:ext cx="7809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条件</a:t>
              </a:r>
              <a:r>
                <a:rPr kumimoji="0" lang="en-US" altLang="zh-CN"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2</a:t>
              </a:r>
              <a:endParaRPr kumimoji="0" lang="zh-CN" altLang="en-US" sz="18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grpSp>
      <p:sp>
        <p:nvSpPr>
          <p:cNvPr id="87" name="文本框 86"/>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89" name="等腰三角形 88"/>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p:tgtEl>
                                          <p:spTgt spid="26"/>
                                        </p:tgtEl>
                                        <p:attrNameLst>
                                          <p:attrName>ppt_y</p:attrName>
                                        </p:attrNameLst>
                                      </p:cBhvr>
                                      <p:tavLst>
                                        <p:tav tm="0">
                                          <p:val>
                                            <p:strVal val="#ppt_y+#ppt_h*1.125000"/>
                                          </p:val>
                                        </p:tav>
                                        <p:tav tm="100000">
                                          <p:val>
                                            <p:strVal val="#ppt_y"/>
                                          </p:val>
                                        </p:tav>
                                      </p:tavLst>
                                    </p:anim>
                                    <p:animEffect transition="in" filter="wipe(up)">
                                      <p:cBhvr>
                                        <p:cTn id="20" dur="500"/>
                                        <p:tgtEl>
                                          <p:spTgt spid="26"/>
                                        </p:tgtEl>
                                      </p:cBhvr>
                                    </p:animEffect>
                                  </p:childTnLst>
                                </p:cTn>
                              </p:par>
                              <p:par>
                                <p:cTn id="21" presetID="1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ppt_y</p:attrName>
                                        </p:attrNameLst>
                                      </p:cBhvr>
                                      <p:tavLst>
                                        <p:tav tm="0">
                                          <p:val>
                                            <p:strVal val="#ppt_y+#ppt_h*1.125000"/>
                                          </p:val>
                                        </p:tav>
                                        <p:tav tm="100000">
                                          <p:val>
                                            <p:strVal val="#ppt_y"/>
                                          </p:val>
                                        </p:tav>
                                      </p:tavLst>
                                    </p:anim>
                                    <p:animEffect transition="in" filter="wipe(up)">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p:tgtEl>
                                          <p:spTgt spid="37"/>
                                        </p:tgtEl>
                                        <p:attrNameLst>
                                          <p:attrName>ppt_y</p:attrName>
                                        </p:attrNameLst>
                                      </p:cBhvr>
                                      <p:tavLst>
                                        <p:tav tm="0">
                                          <p:val>
                                            <p:strVal val="#ppt_y+#ppt_h*1.125000"/>
                                          </p:val>
                                        </p:tav>
                                        <p:tav tm="100000">
                                          <p:val>
                                            <p:strVal val="#ppt_y"/>
                                          </p:val>
                                        </p:tav>
                                      </p:tavLst>
                                    </p:anim>
                                    <p:animEffect transition="in" filter="wipe(up)">
                                      <p:cBhvr>
                                        <p:cTn id="30" dur="500"/>
                                        <p:tgtEl>
                                          <p:spTgt spid="37"/>
                                        </p:tgtEl>
                                      </p:cBhvr>
                                    </p:animEffect>
                                  </p:childTnLst>
                                </p:cTn>
                              </p:par>
                              <p:par>
                                <p:cTn id="31" presetID="12" presetClass="entr" presetSubtype="4"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p:tgtEl>
                                          <p:spTgt spid="6"/>
                                        </p:tgtEl>
                                        <p:attrNameLst>
                                          <p:attrName>ppt_y</p:attrName>
                                        </p:attrNameLst>
                                      </p:cBhvr>
                                      <p:tavLst>
                                        <p:tav tm="0">
                                          <p:val>
                                            <p:strVal val="#ppt_y+#ppt_h*1.125000"/>
                                          </p:val>
                                        </p:tav>
                                        <p:tav tm="100000">
                                          <p:val>
                                            <p:strVal val="#ppt_y"/>
                                          </p:val>
                                        </p:tav>
                                      </p:tavLst>
                                    </p:anim>
                                    <p:animEffect transition="in" filter="wipe(up)">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p:tgtEl>
                                          <p:spTgt spid="31"/>
                                        </p:tgtEl>
                                        <p:attrNameLst>
                                          <p:attrName>ppt_y</p:attrName>
                                        </p:attrNameLst>
                                      </p:cBhvr>
                                      <p:tavLst>
                                        <p:tav tm="0">
                                          <p:val>
                                            <p:strVal val="#ppt_y+#ppt_h*1.125000"/>
                                          </p:val>
                                        </p:tav>
                                        <p:tav tm="100000">
                                          <p:val>
                                            <p:strVal val="#ppt_y"/>
                                          </p:val>
                                        </p:tav>
                                      </p:tavLst>
                                    </p:anim>
                                    <p:animEffect transition="in" filter="wipe(up)">
                                      <p:cBhvr>
                                        <p:cTn id="40" dur="500"/>
                                        <p:tgtEl>
                                          <p:spTgt spid="31"/>
                                        </p:tgtEl>
                                      </p:cBhvr>
                                    </p:animEffect>
                                  </p:childTnLst>
                                </p:cTn>
                              </p:par>
                              <p:par>
                                <p:cTn id="41" presetID="12" presetClass="entr" presetSubtype="4"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p:tgtEl>
                                          <p:spTgt spid="5"/>
                                        </p:tgtEl>
                                        <p:attrNameLst>
                                          <p:attrName>ppt_y</p:attrName>
                                        </p:attrNameLst>
                                      </p:cBhvr>
                                      <p:tavLst>
                                        <p:tav tm="0">
                                          <p:val>
                                            <p:strVal val="#ppt_y+#ppt_h*1.125000"/>
                                          </p:val>
                                        </p:tav>
                                        <p:tav tm="100000">
                                          <p:val>
                                            <p:strVal val="#ppt_y"/>
                                          </p:val>
                                        </p:tav>
                                      </p:tavLst>
                                    </p:anim>
                                    <p:animEffect transition="in" filter="wipe(up)">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1000"/>
                                  </p:stCondLst>
                                  <p:childTnLst>
                                    <p:animEffect transition="out" filter="fade">
                                      <p:cBhvr>
                                        <p:cTn id="48" dur="500"/>
                                        <p:tgtEl>
                                          <p:spTgt spid="87"/>
                                        </p:tgtEl>
                                      </p:cBhvr>
                                    </p:animEffect>
                                    <p:set>
                                      <p:cBhvr>
                                        <p:cTn id="49"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6" grpId="0"/>
      <p:bldP spid="31" grpId="0"/>
      <p:bldP spid="37" grpId="0"/>
      <p:bldP spid="8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4428" y="536542"/>
            <a:ext cx="2236510" cy="584775"/>
          </a:xfrm>
          <a:prstGeom prst="rect">
            <a:avLst/>
          </a:prstGeom>
          <a:noFill/>
        </p:spPr>
        <p:txBody>
          <a:bodyPr wrap="non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可行性分析</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4" name="组合 3"/>
          <p:cNvGrpSpPr/>
          <p:nvPr/>
        </p:nvGrpSpPr>
        <p:grpSpPr>
          <a:xfrm>
            <a:off x="2410252" y="2982580"/>
            <a:ext cx="1334280" cy="1198206"/>
            <a:chOff x="2410252" y="2099032"/>
            <a:chExt cx="1334280" cy="1198206"/>
          </a:xfrm>
        </p:grpSpPr>
        <p:sp>
          <p:nvSpPr>
            <p:cNvPr id="5" name="任意多边形 4"/>
            <p:cNvSpPr/>
            <p:nvPr/>
          </p:nvSpPr>
          <p:spPr>
            <a:xfrm>
              <a:off x="2410252" y="2099032"/>
              <a:ext cx="1334280" cy="11982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bg1">
                <a:alpha val="50000"/>
              </a:schemeClr>
            </a:solidFill>
            <a:ln w="127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KSO_Shape"/>
            <p:cNvSpPr/>
            <p:nvPr/>
          </p:nvSpPr>
          <p:spPr bwMode="auto">
            <a:xfrm>
              <a:off x="2800350" y="2434400"/>
              <a:ext cx="609600" cy="500888"/>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grpSp>
      <p:grpSp>
        <p:nvGrpSpPr>
          <p:cNvPr id="9" name="组合 8"/>
          <p:cNvGrpSpPr/>
          <p:nvPr/>
        </p:nvGrpSpPr>
        <p:grpSpPr>
          <a:xfrm>
            <a:off x="4416852" y="2982580"/>
            <a:ext cx="1334280" cy="1198206"/>
            <a:chOff x="4416852" y="2099032"/>
            <a:chExt cx="1334280" cy="1198206"/>
          </a:xfrm>
        </p:grpSpPr>
        <p:sp>
          <p:nvSpPr>
            <p:cNvPr id="10" name="任意多边形 9"/>
            <p:cNvSpPr/>
            <p:nvPr/>
          </p:nvSpPr>
          <p:spPr>
            <a:xfrm>
              <a:off x="4416852" y="2099032"/>
              <a:ext cx="1334280" cy="11982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bg1">
                <a:alpha val="50000"/>
              </a:schemeClr>
            </a:solidFill>
            <a:ln w="127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KSO_Shape"/>
            <p:cNvSpPr/>
            <p:nvPr/>
          </p:nvSpPr>
          <p:spPr bwMode="auto">
            <a:xfrm>
              <a:off x="4781550" y="2476500"/>
              <a:ext cx="647022" cy="484188"/>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solidFill>
            <a:ln>
              <a:noFill/>
            </a:ln>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chemeClr val="bg1"/>
                </a:solidFill>
              </a:endParaRPr>
            </a:p>
          </p:txBody>
        </p:sp>
      </p:grpSp>
      <p:grpSp>
        <p:nvGrpSpPr>
          <p:cNvPr id="12" name="组合 11"/>
          <p:cNvGrpSpPr/>
          <p:nvPr/>
        </p:nvGrpSpPr>
        <p:grpSpPr>
          <a:xfrm>
            <a:off x="6423452" y="2982580"/>
            <a:ext cx="1334280" cy="1198206"/>
            <a:chOff x="6423452" y="2099032"/>
            <a:chExt cx="1334280" cy="1198206"/>
          </a:xfrm>
        </p:grpSpPr>
        <p:sp>
          <p:nvSpPr>
            <p:cNvPr id="13" name="任意多边形 12"/>
            <p:cNvSpPr/>
            <p:nvPr/>
          </p:nvSpPr>
          <p:spPr>
            <a:xfrm>
              <a:off x="6423452" y="2099032"/>
              <a:ext cx="1334280" cy="11982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bg1">
                <a:alpha val="50000"/>
              </a:schemeClr>
            </a:solidFill>
            <a:ln w="127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4" name="KSO_Shape"/>
            <p:cNvSpPr/>
            <p:nvPr/>
          </p:nvSpPr>
          <p:spPr bwMode="auto">
            <a:xfrm>
              <a:off x="6762750" y="2457704"/>
              <a:ext cx="704850" cy="488696"/>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grpSp>
      <p:grpSp>
        <p:nvGrpSpPr>
          <p:cNvPr id="15" name="组合 14"/>
          <p:cNvGrpSpPr/>
          <p:nvPr/>
        </p:nvGrpSpPr>
        <p:grpSpPr>
          <a:xfrm>
            <a:off x="8430052" y="2982580"/>
            <a:ext cx="1334280" cy="1198206"/>
            <a:chOff x="8430052" y="2099032"/>
            <a:chExt cx="1334280" cy="1198206"/>
          </a:xfrm>
        </p:grpSpPr>
        <p:sp>
          <p:nvSpPr>
            <p:cNvPr id="16" name="任意多边形 15"/>
            <p:cNvSpPr/>
            <p:nvPr/>
          </p:nvSpPr>
          <p:spPr>
            <a:xfrm>
              <a:off x="8430052" y="2099032"/>
              <a:ext cx="1334280" cy="119820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bg1">
                <a:alpha val="50000"/>
              </a:schemeClr>
            </a:solidFill>
            <a:ln w="127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7" name="KSO_Shape"/>
            <p:cNvSpPr/>
            <p:nvPr/>
          </p:nvSpPr>
          <p:spPr>
            <a:xfrm>
              <a:off x="8801100" y="2395219"/>
              <a:ext cx="571500" cy="478155"/>
            </a:xfrm>
            <a:custGeom>
              <a:avLst/>
              <a:gdLst/>
              <a:ahLst/>
              <a:cxnLst/>
              <a:rect l="l" t="t" r="r" b="b"/>
              <a:pathLst>
                <a:path w="1366582" h="1042046">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solidFill>
              </a:endParaRPr>
            </a:p>
          </p:txBody>
        </p:sp>
      </p:grpSp>
      <p:sp>
        <p:nvSpPr>
          <p:cNvPr id="18" name="矩形 17"/>
          <p:cNvSpPr/>
          <p:nvPr/>
        </p:nvSpPr>
        <p:spPr>
          <a:xfrm>
            <a:off x="2240794" y="2015662"/>
            <a:ext cx="7667482" cy="738664"/>
          </a:xfrm>
          <a:prstGeom prst="rect">
            <a:avLst/>
          </a:prstGeom>
        </p:spPr>
        <p:txBody>
          <a:bodyPr wrap="square">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大数据一般指在10TB(1TB=1024GB)规模以上的数据量。大数据同过去的海量数据有所区别，其基本特征即体量大、多样性、价值密度低、速度快。</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2237349" y="4390310"/>
            <a:ext cx="1734151" cy="1061829"/>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数据体量巨大。从TB级别，跃升到PB</a:t>
            </a:r>
            <a:r>
              <a:rPr lang="zh-CN" altLang="en-US" sz="1400" dirty="0" smtClean="0">
                <a:solidFill>
                  <a:schemeClr val="bg1"/>
                </a:solidFill>
                <a:latin typeface="微软雅黑" panose="020B0503020204020204" pitchFamily="34" charset="-122"/>
                <a:ea typeface="微软雅黑" panose="020B0503020204020204" pitchFamily="34" charset="-122"/>
              </a:rPr>
              <a:t>级别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4339988" y="4390310"/>
            <a:ext cx="1756012" cy="1384995"/>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数据类型繁多，如前文提到的网络日志、视频、图片、地理位置信息，</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6364406" y="4390310"/>
            <a:ext cx="1742364" cy="1708160"/>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价值密度低。以视频为例，连续不间断监控过程中，可能有用的数据仅仅有一两秒。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8379725" y="4390310"/>
            <a:ext cx="1665028" cy="1708160"/>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处理速度快。1秒定律。最后这一点也是和传统的数据挖掘技术有着本质的不同。</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3" name="六边形 22"/>
          <p:cNvSpPr/>
          <p:nvPr/>
        </p:nvSpPr>
        <p:spPr>
          <a:xfrm>
            <a:off x="4048539" y="1314637"/>
            <a:ext cx="4094922" cy="500912"/>
          </a:xfrm>
          <a:prstGeom prst="hexagon">
            <a:avLst/>
          </a:prstGeom>
          <a:solidFill>
            <a:schemeClr val="bg1">
              <a:alpha val="50000"/>
            </a:schemeClr>
          </a:solidFill>
          <a:ln>
            <a:solidFill>
              <a:schemeClr val="bg1"/>
            </a:solidFill>
          </a:ln>
        </p:spPr>
        <p:txBody>
          <a:bodyPr wrap="square" anchor="ctr">
            <a:noAutofit/>
          </a:bodyPr>
          <a:lstStyle/>
          <a:p>
            <a:pPr lvl="0" algn="ctr" defTabSz="914400" fontAlgn="base">
              <a:spcBef>
                <a:spcPct val="0"/>
              </a:spcBef>
              <a:spcAft>
                <a:spcPct val="0"/>
              </a:spcAft>
            </a:pPr>
            <a:r>
              <a:rPr lang="zh-CN" altLang="en-US" sz="2400" dirty="0" smtClean="0">
                <a:solidFill>
                  <a:schemeClr val="bg1"/>
                </a:solidFill>
                <a:latin typeface="微软雅黑" panose="020B0503020204020204" pitchFamily="34" charset="-122"/>
                <a:ea typeface="微软雅黑" panose="020B0503020204020204" pitchFamily="34" charset="-122"/>
                <a:cs typeface="经典平黑简" pitchFamily="49" charset="-122"/>
              </a:rPr>
              <a:t>大数据解析</a:t>
            </a:r>
            <a:endParaRPr lang="en-US" altLang="zh-CN" sz="2400" dirty="0">
              <a:solidFill>
                <a:schemeClr val="bg1"/>
              </a:solidFill>
              <a:latin typeface="微软雅黑" panose="020B0503020204020204" pitchFamily="34" charset="-122"/>
              <a:ea typeface="微软雅黑" panose="020B0503020204020204" pitchFamily="34" charset="-122"/>
              <a:cs typeface="经典平黑简" pitchFamily="49" charset="-122"/>
            </a:endParaRPr>
          </a:p>
        </p:txBody>
      </p:sp>
      <p:sp>
        <p:nvSpPr>
          <p:cNvPr id="24" name="文本框 23"/>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1500"/>
                                  </p:stCondLst>
                                  <p:childTnLst>
                                    <p:animEffect transition="out" filter="fade">
                                      <p:cBhvr>
                                        <p:cTn id="57" dur="500"/>
                                        <p:tgtEl>
                                          <p:spTgt spid="24"/>
                                        </p:tgtEl>
                                      </p:cBhvr>
                                    </p:animEffect>
                                    <p:set>
                                      <p:cBhvr>
                                        <p:cTn id="58"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animBg="1"/>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2634018" y="2619000"/>
            <a:ext cx="1620000" cy="1620000"/>
          </a:xfrm>
          <a:prstGeom prst="ellipse">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301535" y="3056932"/>
            <a:ext cx="3588930" cy="707886"/>
          </a:xfrm>
          <a:prstGeom prst="rect">
            <a:avLst/>
          </a:prstGeom>
          <a:noFill/>
        </p:spPr>
        <p:txBody>
          <a:bodyPr wrap="square" rtlCol="0">
            <a:spAutoFit/>
          </a:bodyPr>
          <a:lstStyle/>
          <a:p>
            <a:pPr algn="ctr"/>
            <a:r>
              <a:rPr lang="zh-CN" altLang="en-US" sz="40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投资利益</a:t>
            </a:r>
            <a:endParaRPr lang="zh-CN" altLang="en-US" sz="4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文本框 8"/>
          <p:cNvSpPr txBox="1"/>
          <p:nvPr/>
        </p:nvSpPr>
        <p:spPr>
          <a:xfrm>
            <a:off x="5191566" y="3896136"/>
            <a:ext cx="1808892" cy="369332"/>
          </a:xfrm>
          <a:prstGeom prst="rect">
            <a:avLst/>
          </a:prstGeom>
          <a:noFill/>
        </p:spPr>
        <p:txBody>
          <a:bodyPr wrap="none" rtlCol="0">
            <a:spAutoFit/>
          </a:bodyPr>
          <a:lstStyle/>
          <a:p>
            <a:pPr algn="ctr"/>
            <a:r>
              <a:rPr lang="en-US" altLang="zh-CN" dirty="0" smtClean="0">
                <a:solidFill>
                  <a:schemeClr val="bg1"/>
                </a:solidFill>
                <a:latin typeface="Segoe UI Light" panose="020B0502040204020203" pitchFamily="34" charset="0"/>
                <a:cs typeface="Segoe UI Light" panose="020B0502040204020203" pitchFamily="34" charset="0"/>
              </a:rPr>
              <a:t>Investment profit</a:t>
            </a:r>
            <a:endParaRPr lang="zh-CN" altLang="en-US" dirty="0">
              <a:solidFill>
                <a:schemeClr val="bg1"/>
              </a:solidFill>
              <a:latin typeface="Segoe UI Light" panose="020B0502040204020203" pitchFamily="34" charset="0"/>
              <a:cs typeface="Segoe UI Light" panose="020B0502040204020203" pitchFamily="34" charset="0"/>
            </a:endParaRPr>
          </a:p>
        </p:txBody>
      </p:sp>
      <p:sp>
        <p:nvSpPr>
          <p:cNvPr id="44" name="文本框 43"/>
          <p:cNvSpPr txBox="1"/>
          <p:nvPr/>
        </p:nvSpPr>
        <p:spPr>
          <a:xfrm>
            <a:off x="2973709" y="2921168"/>
            <a:ext cx="976549" cy="1015663"/>
          </a:xfrm>
          <a:prstGeom prst="rect">
            <a:avLst/>
          </a:prstGeom>
          <a:noFill/>
        </p:spPr>
        <p:txBody>
          <a:bodyPr wrap="none" rtlCol="0">
            <a:spAutoFit/>
          </a:bodyPr>
          <a:lstStyle/>
          <a:p>
            <a:r>
              <a:rPr lang="en-US" altLang="zh-CN" sz="6000" dirty="0" smtClean="0">
                <a:solidFill>
                  <a:schemeClr val="bg1"/>
                </a:solidFill>
                <a:latin typeface="Times New Roman" panose="02020603050405020304" pitchFamily="18" charset="0"/>
                <a:cs typeface="Times New Roman" panose="02020603050405020304" pitchFamily="18" charset="0"/>
              </a:rPr>
              <a:t>03</a:t>
            </a:r>
            <a:endParaRPr lang="zh-CN" altLang="en-US" sz="6000" dirty="0">
              <a:solidFill>
                <a:schemeClr val="bg1"/>
              </a:solidFill>
              <a:latin typeface="Times New Roman" panose="02020603050405020304" pitchFamily="18" charset="0"/>
              <a:cs typeface="Times New Roman" panose="02020603050405020304" pitchFamily="18" charset="0"/>
            </a:endParaRPr>
          </a:p>
        </p:txBody>
      </p:sp>
      <p:sp>
        <p:nvSpPr>
          <p:cNvPr id="45" name="文本框 44"/>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1500"/>
                                  </p:stCondLst>
                                  <p:childTnLst>
                                    <p:animEffect transition="out" filter="fade">
                                      <p:cBhvr>
                                        <p:cTn id="23" dur="500"/>
                                        <p:tgtEl>
                                          <p:spTgt spid="45"/>
                                        </p:tgtEl>
                                      </p:cBhvr>
                                    </p:animEffect>
                                    <p:set>
                                      <p:cBhvr>
                                        <p:cTn id="24"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9" grpId="0"/>
      <p:bldP spid="44"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4428" y="536542"/>
            <a:ext cx="1826141" cy="584775"/>
          </a:xfrm>
          <a:prstGeom prst="rect">
            <a:avLst/>
          </a:prstGeom>
          <a:noFill/>
        </p:spPr>
        <p:txBody>
          <a:bodyPr wrap="non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业务范围</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TextBox 34"/>
          <p:cNvSpPr txBox="1"/>
          <p:nvPr/>
        </p:nvSpPr>
        <p:spPr>
          <a:xfrm>
            <a:off x="7291647" y="3664635"/>
            <a:ext cx="2177087" cy="771530"/>
          </a:xfrm>
          <a:prstGeom prst="rect">
            <a:avLst/>
          </a:prstGeom>
          <a:solidFill>
            <a:schemeClr val="bg1">
              <a:alpha val="50000"/>
            </a:schemeClr>
          </a:solidFill>
          <a:ln>
            <a:noFill/>
          </a:ln>
        </p:spPr>
        <p:txBody>
          <a:bodyPr wrap="none" rtlCol="0" anchor="ctr">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人力资源咨询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TextBox 35"/>
          <p:cNvSpPr txBox="1"/>
          <p:nvPr/>
        </p:nvSpPr>
        <p:spPr>
          <a:xfrm>
            <a:off x="5007290" y="3664635"/>
            <a:ext cx="2177087" cy="771530"/>
          </a:xfrm>
          <a:prstGeom prst="rect">
            <a:avLst/>
          </a:prstGeom>
          <a:solidFill>
            <a:schemeClr val="bg1">
              <a:alpha val="50000"/>
            </a:schemeClr>
          </a:solidFill>
          <a:ln>
            <a:noFill/>
          </a:ln>
        </p:spPr>
        <p:txBody>
          <a:bodyPr wrap="none" rtlCol="0" anchor="ctr">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管理提升咨询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TextBox 36"/>
          <p:cNvSpPr txBox="1"/>
          <p:nvPr/>
        </p:nvSpPr>
        <p:spPr>
          <a:xfrm>
            <a:off x="7291647" y="4607617"/>
            <a:ext cx="2177087" cy="771530"/>
          </a:xfrm>
          <a:prstGeom prst="rect">
            <a:avLst/>
          </a:prstGeom>
          <a:solidFill>
            <a:schemeClr val="bg1">
              <a:alpha val="50000"/>
            </a:schemeClr>
          </a:solidFill>
          <a:ln>
            <a:noFill/>
          </a:ln>
        </p:spPr>
        <p:txBody>
          <a:bodyPr wrap="none" rtlCol="0" anchor="ctr">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信息化管理咨询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TextBox 37"/>
          <p:cNvSpPr txBox="1"/>
          <p:nvPr/>
        </p:nvSpPr>
        <p:spPr>
          <a:xfrm>
            <a:off x="5007290" y="4607617"/>
            <a:ext cx="2177087" cy="771530"/>
          </a:xfrm>
          <a:prstGeom prst="rect">
            <a:avLst/>
          </a:prstGeom>
          <a:solidFill>
            <a:schemeClr val="bg1">
              <a:alpha val="50000"/>
            </a:schemeClr>
          </a:solidFill>
          <a:ln>
            <a:noFill/>
          </a:ln>
        </p:spPr>
        <p:txBody>
          <a:bodyPr wrap="none" rtlCol="0" anchor="ctr">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运作管理咨询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3876266" y="2144792"/>
            <a:ext cx="5724644" cy="830997"/>
          </a:xfrm>
          <a:prstGeom prst="rect">
            <a:avLst/>
          </a:prstGeom>
        </p:spPr>
        <p:txBody>
          <a:bodyPr wrap="none">
            <a:spAutoFit/>
          </a:bodyPr>
          <a:lstStyle/>
          <a:p>
            <a:pPr algn="r"/>
            <a:r>
              <a:rPr lang="zh-CN" altLang="en-US" sz="4800" dirty="0">
                <a:solidFill>
                  <a:schemeClr val="bg1"/>
                </a:solidFill>
                <a:latin typeface="微软雅黑" panose="020B0503020204020204" pitchFamily="34" charset="-122"/>
                <a:ea typeface="微软雅黑" panose="020B0503020204020204" pitchFamily="34" charset="-122"/>
              </a:rPr>
              <a:t>大模块体现核心价值</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3" name="TextBox 32"/>
          <p:cNvSpPr txBox="1"/>
          <p:nvPr/>
        </p:nvSpPr>
        <p:spPr>
          <a:xfrm>
            <a:off x="2729949" y="3664635"/>
            <a:ext cx="2177087" cy="771530"/>
          </a:xfrm>
          <a:prstGeom prst="rect">
            <a:avLst/>
          </a:prstGeom>
          <a:solidFill>
            <a:schemeClr val="bg1">
              <a:alpha val="50000"/>
            </a:schemeClr>
          </a:solidFill>
          <a:ln>
            <a:noFill/>
          </a:ln>
        </p:spPr>
        <p:txBody>
          <a:bodyPr wrap="none" rtlCol="0" anchor="ctr">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企业战略咨询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TextBox 33"/>
          <p:cNvSpPr txBox="1"/>
          <p:nvPr/>
        </p:nvSpPr>
        <p:spPr>
          <a:xfrm>
            <a:off x="2729949" y="4607617"/>
            <a:ext cx="2177087" cy="771530"/>
          </a:xfrm>
          <a:prstGeom prst="rect">
            <a:avLst/>
          </a:prstGeom>
          <a:solidFill>
            <a:schemeClr val="bg1">
              <a:alpha val="50000"/>
            </a:schemeClr>
          </a:solidFill>
          <a:ln>
            <a:noFill/>
          </a:ln>
        </p:spPr>
        <p:txBody>
          <a:bodyPr wrap="none" rtlCol="0" anchor="ctr">
            <a:no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营销管理咨询</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TextBox 39"/>
          <p:cNvSpPr txBox="1"/>
          <p:nvPr/>
        </p:nvSpPr>
        <p:spPr>
          <a:xfrm>
            <a:off x="2855003" y="1368592"/>
            <a:ext cx="954107" cy="1938992"/>
          </a:xfrm>
          <a:prstGeom prst="rect">
            <a:avLst/>
          </a:prstGeom>
          <a:noFill/>
        </p:spPr>
        <p:txBody>
          <a:bodyPr wrap="none" rtlCol="0">
            <a:spAutoFit/>
          </a:bodyPr>
          <a:lstStyle/>
          <a:p>
            <a:r>
              <a:rPr lang="en-US" altLang="zh-CN" sz="12000" i="1" dirty="0">
                <a:solidFill>
                  <a:schemeClr val="bg1"/>
                </a:solidFill>
                <a:latin typeface="DFLiuLi-B5" panose="03000709000000000000" pitchFamily="65" charset="-120"/>
                <a:ea typeface="DFLiuLi-B5" panose="03000709000000000000" pitchFamily="65" charset="-120"/>
              </a:rPr>
              <a:t>6</a:t>
            </a:r>
            <a:endParaRPr lang="zh-CN" altLang="en-US" sz="12000" i="1" dirty="0">
              <a:solidFill>
                <a:schemeClr val="bg1"/>
              </a:solidFill>
              <a:latin typeface="DFLiuLi-B5" panose="03000709000000000000" pitchFamily="65" charset="-120"/>
              <a:ea typeface="DFLiuLi-B5" panose="03000709000000000000" pitchFamily="65" charset="-120"/>
            </a:endParaRPr>
          </a:p>
        </p:txBody>
      </p:sp>
      <p:sp>
        <p:nvSpPr>
          <p:cNvPr id="16" name="文本框 15"/>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200" fill="hold"/>
                                        <p:tgtEl>
                                          <p:spTgt spid="12"/>
                                        </p:tgtEl>
                                        <p:attrNameLst>
                                          <p:attrName>ppt_x</p:attrName>
                                        </p:attrNameLst>
                                      </p:cBhvr>
                                      <p:tavLst>
                                        <p:tav tm="0">
                                          <p:val>
                                            <p:strVal val="1+#ppt_w/2"/>
                                          </p:val>
                                        </p:tav>
                                        <p:tav tm="100000">
                                          <p:val>
                                            <p:strVal val="#ppt_x"/>
                                          </p:val>
                                        </p:tav>
                                      </p:tavLst>
                                    </p:anim>
                                    <p:anim calcmode="lin" valueType="num">
                                      <p:cBhvr additive="base">
                                        <p:cTn id="13" dur="2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150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animBg="1"/>
      <p:bldP spid="14" grpId="0" animBg="1"/>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6979" y="407737"/>
            <a:ext cx="2297770"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利润分析</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 name="矩形 7"/>
          <p:cNvSpPr/>
          <p:nvPr/>
        </p:nvSpPr>
        <p:spPr>
          <a:xfrm>
            <a:off x="4343989" y="3850869"/>
            <a:ext cx="1752011" cy="1384995"/>
          </a:xfrm>
          <a:prstGeom prst="rect">
            <a:avLst/>
          </a:prstGeom>
        </p:spPr>
        <p:txBody>
          <a:bodyPr wrap="square">
            <a:spAutoFit/>
          </a:bodyPr>
          <a:lstStyle/>
          <a:p>
            <a:pPr>
              <a:lnSpc>
                <a:spcPct val="150000"/>
              </a:lnSpc>
            </a:pPr>
            <a:r>
              <a:rPr lang="en-US" altLang="zh-CN" sz="1400" dirty="0" smtClean="0">
                <a:solidFill>
                  <a:schemeClr val="bg1"/>
                </a:solidFill>
                <a:latin typeface="微软雅黑" panose="020B0503020204020204" pitchFamily="34" charset="-122"/>
                <a:ea typeface="微软雅黑" panose="020B0503020204020204" pitchFamily="34" charset="-122"/>
              </a:rPr>
              <a:t>BI</a:t>
            </a:r>
            <a:r>
              <a:rPr lang="zh-CN" altLang="en-US" sz="1400" dirty="0">
                <a:solidFill>
                  <a:schemeClr val="bg1"/>
                </a:solidFill>
                <a:latin typeface="微软雅黑" panose="020B0503020204020204" pitchFamily="34" charset="-122"/>
                <a:ea typeface="微软雅黑" panose="020B0503020204020204" pitchFamily="34" charset="-122"/>
              </a:rPr>
              <a:t>切入企业的盈利模式，在如何提高利润的</a:t>
            </a:r>
            <a:r>
              <a:rPr lang="zh-CN" altLang="en-US" sz="1400" dirty="0" smtClean="0">
                <a:solidFill>
                  <a:schemeClr val="bg1"/>
                </a:solidFill>
                <a:latin typeface="微软雅黑" panose="020B0503020204020204" pitchFamily="34" charset="-122"/>
                <a:ea typeface="微软雅黑" panose="020B0503020204020204" pitchFamily="34" charset="-122"/>
              </a:rPr>
              <a:t>各种因素</a:t>
            </a:r>
            <a:r>
              <a:rPr lang="zh-CN" altLang="en-US" sz="1400" dirty="0">
                <a:solidFill>
                  <a:schemeClr val="bg1"/>
                </a:solidFill>
                <a:latin typeface="微软雅黑" panose="020B0503020204020204" pitchFamily="34" charset="-122"/>
                <a:ea typeface="微软雅黑" panose="020B0503020204020204" pitchFamily="34" charset="-122"/>
              </a:rPr>
              <a:t>上做到完整的解释。</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68739" y="3850869"/>
            <a:ext cx="1712794" cy="1708160"/>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商务智能能涉及到企业的任何板块，对每个</a:t>
            </a:r>
            <a:r>
              <a:rPr lang="zh-CN" altLang="en-US" sz="1400" dirty="0" smtClean="0">
                <a:solidFill>
                  <a:schemeClr val="bg1"/>
                </a:solidFill>
                <a:latin typeface="微软雅黑" panose="020B0503020204020204" pitchFamily="34" charset="-122"/>
                <a:ea typeface="微软雅黑" panose="020B0503020204020204" pitchFamily="34" charset="-122"/>
              </a:rPr>
              <a:t>板块的</a:t>
            </a:r>
            <a:r>
              <a:rPr lang="zh-CN" altLang="en-US" sz="1400" dirty="0">
                <a:solidFill>
                  <a:schemeClr val="bg1"/>
                </a:solidFill>
                <a:latin typeface="微软雅黑" panose="020B0503020204020204" pitchFamily="34" charset="-122"/>
                <a:ea typeface="微软雅黑" panose="020B0503020204020204" pitchFamily="34" charset="-122"/>
              </a:rPr>
              <a:t>可做到深入的挖掘，分析。</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2603898" y="3850869"/>
            <a:ext cx="1517726" cy="1061829"/>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通过整体的透析对企业的自身情况做科学的预测</a:t>
            </a:r>
            <a:endParaRPr lang="zh-CN" altLang="en-US" sz="1400" dirty="0">
              <a:solidFill>
                <a:schemeClr val="bg1"/>
              </a:solidFill>
            </a:endParaRPr>
          </a:p>
        </p:txBody>
      </p:sp>
      <p:sp>
        <p:nvSpPr>
          <p:cNvPr id="2" name="矩形 1"/>
          <p:cNvSpPr/>
          <p:nvPr/>
        </p:nvSpPr>
        <p:spPr>
          <a:xfrm>
            <a:off x="726983" y="1197659"/>
            <a:ext cx="5369017" cy="400110"/>
          </a:xfrm>
          <a:prstGeom prst="rect">
            <a:avLst/>
          </a:prstGeom>
        </p:spPr>
        <p:txBody>
          <a:bodyPr wrap="square">
            <a:spAutoFit/>
          </a:bodyPr>
          <a:lstStyle/>
          <a:p>
            <a:pPr lvl="0" fontAlgn="base">
              <a:spcBef>
                <a:spcPct val="0"/>
              </a:spcBef>
              <a:spcAft>
                <a:spcPct val="0"/>
              </a:spcAft>
            </a:pPr>
            <a:r>
              <a:rPr lang="zh-CN" altLang="en-US"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t>
            </a:r>
            <a:r>
              <a:rPr lang="zh-CN" altLang="en-US" sz="20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商务</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智能是如何让企业提高效率和利润</a:t>
            </a:r>
            <a:endParaRPr lang="en-US" altLang="zh-CN"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9" name="表格 18"/>
          <p:cNvGraphicFramePr>
            <a:graphicFrameLocks noGrp="1"/>
          </p:cNvGraphicFramePr>
          <p:nvPr/>
        </p:nvGraphicFramePr>
        <p:xfrm>
          <a:off x="6414448" y="2356513"/>
          <a:ext cx="5227092" cy="3765991"/>
        </p:xfrm>
        <a:graphic>
          <a:graphicData uri="http://schemas.openxmlformats.org/drawingml/2006/table">
            <a:tbl>
              <a:tblPr>
                <a:tableStyleId>{F5AB1C69-6EDB-4FF4-983F-18BD219EF322}</a:tableStyleId>
              </a:tblPr>
              <a:tblGrid>
                <a:gridCol w="984633"/>
                <a:gridCol w="1414153"/>
                <a:gridCol w="2828306"/>
              </a:tblGrid>
              <a:tr h="41497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44145" algn="ctr">
                        <a:lnSpc>
                          <a:spcPts val="1500"/>
                        </a:lnSpc>
                        <a:spcAft>
                          <a:spcPts val="0"/>
                        </a:spcAft>
                      </a:pPr>
                      <a:r>
                        <a:rPr lang="zh-CN" sz="1400" kern="0" dirty="0">
                          <a:solidFill>
                            <a:schemeClr val="bg1"/>
                          </a:solidFill>
                          <a:latin typeface="微软雅黑" panose="020B0503020204020204" pitchFamily="34" charset="-122"/>
                          <a:ea typeface="微软雅黑" panose="020B0503020204020204" pitchFamily="34" charset="-122"/>
                        </a:rPr>
                        <a:t>模块</a:t>
                      </a:r>
                      <a:endParaRPr lang="zh-CN" sz="1400" b="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57150" marR="57150" marT="0" marB="0" anchor="ctr">
                    <a:solidFill>
                      <a:schemeClr val="bg1">
                        <a:alpha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44145" algn="ctr">
                        <a:lnSpc>
                          <a:spcPts val="1500"/>
                        </a:lnSpc>
                        <a:spcAft>
                          <a:spcPts val="0"/>
                        </a:spcAft>
                      </a:pPr>
                      <a:r>
                        <a:rPr lang="zh-CN" sz="1400" kern="0" dirty="0">
                          <a:solidFill>
                            <a:schemeClr val="bg1"/>
                          </a:solidFill>
                          <a:latin typeface="微软雅黑" panose="020B0503020204020204" pitchFamily="34" charset="-122"/>
                          <a:ea typeface="微软雅黑" panose="020B0503020204020204" pitchFamily="34" charset="-122"/>
                        </a:rPr>
                        <a:t>子功能</a:t>
                      </a:r>
                      <a:endParaRPr lang="zh-CN" sz="1400" b="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57150" marR="57150" marT="0" marB="0" anchor="ctr">
                    <a:solidFill>
                      <a:schemeClr val="bg1">
                        <a:alpha val="5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44145" algn="ctr">
                        <a:lnSpc>
                          <a:spcPts val="1500"/>
                        </a:lnSpc>
                        <a:spcAft>
                          <a:spcPts val="0"/>
                        </a:spcAft>
                      </a:pPr>
                      <a:r>
                        <a:rPr lang="zh-CN" sz="1400" kern="0" dirty="0">
                          <a:solidFill>
                            <a:schemeClr val="bg1"/>
                          </a:solidFill>
                          <a:latin typeface="微软雅黑" panose="020B0503020204020204" pitchFamily="34" charset="-122"/>
                          <a:ea typeface="微软雅黑" panose="020B0503020204020204" pitchFamily="34" charset="-122"/>
                        </a:rPr>
                        <a:t>描述</a:t>
                      </a:r>
                      <a:endParaRPr lang="zh-CN" sz="1400" b="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57150" marR="57150" marT="0" marB="0" anchor="ctr">
                    <a:solidFill>
                      <a:schemeClr val="bg1">
                        <a:alpha val="50000"/>
                      </a:schemeClr>
                    </a:solidFill>
                  </a:tcPr>
                </a:tc>
              </a:tr>
              <a:tr h="429613">
                <a:tc rowSpan="9">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a:lnSpc>
                          <a:spcPts val="1500"/>
                        </a:lnSpc>
                        <a:spcAft>
                          <a:spcPts val="0"/>
                        </a:spcAft>
                      </a:pPr>
                      <a:r>
                        <a:rPr lang="zh-CN" sz="1200" kern="0" dirty="0" smtClean="0">
                          <a:solidFill>
                            <a:schemeClr val="bg1"/>
                          </a:solidFill>
                          <a:latin typeface="微软雅黑" panose="020B0503020204020204" pitchFamily="34" charset="-122"/>
                          <a:ea typeface="微软雅黑" panose="020B0503020204020204" pitchFamily="34" charset="-122"/>
                        </a:rPr>
                        <a:t>销售</a:t>
                      </a:r>
                      <a:endParaRPr lang="en-US" altLang="zh-CN" sz="1200" kern="0" dirty="0" smtClean="0">
                        <a:solidFill>
                          <a:schemeClr val="bg1"/>
                        </a:solidFill>
                        <a:latin typeface="微软雅黑" panose="020B0503020204020204" pitchFamily="34" charset="-122"/>
                        <a:ea typeface="微软雅黑" panose="020B0503020204020204" pitchFamily="34" charset="-122"/>
                      </a:endParaRPr>
                    </a:p>
                    <a:p>
                      <a:pPr marL="0" algn="ctr">
                        <a:lnSpc>
                          <a:spcPts val="1500"/>
                        </a:lnSpc>
                        <a:spcAft>
                          <a:spcPts val="0"/>
                        </a:spcAft>
                      </a:pPr>
                      <a:r>
                        <a:rPr lang="zh-CN" sz="1200" kern="0" dirty="0" smtClean="0">
                          <a:solidFill>
                            <a:schemeClr val="bg1"/>
                          </a:solidFill>
                          <a:latin typeface="微软雅黑" panose="020B0503020204020204" pitchFamily="34" charset="-122"/>
                          <a:ea typeface="微软雅黑" panose="020B0503020204020204" pitchFamily="34" charset="-122"/>
                        </a:rPr>
                        <a:t>分析</a:t>
                      </a:r>
                      <a:endParaRPr 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57150" marR="57150" marT="0" marB="0" anchor="c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a:spcAft>
                          <a:spcPts val="0"/>
                        </a:spcAft>
                      </a:pPr>
                      <a:r>
                        <a:rPr lang="zh-CN" sz="1200" kern="0" dirty="0">
                          <a:solidFill>
                            <a:schemeClr val="bg1"/>
                          </a:solidFill>
                          <a:latin typeface="微软雅黑" panose="020B0503020204020204" pitchFamily="34" charset="-122"/>
                          <a:ea typeface="微软雅黑" panose="020B0503020204020204" pitchFamily="34" charset="-122"/>
                        </a:rPr>
                        <a:t>毛利</a:t>
                      </a:r>
                      <a:endParaRPr 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noFill/>
                  </a:tcPr>
                </a:tc>
                <a:tc rowSpan="9">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44145" algn="l">
                        <a:lnSpc>
                          <a:spcPts val="1700"/>
                        </a:lnSpc>
                        <a:spcAft>
                          <a:spcPts val="0"/>
                        </a:spcAft>
                        <a:buFont typeface="Arial" panose="020B0604020202020204" pitchFamily="34" charset="0"/>
                        <a:buChar char="•"/>
                      </a:pPr>
                      <a:r>
                        <a:rPr lang="en-US" altLang="zh-CN" sz="1200" kern="0" dirty="0" smtClean="0">
                          <a:solidFill>
                            <a:schemeClr val="bg1"/>
                          </a:solidFill>
                          <a:latin typeface="微软雅黑" panose="020B0503020204020204" pitchFamily="34" charset="-122"/>
                          <a:ea typeface="微软雅黑" panose="020B0503020204020204" pitchFamily="34" charset="-122"/>
                        </a:rPr>
                        <a:t> </a:t>
                      </a:r>
                      <a:r>
                        <a:rPr lang="zh-CN" sz="1200" kern="0" dirty="0" smtClean="0">
                          <a:solidFill>
                            <a:schemeClr val="bg1"/>
                          </a:solidFill>
                          <a:latin typeface="微软雅黑" panose="020B0503020204020204" pitchFamily="34" charset="-122"/>
                          <a:ea typeface="微软雅黑" panose="020B0503020204020204" pitchFamily="34" charset="-122"/>
                        </a:rPr>
                        <a:t>从</a:t>
                      </a:r>
                      <a:r>
                        <a:rPr lang="zh-CN" sz="1200" kern="0" dirty="0">
                          <a:solidFill>
                            <a:schemeClr val="bg1"/>
                          </a:solidFill>
                          <a:latin typeface="微软雅黑" panose="020B0503020204020204" pitchFamily="34" charset="-122"/>
                          <a:ea typeface="微软雅黑" panose="020B0503020204020204" pitchFamily="34" charset="-122"/>
                        </a:rPr>
                        <a:t>管理架构、类别品牌、日期、时段等角度观察，从而获得相当透彻的分析思路</a:t>
                      </a:r>
                      <a:r>
                        <a:rPr lang="zh-CN" sz="1200" kern="0" dirty="0" smtClean="0">
                          <a:solidFill>
                            <a:schemeClr val="bg1"/>
                          </a:solidFill>
                          <a:latin typeface="微软雅黑" panose="020B0503020204020204" pitchFamily="34" charset="-122"/>
                          <a:ea typeface="微软雅黑" panose="020B0503020204020204" pitchFamily="34" charset="-122"/>
                        </a:rPr>
                        <a:t>；</a:t>
                      </a:r>
                      <a:endParaRPr lang="en-US" altLang="zh-CN" sz="1200" kern="0" dirty="0" smtClean="0">
                        <a:solidFill>
                          <a:schemeClr val="bg1"/>
                        </a:solidFill>
                        <a:latin typeface="微软雅黑" panose="020B0503020204020204" pitchFamily="34" charset="-122"/>
                        <a:ea typeface="微软雅黑" panose="020B0503020204020204" pitchFamily="34" charset="-122"/>
                      </a:endParaRPr>
                    </a:p>
                    <a:p>
                      <a:pPr marL="144145" algn="l">
                        <a:lnSpc>
                          <a:spcPts val="1700"/>
                        </a:lnSpc>
                        <a:spcAft>
                          <a:spcPts val="0"/>
                        </a:spcAft>
                        <a:buFont typeface="Arial" panose="020B0604020202020204" pitchFamily="34" charset="0"/>
                        <a:buChar char="•"/>
                      </a:pPr>
                      <a:endParaRPr lang="en-US" altLang="zh-CN" sz="1200" kern="0" dirty="0" smtClean="0">
                        <a:solidFill>
                          <a:schemeClr val="bg1"/>
                        </a:solidFill>
                        <a:latin typeface="微软雅黑" panose="020B0503020204020204" pitchFamily="34" charset="-122"/>
                        <a:ea typeface="微软雅黑" panose="020B0503020204020204" pitchFamily="34" charset="-122"/>
                      </a:endParaRPr>
                    </a:p>
                    <a:p>
                      <a:pPr marL="144145" algn="l">
                        <a:lnSpc>
                          <a:spcPts val="1700"/>
                        </a:lnSpc>
                        <a:spcAft>
                          <a:spcPts val="0"/>
                        </a:spcAft>
                        <a:buFont typeface="Arial" panose="020B0604020202020204" pitchFamily="34" charset="0"/>
                        <a:buChar char="•"/>
                      </a:pPr>
                      <a:r>
                        <a:rPr lang="en-US" altLang="zh-CN" sz="1200" kern="0" dirty="0" smtClean="0">
                          <a:solidFill>
                            <a:schemeClr val="bg1"/>
                          </a:solidFill>
                          <a:latin typeface="微软雅黑" panose="020B0503020204020204" pitchFamily="34" charset="-122"/>
                          <a:ea typeface="微软雅黑" panose="020B0503020204020204" pitchFamily="34" charset="-122"/>
                        </a:rPr>
                        <a:t> </a:t>
                      </a:r>
                      <a:r>
                        <a:rPr lang="zh-CN" sz="1200" kern="0" dirty="0" smtClean="0">
                          <a:solidFill>
                            <a:schemeClr val="bg1"/>
                          </a:solidFill>
                          <a:latin typeface="微软雅黑" panose="020B0503020204020204" pitchFamily="34" charset="-122"/>
                          <a:ea typeface="微软雅黑" panose="020B0503020204020204" pitchFamily="34" charset="-122"/>
                        </a:rPr>
                        <a:t>同时</a:t>
                      </a:r>
                      <a:r>
                        <a:rPr lang="zh-CN" sz="1200" kern="0" dirty="0">
                          <a:solidFill>
                            <a:schemeClr val="bg1"/>
                          </a:solidFill>
                          <a:latin typeface="微软雅黑" panose="020B0503020204020204" pitchFamily="34" charset="-122"/>
                          <a:ea typeface="微软雅黑" panose="020B0503020204020204" pitchFamily="34" charset="-122"/>
                        </a:rPr>
                        <a:t>根据海量数据产生预测信息、报警信息等分析数据</a:t>
                      </a:r>
                      <a:r>
                        <a:rPr lang="zh-CN" sz="1200" kern="0" dirty="0" smtClean="0">
                          <a:solidFill>
                            <a:schemeClr val="bg1"/>
                          </a:solidFill>
                          <a:latin typeface="微软雅黑" panose="020B0503020204020204" pitchFamily="34" charset="-122"/>
                          <a:ea typeface="微软雅黑" panose="020B0503020204020204" pitchFamily="34" charset="-122"/>
                        </a:rPr>
                        <a:t>；</a:t>
                      </a:r>
                      <a:endParaRPr lang="en-US" altLang="zh-CN" sz="1200" kern="0" dirty="0" smtClean="0">
                        <a:solidFill>
                          <a:schemeClr val="bg1"/>
                        </a:solidFill>
                        <a:latin typeface="微软雅黑" panose="020B0503020204020204" pitchFamily="34" charset="-122"/>
                        <a:ea typeface="微软雅黑" panose="020B0503020204020204" pitchFamily="34" charset="-122"/>
                      </a:endParaRPr>
                    </a:p>
                    <a:p>
                      <a:pPr marL="144145" algn="l">
                        <a:lnSpc>
                          <a:spcPts val="1700"/>
                        </a:lnSpc>
                        <a:spcAft>
                          <a:spcPts val="0"/>
                        </a:spcAft>
                        <a:buFont typeface="Arial" panose="020B0604020202020204" pitchFamily="34" charset="0"/>
                        <a:buChar char="•"/>
                      </a:pPr>
                      <a:endParaRPr lang="en-US" altLang="zh-CN" sz="1200" kern="0" dirty="0" smtClean="0">
                        <a:solidFill>
                          <a:schemeClr val="bg1"/>
                        </a:solidFill>
                        <a:latin typeface="微软雅黑" panose="020B0503020204020204" pitchFamily="34" charset="-122"/>
                        <a:ea typeface="微软雅黑" panose="020B0503020204020204" pitchFamily="34" charset="-122"/>
                      </a:endParaRPr>
                    </a:p>
                    <a:p>
                      <a:pPr marL="144145" algn="l">
                        <a:lnSpc>
                          <a:spcPts val="1700"/>
                        </a:lnSpc>
                        <a:spcAft>
                          <a:spcPts val="0"/>
                        </a:spcAft>
                        <a:buFont typeface="Arial" panose="020B0604020202020204" pitchFamily="34" charset="0"/>
                        <a:buChar char="•"/>
                      </a:pPr>
                      <a:r>
                        <a:rPr lang="en-US" altLang="zh-CN" sz="1200" kern="0" dirty="0" smtClean="0">
                          <a:solidFill>
                            <a:schemeClr val="bg1"/>
                          </a:solidFill>
                          <a:latin typeface="微软雅黑" panose="020B0503020204020204" pitchFamily="34" charset="-122"/>
                          <a:ea typeface="微软雅黑" panose="020B0503020204020204" pitchFamily="34" charset="-122"/>
                        </a:rPr>
                        <a:t> </a:t>
                      </a:r>
                      <a:r>
                        <a:rPr lang="zh-CN" sz="1200" kern="0" dirty="0" smtClean="0">
                          <a:solidFill>
                            <a:schemeClr val="bg1"/>
                          </a:solidFill>
                          <a:latin typeface="微软雅黑" panose="020B0503020204020204" pitchFamily="34" charset="-122"/>
                          <a:ea typeface="微软雅黑" panose="020B0503020204020204" pitchFamily="34" charset="-122"/>
                        </a:rPr>
                        <a:t>还</a:t>
                      </a:r>
                      <a:r>
                        <a:rPr lang="zh-CN" sz="1200" kern="0" dirty="0">
                          <a:solidFill>
                            <a:schemeClr val="bg1"/>
                          </a:solidFill>
                          <a:latin typeface="微软雅黑" panose="020B0503020204020204" pitchFamily="34" charset="-122"/>
                          <a:ea typeface="微软雅黑" panose="020B0503020204020204" pitchFamily="34" charset="-122"/>
                        </a:rPr>
                        <a:t>可根据各种销售指标产生新的透视表，例如最常见的</a:t>
                      </a:r>
                      <a:r>
                        <a:rPr lang="en-US" sz="1200" kern="0" dirty="0">
                          <a:solidFill>
                            <a:schemeClr val="bg1"/>
                          </a:solidFill>
                          <a:latin typeface="微软雅黑" panose="020B0503020204020204" pitchFamily="34" charset="-122"/>
                          <a:ea typeface="微软雅黑" panose="020B0503020204020204" pitchFamily="34" charset="-122"/>
                        </a:rPr>
                        <a:t>ABC</a:t>
                      </a:r>
                      <a:r>
                        <a:rPr lang="zh-CN" sz="1200" kern="0" dirty="0">
                          <a:solidFill>
                            <a:schemeClr val="bg1"/>
                          </a:solidFill>
                          <a:latin typeface="微软雅黑" panose="020B0503020204020204" pitchFamily="34" charset="-122"/>
                          <a:ea typeface="微软雅黑" panose="020B0503020204020204" pitchFamily="34" charset="-122"/>
                        </a:rPr>
                        <a:t>分类表、商品敏感分类表、商品盈利分类表等</a:t>
                      </a:r>
                      <a:r>
                        <a:rPr lang="zh-CN" sz="1200" kern="0" dirty="0" smtClean="0">
                          <a:solidFill>
                            <a:schemeClr val="bg1"/>
                          </a:solidFill>
                          <a:latin typeface="微软雅黑" panose="020B0503020204020204" pitchFamily="34" charset="-122"/>
                          <a:ea typeface="微软雅黑" panose="020B0503020204020204" pitchFamily="34" charset="-122"/>
                        </a:rPr>
                        <a:t>。</a:t>
                      </a:r>
                      <a:endParaRPr lang="en-US" altLang="zh-CN" sz="1200" kern="0" dirty="0" smtClean="0">
                        <a:solidFill>
                          <a:schemeClr val="bg1"/>
                        </a:solidFill>
                        <a:latin typeface="微软雅黑" panose="020B0503020204020204" pitchFamily="34" charset="-122"/>
                        <a:ea typeface="微软雅黑" panose="020B0503020204020204" pitchFamily="34" charset="-122"/>
                      </a:endParaRPr>
                    </a:p>
                    <a:p>
                      <a:pPr marL="144145" algn="l">
                        <a:lnSpc>
                          <a:spcPts val="1500"/>
                        </a:lnSpc>
                        <a:spcAft>
                          <a:spcPts val="0"/>
                        </a:spcAft>
                        <a:buFont typeface="Arial" panose="020B0604020202020204" pitchFamily="34" charset="0"/>
                        <a:buChar char="•"/>
                      </a:pPr>
                      <a:endParaRPr 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57150" marR="57150" marT="0" marB="0" anchor="ctr">
                    <a:noFill/>
                  </a:tcPr>
                </a:tc>
              </a:tr>
              <a:tr h="365176">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a:spcAft>
                          <a:spcPts val="0"/>
                        </a:spcAft>
                      </a:pPr>
                      <a:r>
                        <a:rPr lang="zh-CN" sz="1200" kern="0" dirty="0">
                          <a:solidFill>
                            <a:schemeClr val="bg1"/>
                          </a:solidFill>
                          <a:latin typeface="微软雅黑" panose="020B0503020204020204" pitchFamily="34" charset="-122"/>
                          <a:ea typeface="微软雅黑" panose="020B0503020204020204" pitchFamily="34" charset="-122"/>
                        </a:rPr>
                        <a:t>毛利率</a:t>
                      </a:r>
                      <a:endParaRPr 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noFill/>
                  </a:tcPr>
                </a:tc>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176">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a:spcAft>
                          <a:spcPts val="0"/>
                        </a:spcAft>
                      </a:pPr>
                      <a:r>
                        <a:rPr lang="zh-CN" sz="1200" kern="0" dirty="0">
                          <a:solidFill>
                            <a:schemeClr val="bg1"/>
                          </a:solidFill>
                          <a:latin typeface="微软雅黑" panose="020B0503020204020204" pitchFamily="34" charset="-122"/>
                          <a:ea typeface="微软雅黑" panose="020B0503020204020204" pitchFamily="34" charset="-122"/>
                        </a:rPr>
                        <a:t>坪效</a:t>
                      </a:r>
                      <a:endParaRPr 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noFill/>
                  </a:tcPr>
                </a:tc>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176">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a:spcAft>
                          <a:spcPts val="0"/>
                        </a:spcAft>
                      </a:pPr>
                      <a:r>
                        <a:rPr lang="zh-CN" sz="1200" kern="0" dirty="0">
                          <a:solidFill>
                            <a:schemeClr val="bg1"/>
                          </a:solidFill>
                          <a:latin typeface="微软雅黑" panose="020B0503020204020204" pitchFamily="34" charset="-122"/>
                          <a:ea typeface="微软雅黑" panose="020B0503020204020204" pitchFamily="34" charset="-122"/>
                        </a:rPr>
                        <a:t>交叉比</a:t>
                      </a:r>
                      <a:endParaRPr 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noFill/>
                  </a:tcPr>
                </a:tc>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176">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a:spcAft>
                          <a:spcPts val="0"/>
                        </a:spcAft>
                      </a:pPr>
                      <a:r>
                        <a:rPr lang="zh-CN" sz="1200" kern="0" dirty="0">
                          <a:solidFill>
                            <a:schemeClr val="bg1"/>
                          </a:solidFill>
                          <a:latin typeface="微软雅黑" panose="020B0503020204020204" pitchFamily="34" charset="-122"/>
                          <a:ea typeface="微软雅黑" panose="020B0503020204020204" pitchFamily="34" charset="-122"/>
                        </a:rPr>
                        <a:t>销进比</a:t>
                      </a:r>
                      <a:endParaRPr 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noFill/>
                  </a:tcPr>
                </a:tc>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176">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a:spcAft>
                          <a:spcPts val="0"/>
                        </a:spcAft>
                      </a:pPr>
                      <a:r>
                        <a:rPr lang="zh-CN" sz="1200" kern="0" dirty="0">
                          <a:solidFill>
                            <a:schemeClr val="bg1"/>
                          </a:solidFill>
                          <a:latin typeface="微软雅黑" panose="020B0503020204020204" pitchFamily="34" charset="-122"/>
                          <a:ea typeface="微软雅黑" panose="020B0503020204020204" pitchFamily="34" charset="-122"/>
                        </a:rPr>
                        <a:t>盈利能力</a:t>
                      </a:r>
                      <a:endParaRPr 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noFill/>
                  </a:tcPr>
                </a:tc>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176">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a:spcAft>
                          <a:spcPts val="0"/>
                        </a:spcAft>
                      </a:pPr>
                      <a:r>
                        <a:rPr lang="zh-CN" sz="1200" kern="0" dirty="0">
                          <a:solidFill>
                            <a:schemeClr val="bg1"/>
                          </a:solidFill>
                          <a:latin typeface="微软雅黑" panose="020B0503020204020204" pitchFamily="34" charset="-122"/>
                          <a:ea typeface="微软雅黑" panose="020B0503020204020204" pitchFamily="34" charset="-122"/>
                        </a:rPr>
                        <a:t>周转率</a:t>
                      </a:r>
                      <a:endParaRPr 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noFill/>
                  </a:tcPr>
                </a:tc>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176">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a:spcAft>
                          <a:spcPts val="0"/>
                        </a:spcAft>
                      </a:pPr>
                      <a:r>
                        <a:rPr lang="zh-CN" sz="1200" kern="0" dirty="0">
                          <a:solidFill>
                            <a:schemeClr val="bg1"/>
                          </a:solidFill>
                          <a:latin typeface="微软雅黑" panose="020B0503020204020204" pitchFamily="34" charset="-122"/>
                          <a:ea typeface="微软雅黑" panose="020B0503020204020204" pitchFamily="34" charset="-122"/>
                        </a:rPr>
                        <a:t>同比</a:t>
                      </a:r>
                      <a:endParaRPr 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noFill/>
                  </a:tcPr>
                </a:tc>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176">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a:spcAft>
                          <a:spcPts val="0"/>
                        </a:spcAft>
                      </a:pPr>
                      <a:r>
                        <a:rPr lang="zh-CN" sz="1200" kern="0" dirty="0">
                          <a:solidFill>
                            <a:schemeClr val="bg1"/>
                          </a:solidFill>
                          <a:latin typeface="微软雅黑" panose="020B0503020204020204" pitchFamily="34" charset="-122"/>
                          <a:ea typeface="微软雅黑" panose="020B0503020204020204" pitchFamily="34" charset="-122"/>
                        </a:rPr>
                        <a:t>环比</a:t>
                      </a:r>
                      <a:endParaRPr lang="zh-CN" sz="1200" kern="100" dirty="0">
                        <a:solidFill>
                          <a:schemeClr val="bg1"/>
                        </a:solidFill>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noFill/>
                  </a:tcPr>
                </a:tc>
                <a:tc vMerge="1">
                  <a:tcPr marL="57150" marR="571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32" name="组合 31"/>
          <p:cNvGrpSpPr/>
          <p:nvPr/>
        </p:nvGrpSpPr>
        <p:grpSpPr>
          <a:xfrm>
            <a:off x="928048" y="2551938"/>
            <a:ext cx="1150748" cy="1132765"/>
            <a:chOff x="928048" y="3002507"/>
            <a:chExt cx="1150748" cy="1132765"/>
          </a:xfrm>
          <a:solidFill>
            <a:schemeClr val="bg1"/>
          </a:solidFill>
        </p:grpSpPr>
        <p:sp>
          <p:nvSpPr>
            <p:cNvPr id="9" name="椭圆 8"/>
            <p:cNvSpPr/>
            <p:nvPr/>
          </p:nvSpPr>
          <p:spPr>
            <a:xfrm>
              <a:off x="928048" y="3002507"/>
              <a:ext cx="1150748" cy="113276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3" name="组合 22"/>
            <p:cNvGrpSpPr/>
            <p:nvPr/>
          </p:nvGrpSpPr>
          <p:grpSpPr>
            <a:xfrm>
              <a:off x="1184545" y="3310600"/>
              <a:ext cx="687474" cy="464412"/>
              <a:chOff x="1170897" y="3310600"/>
              <a:chExt cx="687474" cy="464412"/>
            </a:xfrm>
            <a:grpFill/>
          </p:grpSpPr>
          <p:sp>
            <p:nvSpPr>
              <p:cNvPr id="20" name="菱形 19"/>
              <p:cNvSpPr/>
              <p:nvPr/>
            </p:nvSpPr>
            <p:spPr>
              <a:xfrm>
                <a:off x="1255595" y="3310600"/>
                <a:ext cx="450376" cy="169578"/>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菱形 20"/>
              <p:cNvSpPr/>
              <p:nvPr/>
            </p:nvSpPr>
            <p:spPr>
              <a:xfrm>
                <a:off x="1407995" y="3463000"/>
                <a:ext cx="450376" cy="169578"/>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菱形 21"/>
              <p:cNvSpPr/>
              <p:nvPr/>
            </p:nvSpPr>
            <p:spPr>
              <a:xfrm>
                <a:off x="1170897" y="3605434"/>
                <a:ext cx="450376" cy="169578"/>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3" name="组合 32"/>
          <p:cNvGrpSpPr/>
          <p:nvPr/>
        </p:nvGrpSpPr>
        <p:grpSpPr>
          <a:xfrm>
            <a:off x="2756795" y="2551938"/>
            <a:ext cx="1150748" cy="1132765"/>
            <a:chOff x="2756795" y="3002507"/>
            <a:chExt cx="1150748" cy="1132765"/>
          </a:xfrm>
          <a:solidFill>
            <a:schemeClr val="bg1"/>
          </a:solidFill>
        </p:grpSpPr>
        <p:sp>
          <p:nvSpPr>
            <p:cNvPr id="11" name="椭圆 10"/>
            <p:cNvSpPr/>
            <p:nvPr/>
          </p:nvSpPr>
          <p:spPr>
            <a:xfrm>
              <a:off x="2756795" y="3002507"/>
              <a:ext cx="1150748" cy="113276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8" name="组合 27"/>
            <p:cNvGrpSpPr/>
            <p:nvPr/>
          </p:nvGrpSpPr>
          <p:grpSpPr>
            <a:xfrm>
              <a:off x="3061679" y="3310600"/>
              <a:ext cx="550151" cy="618859"/>
              <a:chOff x="3048031" y="3310600"/>
              <a:chExt cx="550151" cy="618859"/>
            </a:xfrm>
            <a:grpFill/>
          </p:grpSpPr>
          <p:sp>
            <p:nvSpPr>
              <p:cNvPr id="26" name="图文框 25"/>
              <p:cNvSpPr/>
              <p:nvPr/>
            </p:nvSpPr>
            <p:spPr>
              <a:xfrm>
                <a:off x="3070746" y="3310600"/>
                <a:ext cx="504967" cy="464412"/>
              </a:xfrm>
              <a:prstGeom prst="fram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文本框 26"/>
              <p:cNvSpPr txBox="1"/>
              <p:nvPr/>
            </p:nvSpPr>
            <p:spPr>
              <a:xfrm>
                <a:off x="3048031" y="3344684"/>
                <a:ext cx="550151" cy="584775"/>
              </a:xfrm>
              <a:prstGeom prst="rect">
                <a:avLst/>
              </a:prstGeom>
              <a:noFill/>
            </p:spPr>
            <p:txBody>
              <a:bodyPr wrap="none" rtlCol="0">
                <a:spAutoFit/>
              </a:bodyPr>
              <a:lstStyle/>
              <a:p>
                <a:r>
                  <a:rPr lang="zh-CN" altLang="en-US" sz="3200" dirty="0" smtClean="0">
                    <a:solidFill>
                      <a:schemeClr val="bg1"/>
                    </a:solidFill>
                    <a:sym typeface="Wingdings" panose="05000000000000000000" pitchFamily="2" charset="2"/>
                  </a:rPr>
                  <a:t></a:t>
                </a:r>
                <a:endParaRPr lang="zh-CN" altLang="en-US" sz="3200" dirty="0">
                  <a:solidFill>
                    <a:schemeClr val="bg1"/>
                  </a:solidFill>
                </a:endParaRPr>
              </a:p>
            </p:txBody>
          </p:sp>
        </p:grpSp>
      </p:grpSp>
      <p:grpSp>
        <p:nvGrpSpPr>
          <p:cNvPr id="34" name="组合 33"/>
          <p:cNvGrpSpPr/>
          <p:nvPr/>
        </p:nvGrpSpPr>
        <p:grpSpPr>
          <a:xfrm>
            <a:off x="4585541" y="2551938"/>
            <a:ext cx="1150748" cy="1132765"/>
            <a:chOff x="4585541" y="3002507"/>
            <a:chExt cx="1150748" cy="1132765"/>
          </a:xfrm>
        </p:grpSpPr>
        <p:sp>
          <p:nvSpPr>
            <p:cNvPr id="10" name="椭圆 9"/>
            <p:cNvSpPr/>
            <p:nvPr/>
          </p:nvSpPr>
          <p:spPr>
            <a:xfrm>
              <a:off x="4585541" y="3002507"/>
              <a:ext cx="1150748" cy="113276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31" name="组合 30"/>
            <p:cNvGrpSpPr/>
            <p:nvPr/>
          </p:nvGrpSpPr>
          <p:grpSpPr>
            <a:xfrm>
              <a:off x="4885899" y="3302757"/>
              <a:ext cx="614149" cy="518615"/>
              <a:chOff x="4885899" y="3302757"/>
              <a:chExt cx="614149" cy="518615"/>
            </a:xfrm>
          </p:grpSpPr>
          <p:sp>
            <p:nvSpPr>
              <p:cNvPr id="29" name="任意多边形 28"/>
              <p:cNvSpPr/>
              <p:nvPr/>
            </p:nvSpPr>
            <p:spPr>
              <a:xfrm>
                <a:off x="4885899" y="3302757"/>
                <a:ext cx="614149" cy="518615"/>
              </a:xfrm>
              <a:custGeom>
                <a:avLst/>
                <a:gdLst>
                  <a:gd name="connsiteX0" fmla="*/ 0 w 614149"/>
                  <a:gd name="connsiteY0" fmla="*/ 0 h 518615"/>
                  <a:gd name="connsiteX1" fmla="*/ 0 w 614149"/>
                  <a:gd name="connsiteY1" fmla="*/ 504967 h 518615"/>
                  <a:gd name="connsiteX2" fmla="*/ 614149 w 614149"/>
                  <a:gd name="connsiteY2" fmla="*/ 518615 h 518615"/>
                </a:gdLst>
                <a:ahLst/>
                <a:cxnLst>
                  <a:cxn ang="0">
                    <a:pos x="connsiteX0" y="connsiteY0"/>
                  </a:cxn>
                  <a:cxn ang="0">
                    <a:pos x="connsiteX1" y="connsiteY1"/>
                  </a:cxn>
                  <a:cxn ang="0">
                    <a:pos x="connsiteX2" y="connsiteY2"/>
                  </a:cxn>
                </a:cxnLst>
                <a:rect l="l" t="t" r="r" b="b"/>
                <a:pathLst>
                  <a:path w="614149" h="518615">
                    <a:moveTo>
                      <a:pt x="0" y="0"/>
                    </a:moveTo>
                    <a:lnTo>
                      <a:pt x="0" y="504967"/>
                    </a:lnTo>
                    <a:lnTo>
                      <a:pt x="614149" y="518615"/>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任意多边形 29"/>
              <p:cNvSpPr/>
              <p:nvPr/>
            </p:nvSpPr>
            <p:spPr>
              <a:xfrm>
                <a:off x="4940489" y="3343701"/>
                <a:ext cx="532262" cy="341194"/>
              </a:xfrm>
              <a:custGeom>
                <a:avLst/>
                <a:gdLst>
                  <a:gd name="connsiteX0" fmla="*/ 0 w 532262"/>
                  <a:gd name="connsiteY0" fmla="*/ 341194 h 341194"/>
                  <a:gd name="connsiteX1" fmla="*/ 95534 w 532262"/>
                  <a:gd name="connsiteY1" fmla="*/ 300251 h 341194"/>
                  <a:gd name="connsiteX2" fmla="*/ 300250 w 532262"/>
                  <a:gd name="connsiteY2" fmla="*/ 300251 h 341194"/>
                  <a:gd name="connsiteX3" fmla="*/ 368489 w 532262"/>
                  <a:gd name="connsiteY3" fmla="*/ 204716 h 341194"/>
                  <a:gd name="connsiteX4" fmla="*/ 491319 w 532262"/>
                  <a:gd name="connsiteY4" fmla="*/ 81887 h 341194"/>
                  <a:gd name="connsiteX5" fmla="*/ 532262 w 532262"/>
                  <a:gd name="connsiteY5" fmla="*/ 0 h 34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62" h="341194">
                    <a:moveTo>
                      <a:pt x="0" y="341194"/>
                    </a:moveTo>
                    <a:lnTo>
                      <a:pt x="95534" y="300251"/>
                    </a:lnTo>
                    <a:lnTo>
                      <a:pt x="300250" y="300251"/>
                    </a:lnTo>
                    <a:lnTo>
                      <a:pt x="368489" y="204716"/>
                    </a:lnTo>
                    <a:lnTo>
                      <a:pt x="491319" y="81887"/>
                    </a:lnTo>
                    <a:lnTo>
                      <a:pt x="532262"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42" name="文本框 41"/>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35" name="等腰三角形 34"/>
          <p:cNvSpPr/>
          <p:nvPr/>
        </p:nvSpPr>
        <p:spPr>
          <a:xfrm rot="5400000">
            <a:off x="-39756" y="48637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par>
                                <p:cTn id="13" presetID="22" presetClass="entr" presetSubtype="1"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par>
                                <p:cTn id="21" presetID="22" presetClass="entr" presetSubtype="1"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up)">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par>
                                <p:cTn id="29" presetID="22" presetClass="entr" presetSubtype="1"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20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1000"/>
                                  </p:stCondLst>
                                  <p:childTnLst>
                                    <p:animEffect transition="out" filter="fade">
                                      <p:cBhvr>
                                        <p:cTn id="40" dur="500"/>
                                        <p:tgtEl>
                                          <p:spTgt spid="42"/>
                                        </p:tgtEl>
                                      </p:cBhvr>
                                    </p:animEffect>
                                    <p:set>
                                      <p:cBhvr>
                                        <p:cTn id="41"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2" grpId="0"/>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表 12"/>
          <p:cNvGraphicFramePr/>
          <p:nvPr/>
        </p:nvGraphicFramePr>
        <p:xfrm>
          <a:off x="719178" y="2473830"/>
          <a:ext cx="5787639" cy="3363851"/>
        </p:xfrm>
        <a:graphic>
          <a:graphicData uri="http://schemas.openxmlformats.org/drawingml/2006/chart">
            <c:chart xmlns:c="http://schemas.openxmlformats.org/drawingml/2006/chart" xmlns:r="http://schemas.openxmlformats.org/officeDocument/2006/relationships" r:id="rId1"/>
          </a:graphicData>
        </a:graphic>
      </p:graphicFrame>
      <p:sp>
        <p:nvSpPr>
          <p:cNvPr id="14" name="文本框 13"/>
          <p:cNvSpPr txBox="1"/>
          <p:nvPr/>
        </p:nvSpPr>
        <p:spPr>
          <a:xfrm>
            <a:off x="6898800" y="1733228"/>
            <a:ext cx="2430731" cy="338554"/>
          </a:xfrm>
          <a:prstGeom prst="rect">
            <a:avLst/>
          </a:prstGeom>
          <a:noFill/>
          <a:effectLst/>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注释：</a:t>
            </a:r>
            <a:endParaRPr lang="en-US" altLang="zh-CN" sz="1600" b="1"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5" name="矩形 14"/>
          <p:cNvSpPr/>
          <p:nvPr/>
        </p:nvSpPr>
        <p:spPr>
          <a:xfrm>
            <a:off x="6938557" y="2122206"/>
            <a:ext cx="4594747" cy="1754326"/>
          </a:xfrm>
          <a:prstGeom prst="rect">
            <a:avLst/>
          </a:prstGeom>
        </p:spPr>
        <p:txBody>
          <a:bodyPr wrap="square">
            <a:spAutoFit/>
          </a:bodyPr>
          <a:lstStyle/>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351722" y="1484313"/>
            <a:ext cx="5009321" cy="461665"/>
          </a:xfrm>
          <a:prstGeom prst="rect">
            <a:avLst/>
          </a:prstGeom>
          <a:noFill/>
          <a:ln>
            <a:noFill/>
          </a:ln>
        </p:spPr>
        <p:txBody>
          <a:bodyPr wrap="square">
            <a:spAutoFit/>
          </a:bodyP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历年总体利润增长情况</a:t>
            </a:r>
            <a:endParaRPr lang="en-US" altLang="zh-CN" sz="2400" dirty="0">
              <a:solidFill>
                <a:schemeClr val="bg1"/>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7" name="矩形 16"/>
          <p:cNvSpPr/>
          <p:nvPr/>
        </p:nvSpPr>
        <p:spPr>
          <a:xfrm>
            <a:off x="6938557" y="4103406"/>
            <a:ext cx="4594747" cy="1754326"/>
          </a:xfrm>
          <a:prstGeom prst="rect">
            <a:avLst/>
          </a:prstGeom>
        </p:spPr>
        <p:txBody>
          <a:bodyPr wrap="square">
            <a:spAutoFit/>
          </a:bodyPr>
          <a:lstStyle/>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10" name="文本框 9"/>
          <p:cNvSpPr txBox="1"/>
          <p:nvPr/>
        </p:nvSpPr>
        <p:spPr>
          <a:xfrm>
            <a:off x="736979" y="434241"/>
            <a:ext cx="2297770"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盈利增长点</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 name="等腰三角形 10"/>
          <p:cNvSpPr/>
          <p:nvPr/>
        </p:nvSpPr>
        <p:spPr>
          <a:xfrm rot="5400000">
            <a:off x="-39756" y="527316"/>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20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100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p:bldP spid="15" grpId="0"/>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6979" y="434241"/>
            <a:ext cx="2297770"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利润分析</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 name="文本框 3"/>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grpSp>
        <p:nvGrpSpPr>
          <p:cNvPr id="5" name="组合 4"/>
          <p:cNvGrpSpPr/>
          <p:nvPr/>
        </p:nvGrpSpPr>
        <p:grpSpPr>
          <a:xfrm>
            <a:off x="7245258" y="1915674"/>
            <a:ext cx="3986852" cy="2953628"/>
            <a:chOff x="7081485" y="2205226"/>
            <a:chExt cx="3986852" cy="2953628"/>
          </a:xfrm>
        </p:grpSpPr>
        <p:sp>
          <p:nvSpPr>
            <p:cNvPr id="6" name="矩形 5"/>
            <p:cNvSpPr/>
            <p:nvPr/>
          </p:nvSpPr>
          <p:spPr>
            <a:xfrm>
              <a:off x="7273407" y="2295596"/>
              <a:ext cx="3603009" cy="2266808"/>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KSO_Shape"/>
            <p:cNvSpPr/>
            <p:nvPr/>
          </p:nvSpPr>
          <p:spPr bwMode="auto">
            <a:xfrm>
              <a:off x="7081485" y="2205226"/>
              <a:ext cx="3986852" cy="2953628"/>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grpSp>
      <p:sp>
        <p:nvSpPr>
          <p:cNvPr id="8" name="任意多边形 7"/>
          <p:cNvSpPr/>
          <p:nvPr/>
        </p:nvSpPr>
        <p:spPr>
          <a:xfrm>
            <a:off x="1871189" y="1705573"/>
            <a:ext cx="950742" cy="85378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bg1">
              <a:alpha val="50000"/>
            </a:schemeClr>
          </a:solidFill>
          <a:ln w="28575">
            <a:solidFill>
              <a:schemeClr val="tx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 name="KSO_Shape"/>
          <p:cNvSpPr/>
          <p:nvPr/>
        </p:nvSpPr>
        <p:spPr>
          <a:xfrm>
            <a:off x="1786149" y="2560781"/>
            <a:ext cx="1120822" cy="922810"/>
          </a:xfrm>
          <a:custGeom>
            <a:avLst/>
            <a:gdLst>
              <a:gd name="connsiteX0" fmla="*/ 72009 w 648072"/>
              <a:gd name="connsiteY0" fmla="*/ 0 h 533882"/>
              <a:gd name="connsiteX1" fmla="*/ 576063 w 648072"/>
              <a:gd name="connsiteY1" fmla="*/ 0 h 533882"/>
              <a:gd name="connsiteX2" fmla="*/ 648072 w 648072"/>
              <a:gd name="connsiteY2" fmla="*/ 72009 h 533882"/>
              <a:gd name="connsiteX3" fmla="*/ 648072 w 648072"/>
              <a:gd name="connsiteY3" fmla="*/ 360039 h 533882"/>
              <a:gd name="connsiteX4" fmla="*/ 576063 w 648072"/>
              <a:gd name="connsiteY4" fmla="*/ 432048 h 533882"/>
              <a:gd name="connsiteX5" fmla="*/ 409631 w 648072"/>
              <a:gd name="connsiteY5" fmla="*/ 432048 h 533882"/>
              <a:gd name="connsiteX6" fmla="*/ 375139 w 648072"/>
              <a:gd name="connsiteY6" fmla="*/ 487241 h 533882"/>
              <a:gd name="connsiteX7" fmla="*/ 356926 w 648072"/>
              <a:gd name="connsiteY7" fmla="*/ 514555 h 533882"/>
              <a:gd name="connsiteX8" fmla="*/ 325813 w 648072"/>
              <a:gd name="connsiteY8" fmla="*/ 533882 h 533882"/>
              <a:gd name="connsiteX9" fmla="*/ 324928 w 648072"/>
              <a:gd name="connsiteY9" fmla="*/ 533755 h 533882"/>
              <a:gd name="connsiteX10" fmla="*/ 292931 w 648072"/>
              <a:gd name="connsiteY10" fmla="*/ 514555 h 533882"/>
              <a:gd name="connsiteX11" fmla="*/ 288435 w 648072"/>
              <a:gd name="connsiteY11" fmla="*/ 507812 h 533882"/>
              <a:gd name="connsiteX12" fmla="*/ 241087 w 648072"/>
              <a:gd name="connsiteY12" fmla="*/ 432048 h 533882"/>
              <a:gd name="connsiteX13" fmla="*/ 72009 w 648072"/>
              <a:gd name="connsiteY13" fmla="*/ 432048 h 533882"/>
              <a:gd name="connsiteX14" fmla="*/ 0 w 648072"/>
              <a:gd name="connsiteY14" fmla="*/ 360039 h 533882"/>
              <a:gd name="connsiteX15" fmla="*/ 0 w 648072"/>
              <a:gd name="connsiteY15" fmla="*/ 72009 h 533882"/>
              <a:gd name="connsiteX16" fmla="*/ 72009 w 648072"/>
              <a:gd name="connsiteY16" fmla="*/ 0 h 5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072" h="533882">
                <a:moveTo>
                  <a:pt x="72009" y="0"/>
                </a:moveTo>
                <a:lnTo>
                  <a:pt x="576063" y="0"/>
                </a:lnTo>
                <a:cubicBezTo>
                  <a:pt x="615832" y="0"/>
                  <a:pt x="648072" y="32240"/>
                  <a:pt x="648072" y="72009"/>
                </a:cubicBezTo>
                <a:lnTo>
                  <a:pt x="648072" y="360039"/>
                </a:lnTo>
                <a:cubicBezTo>
                  <a:pt x="648072" y="399808"/>
                  <a:pt x="615832" y="432048"/>
                  <a:pt x="576063" y="432048"/>
                </a:cubicBezTo>
                <a:lnTo>
                  <a:pt x="409631" y="432048"/>
                </a:lnTo>
                <a:lnTo>
                  <a:pt x="375139" y="487241"/>
                </a:lnTo>
                <a:lnTo>
                  <a:pt x="356926" y="514555"/>
                </a:lnTo>
                <a:cubicBezTo>
                  <a:pt x="348334" y="527440"/>
                  <a:pt x="337074" y="533882"/>
                  <a:pt x="325813" y="533882"/>
                </a:cubicBezTo>
                <a:cubicBezTo>
                  <a:pt x="325518" y="533882"/>
                  <a:pt x="325222" y="533877"/>
                  <a:pt x="324928" y="533755"/>
                </a:cubicBezTo>
                <a:cubicBezTo>
                  <a:pt x="313376" y="534216"/>
                  <a:pt x="301747" y="527778"/>
                  <a:pt x="292931" y="514555"/>
                </a:cubicBezTo>
                <a:lnTo>
                  <a:pt x="288435" y="507812"/>
                </a:lnTo>
                <a:lnTo>
                  <a:pt x="241087" y="432048"/>
                </a:lnTo>
                <a:lnTo>
                  <a:pt x="72009" y="432048"/>
                </a:lnTo>
                <a:cubicBezTo>
                  <a:pt x="32240" y="432048"/>
                  <a:pt x="0" y="399808"/>
                  <a:pt x="0" y="360039"/>
                </a:cubicBezTo>
                <a:lnTo>
                  <a:pt x="0" y="72009"/>
                </a:lnTo>
                <a:cubicBezTo>
                  <a:pt x="0" y="32240"/>
                  <a:pt x="32240" y="0"/>
                  <a:pt x="72009" y="0"/>
                </a:cubicBezTo>
                <a:close/>
              </a:path>
            </a:pathLst>
          </a:custGeom>
          <a:solidFill>
            <a:schemeClr val="bg1">
              <a:alpha val="50000"/>
            </a:schemeClr>
          </a:solidFill>
          <a:ln w="28575">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bIns="25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bg1"/>
              </a:solidFill>
            </a:endParaRPr>
          </a:p>
        </p:txBody>
      </p:sp>
      <p:sp>
        <p:nvSpPr>
          <p:cNvPr id="10" name="任意多边形 9"/>
          <p:cNvSpPr/>
          <p:nvPr/>
        </p:nvSpPr>
        <p:spPr>
          <a:xfrm>
            <a:off x="3552138" y="2220374"/>
            <a:ext cx="950742" cy="85378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bg1">
              <a:alpha val="50000"/>
            </a:schemeClr>
          </a:solidFill>
          <a:ln w="28575">
            <a:solidFill>
              <a:schemeClr val="tx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KSO_Shape"/>
          <p:cNvSpPr/>
          <p:nvPr/>
        </p:nvSpPr>
        <p:spPr>
          <a:xfrm>
            <a:off x="3467098" y="3069554"/>
            <a:ext cx="1120822" cy="922810"/>
          </a:xfrm>
          <a:custGeom>
            <a:avLst/>
            <a:gdLst>
              <a:gd name="connsiteX0" fmla="*/ 72009 w 648072"/>
              <a:gd name="connsiteY0" fmla="*/ 0 h 533882"/>
              <a:gd name="connsiteX1" fmla="*/ 576063 w 648072"/>
              <a:gd name="connsiteY1" fmla="*/ 0 h 533882"/>
              <a:gd name="connsiteX2" fmla="*/ 648072 w 648072"/>
              <a:gd name="connsiteY2" fmla="*/ 72009 h 533882"/>
              <a:gd name="connsiteX3" fmla="*/ 648072 w 648072"/>
              <a:gd name="connsiteY3" fmla="*/ 360039 h 533882"/>
              <a:gd name="connsiteX4" fmla="*/ 576063 w 648072"/>
              <a:gd name="connsiteY4" fmla="*/ 432048 h 533882"/>
              <a:gd name="connsiteX5" fmla="*/ 409631 w 648072"/>
              <a:gd name="connsiteY5" fmla="*/ 432048 h 533882"/>
              <a:gd name="connsiteX6" fmla="*/ 375139 w 648072"/>
              <a:gd name="connsiteY6" fmla="*/ 487241 h 533882"/>
              <a:gd name="connsiteX7" fmla="*/ 356926 w 648072"/>
              <a:gd name="connsiteY7" fmla="*/ 514555 h 533882"/>
              <a:gd name="connsiteX8" fmla="*/ 325813 w 648072"/>
              <a:gd name="connsiteY8" fmla="*/ 533882 h 533882"/>
              <a:gd name="connsiteX9" fmla="*/ 324928 w 648072"/>
              <a:gd name="connsiteY9" fmla="*/ 533755 h 533882"/>
              <a:gd name="connsiteX10" fmla="*/ 292931 w 648072"/>
              <a:gd name="connsiteY10" fmla="*/ 514555 h 533882"/>
              <a:gd name="connsiteX11" fmla="*/ 288435 w 648072"/>
              <a:gd name="connsiteY11" fmla="*/ 507812 h 533882"/>
              <a:gd name="connsiteX12" fmla="*/ 241087 w 648072"/>
              <a:gd name="connsiteY12" fmla="*/ 432048 h 533882"/>
              <a:gd name="connsiteX13" fmla="*/ 72009 w 648072"/>
              <a:gd name="connsiteY13" fmla="*/ 432048 h 533882"/>
              <a:gd name="connsiteX14" fmla="*/ 0 w 648072"/>
              <a:gd name="connsiteY14" fmla="*/ 360039 h 533882"/>
              <a:gd name="connsiteX15" fmla="*/ 0 w 648072"/>
              <a:gd name="connsiteY15" fmla="*/ 72009 h 533882"/>
              <a:gd name="connsiteX16" fmla="*/ 72009 w 648072"/>
              <a:gd name="connsiteY16" fmla="*/ 0 h 5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072" h="533882">
                <a:moveTo>
                  <a:pt x="72009" y="0"/>
                </a:moveTo>
                <a:lnTo>
                  <a:pt x="576063" y="0"/>
                </a:lnTo>
                <a:cubicBezTo>
                  <a:pt x="615832" y="0"/>
                  <a:pt x="648072" y="32240"/>
                  <a:pt x="648072" y="72009"/>
                </a:cubicBezTo>
                <a:lnTo>
                  <a:pt x="648072" y="360039"/>
                </a:lnTo>
                <a:cubicBezTo>
                  <a:pt x="648072" y="399808"/>
                  <a:pt x="615832" y="432048"/>
                  <a:pt x="576063" y="432048"/>
                </a:cubicBezTo>
                <a:lnTo>
                  <a:pt x="409631" y="432048"/>
                </a:lnTo>
                <a:lnTo>
                  <a:pt x="375139" y="487241"/>
                </a:lnTo>
                <a:lnTo>
                  <a:pt x="356926" y="514555"/>
                </a:lnTo>
                <a:cubicBezTo>
                  <a:pt x="348334" y="527440"/>
                  <a:pt x="337074" y="533882"/>
                  <a:pt x="325813" y="533882"/>
                </a:cubicBezTo>
                <a:cubicBezTo>
                  <a:pt x="325518" y="533882"/>
                  <a:pt x="325222" y="533877"/>
                  <a:pt x="324928" y="533755"/>
                </a:cubicBezTo>
                <a:cubicBezTo>
                  <a:pt x="313376" y="534216"/>
                  <a:pt x="301747" y="527778"/>
                  <a:pt x="292931" y="514555"/>
                </a:cubicBezTo>
                <a:lnTo>
                  <a:pt x="288435" y="507812"/>
                </a:lnTo>
                <a:lnTo>
                  <a:pt x="241087" y="432048"/>
                </a:lnTo>
                <a:lnTo>
                  <a:pt x="72009" y="432048"/>
                </a:lnTo>
                <a:cubicBezTo>
                  <a:pt x="32240" y="432048"/>
                  <a:pt x="0" y="399808"/>
                  <a:pt x="0" y="360039"/>
                </a:cubicBezTo>
                <a:lnTo>
                  <a:pt x="0" y="72009"/>
                </a:lnTo>
                <a:cubicBezTo>
                  <a:pt x="0" y="32240"/>
                  <a:pt x="32240" y="0"/>
                  <a:pt x="72009" y="0"/>
                </a:cubicBezTo>
                <a:close/>
              </a:path>
            </a:pathLst>
          </a:custGeom>
          <a:solidFill>
            <a:schemeClr val="bg1">
              <a:alpha val="50000"/>
            </a:schemeClr>
          </a:solidFill>
          <a:ln w="28575">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bIns="25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bg1"/>
              </a:solidFill>
            </a:endParaRPr>
          </a:p>
        </p:txBody>
      </p:sp>
      <p:sp>
        <p:nvSpPr>
          <p:cNvPr id="12" name="任意多边形 11"/>
          <p:cNvSpPr/>
          <p:nvPr/>
        </p:nvSpPr>
        <p:spPr>
          <a:xfrm>
            <a:off x="5252139" y="1700334"/>
            <a:ext cx="950742" cy="85378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chemeClr val="bg1">
              <a:alpha val="50000"/>
            </a:schemeClr>
          </a:solidFill>
          <a:ln w="28575">
            <a:solidFill>
              <a:schemeClr val="tx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KSO_Shape"/>
          <p:cNvSpPr/>
          <p:nvPr/>
        </p:nvSpPr>
        <p:spPr>
          <a:xfrm>
            <a:off x="5167099" y="2555542"/>
            <a:ext cx="1120822" cy="922810"/>
          </a:xfrm>
          <a:custGeom>
            <a:avLst/>
            <a:gdLst>
              <a:gd name="connsiteX0" fmla="*/ 72009 w 648072"/>
              <a:gd name="connsiteY0" fmla="*/ 0 h 533882"/>
              <a:gd name="connsiteX1" fmla="*/ 576063 w 648072"/>
              <a:gd name="connsiteY1" fmla="*/ 0 h 533882"/>
              <a:gd name="connsiteX2" fmla="*/ 648072 w 648072"/>
              <a:gd name="connsiteY2" fmla="*/ 72009 h 533882"/>
              <a:gd name="connsiteX3" fmla="*/ 648072 w 648072"/>
              <a:gd name="connsiteY3" fmla="*/ 360039 h 533882"/>
              <a:gd name="connsiteX4" fmla="*/ 576063 w 648072"/>
              <a:gd name="connsiteY4" fmla="*/ 432048 h 533882"/>
              <a:gd name="connsiteX5" fmla="*/ 409631 w 648072"/>
              <a:gd name="connsiteY5" fmla="*/ 432048 h 533882"/>
              <a:gd name="connsiteX6" fmla="*/ 375139 w 648072"/>
              <a:gd name="connsiteY6" fmla="*/ 487241 h 533882"/>
              <a:gd name="connsiteX7" fmla="*/ 356926 w 648072"/>
              <a:gd name="connsiteY7" fmla="*/ 514555 h 533882"/>
              <a:gd name="connsiteX8" fmla="*/ 325813 w 648072"/>
              <a:gd name="connsiteY8" fmla="*/ 533882 h 533882"/>
              <a:gd name="connsiteX9" fmla="*/ 324928 w 648072"/>
              <a:gd name="connsiteY9" fmla="*/ 533755 h 533882"/>
              <a:gd name="connsiteX10" fmla="*/ 292931 w 648072"/>
              <a:gd name="connsiteY10" fmla="*/ 514555 h 533882"/>
              <a:gd name="connsiteX11" fmla="*/ 288435 w 648072"/>
              <a:gd name="connsiteY11" fmla="*/ 507812 h 533882"/>
              <a:gd name="connsiteX12" fmla="*/ 241087 w 648072"/>
              <a:gd name="connsiteY12" fmla="*/ 432048 h 533882"/>
              <a:gd name="connsiteX13" fmla="*/ 72009 w 648072"/>
              <a:gd name="connsiteY13" fmla="*/ 432048 h 533882"/>
              <a:gd name="connsiteX14" fmla="*/ 0 w 648072"/>
              <a:gd name="connsiteY14" fmla="*/ 360039 h 533882"/>
              <a:gd name="connsiteX15" fmla="*/ 0 w 648072"/>
              <a:gd name="connsiteY15" fmla="*/ 72009 h 533882"/>
              <a:gd name="connsiteX16" fmla="*/ 72009 w 648072"/>
              <a:gd name="connsiteY16" fmla="*/ 0 h 5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072" h="533882">
                <a:moveTo>
                  <a:pt x="72009" y="0"/>
                </a:moveTo>
                <a:lnTo>
                  <a:pt x="576063" y="0"/>
                </a:lnTo>
                <a:cubicBezTo>
                  <a:pt x="615832" y="0"/>
                  <a:pt x="648072" y="32240"/>
                  <a:pt x="648072" y="72009"/>
                </a:cubicBezTo>
                <a:lnTo>
                  <a:pt x="648072" y="360039"/>
                </a:lnTo>
                <a:cubicBezTo>
                  <a:pt x="648072" y="399808"/>
                  <a:pt x="615832" y="432048"/>
                  <a:pt x="576063" y="432048"/>
                </a:cubicBezTo>
                <a:lnTo>
                  <a:pt x="409631" y="432048"/>
                </a:lnTo>
                <a:lnTo>
                  <a:pt x="375139" y="487241"/>
                </a:lnTo>
                <a:lnTo>
                  <a:pt x="356926" y="514555"/>
                </a:lnTo>
                <a:cubicBezTo>
                  <a:pt x="348334" y="527440"/>
                  <a:pt x="337074" y="533882"/>
                  <a:pt x="325813" y="533882"/>
                </a:cubicBezTo>
                <a:cubicBezTo>
                  <a:pt x="325518" y="533882"/>
                  <a:pt x="325222" y="533877"/>
                  <a:pt x="324928" y="533755"/>
                </a:cubicBezTo>
                <a:cubicBezTo>
                  <a:pt x="313376" y="534216"/>
                  <a:pt x="301747" y="527778"/>
                  <a:pt x="292931" y="514555"/>
                </a:cubicBezTo>
                <a:lnTo>
                  <a:pt x="288435" y="507812"/>
                </a:lnTo>
                <a:lnTo>
                  <a:pt x="241087" y="432048"/>
                </a:lnTo>
                <a:lnTo>
                  <a:pt x="72009" y="432048"/>
                </a:lnTo>
                <a:cubicBezTo>
                  <a:pt x="32240" y="432048"/>
                  <a:pt x="0" y="399808"/>
                  <a:pt x="0" y="360039"/>
                </a:cubicBezTo>
                <a:lnTo>
                  <a:pt x="0" y="72009"/>
                </a:lnTo>
                <a:cubicBezTo>
                  <a:pt x="0" y="32240"/>
                  <a:pt x="32240" y="0"/>
                  <a:pt x="72009" y="0"/>
                </a:cubicBezTo>
                <a:close/>
              </a:path>
            </a:pathLst>
          </a:custGeom>
          <a:solidFill>
            <a:schemeClr val="bg1">
              <a:alpha val="50000"/>
            </a:schemeClr>
          </a:solidFill>
          <a:ln w="28575">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bIns="25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bg1"/>
              </a:solidFill>
            </a:endParaRPr>
          </a:p>
        </p:txBody>
      </p:sp>
      <p:sp>
        <p:nvSpPr>
          <p:cNvPr id="14" name="文本框 13"/>
          <p:cNvSpPr txBox="1"/>
          <p:nvPr/>
        </p:nvSpPr>
        <p:spPr>
          <a:xfrm>
            <a:off x="1723297" y="3775883"/>
            <a:ext cx="1261884" cy="307777"/>
          </a:xfrm>
          <a:prstGeom prst="rect">
            <a:avLst/>
          </a:prstGeom>
          <a:noFill/>
        </p:spPr>
        <p:txBody>
          <a:bodyPr wrap="non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添加标题内容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5096569" y="3791806"/>
            <a:ext cx="1261884" cy="307777"/>
          </a:xfrm>
          <a:prstGeom prst="rect">
            <a:avLst/>
          </a:prstGeom>
          <a:noFill/>
        </p:spPr>
        <p:txBody>
          <a:bodyPr wrap="non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添加标题内容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406521" y="4176213"/>
            <a:ext cx="1261884" cy="307777"/>
          </a:xfrm>
          <a:prstGeom prst="rect">
            <a:avLst/>
          </a:prstGeom>
          <a:noFill/>
        </p:spPr>
        <p:txBody>
          <a:bodyPr wrap="non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添加标题内容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709530" y="4782235"/>
            <a:ext cx="4982818" cy="1374735"/>
          </a:xfrm>
          <a:prstGeom prst="rect">
            <a:avLst/>
          </a:prstGeom>
        </p:spPr>
        <p:txBody>
          <a:bodyPr wrap="square">
            <a:spAutoFit/>
          </a:bodyPr>
          <a:lstStyle/>
          <a:p>
            <a:pPr>
              <a:lnSpc>
                <a:spcPts val="2000"/>
              </a:lnSpc>
            </a:pPr>
            <a:r>
              <a:rPr lang="zh-CN" altLang="en-US" sz="1200" dirty="0">
                <a:solidFill>
                  <a:schemeClr val="bg1"/>
                </a:solidFill>
                <a:latin typeface="微软雅黑" panose="020B0503020204020204" pitchFamily="34" charset="-122"/>
                <a:ea typeface="微软雅黑" panose="020B0503020204020204" pitchFamily="34" charset="-122"/>
              </a:rPr>
              <a:t>　　企业在一定的会计期间对外投资所取得的回报。投资收益包括对外投资所分得的股利和收到的债券利息，以及投资到期收回或到期前转让债权得到的款项高于账面价值的差额等。投资活动也可能遭受损失，如投资到期收回或到期前转让的所得款低于账面价值的差额，即为投资损失。投资收益减去投资损失则为投资净收益</a:t>
            </a:r>
            <a:r>
              <a:rPr lang="zh-CN" altLang="en-US" sz="1200" dirty="0" smtClean="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096363" y="1828798"/>
            <a:ext cx="542136" cy="584775"/>
          </a:xfrm>
          <a:prstGeom prst="rect">
            <a:avLst/>
          </a:prstGeom>
          <a:noFill/>
        </p:spPr>
        <p:txBody>
          <a:bodyPr wrap="none" rtlCol="0">
            <a:spAutoFit/>
          </a:bodyPr>
          <a:lstStyle/>
          <a:p>
            <a:pPr algn="ctr"/>
            <a:r>
              <a:rPr lang="en-US" altLang="zh-CN" sz="3200" dirty="0" smtClean="0">
                <a:solidFill>
                  <a:schemeClr val="bg1"/>
                </a:solidFill>
                <a:latin typeface="Segoe UI Light" panose="020B0502040204020203" pitchFamily="34" charset="0"/>
                <a:cs typeface="Segoe UI Light" panose="020B0502040204020203" pitchFamily="34" charset="0"/>
              </a:rPr>
              <a:t>01</a:t>
            </a:r>
            <a:endParaRPr lang="zh-CN" altLang="en-US" sz="3200" dirty="0">
              <a:solidFill>
                <a:schemeClr val="bg1"/>
              </a:solidFill>
              <a:latin typeface="Segoe UI Light" panose="020B0502040204020203" pitchFamily="34" charset="0"/>
              <a:cs typeface="Segoe UI Light" panose="020B0502040204020203" pitchFamily="34" charset="0"/>
            </a:endParaRPr>
          </a:p>
        </p:txBody>
      </p:sp>
      <p:sp>
        <p:nvSpPr>
          <p:cNvPr id="19" name="文本框 18"/>
          <p:cNvSpPr txBox="1"/>
          <p:nvPr/>
        </p:nvSpPr>
        <p:spPr>
          <a:xfrm>
            <a:off x="5436773" y="1831072"/>
            <a:ext cx="607859" cy="584775"/>
          </a:xfrm>
          <a:prstGeom prst="rect">
            <a:avLst/>
          </a:prstGeom>
          <a:noFill/>
        </p:spPr>
        <p:txBody>
          <a:bodyPr wrap="none" rtlCol="0">
            <a:spAutoFit/>
          </a:bodyPr>
          <a:lstStyle/>
          <a:p>
            <a:pPr algn="ctr"/>
            <a:r>
              <a:rPr lang="en-US" altLang="zh-CN" sz="3200" dirty="0" smtClean="0">
                <a:solidFill>
                  <a:schemeClr val="bg1"/>
                </a:solidFill>
                <a:latin typeface="Segoe UI Light" panose="020B0502040204020203" pitchFamily="34" charset="0"/>
                <a:cs typeface="Segoe UI Light" panose="020B0502040204020203" pitchFamily="34" charset="0"/>
              </a:rPr>
              <a:t>03</a:t>
            </a:r>
            <a:endParaRPr lang="zh-CN" altLang="en-US" sz="3200" dirty="0">
              <a:solidFill>
                <a:schemeClr val="bg1"/>
              </a:solidFill>
              <a:latin typeface="Segoe UI Light" panose="020B0502040204020203" pitchFamily="34" charset="0"/>
              <a:cs typeface="Segoe UI Light" panose="020B0502040204020203" pitchFamily="34" charset="0"/>
            </a:endParaRPr>
          </a:p>
        </p:txBody>
      </p:sp>
      <p:sp>
        <p:nvSpPr>
          <p:cNvPr id="20" name="文本框 19"/>
          <p:cNvSpPr txBox="1"/>
          <p:nvPr/>
        </p:nvSpPr>
        <p:spPr>
          <a:xfrm>
            <a:off x="3747591" y="2354633"/>
            <a:ext cx="607859" cy="584775"/>
          </a:xfrm>
          <a:prstGeom prst="rect">
            <a:avLst/>
          </a:prstGeom>
          <a:noFill/>
        </p:spPr>
        <p:txBody>
          <a:bodyPr wrap="none" rtlCol="0">
            <a:spAutoFit/>
          </a:bodyPr>
          <a:lstStyle/>
          <a:p>
            <a:pPr algn="ctr"/>
            <a:r>
              <a:rPr lang="en-US" altLang="zh-CN" sz="3200" dirty="0" smtClean="0">
                <a:solidFill>
                  <a:schemeClr val="bg1"/>
                </a:solidFill>
                <a:latin typeface="Segoe UI Light" panose="020B0502040204020203" pitchFamily="34" charset="0"/>
                <a:cs typeface="Segoe UI Light" panose="020B0502040204020203" pitchFamily="34" charset="0"/>
              </a:rPr>
              <a:t>02</a:t>
            </a:r>
            <a:endParaRPr lang="zh-CN" altLang="en-US" sz="3200" dirty="0">
              <a:solidFill>
                <a:schemeClr val="bg1"/>
              </a:solidFill>
              <a:latin typeface="Segoe UI Light" panose="020B0502040204020203" pitchFamily="34" charset="0"/>
              <a:cs typeface="Segoe UI Light" panose="020B0502040204020203" pitchFamily="34" charset="0"/>
            </a:endParaRPr>
          </a:p>
        </p:txBody>
      </p:sp>
      <p:sp>
        <p:nvSpPr>
          <p:cNvPr id="21" name="KSO_Shape"/>
          <p:cNvSpPr/>
          <p:nvPr/>
        </p:nvSpPr>
        <p:spPr>
          <a:xfrm>
            <a:off x="2072753" y="2770494"/>
            <a:ext cx="574636" cy="409907"/>
          </a:xfrm>
          <a:custGeom>
            <a:avLst/>
            <a:gdLst>
              <a:gd name="connsiteX0" fmla="*/ 1331748 w 2590131"/>
              <a:gd name="connsiteY0" fmla="*/ 0 h 1737108"/>
              <a:gd name="connsiteX1" fmla="*/ 1824329 w 2590131"/>
              <a:gd name="connsiteY1" fmla="*/ 269982 h 1737108"/>
              <a:gd name="connsiteX2" fmla="*/ 1989086 w 2590131"/>
              <a:gd name="connsiteY2" fmla="*/ 1299712 h 1737108"/>
              <a:gd name="connsiteX3" fmla="*/ 1981650 w 2590131"/>
              <a:gd name="connsiteY3" fmla="*/ 1301669 h 1737108"/>
              <a:gd name="connsiteX4" fmla="*/ 1981573 w 2590131"/>
              <a:gd name="connsiteY4" fmla="*/ 1302505 h 1737108"/>
              <a:gd name="connsiteX5" fmla="*/ 1912938 w 2590131"/>
              <a:gd name="connsiteY5" fmla="*/ 1531930 h 1737108"/>
              <a:gd name="connsiteX6" fmla="*/ 1486636 w 2590131"/>
              <a:gd name="connsiteY6" fmla="*/ 1737108 h 1737108"/>
              <a:gd name="connsiteX7" fmla="*/ 1696726 w 2590131"/>
              <a:gd name="connsiteY7" fmla="*/ 1399645 h 1737108"/>
              <a:gd name="connsiteX8" fmla="*/ 1687689 w 2590131"/>
              <a:gd name="connsiteY8" fmla="*/ 1379027 h 1737108"/>
              <a:gd name="connsiteX9" fmla="*/ 1676048 w 2590131"/>
              <a:gd name="connsiteY9" fmla="*/ 1382090 h 1737108"/>
              <a:gd name="connsiteX10" fmla="*/ 847095 w 2590131"/>
              <a:gd name="connsiteY10" fmla="*/ 1357865 h 1737108"/>
              <a:gd name="connsiteX11" fmla="*/ 765530 w 2590131"/>
              <a:gd name="connsiteY11" fmla="*/ 1295103 h 1737108"/>
              <a:gd name="connsiteX12" fmla="*/ 762632 w 2590131"/>
              <a:gd name="connsiteY12" fmla="*/ 1296676 h 1737108"/>
              <a:gd name="connsiteX13" fmla="*/ 560291 w 2590131"/>
              <a:gd name="connsiteY13" fmla="*/ 1337526 h 1737108"/>
              <a:gd name="connsiteX14" fmla="*/ 519829 w 2590131"/>
              <a:gd name="connsiteY14" fmla="*/ 1337526 h 1737108"/>
              <a:gd name="connsiteX15" fmla="*/ 0 w 2590131"/>
              <a:gd name="connsiteY15" fmla="*/ 817697 h 1737108"/>
              <a:gd name="connsiteX16" fmla="*/ 0 w 2590131"/>
              <a:gd name="connsiteY16" fmla="*/ 777235 h 1737108"/>
              <a:gd name="connsiteX17" fmla="*/ 519829 w 2590131"/>
              <a:gd name="connsiteY17" fmla="*/ 257406 h 1737108"/>
              <a:gd name="connsiteX18" fmla="*/ 560291 w 2590131"/>
              <a:gd name="connsiteY18" fmla="*/ 257406 h 1737108"/>
              <a:gd name="connsiteX19" fmla="*/ 665055 w 2590131"/>
              <a:gd name="connsiteY19" fmla="*/ 267967 h 1737108"/>
              <a:gd name="connsiteX20" fmla="*/ 760997 w 2590131"/>
              <a:gd name="connsiteY20" fmla="*/ 297749 h 1737108"/>
              <a:gd name="connsiteX21" fmla="*/ 761648 w 2590131"/>
              <a:gd name="connsiteY21" fmla="*/ 278220 h 1737108"/>
              <a:gd name="connsiteX22" fmla="*/ 1331748 w 2590131"/>
              <a:gd name="connsiteY22" fmla="*/ 0 h 1737108"/>
              <a:gd name="connsiteX0-1" fmla="*/ 1331748 w 2590131"/>
              <a:gd name="connsiteY0-2" fmla="*/ 0 h 1737108"/>
              <a:gd name="connsiteX1-3" fmla="*/ 1824329 w 2590131"/>
              <a:gd name="connsiteY1-4" fmla="*/ 269982 h 1737108"/>
              <a:gd name="connsiteX2-5" fmla="*/ 1989086 w 2590131"/>
              <a:gd name="connsiteY2-6" fmla="*/ 1299712 h 1737108"/>
              <a:gd name="connsiteX3-7" fmla="*/ 1981650 w 2590131"/>
              <a:gd name="connsiteY3-8" fmla="*/ 1301669 h 1737108"/>
              <a:gd name="connsiteX4-9" fmla="*/ 1981573 w 2590131"/>
              <a:gd name="connsiteY4-10" fmla="*/ 1302505 h 1737108"/>
              <a:gd name="connsiteX5-11" fmla="*/ 1912938 w 2590131"/>
              <a:gd name="connsiteY5-12" fmla="*/ 1531930 h 1737108"/>
              <a:gd name="connsiteX6-13" fmla="*/ 1486636 w 2590131"/>
              <a:gd name="connsiteY6-14" fmla="*/ 1737108 h 1737108"/>
              <a:gd name="connsiteX7-15" fmla="*/ 1696726 w 2590131"/>
              <a:gd name="connsiteY7-16" fmla="*/ 1399645 h 1737108"/>
              <a:gd name="connsiteX8-17" fmla="*/ 1687689 w 2590131"/>
              <a:gd name="connsiteY8-18" fmla="*/ 1379027 h 1737108"/>
              <a:gd name="connsiteX9-19" fmla="*/ 1676048 w 2590131"/>
              <a:gd name="connsiteY9-20" fmla="*/ 1382090 h 1737108"/>
              <a:gd name="connsiteX10-21" fmla="*/ 847095 w 2590131"/>
              <a:gd name="connsiteY10-22" fmla="*/ 1357865 h 1737108"/>
              <a:gd name="connsiteX11-23" fmla="*/ 765530 w 2590131"/>
              <a:gd name="connsiteY11-24" fmla="*/ 1295103 h 1737108"/>
              <a:gd name="connsiteX12-25" fmla="*/ 762632 w 2590131"/>
              <a:gd name="connsiteY12-26" fmla="*/ 1296676 h 1737108"/>
              <a:gd name="connsiteX13-27" fmla="*/ 560291 w 2590131"/>
              <a:gd name="connsiteY13-28" fmla="*/ 1337526 h 1737108"/>
              <a:gd name="connsiteX14-29" fmla="*/ 519829 w 2590131"/>
              <a:gd name="connsiteY14-30" fmla="*/ 1337526 h 1737108"/>
              <a:gd name="connsiteX15-31" fmla="*/ 0 w 2590131"/>
              <a:gd name="connsiteY15-32" fmla="*/ 817697 h 1737108"/>
              <a:gd name="connsiteX16-33" fmla="*/ 0 w 2590131"/>
              <a:gd name="connsiteY16-34" fmla="*/ 777235 h 1737108"/>
              <a:gd name="connsiteX17-35" fmla="*/ 519829 w 2590131"/>
              <a:gd name="connsiteY17-36" fmla="*/ 257406 h 1737108"/>
              <a:gd name="connsiteX18-37" fmla="*/ 560291 w 2590131"/>
              <a:gd name="connsiteY18-38" fmla="*/ 257406 h 1737108"/>
              <a:gd name="connsiteX19-39" fmla="*/ 665055 w 2590131"/>
              <a:gd name="connsiteY19-40" fmla="*/ 267967 h 1737108"/>
              <a:gd name="connsiteX20-41" fmla="*/ 760997 w 2590131"/>
              <a:gd name="connsiteY20-42" fmla="*/ 297749 h 1737108"/>
              <a:gd name="connsiteX21-43" fmla="*/ 1331748 w 2590131"/>
              <a:gd name="connsiteY21-44" fmla="*/ 0 h 1737108"/>
              <a:gd name="connsiteX0-45" fmla="*/ 1331748 w 2590131"/>
              <a:gd name="connsiteY0-46" fmla="*/ 0 h 1737108"/>
              <a:gd name="connsiteX1-47" fmla="*/ 1824329 w 2590131"/>
              <a:gd name="connsiteY1-48" fmla="*/ 269982 h 1737108"/>
              <a:gd name="connsiteX2-49" fmla="*/ 1989086 w 2590131"/>
              <a:gd name="connsiteY2-50" fmla="*/ 1299712 h 1737108"/>
              <a:gd name="connsiteX3-51" fmla="*/ 1981650 w 2590131"/>
              <a:gd name="connsiteY3-52" fmla="*/ 1301669 h 1737108"/>
              <a:gd name="connsiteX4-53" fmla="*/ 1981573 w 2590131"/>
              <a:gd name="connsiteY4-54" fmla="*/ 1302505 h 1737108"/>
              <a:gd name="connsiteX5-55" fmla="*/ 1912938 w 2590131"/>
              <a:gd name="connsiteY5-56" fmla="*/ 1531930 h 1737108"/>
              <a:gd name="connsiteX6-57" fmla="*/ 1486636 w 2590131"/>
              <a:gd name="connsiteY6-58" fmla="*/ 1737108 h 1737108"/>
              <a:gd name="connsiteX7-59" fmla="*/ 1696726 w 2590131"/>
              <a:gd name="connsiteY7-60" fmla="*/ 1399645 h 1737108"/>
              <a:gd name="connsiteX8-61" fmla="*/ 1687689 w 2590131"/>
              <a:gd name="connsiteY8-62" fmla="*/ 1379027 h 1737108"/>
              <a:gd name="connsiteX9-63" fmla="*/ 1676048 w 2590131"/>
              <a:gd name="connsiteY9-64" fmla="*/ 1382090 h 1737108"/>
              <a:gd name="connsiteX10-65" fmla="*/ 847095 w 2590131"/>
              <a:gd name="connsiteY10-66" fmla="*/ 1357865 h 1737108"/>
              <a:gd name="connsiteX11-67" fmla="*/ 765530 w 2590131"/>
              <a:gd name="connsiteY11-68" fmla="*/ 1295103 h 1737108"/>
              <a:gd name="connsiteX12-69" fmla="*/ 762632 w 2590131"/>
              <a:gd name="connsiteY12-70" fmla="*/ 1296676 h 1737108"/>
              <a:gd name="connsiteX13-71" fmla="*/ 560291 w 2590131"/>
              <a:gd name="connsiteY13-72" fmla="*/ 1337526 h 1737108"/>
              <a:gd name="connsiteX14-73" fmla="*/ 519829 w 2590131"/>
              <a:gd name="connsiteY14-74" fmla="*/ 1337526 h 1737108"/>
              <a:gd name="connsiteX15-75" fmla="*/ 0 w 2590131"/>
              <a:gd name="connsiteY15-76" fmla="*/ 817697 h 1737108"/>
              <a:gd name="connsiteX16-77" fmla="*/ 0 w 2590131"/>
              <a:gd name="connsiteY16-78" fmla="*/ 777235 h 1737108"/>
              <a:gd name="connsiteX17-79" fmla="*/ 519829 w 2590131"/>
              <a:gd name="connsiteY17-80" fmla="*/ 257406 h 1737108"/>
              <a:gd name="connsiteX18-81" fmla="*/ 560291 w 2590131"/>
              <a:gd name="connsiteY18-82" fmla="*/ 257406 h 1737108"/>
              <a:gd name="connsiteX19-83" fmla="*/ 665055 w 2590131"/>
              <a:gd name="connsiteY19-84" fmla="*/ 267967 h 1737108"/>
              <a:gd name="connsiteX20-85" fmla="*/ 760997 w 2590131"/>
              <a:gd name="connsiteY20-86" fmla="*/ 297749 h 1737108"/>
              <a:gd name="connsiteX21-87" fmla="*/ 1331748 w 2590131"/>
              <a:gd name="connsiteY21-88" fmla="*/ 0 h 1737108"/>
              <a:gd name="connsiteX0-89" fmla="*/ 1331748 w 2590131"/>
              <a:gd name="connsiteY0-90" fmla="*/ 3586 h 1740694"/>
              <a:gd name="connsiteX1-91" fmla="*/ 1824329 w 2590131"/>
              <a:gd name="connsiteY1-92" fmla="*/ 273568 h 1740694"/>
              <a:gd name="connsiteX2-93" fmla="*/ 1989086 w 2590131"/>
              <a:gd name="connsiteY2-94" fmla="*/ 1303298 h 1740694"/>
              <a:gd name="connsiteX3-95" fmla="*/ 1981650 w 2590131"/>
              <a:gd name="connsiteY3-96" fmla="*/ 1305255 h 1740694"/>
              <a:gd name="connsiteX4-97" fmla="*/ 1981573 w 2590131"/>
              <a:gd name="connsiteY4-98" fmla="*/ 1306091 h 1740694"/>
              <a:gd name="connsiteX5-99" fmla="*/ 1912938 w 2590131"/>
              <a:gd name="connsiteY5-100" fmla="*/ 1535516 h 1740694"/>
              <a:gd name="connsiteX6-101" fmla="*/ 1486636 w 2590131"/>
              <a:gd name="connsiteY6-102" fmla="*/ 1740694 h 1740694"/>
              <a:gd name="connsiteX7-103" fmla="*/ 1696726 w 2590131"/>
              <a:gd name="connsiteY7-104" fmla="*/ 1403231 h 1740694"/>
              <a:gd name="connsiteX8-105" fmla="*/ 1687689 w 2590131"/>
              <a:gd name="connsiteY8-106" fmla="*/ 1382613 h 1740694"/>
              <a:gd name="connsiteX9-107" fmla="*/ 1676048 w 2590131"/>
              <a:gd name="connsiteY9-108" fmla="*/ 1385676 h 1740694"/>
              <a:gd name="connsiteX10-109" fmla="*/ 847095 w 2590131"/>
              <a:gd name="connsiteY10-110" fmla="*/ 1361451 h 1740694"/>
              <a:gd name="connsiteX11-111" fmla="*/ 765530 w 2590131"/>
              <a:gd name="connsiteY11-112" fmla="*/ 1298689 h 1740694"/>
              <a:gd name="connsiteX12-113" fmla="*/ 762632 w 2590131"/>
              <a:gd name="connsiteY12-114" fmla="*/ 1300262 h 1740694"/>
              <a:gd name="connsiteX13-115" fmla="*/ 560291 w 2590131"/>
              <a:gd name="connsiteY13-116" fmla="*/ 1341112 h 1740694"/>
              <a:gd name="connsiteX14-117" fmla="*/ 519829 w 2590131"/>
              <a:gd name="connsiteY14-118" fmla="*/ 1341112 h 1740694"/>
              <a:gd name="connsiteX15-119" fmla="*/ 0 w 2590131"/>
              <a:gd name="connsiteY15-120" fmla="*/ 821283 h 1740694"/>
              <a:gd name="connsiteX16-121" fmla="*/ 0 w 2590131"/>
              <a:gd name="connsiteY16-122" fmla="*/ 780821 h 1740694"/>
              <a:gd name="connsiteX17-123" fmla="*/ 519829 w 2590131"/>
              <a:gd name="connsiteY17-124" fmla="*/ 260992 h 1740694"/>
              <a:gd name="connsiteX18-125" fmla="*/ 560291 w 2590131"/>
              <a:gd name="connsiteY18-126" fmla="*/ 260992 h 1740694"/>
              <a:gd name="connsiteX19-127" fmla="*/ 665055 w 2590131"/>
              <a:gd name="connsiteY19-128" fmla="*/ 271553 h 1740694"/>
              <a:gd name="connsiteX20-129" fmla="*/ 760997 w 2590131"/>
              <a:gd name="connsiteY20-130" fmla="*/ 301335 h 1740694"/>
              <a:gd name="connsiteX21-131" fmla="*/ 1331748 w 2590131"/>
              <a:gd name="connsiteY21-132" fmla="*/ 3586 h 1740694"/>
              <a:gd name="connsiteX0-133" fmla="*/ 1342153 w 2590131"/>
              <a:gd name="connsiteY0-134" fmla="*/ 0 h 1782197"/>
              <a:gd name="connsiteX1-135" fmla="*/ 1824329 w 2590131"/>
              <a:gd name="connsiteY1-136" fmla="*/ 315071 h 1782197"/>
              <a:gd name="connsiteX2-137" fmla="*/ 1989086 w 2590131"/>
              <a:gd name="connsiteY2-138" fmla="*/ 1344801 h 1782197"/>
              <a:gd name="connsiteX3-139" fmla="*/ 1981650 w 2590131"/>
              <a:gd name="connsiteY3-140" fmla="*/ 1346758 h 1782197"/>
              <a:gd name="connsiteX4-141" fmla="*/ 1981573 w 2590131"/>
              <a:gd name="connsiteY4-142" fmla="*/ 1347594 h 1782197"/>
              <a:gd name="connsiteX5-143" fmla="*/ 1912938 w 2590131"/>
              <a:gd name="connsiteY5-144" fmla="*/ 1577019 h 1782197"/>
              <a:gd name="connsiteX6-145" fmla="*/ 1486636 w 2590131"/>
              <a:gd name="connsiteY6-146" fmla="*/ 1782197 h 1782197"/>
              <a:gd name="connsiteX7-147" fmla="*/ 1696726 w 2590131"/>
              <a:gd name="connsiteY7-148" fmla="*/ 1444734 h 1782197"/>
              <a:gd name="connsiteX8-149" fmla="*/ 1687689 w 2590131"/>
              <a:gd name="connsiteY8-150" fmla="*/ 1424116 h 1782197"/>
              <a:gd name="connsiteX9-151" fmla="*/ 1676048 w 2590131"/>
              <a:gd name="connsiteY9-152" fmla="*/ 1427179 h 1782197"/>
              <a:gd name="connsiteX10-153" fmla="*/ 847095 w 2590131"/>
              <a:gd name="connsiteY10-154" fmla="*/ 1402954 h 1782197"/>
              <a:gd name="connsiteX11-155" fmla="*/ 765530 w 2590131"/>
              <a:gd name="connsiteY11-156" fmla="*/ 1340192 h 1782197"/>
              <a:gd name="connsiteX12-157" fmla="*/ 762632 w 2590131"/>
              <a:gd name="connsiteY12-158" fmla="*/ 1341765 h 1782197"/>
              <a:gd name="connsiteX13-159" fmla="*/ 560291 w 2590131"/>
              <a:gd name="connsiteY13-160" fmla="*/ 1382615 h 1782197"/>
              <a:gd name="connsiteX14-161" fmla="*/ 519829 w 2590131"/>
              <a:gd name="connsiteY14-162" fmla="*/ 1382615 h 1782197"/>
              <a:gd name="connsiteX15-163" fmla="*/ 0 w 2590131"/>
              <a:gd name="connsiteY15-164" fmla="*/ 862786 h 1782197"/>
              <a:gd name="connsiteX16-165" fmla="*/ 0 w 2590131"/>
              <a:gd name="connsiteY16-166" fmla="*/ 822324 h 1782197"/>
              <a:gd name="connsiteX17-167" fmla="*/ 519829 w 2590131"/>
              <a:gd name="connsiteY17-168" fmla="*/ 302495 h 1782197"/>
              <a:gd name="connsiteX18-169" fmla="*/ 560291 w 2590131"/>
              <a:gd name="connsiteY18-170" fmla="*/ 302495 h 1782197"/>
              <a:gd name="connsiteX19-171" fmla="*/ 665055 w 2590131"/>
              <a:gd name="connsiteY19-172" fmla="*/ 313056 h 1782197"/>
              <a:gd name="connsiteX20-173" fmla="*/ 760997 w 2590131"/>
              <a:gd name="connsiteY20-174" fmla="*/ 342838 h 1782197"/>
              <a:gd name="connsiteX21-175" fmla="*/ 1342153 w 2590131"/>
              <a:gd name="connsiteY21-176" fmla="*/ 0 h 1782197"/>
              <a:gd name="connsiteX0-177" fmla="*/ 1342153 w 2590131"/>
              <a:gd name="connsiteY0-178" fmla="*/ 0 h 1782197"/>
              <a:gd name="connsiteX1-179" fmla="*/ 1824329 w 2590131"/>
              <a:gd name="connsiteY1-180" fmla="*/ 315071 h 1782197"/>
              <a:gd name="connsiteX2-181" fmla="*/ 1989086 w 2590131"/>
              <a:gd name="connsiteY2-182" fmla="*/ 1344801 h 1782197"/>
              <a:gd name="connsiteX3-183" fmla="*/ 1981650 w 2590131"/>
              <a:gd name="connsiteY3-184" fmla="*/ 1346758 h 1782197"/>
              <a:gd name="connsiteX4-185" fmla="*/ 1981573 w 2590131"/>
              <a:gd name="connsiteY4-186" fmla="*/ 1347594 h 1782197"/>
              <a:gd name="connsiteX5-187" fmla="*/ 1912938 w 2590131"/>
              <a:gd name="connsiteY5-188" fmla="*/ 1577019 h 1782197"/>
              <a:gd name="connsiteX6-189" fmla="*/ 1486636 w 2590131"/>
              <a:gd name="connsiteY6-190" fmla="*/ 1782197 h 1782197"/>
              <a:gd name="connsiteX7-191" fmla="*/ 1696726 w 2590131"/>
              <a:gd name="connsiteY7-192" fmla="*/ 1444734 h 1782197"/>
              <a:gd name="connsiteX8-193" fmla="*/ 1687689 w 2590131"/>
              <a:gd name="connsiteY8-194" fmla="*/ 1424116 h 1782197"/>
              <a:gd name="connsiteX9-195" fmla="*/ 1676048 w 2590131"/>
              <a:gd name="connsiteY9-196" fmla="*/ 1427179 h 1782197"/>
              <a:gd name="connsiteX10-197" fmla="*/ 847095 w 2590131"/>
              <a:gd name="connsiteY10-198" fmla="*/ 1402954 h 1782197"/>
              <a:gd name="connsiteX11-199" fmla="*/ 765530 w 2590131"/>
              <a:gd name="connsiteY11-200" fmla="*/ 1340192 h 1782197"/>
              <a:gd name="connsiteX12-201" fmla="*/ 762632 w 2590131"/>
              <a:gd name="connsiteY12-202" fmla="*/ 1341765 h 1782197"/>
              <a:gd name="connsiteX13-203" fmla="*/ 560291 w 2590131"/>
              <a:gd name="connsiteY13-204" fmla="*/ 1382615 h 1782197"/>
              <a:gd name="connsiteX14-205" fmla="*/ 519829 w 2590131"/>
              <a:gd name="connsiteY14-206" fmla="*/ 1382615 h 1782197"/>
              <a:gd name="connsiteX15-207" fmla="*/ 0 w 2590131"/>
              <a:gd name="connsiteY15-208" fmla="*/ 862786 h 1782197"/>
              <a:gd name="connsiteX16-209" fmla="*/ 0 w 2590131"/>
              <a:gd name="connsiteY16-210" fmla="*/ 822324 h 1782197"/>
              <a:gd name="connsiteX17-211" fmla="*/ 519829 w 2590131"/>
              <a:gd name="connsiteY17-212" fmla="*/ 302495 h 1782197"/>
              <a:gd name="connsiteX18-213" fmla="*/ 560291 w 2590131"/>
              <a:gd name="connsiteY18-214" fmla="*/ 302495 h 1782197"/>
              <a:gd name="connsiteX19-215" fmla="*/ 665055 w 2590131"/>
              <a:gd name="connsiteY19-216" fmla="*/ 313056 h 1782197"/>
              <a:gd name="connsiteX20-217" fmla="*/ 760997 w 2590131"/>
              <a:gd name="connsiteY20-218" fmla="*/ 342838 h 1782197"/>
              <a:gd name="connsiteX21-219" fmla="*/ 1342153 w 2590131"/>
              <a:gd name="connsiteY21-220" fmla="*/ 0 h 1782197"/>
              <a:gd name="connsiteX0-221" fmla="*/ 1342153 w 2590131"/>
              <a:gd name="connsiteY0-222" fmla="*/ 0 h 1782197"/>
              <a:gd name="connsiteX1-223" fmla="*/ 1824329 w 2590131"/>
              <a:gd name="connsiteY1-224" fmla="*/ 315071 h 1782197"/>
              <a:gd name="connsiteX2-225" fmla="*/ 1989086 w 2590131"/>
              <a:gd name="connsiteY2-226" fmla="*/ 1344801 h 1782197"/>
              <a:gd name="connsiteX3-227" fmla="*/ 1981650 w 2590131"/>
              <a:gd name="connsiteY3-228" fmla="*/ 1346758 h 1782197"/>
              <a:gd name="connsiteX4-229" fmla="*/ 1981573 w 2590131"/>
              <a:gd name="connsiteY4-230" fmla="*/ 1347594 h 1782197"/>
              <a:gd name="connsiteX5-231" fmla="*/ 1912938 w 2590131"/>
              <a:gd name="connsiteY5-232" fmla="*/ 1577019 h 1782197"/>
              <a:gd name="connsiteX6-233" fmla="*/ 1486636 w 2590131"/>
              <a:gd name="connsiteY6-234" fmla="*/ 1782197 h 1782197"/>
              <a:gd name="connsiteX7-235" fmla="*/ 1696726 w 2590131"/>
              <a:gd name="connsiteY7-236" fmla="*/ 1444734 h 1782197"/>
              <a:gd name="connsiteX8-237" fmla="*/ 1687689 w 2590131"/>
              <a:gd name="connsiteY8-238" fmla="*/ 1424116 h 1782197"/>
              <a:gd name="connsiteX9-239" fmla="*/ 1676048 w 2590131"/>
              <a:gd name="connsiteY9-240" fmla="*/ 1427179 h 1782197"/>
              <a:gd name="connsiteX10-241" fmla="*/ 847095 w 2590131"/>
              <a:gd name="connsiteY10-242" fmla="*/ 1402954 h 1782197"/>
              <a:gd name="connsiteX11-243" fmla="*/ 765530 w 2590131"/>
              <a:gd name="connsiteY11-244" fmla="*/ 1340192 h 1782197"/>
              <a:gd name="connsiteX12-245" fmla="*/ 762632 w 2590131"/>
              <a:gd name="connsiteY12-246" fmla="*/ 1341765 h 1782197"/>
              <a:gd name="connsiteX13-247" fmla="*/ 560291 w 2590131"/>
              <a:gd name="connsiteY13-248" fmla="*/ 1382615 h 1782197"/>
              <a:gd name="connsiteX14-249" fmla="*/ 519829 w 2590131"/>
              <a:gd name="connsiteY14-250" fmla="*/ 1382615 h 1782197"/>
              <a:gd name="connsiteX15-251" fmla="*/ 0 w 2590131"/>
              <a:gd name="connsiteY15-252" fmla="*/ 862786 h 1782197"/>
              <a:gd name="connsiteX16-253" fmla="*/ 0 w 2590131"/>
              <a:gd name="connsiteY16-254" fmla="*/ 822324 h 1782197"/>
              <a:gd name="connsiteX17-255" fmla="*/ 519829 w 2590131"/>
              <a:gd name="connsiteY17-256" fmla="*/ 302495 h 1782197"/>
              <a:gd name="connsiteX18-257" fmla="*/ 560291 w 2590131"/>
              <a:gd name="connsiteY18-258" fmla="*/ 302495 h 1782197"/>
              <a:gd name="connsiteX19-259" fmla="*/ 665055 w 2590131"/>
              <a:gd name="connsiteY19-260" fmla="*/ 313056 h 1782197"/>
              <a:gd name="connsiteX20-261" fmla="*/ 760997 w 2590131"/>
              <a:gd name="connsiteY20-262" fmla="*/ 342838 h 1782197"/>
              <a:gd name="connsiteX21-263" fmla="*/ 1342153 w 2590131"/>
              <a:gd name="connsiteY21-264" fmla="*/ 0 h 1782197"/>
              <a:gd name="connsiteX0-265" fmla="*/ 1342153 w 2590131"/>
              <a:gd name="connsiteY0-266" fmla="*/ 0 h 1782197"/>
              <a:gd name="connsiteX1-267" fmla="*/ 1824329 w 2590131"/>
              <a:gd name="connsiteY1-268" fmla="*/ 315071 h 1782197"/>
              <a:gd name="connsiteX2-269" fmla="*/ 1989086 w 2590131"/>
              <a:gd name="connsiteY2-270" fmla="*/ 1344801 h 1782197"/>
              <a:gd name="connsiteX3-271" fmla="*/ 1981650 w 2590131"/>
              <a:gd name="connsiteY3-272" fmla="*/ 1346758 h 1782197"/>
              <a:gd name="connsiteX4-273" fmla="*/ 1981573 w 2590131"/>
              <a:gd name="connsiteY4-274" fmla="*/ 1347594 h 1782197"/>
              <a:gd name="connsiteX5-275" fmla="*/ 1912938 w 2590131"/>
              <a:gd name="connsiteY5-276" fmla="*/ 1577019 h 1782197"/>
              <a:gd name="connsiteX6-277" fmla="*/ 1486636 w 2590131"/>
              <a:gd name="connsiteY6-278" fmla="*/ 1782197 h 1782197"/>
              <a:gd name="connsiteX7-279" fmla="*/ 1696726 w 2590131"/>
              <a:gd name="connsiteY7-280" fmla="*/ 1444734 h 1782197"/>
              <a:gd name="connsiteX8-281" fmla="*/ 1687689 w 2590131"/>
              <a:gd name="connsiteY8-282" fmla="*/ 1424116 h 1782197"/>
              <a:gd name="connsiteX9-283" fmla="*/ 1676048 w 2590131"/>
              <a:gd name="connsiteY9-284" fmla="*/ 1427179 h 1782197"/>
              <a:gd name="connsiteX10-285" fmla="*/ 847095 w 2590131"/>
              <a:gd name="connsiteY10-286" fmla="*/ 1402954 h 1782197"/>
              <a:gd name="connsiteX11-287" fmla="*/ 765530 w 2590131"/>
              <a:gd name="connsiteY11-288" fmla="*/ 1340192 h 1782197"/>
              <a:gd name="connsiteX12-289" fmla="*/ 762632 w 2590131"/>
              <a:gd name="connsiteY12-290" fmla="*/ 1341765 h 1782197"/>
              <a:gd name="connsiteX13-291" fmla="*/ 560291 w 2590131"/>
              <a:gd name="connsiteY13-292" fmla="*/ 1382615 h 1782197"/>
              <a:gd name="connsiteX14-293" fmla="*/ 519829 w 2590131"/>
              <a:gd name="connsiteY14-294" fmla="*/ 1382615 h 1782197"/>
              <a:gd name="connsiteX15-295" fmla="*/ 0 w 2590131"/>
              <a:gd name="connsiteY15-296" fmla="*/ 862786 h 1782197"/>
              <a:gd name="connsiteX16-297" fmla="*/ 0 w 2590131"/>
              <a:gd name="connsiteY16-298" fmla="*/ 822324 h 1782197"/>
              <a:gd name="connsiteX17-299" fmla="*/ 519829 w 2590131"/>
              <a:gd name="connsiteY17-300" fmla="*/ 302495 h 1782197"/>
              <a:gd name="connsiteX18-301" fmla="*/ 560291 w 2590131"/>
              <a:gd name="connsiteY18-302" fmla="*/ 302495 h 1782197"/>
              <a:gd name="connsiteX19-303" fmla="*/ 665055 w 2590131"/>
              <a:gd name="connsiteY19-304" fmla="*/ 313056 h 1782197"/>
              <a:gd name="connsiteX20-305" fmla="*/ 760997 w 2590131"/>
              <a:gd name="connsiteY20-306" fmla="*/ 342838 h 1782197"/>
              <a:gd name="connsiteX21-307" fmla="*/ 1342153 w 2590131"/>
              <a:gd name="connsiteY21-308" fmla="*/ 0 h 1782197"/>
              <a:gd name="connsiteX0-309" fmla="*/ 1286659 w 2590131"/>
              <a:gd name="connsiteY0-310" fmla="*/ 1 h 1750983"/>
              <a:gd name="connsiteX1-311" fmla="*/ 1824329 w 2590131"/>
              <a:gd name="connsiteY1-312" fmla="*/ 283857 h 1750983"/>
              <a:gd name="connsiteX2-313" fmla="*/ 1989086 w 2590131"/>
              <a:gd name="connsiteY2-314" fmla="*/ 1313587 h 1750983"/>
              <a:gd name="connsiteX3-315" fmla="*/ 1981650 w 2590131"/>
              <a:gd name="connsiteY3-316" fmla="*/ 1315544 h 1750983"/>
              <a:gd name="connsiteX4-317" fmla="*/ 1981573 w 2590131"/>
              <a:gd name="connsiteY4-318" fmla="*/ 1316380 h 1750983"/>
              <a:gd name="connsiteX5-319" fmla="*/ 1912938 w 2590131"/>
              <a:gd name="connsiteY5-320" fmla="*/ 1545805 h 1750983"/>
              <a:gd name="connsiteX6-321" fmla="*/ 1486636 w 2590131"/>
              <a:gd name="connsiteY6-322" fmla="*/ 1750983 h 1750983"/>
              <a:gd name="connsiteX7-323" fmla="*/ 1696726 w 2590131"/>
              <a:gd name="connsiteY7-324" fmla="*/ 1413520 h 1750983"/>
              <a:gd name="connsiteX8-325" fmla="*/ 1687689 w 2590131"/>
              <a:gd name="connsiteY8-326" fmla="*/ 1392902 h 1750983"/>
              <a:gd name="connsiteX9-327" fmla="*/ 1676048 w 2590131"/>
              <a:gd name="connsiteY9-328" fmla="*/ 1395965 h 1750983"/>
              <a:gd name="connsiteX10-329" fmla="*/ 847095 w 2590131"/>
              <a:gd name="connsiteY10-330" fmla="*/ 1371740 h 1750983"/>
              <a:gd name="connsiteX11-331" fmla="*/ 765530 w 2590131"/>
              <a:gd name="connsiteY11-332" fmla="*/ 1308978 h 1750983"/>
              <a:gd name="connsiteX12-333" fmla="*/ 762632 w 2590131"/>
              <a:gd name="connsiteY12-334" fmla="*/ 1310551 h 1750983"/>
              <a:gd name="connsiteX13-335" fmla="*/ 560291 w 2590131"/>
              <a:gd name="connsiteY13-336" fmla="*/ 1351401 h 1750983"/>
              <a:gd name="connsiteX14-337" fmla="*/ 519829 w 2590131"/>
              <a:gd name="connsiteY14-338" fmla="*/ 1351401 h 1750983"/>
              <a:gd name="connsiteX15-339" fmla="*/ 0 w 2590131"/>
              <a:gd name="connsiteY15-340" fmla="*/ 831572 h 1750983"/>
              <a:gd name="connsiteX16-341" fmla="*/ 0 w 2590131"/>
              <a:gd name="connsiteY16-342" fmla="*/ 791110 h 1750983"/>
              <a:gd name="connsiteX17-343" fmla="*/ 519829 w 2590131"/>
              <a:gd name="connsiteY17-344" fmla="*/ 271281 h 1750983"/>
              <a:gd name="connsiteX18-345" fmla="*/ 560291 w 2590131"/>
              <a:gd name="connsiteY18-346" fmla="*/ 271281 h 1750983"/>
              <a:gd name="connsiteX19-347" fmla="*/ 665055 w 2590131"/>
              <a:gd name="connsiteY19-348" fmla="*/ 281842 h 1750983"/>
              <a:gd name="connsiteX20-349" fmla="*/ 760997 w 2590131"/>
              <a:gd name="connsiteY20-350" fmla="*/ 311624 h 1750983"/>
              <a:gd name="connsiteX21-351" fmla="*/ 1286659 w 2590131"/>
              <a:gd name="connsiteY21-352" fmla="*/ 1 h 1750983"/>
              <a:gd name="connsiteX0-353" fmla="*/ 1286659 w 2590131"/>
              <a:gd name="connsiteY0-354" fmla="*/ 1 h 1760911"/>
              <a:gd name="connsiteX1-355" fmla="*/ 1824329 w 2590131"/>
              <a:gd name="connsiteY1-356" fmla="*/ 283857 h 1760911"/>
              <a:gd name="connsiteX2-357" fmla="*/ 1989086 w 2590131"/>
              <a:gd name="connsiteY2-358" fmla="*/ 1313587 h 1760911"/>
              <a:gd name="connsiteX3-359" fmla="*/ 1981650 w 2590131"/>
              <a:gd name="connsiteY3-360" fmla="*/ 1315544 h 1760911"/>
              <a:gd name="connsiteX4-361" fmla="*/ 1981573 w 2590131"/>
              <a:gd name="connsiteY4-362" fmla="*/ 1316380 h 1760911"/>
              <a:gd name="connsiteX5-363" fmla="*/ 1912938 w 2590131"/>
              <a:gd name="connsiteY5-364" fmla="*/ 1545805 h 1760911"/>
              <a:gd name="connsiteX6-365" fmla="*/ 1517453 w 2590131"/>
              <a:gd name="connsiteY6-366" fmla="*/ 1760911 h 1760911"/>
              <a:gd name="connsiteX7-367" fmla="*/ 1696726 w 2590131"/>
              <a:gd name="connsiteY7-368" fmla="*/ 1413520 h 1760911"/>
              <a:gd name="connsiteX8-369" fmla="*/ 1687689 w 2590131"/>
              <a:gd name="connsiteY8-370" fmla="*/ 1392902 h 1760911"/>
              <a:gd name="connsiteX9-371" fmla="*/ 1676048 w 2590131"/>
              <a:gd name="connsiteY9-372" fmla="*/ 1395965 h 1760911"/>
              <a:gd name="connsiteX10-373" fmla="*/ 847095 w 2590131"/>
              <a:gd name="connsiteY10-374" fmla="*/ 1371740 h 1760911"/>
              <a:gd name="connsiteX11-375" fmla="*/ 765530 w 2590131"/>
              <a:gd name="connsiteY11-376" fmla="*/ 1308978 h 1760911"/>
              <a:gd name="connsiteX12-377" fmla="*/ 762632 w 2590131"/>
              <a:gd name="connsiteY12-378" fmla="*/ 1310551 h 1760911"/>
              <a:gd name="connsiteX13-379" fmla="*/ 560291 w 2590131"/>
              <a:gd name="connsiteY13-380" fmla="*/ 1351401 h 1760911"/>
              <a:gd name="connsiteX14-381" fmla="*/ 519829 w 2590131"/>
              <a:gd name="connsiteY14-382" fmla="*/ 1351401 h 1760911"/>
              <a:gd name="connsiteX15-383" fmla="*/ 0 w 2590131"/>
              <a:gd name="connsiteY15-384" fmla="*/ 831572 h 1760911"/>
              <a:gd name="connsiteX16-385" fmla="*/ 0 w 2590131"/>
              <a:gd name="connsiteY16-386" fmla="*/ 791110 h 1760911"/>
              <a:gd name="connsiteX17-387" fmla="*/ 519829 w 2590131"/>
              <a:gd name="connsiteY17-388" fmla="*/ 271281 h 1760911"/>
              <a:gd name="connsiteX18-389" fmla="*/ 560291 w 2590131"/>
              <a:gd name="connsiteY18-390" fmla="*/ 271281 h 1760911"/>
              <a:gd name="connsiteX19-391" fmla="*/ 665055 w 2590131"/>
              <a:gd name="connsiteY19-392" fmla="*/ 281842 h 1760911"/>
              <a:gd name="connsiteX20-393" fmla="*/ 760997 w 2590131"/>
              <a:gd name="connsiteY20-394" fmla="*/ 311624 h 1760911"/>
              <a:gd name="connsiteX21-395" fmla="*/ 1286659 w 2590131"/>
              <a:gd name="connsiteY21-396" fmla="*/ 1 h 1760911"/>
              <a:gd name="connsiteX0-397" fmla="*/ 1286659 w 2590131"/>
              <a:gd name="connsiteY0-398" fmla="*/ 1 h 1760911"/>
              <a:gd name="connsiteX1-399" fmla="*/ 1824329 w 2590131"/>
              <a:gd name="connsiteY1-400" fmla="*/ 283857 h 1760911"/>
              <a:gd name="connsiteX2-401" fmla="*/ 1989086 w 2590131"/>
              <a:gd name="connsiteY2-402" fmla="*/ 1313587 h 1760911"/>
              <a:gd name="connsiteX3-403" fmla="*/ 1981650 w 2590131"/>
              <a:gd name="connsiteY3-404" fmla="*/ 1315544 h 1760911"/>
              <a:gd name="connsiteX4-405" fmla="*/ 1981573 w 2590131"/>
              <a:gd name="connsiteY4-406" fmla="*/ 1316380 h 1760911"/>
              <a:gd name="connsiteX5-407" fmla="*/ 1912938 w 2590131"/>
              <a:gd name="connsiteY5-408" fmla="*/ 1545805 h 1760911"/>
              <a:gd name="connsiteX6-409" fmla="*/ 1517453 w 2590131"/>
              <a:gd name="connsiteY6-410" fmla="*/ 1760911 h 1760911"/>
              <a:gd name="connsiteX7-411" fmla="*/ 1696726 w 2590131"/>
              <a:gd name="connsiteY7-412" fmla="*/ 1413520 h 1760911"/>
              <a:gd name="connsiteX8-413" fmla="*/ 1687689 w 2590131"/>
              <a:gd name="connsiteY8-414" fmla="*/ 1392902 h 1760911"/>
              <a:gd name="connsiteX9-415" fmla="*/ 1676048 w 2590131"/>
              <a:gd name="connsiteY9-416" fmla="*/ 1395965 h 1760911"/>
              <a:gd name="connsiteX10-417" fmla="*/ 847095 w 2590131"/>
              <a:gd name="connsiteY10-418" fmla="*/ 1371740 h 1760911"/>
              <a:gd name="connsiteX11-419" fmla="*/ 765530 w 2590131"/>
              <a:gd name="connsiteY11-420" fmla="*/ 1308978 h 1760911"/>
              <a:gd name="connsiteX12-421" fmla="*/ 762632 w 2590131"/>
              <a:gd name="connsiteY12-422" fmla="*/ 1310551 h 1760911"/>
              <a:gd name="connsiteX13-423" fmla="*/ 560291 w 2590131"/>
              <a:gd name="connsiteY13-424" fmla="*/ 1351401 h 1760911"/>
              <a:gd name="connsiteX14-425" fmla="*/ 519829 w 2590131"/>
              <a:gd name="connsiteY14-426" fmla="*/ 1351401 h 1760911"/>
              <a:gd name="connsiteX15-427" fmla="*/ 0 w 2590131"/>
              <a:gd name="connsiteY15-428" fmla="*/ 831572 h 1760911"/>
              <a:gd name="connsiteX16-429" fmla="*/ 0 w 2590131"/>
              <a:gd name="connsiteY16-430" fmla="*/ 791110 h 1760911"/>
              <a:gd name="connsiteX17-431" fmla="*/ 519829 w 2590131"/>
              <a:gd name="connsiteY17-432" fmla="*/ 271281 h 1760911"/>
              <a:gd name="connsiteX18-433" fmla="*/ 560291 w 2590131"/>
              <a:gd name="connsiteY18-434" fmla="*/ 271281 h 1760911"/>
              <a:gd name="connsiteX19-435" fmla="*/ 665055 w 2590131"/>
              <a:gd name="connsiteY19-436" fmla="*/ 281842 h 1760911"/>
              <a:gd name="connsiteX20-437" fmla="*/ 760997 w 2590131"/>
              <a:gd name="connsiteY20-438" fmla="*/ 311624 h 1760911"/>
              <a:gd name="connsiteX21-439" fmla="*/ 1286659 w 2590131"/>
              <a:gd name="connsiteY21-440" fmla="*/ 1 h 1760911"/>
              <a:gd name="connsiteX0-441" fmla="*/ 1286659 w 2590131"/>
              <a:gd name="connsiteY0-442" fmla="*/ 1 h 1760911"/>
              <a:gd name="connsiteX1-443" fmla="*/ 1824329 w 2590131"/>
              <a:gd name="connsiteY1-444" fmla="*/ 283857 h 1760911"/>
              <a:gd name="connsiteX2-445" fmla="*/ 1989086 w 2590131"/>
              <a:gd name="connsiteY2-446" fmla="*/ 1313587 h 1760911"/>
              <a:gd name="connsiteX3-447" fmla="*/ 1981650 w 2590131"/>
              <a:gd name="connsiteY3-448" fmla="*/ 1315544 h 1760911"/>
              <a:gd name="connsiteX4-449" fmla="*/ 1981573 w 2590131"/>
              <a:gd name="connsiteY4-450" fmla="*/ 1316380 h 1760911"/>
              <a:gd name="connsiteX5-451" fmla="*/ 1912938 w 2590131"/>
              <a:gd name="connsiteY5-452" fmla="*/ 1545805 h 1760911"/>
              <a:gd name="connsiteX6-453" fmla="*/ 1517453 w 2590131"/>
              <a:gd name="connsiteY6-454" fmla="*/ 1760911 h 1760911"/>
              <a:gd name="connsiteX7-455" fmla="*/ 1696726 w 2590131"/>
              <a:gd name="connsiteY7-456" fmla="*/ 1413520 h 1760911"/>
              <a:gd name="connsiteX8-457" fmla="*/ 1687689 w 2590131"/>
              <a:gd name="connsiteY8-458" fmla="*/ 1392902 h 1760911"/>
              <a:gd name="connsiteX9-459" fmla="*/ 1676048 w 2590131"/>
              <a:gd name="connsiteY9-460" fmla="*/ 1395965 h 1760911"/>
              <a:gd name="connsiteX10-461" fmla="*/ 847095 w 2590131"/>
              <a:gd name="connsiteY10-462" fmla="*/ 1371740 h 1760911"/>
              <a:gd name="connsiteX11-463" fmla="*/ 765530 w 2590131"/>
              <a:gd name="connsiteY11-464" fmla="*/ 1308978 h 1760911"/>
              <a:gd name="connsiteX12-465" fmla="*/ 762632 w 2590131"/>
              <a:gd name="connsiteY12-466" fmla="*/ 1310551 h 1760911"/>
              <a:gd name="connsiteX13-467" fmla="*/ 560291 w 2590131"/>
              <a:gd name="connsiteY13-468" fmla="*/ 1351401 h 1760911"/>
              <a:gd name="connsiteX14-469" fmla="*/ 519829 w 2590131"/>
              <a:gd name="connsiteY14-470" fmla="*/ 1351401 h 1760911"/>
              <a:gd name="connsiteX15-471" fmla="*/ 0 w 2590131"/>
              <a:gd name="connsiteY15-472" fmla="*/ 831572 h 1760911"/>
              <a:gd name="connsiteX16-473" fmla="*/ 0 w 2590131"/>
              <a:gd name="connsiteY16-474" fmla="*/ 791110 h 1760911"/>
              <a:gd name="connsiteX17-475" fmla="*/ 519829 w 2590131"/>
              <a:gd name="connsiteY17-476" fmla="*/ 271281 h 1760911"/>
              <a:gd name="connsiteX18-477" fmla="*/ 560291 w 2590131"/>
              <a:gd name="connsiteY18-478" fmla="*/ 271281 h 1760911"/>
              <a:gd name="connsiteX19-479" fmla="*/ 665055 w 2590131"/>
              <a:gd name="connsiteY19-480" fmla="*/ 281842 h 1760911"/>
              <a:gd name="connsiteX20-481" fmla="*/ 760997 w 2590131"/>
              <a:gd name="connsiteY20-482" fmla="*/ 311624 h 1760911"/>
              <a:gd name="connsiteX21-483" fmla="*/ 1286659 w 2590131"/>
              <a:gd name="connsiteY21-484" fmla="*/ 1 h 1760911"/>
              <a:gd name="connsiteX0-485" fmla="*/ 1286659 w 2590131"/>
              <a:gd name="connsiteY0-486" fmla="*/ 1 h 1760911"/>
              <a:gd name="connsiteX1-487" fmla="*/ 1824329 w 2590131"/>
              <a:gd name="connsiteY1-488" fmla="*/ 283857 h 1760911"/>
              <a:gd name="connsiteX2-489" fmla="*/ 1989086 w 2590131"/>
              <a:gd name="connsiteY2-490" fmla="*/ 1313587 h 1760911"/>
              <a:gd name="connsiteX3-491" fmla="*/ 1981650 w 2590131"/>
              <a:gd name="connsiteY3-492" fmla="*/ 1315544 h 1760911"/>
              <a:gd name="connsiteX4-493" fmla="*/ 1981573 w 2590131"/>
              <a:gd name="connsiteY4-494" fmla="*/ 1316380 h 1760911"/>
              <a:gd name="connsiteX5-495" fmla="*/ 1912938 w 2590131"/>
              <a:gd name="connsiteY5-496" fmla="*/ 1545805 h 1760911"/>
              <a:gd name="connsiteX6-497" fmla="*/ 1517453 w 2590131"/>
              <a:gd name="connsiteY6-498" fmla="*/ 1760911 h 1760911"/>
              <a:gd name="connsiteX7-499" fmla="*/ 1696726 w 2590131"/>
              <a:gd name="connsiteY7-500" fmla="*/ 1413520 h 1760911"/>
              <a:gd name="connsiteX8-501" fmla="*/ 1687689 w 2590131"/>
              <a:gd name="connsiteY8-502" fmla="*/ 1392902 h 1760911"/>
              <a:gd name="connsiteX9-503" fmla="*/ 1676048 w 2590131"/>
              <a:gd name="connsiteY9-504" fmla="*/ 1395965 h 1760911"/>
              <a:gd name="connsiteX10-505" fmla="*/ 854235 w 2590131"/>
              <a:gd name="connsiteY10-506" fmla="*/ 1368430 h 1760911"/>
              <a:gd name="connsiteX11-507" fmla="*/ 765530 w 2590131"/>
              <a:gd name="connsiteY11-508" fmla="*/ 1308978 h 1760911"/>
              <a:gd name="connsiteX12-509" fmla="*/ 762632 w 2590131"/>
              <a:gd name="connsiteY12-510" fmla="*/ 1310551 h 1760911"/>
              <a:gd name="connsiteX13-511" fmla="*/ 560291 w 2590131"/>
              <a:gd name="connsiteY13-512" fmla="*/ 1351401 h 1760911"/>
              <a:gd name="connsiteX14-513" fmla="*/ 519829 w 2590131"/>
              <a:gd name="connsiteY14-514" fmla="*/ 1351401 h 1760911"/>
              <a:gd name="connsiteX15-515" fmla="*/ 0 w 2590131"/>
              <a:gd name="connsiteY15-516" fmla="*/ 831572 h 1760911"/>
              <a:gd name="connsiteX16-517" fmla="*/ 0 w 2590131"/>
              <a:gd name="connsiteY16-518" fmla="*/ 791110 h 1760911"/>
              <a:gd name="connsiteX17-519" fmla="*/ 519829 w 2590131"/>
              <a:gd name="connsiteY17-520" fmla="*/ 271281 h 1760911"/>
              <a:gd name="connsiteX18-521" fmla="*/ 560291 w 2590131"/>
              <a:gd name="connsiteY18-522" fmla="*/ 271281 h 1760911"/>
              <a:gd name="connsiteX19-523" fmla="*/ 665055 w 2590131"/>
              <a:gd name="connsiteY19-524" fmla="*/ 281842 h 1760911"/>
              <a:gd name="connsiteX20-525" fmla="*/ 760997 w 2590131"/>
              <a:gd name="connsiteY20-526" fmla="*/ 311624 h 1760911"/>
              <a:gd name="connsiteX21-527" fmla="*/ 1286659 w 2590131"/>
              <a:gd name="connsiteY21-528" fmla="*/ 1 h 1760911"/>
              <a:gd name="connsiteX0-529" fmla="*/ 1279519 w 2590131"/>
              <a:gd name="connsiteY0-530" fmla="*/ 1 h 1717890"/>
              <a:gd name="connsiteX1-531" fmla="*/ 1824329 w 2590131"/>
              <a:gd name="connsiteY1-532" fmla="*/ 240836 h 1717890"/>
              <a:gd name="connsiteX2-533" fmla="*/ 1989086 w 2590131"/>
              <a:gd name="connsiteY2-534" fmla="*/ 1270566 h 1717890"/>
              <a:gd name="connsiteX3-535" fmla="*/ 1981650 w 2590131"/>
              <a:gd name="connsiteY3-536" fmla="*/ 1272523 h 1717890"/>
              <a:gd name="connsiteX4-537" fmla="*/ 1981573 w 2590131"/>
              <a:gd name="connsiteY4-538" fmla="*/ 1273359 h 1717890"/>
              <a:gd name="connsiteX5-539" fmla="*/ 1912938 w 2590131"/>
              <a:gd name="connsiteY5-540" fmla="*/ 1502784 h 1717890"/>
              <a:gd name="connsiteX6-541" fmla="*/ 1517453 w 2590131"/>
              <a:gd name="connsiteY6-542" fmla="*/ 1717890 h 1717890"/>
              <a:gd name="connsiteX7-543" fmla="*/ 1696726 w 2590131"/>
              <a:gd name="connsiteY7-544" fmla="*/ 1370499 h 1717890"/>
              <a:gd name="connsiteX8-545" fmla="*/ 1687689 w 2590131"/>
              <a:gd name="connsiteY8-546" fmla="*/ 1349881 h 1717890"/>
              <a:gd name="connsiteX9-547" fmla="*/ 1676048 w 2590131"/>
              <a:gd name="connsiteY9-548" fmla="*/ 1352944 h 1717890"/>
              <a:gd name="connsiteX10-549" fmla="*/ 854235 w 2590131"/>
              <a:gd name="connsiteY10-550" fmla="*/ 1325409 h 1717890"/>
              <a:gd name="connsiteX11-551" fmla="*/ 765530 w 2590131"/>
              <a:gd name="connsiteY11-552" fmla="*/ 1265957 h 1717890"/>
              <a:gd name="connsiteX12-553" fmla="*/ 762632 w 2590131"/>
              <a:gd name="connsiteY12-554" fmla="*/ 1267530 h 1717890"/>
              <a:gd name="connsiteX13-555" fmla="*/ 560291 w 2590131"/>
              <a:gd name="connsiteY13-556" fmla="*/ 1308380 h 1717890"/>
              <a:gd name="connsiteX14-557" fmla="*/ 519829 w 2590131"/>
              <a:gd name="connsiteY14-558" fmla="*/ 1308380 h 1717890"/>
              <a:gd name="connsiteX15-559" fmla="*/ 0 w 2590131"/>
              <a:gd name="connsiteY15-560" fmla="*/ 788551 h 1717890"/>
              <a:gd name="connsiteX16-561" fmla="*/ 0 w 2590131"/>
              <a:gd name="connsiteY16-562" fmla="*/ 748089 h 1717890"/>
              <a:gd name="connsiteX17-563" fmla="*/ 519829 w 2590131"/>
              <a:gd name="connsiteY17-564" fmla="*/ 228260 h 1717890"/>
              <a:gd name="connsiteX18-565" fmla="*/ 560291 w 2590131"/>
              <a:gd name="connsiteY18-566" fmla="*/ 228260 h 1717890"/>
              <a:gd name="connsiteX19-567" fmla="*/ 665055 w 2590131"/>
              <a:gd name="connsiteY19-568" fmla="*/ 238821 h 1717890"/>
              <a:gd name="connsiteX20-569" fmla="*/ 760997 w 2590131"/>
              <a:gd name="connsiteY20-570" fmla="*/ 268603 h 1717890"/>
              <a:gd name="connsiteX21-571" fmla="*/ 1279519 w 2590131"/>
              <a:gd name="connsiteY21-572" fmla="*/ 1 h 1717890"/>
              <a:gd name="connsiteX0-573" fmla="*/ 1308079 w 2590131"/>
              <a:gd name="connsiteY0-574" fmla="*/ 1 h 1711271"/>
              <a:gd name="connsiteX1-575" fmla="*/ 1824329 w 2590131"/>
              <a:gd name="connsiteY1-576" fmla="*/ 234217 h 1711271"/>
              <a:gd name="connsiteX2-577" fmla="*/ 1989086 w 2590131"/>
              <a:gd name="connsiteY2-578" fmla="*/ 1263947 h 1711271"/>
              <a:gd name="connsiteX3-579" fmla="*/ 1981650 w 2590131"/>
              <a:gd name="connsiteY3-580" fmla="*/ 1265904 h 1711271"/>
              <a:gd name="connsiteX4-581" fmla="*/ 1981573 w 2590131"/>
              <a:gd name="connsiteY4-582" fmla="*/ 1266740 h 1711271"/>
              <a:gd name="connsiteX5-583" fmla="*/ 1912938 w 2590131"/>
              <a:gd name="connsiteY5-584" fmla="*/ 1496165 h 1711271"/>
              <a:gd name="connsiteX6-585" fmla="*/ 1517453 w 2590131"/>
              <a:gd name="connsiteY6-586" fmla="*/ 1711271 h 1711271"/>
              <a:gd name="connsiteX7-587" fmla="*/ 1696726 w 2590131"/>
              <a:gd name="connsiteY7-588" fmla="*/ 1363880 h 1711271"/>
              <a:gd name="connsiteX8-589" fmla="*/ 1687689 w 2590131"/>
              <a:gd name="connsiteY8-590" fmla="*/ 1343262 h 1711271"/>
              <a:gd name="connsiteX9-591" fmla="*/ 1676048 w 2590131"/>
              <a:gd name="connsiteY9-592" fmla="*/ 1346325 h 1711271"/>
              <a:gd name="connsiteX10-593" fmla="*/ 854235 w 2590131"/>
              <a:gd name="connsiteY10-594" fmla="*/ 1318790 h 1711271"/>
              <a:gd name="connsiteX11-595" fmla="*/ 765530 w 2590131"/>
              <a:gd name="connsiteY11-596" fmla="*/ 1259338 h 1711271"/>
              <a:gd name="connsiteX12-597" fmla="*/ 762632 w 2590131"/>
              <a:gd name="connsiteY12-598" fmla="*/ 1260911 h 1711271"/>
              <a:gd name="connsiteX13-599" fmla="*/ 560291 w 2590131"/>
              <a:gd name="connsiteY13-600" fmla="*/ 1301761 h 1711271"/>
              <a:gd name="connsiteX14-601" fmla="*/ 519829 w 2590131"/>
              <a:gd name="connsiteY14-602" fmla="*/ 1301761 h 1711271"/>
              <a:gd name="connsiteX15-603" fmla="*/ 0 w 2590131"/>
              <a:gd name="connsiteY15-604" fmla="*/ 781932 h 1711271"/>
              <a:gd name="connsiteX16-605" fmla="*/ 0 w 2590131"/>
              <a:gd name="connsiteY16-606" fmla="*/ 741470 h 1711271"/>
              <a:gd name="connsiteX17-607" fmla="*/ 519829 w 2590131"/>
              <a:gd name="connsiteY17-608" fmla="*/ 221641 h 1711271"/>
              <a:gd name="connsiteX18-609" fmla="*/ 560291 w 2590131"/>
              <a:gd name="connsiteY18-610" fmla="*/ 221641 h 1711271"/>
              <a:gd name="connsiteX19-611" fmla="*/ 665055 w 2590131"/>
              <a:gd name="connsiteY19-612" fmla="*/ 232202 h 1711271"/>
              <a:gd name="connsiteX20-613" fmla="*/ 760997 w 2590131"/>
              <a:gd name="connsiteY20-614" fmla="*/ 261984 h 1711271"/>
              <a:gd name="connsiteX21-615" fmla="*/ 1308079 w 2590131"/>
              <a:gd name="connsiteY21-616" fmla="*/ 1 h 17112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2590131" h="1711271">
                <a:moveTo>
                  <a:pt x="1308079" y="1"/>
                </a:moveTo>
                <a:cubicBezTo>
                  <a:pt x="1566396" y="-107"/>
                  <a:pt x="1752248" y="158703"/>
                  <a:pt x="1824329" y="234217"/>
                </a:cubicBezTo>
                <a:cubicBezTo>
                  <a:pt x="2958405" y="74951"/>
                  <a:pt x="2675572" y="1414975"/>
                  <a:pt x="1989086" y="1263947"/>
                </a:cubicBezTo>
                <a:lnTo>
                  <a:pt x="1981650" y="1265904"/>
                </a:lnTo>
                <a:cubicBezTo>
                  <a:pt x="1981624" y="1266183"/>
                  <a:pt x="1981599" y="1266461"/>
                  <a:pt x="1981573" y="1266740"/>
                </a:cubicBezTo>
                <a:cubicBezTo>
                  <a:pt x="1969032" y="1345227"/>
                  <a:pt x="1945334" y="1429962"/>
                  <a:pt x="1912938" y="1496165"/>
                </a:cubicBezTo>
                <a:cubicBezTo>
                  <a:pt x="1870183" y="1579875"/>
                  <a:pt x="1838329" y="1707330"/>
                  <a:pt x="1517453" y="1711271"/>
                </a:cubicBezTo>
                <a:cubicBezTo>
                  <a:pt x="1626176" y="1677603"/>
                  <a:pt x="1749492" y="1546894"/>
                  <a:pt x="1696726" y="1363880"/>
                </a:cubicBezTo>
                <a:lnTo>
                  <a:pt x="1687689" y="1343262"/>
                </a:lnTo>
                <a:lnTo>
                  <a:pt x="1676048" y="1346325"/>
                </a:lnTo>
                <a:cubicBezTo>
                  <a:pt x="1501091" y="1409580"/>
                  <a:pt x="1382653" y="1608349"/>
                  <a:pt x="854235" y="1318790"/>
                </a:cubicBezTo>
                <a:lnTo>
                  <a:pt x="765530" y="1259338"/>
                </a:lnTo>
                <a:lnTo>
                  <a:pt x="762632" y="1260911"/>
                </a:lnTo>
                <a:cubicBezTo>
                  <a:pt x="700440" y="1287215"/>
                  <a:pt x="632064" y="1301761"/>
                  <a:pt x="560291" y="1301761"/>
                </a:cubicBezTo>
                <a:lnTo>
                  <a:pt x="519829" y="1301761"/>
                </a:lnTo>
                <a:cubicBezTo>
                  <a:pt x="232735" y="1301761"/>
                  <a:pt x="0" y="1069026"/>
                  <a:pt x="0" y="781932"/>
                </a:cubicBezTo>
                <a:lnTo>
                  <a:pt x="0" y="741470"/>
                </a:lnTo>
                <a:cubicBezTo>
                  <a:pt x="0" y="454376"/>
                  <a:pt x="232735" y="221641"/>
                  <a:pt x="519829" y="221641"/>
                </a:cubicBezTo>
                <a:lnTo>
                  <a:pt x="560291" y="221641"/>
                </a:lnTo>
                <a:cubicBezTo>
                  <a:pt x="596178" y="221641"/>
                  <a:pt x="631215" y="225278"/>
                  <a:pt x="665055" y="232202"/>
                </a:cubicBezTo>
                <a:lnTo>
                  <a:pt x="760997" y="261984"/>
                </a:lnTo>
                <a:cubicBezTo>
                  <a:pt x="873847" y="209808"/>
                  <a:pt x="1049762" y="109"/>
                  <a:pt x="1308079"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bg1"/>
              </a:solidFill>
            </a:endParaRPr>
          </a:p>
        </p:txBody>
      </p:sp>
      <p:sp>
        <p:nvSpPr>
          <p:cNvPr id="22" name="KSO_Shape"/>
          <p:cNvSpPr/>
          <p:nvPr/>
        </p:nvSpPr>
        <p:spPr bwMode="auto">
          <a:xfrm>
            <a:off x="3803816" y="3275459"/>
            <a:ext cx="477958" cy="444240"/>
          </a:xfrm>
          <a:custGeom>
            <a:avLst/>
            <a:gdLst>
              <a:gd name="T0" fmla="*/ 1678361 w 3644"/>
              <a:gd name="T1" fmla="*/ 0 h 3384"/>
              <a:gd name="T2" fmla="*/ 122036 w 3644"/>
              <a:gd name="T3" fmla="*/ 0 h 3384"/>
              <a:gd name="T4" fmla="*/ 0 w 3644"/>
              <a:gd name="T5" fmla="*/ 122102 h 3384"/>
              <a:gd name="T6" fmla="*/ 0 w 3644"/>
              <a:gd name="T7" fmla="*/ 1180975 h 3384"/>
              <a:gd name="T8" fmla="*/ 122036 w 3644"/>
              <a:gd name="T9" fmla="*/ 1303077 h 3384"/>
              <a:gd name="T10" fmla="*/ 1012847 w 3644"/>
              <a:gd name="T11" fmla="*/ 1303077 h 3384"/>
              <a:gd name="T12" fmla="*/ 1269764 w 3644"/>
              <a:gd name="T13" fmla="*/ 1672842 h 3384"/>
              <a:gd name="T14" fmla="*/ 1253954 w 3644"/>
              <a:gd name="T15" fmla="*/ 1303077 h 3384"/>
              <a:gd name="T16" fmla="*/ 1678361 w 3644"/>
              <a:gd name="T17" fmla="*/ 1303077 h 3384"/>
              <a:gd name="T18" fmla="*/ 1800397 w 3644"/>
              <a:gd name="T19" fmla="*/ 1180975 h 3384"/>
              <a:gd name="T20" fmla="*/ 1800397 w 3644"/>
              <a:gd name="T21" fmla="*/ 122102 h 3384"/>
              <a:gd name="T22" fmla="*/ 1678361 w 3644"/>
              <a:gd name="T23" fmla="*/ 0 h 3384"/>
              <a:gd name="T24" fmla="*/ 1069171 w 3644"/>
              <a:gd name="T25" fmla="*/ 932817 h 3384"/>
              <a:gd name="T26" fmla="*/ 369566 w 3644"/>
              <a:gd name="T27" fmla="*/ 932817 h 3384"/>
              <a:gd name="T28" fmla="*/ 313241 w 3644"/>
              <a:gd name="T29" fmla="*/ 876957 h 3384"/>
              <a:gd name="T30" fmla="*/ 369566 w 3644"/>
              <a:gd name="T31" fmla="*/ 820602 h 3384"/>
              <a:gd name="T32" fmla="*/ 1069171 w 3644"/>
              <a:gd name="T33" fmla="*/ 820602 h 3384"/>
              <a:gd name="T34" fmla="*/ 1125495 w 3644"/>
              <a:gd name="T35" fmla="*/ 876957 h 3384"/>
              <a:gd name="T36" fmla="*/ 1069171 w 3644"/>
              <a:gd name="T37" fmla="*/ 932817 h 3384"/>
              <a:gd name="T38" fmla="*/ 1430831 w 3644"/>
              <a:gd name="T39" fmla="*/ 691580 h 3384"/>
              <a:gd name="T40" fmla="*/ 369566 w 3644"/>
              <a:gd name="T41" fmla="*/ 691580 h 3384"/>
              <a:gd name="T42" fmla="*/ 313241 w 3644"/>
              <a:gd name="T43" fmla="*/ 635225 h 3384"/>
              <a:gd name="T44" fmla="*/ 369566 w 3644"/>
              <a:gd name="T45" fmla="*/ 579365 h 3384"/>
              <a:gd name="T46" fmla="*/ 1430831 w 3644"/>
              <a:gd name="T47" fmla="*/ 579365 h 3384"/>
              <a:gd name="T48" fmla="*/ 1487156 w 3644"/>
              <a:gd name="T49" fmla="*/ 635225 h 3384"/>
              <a:gd name="T50" fmla="*/ 1430831 w 3644"/>
              <a:gd name="T51" fmla="*/ 691580 h 3384"/>
              <a:gd name="T52" fmla="*/ 1430831 w 3644"/>
              <a:gd name="T53" fmla="*/ 450343 h 3384"/>
              <a:gd name="T54" fmla="*/ 369566 w 3644"/>
              <a:gd name="T55" fmla="*/ 450343 h 3384"/>
              <a:gd name="T56" fmla="*/ 313241 w 3644"/>
              <a:gd name="T57" fmla="*/ 393988 h 3384"/>
              <a:gd name="T58" fmla="*/ 369566 w 3644"/>
              <a:gd name="T59" fmla="*/ 337633 h 3384"/>
              <a:gd name="T60" fmla="*/ 1430831 w 3644"/>
              <a:gd name="T61" fmla="*/ 337633 h 3384"/>
              <a:gd name="T62" fmla="*/ 1487156 w 3644"/>
              <a:gd name="T63" fmla="*/ 393988 h 3384"/>
              <a:gd name="T64" fmla="*/ 1430831 w 3644"/>
              <a:gd name="T65" fmla="*/ 450343 h 33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44" h="3384">
                <a:moveTo>
                  <a:pt x="3397" y="0"/>
                </a:moveTo>
                <a:cubicBezTo>
                  <a:pt x="247" y="0"/>
                  <a:pt x="247" y="0"/>
                  <a:pt x="247" y="0"/>
                </a:cubicBezTo>
                <a:cubicBezTo>
                  <a:pt x="110" y="0"/>
                  <a:pt x="0" y="111"/>
                  <a:pt x="0" y="247"/>
                </a:cubicBezTo>
                <a:cubicBezTo>
                  <a:pt x="0" y="2389"/>
                  <a:pt x="0" y="2389"/>
                  <a:pt x="0" y="2389"/>
                </a:cubicBezTo>
                <a:cubicBezTo>
                  <a:pt x="0" y="2525"/>
                  <a:pt x="110" y="2636"/>
                  <a:pt x="247" y="2636"/>
                </a:cubicBezTo>
                <a:cubicBezTo>
                  <a:pt x="2050" y="2636"/>
                  <a:pt x="2050" y="2636"/>
                  <a:pt x="2050" y="2636"/>
                </a:cubicBezTo>
                <a:cubicBezTo>
                  <a:pt x="2570" y="3384"/>
                  <a:pt x="2570" y="3384"/>
                  <a:pt x="2570" y="3384"/>
                </a:cubicBezTo>
                <a:cubicBezTo>
                  <a:pt x="2538" y="2636"/>
                  <a:pt x="2538" y="2636"/>
                  <a:pt x="2538" y="2636"/>
                </a:cubicBezTo>
                <a:cubicBezTo>
                  <a:pt x="3397" y="2636"/>
                  <a:pt x="3397" y="2636"/>
                  <a:pt x="3397" y="2636"/>
                </a:cubicBezTo>
                <a:cubicBezTo>
                  <a:pt x="3534" y="2636"/>
                  <a:pt x="3644" y="2525"/>
                  <a:pt x="3644" y="2389"/>
                </a:cubicBezTo>
                <a:cubicBezTo>
                  <a:pt x="3644" y="247"/>
                  <a:pt x="3644" y="247"/>
                  <a:pt x="3644" y="247"/>
                </a:cubicBezTo>
                <a:cubicBezTo>
                  <a:pt x="3644" y="111"/>
                  <a:pt x="3534" y="0"/>
                  <a:pt x="3397" y="0"/>
                </a:cubicBezTo>
                <a:close/>
                <a:moveTo>
                  <a:pt x="2164" y="1887"/>
                </a:moveTo>
                <a:cubicBezTo>
                  <a:pt x="748" y="1887"/>
                  <a:pt x="748" y="1887"/>
                  <a:pt x="748" y="1887"/>
                </a:cubicBezTo>
                <a:cubicBezTo>
                  <a:pt x="685" y="1887"/>
                  <a:pt x="634" y="1837"/>
                  <a:pt x="634" y="1774"/>
                </a:cubicBezTo>
                <a:cubicBezTo>
                  <a:pt x="634" y="1711"/>
                  <a:pt x="685" y="1660"/>
                  <a:pt x="748" y="1660"/>
                </a:cubicBezTo>
                <a:cubicBezTo>
                  <a:pt x="2164" y="1660"/>
                  <a:pt x="2164" y="1660"/>
                  <a:pt x="2164" y="1660"/>
                </a:cubicBezTo>
                <a:cubicBezTo>
                  <a:pt x="2227" y="1660"/>
                  <a:pt x="2278" y="1711"/>
                  <a:pt x="2278" y="1774"/>
                </a:cubicBezTo>
                <a:cubicBezTo>
                  <a:pt x="2278" y="1837"/>
                  <a:pt x="2227" y="1887"/>
                  <a:pt x="2164" y="1887"/>
                </a:cubicBezTo>
                <a:close/>
                <a:moveTo>
                  <a:pt x="2896" y="1399"/>
                </a:moveTo>
                <a:cubicBezTo>
                  <a:pt x="748" y="1399"/>
                  <a:pt x="748" y="1399"/>
                  <a:pt x="748" y="1399"/>
                </a:cubicBezTo>
                <a:cubicBezTo>
                  <a:pt x="685" y="1399"/>
                  <a:pt x="634" y="1348"/>
                  <a:pt x="634" y="1285"/>
                </a:cubicBezTo>
                <a:cubicBezTo>
                  <a:pt x="634" y="1223"/>
                  <a:pt x="685" y="1172"/>
                  <a:pt x="748" y="1172"/>
                </a:cubicBezTo>
                <a:cubicBezTo>
                  <a:pt x="2896" y="1172"/>
                  <a:pt x="2896" y="1172"/>
                  <a:pt x="2896" y="1172"/>
                </a:cubicBezTo>
                <a:cubicBezTo>
                  <a:pt x="2959" y="1172"/>
                  <a:pt x="3010" y="1223"/>
                  <a:pt x="3010" y="1285"/>
                </a:cubicBezTo>
                <a:cubicBezTo>
                  <a:pt x="3010" y="1348"/>
                  <a:pt x="2959" y="1399"/>
                  <a:pt x="2896" y="1399"/>
                </a:cubicBezTo>
                <a:close/>
                <a:moveTo>
                  <a:pt x="2896" y="911"/>
                </a:moveTo>
                <a:cubicBezTo>
                  <a:pt x="748" y="911"/>
                  <a:pt x="748" y="911"/>
                  <a:pt x="748" y="911"/>
                </a:cubicBezTo>
                <a:cubicBezTo>
                  <a:pt x="685" y="911"/>
                  <a:pt x="634" y="860"/>
                  <a:pt x="634" y="797"/>
                </a:cubicBezTo>
                <a:cubicBezTo>
                  <a:pt x="634" y="734"/>
                  <a:pt x="685" y="683"/>
                  <a:pt x="748" y="683"/>
                </a:cubicBezTo>
                <a:cubicBezTo>
                  <a:pt x="2896" y="683"/>
                  <a:pt x="2896" y="683"/>
                  <a:pt x="2896" y="683"/>
                </a:cubicBezTo>
                <a:cubicBezTo>
                  <a:pt x="2959" y="683"/>
                  <a:pt x="3010" y="734"/>
                  <a:pt x="3010" y="797"/>
                </a:cubicBezTo>
                <a:cubicBezTo>
                  <a:pt x="3010" y="860"/>
                  <a:pt x="2959" y="911"/>
                  <a:pt x="2896" y="911"/>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endParaRPr>
          </a:p>
        </p:txBody>
      </p:sp>
      <p:sp>
        <p:nvSpPr>
          <p:cNvPr id="23" name="KSO_Shape"/>
          <p:cNvSpPr/>
          <p:nvPr/>
        </p:nvSpPr>
        <p:spPr bwMode="auto">
          <a:xfrm>
            <a:off x="5471046" y="2686729"/>
            <a:ext cx="506673" cy="505829"/>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24" name="等腰三角形 23"/>
          <p:cNvSpPr/>
          <p:nvPr/>
        </p:nvSpPr>
        <p:spPr>
          <a:xfrm rot="5400000">
            <a:off x="-39756" y="513668"/>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up)">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up)">
                                      <p:cBhvr>
                                        <p:cTn id="50" dur="500"/>
                                        <p:tgtEl>
                                          <p:spTgt spid="19"/>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par>
                                <p:cTn id="59" presetID="53" presetClass="entr" presetSubtype="16"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Effect transition="in" filter="fade">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0" nodeType="clickEffect">
                                  <p:stCondLst>
                                    <p:cond delay="1000"/>
                                  </p:stCondLst>
                                  <p:childTnLst>
                                    <p:animEffect transition="out" filter="fade">
                                      <p:cBhvr>
                                        <p:cTn id="67" dur="500"/>
                                        <p:tgtEl>
                                          <p:spTgt spid="4"/>
                                        </p:tgtEl>
                                      </p:cBhvr>
                                    </p:animEffect>
                                    <p:set>
                                      <p:cBhvr>
                                        <p:cTn id="6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p:bldP spid="21" grpId="0" animBg="1"/>
      <p:bldP spid="22"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6772138">
            <a:off x="4088475" y="2055302"/>
            <a:ext cx="1904942" cy="1904942"/>
            <a:chOff x="1777447" y="2343979"/>
            <a:chExt cx="1905000" cy="1905000"/>
          </a:xfrm>
        </p:grpSpPr>
        <p:sp>
          <p:nvSpPr>
            <p:cNvPr id="6" name="KSO_Shape"/>
            <p:cNvSpPr/>
            <p:nvPr/>
          </p:nvSpPr>
          <p:spPr>
            <a:xfrm>
              <a:off x="1777447" y="2343979"/>
              <a:ext cx="1905000" cy="1905000"/>
            </a:xfrm>
            <a:prstGeom prst="blockArc">
              <a:avLst>
                <a:gd name="adj1" fmla="val 10800000"/>
                <a:gd name="adj2" fmla="val 18680326"/>
                <a:gd name="adj3" fmla="val 64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3800">
                <a:solidFill>
                  <a:schemeClr val="bg1"/>
                </a:solidFill>
              </a:endParaRPr>
            </a:p>
          </p:txBody>
        </p:sp>
        <p:sp>
          <p:nvSpPr>
            <p:cNvPr id="7" name="KSO_Shape"/>
            <p:cNvSpPr/>
            <p:nvPr/>
          </p:nvSpPr>
          <p:spPr>
            <a:xfrm rot="7945750">
              <a:off x="1777447" y="2343979"/>
              <a:ext cx="1905000" cy="1905000"/>
            </a:xfrm>
            <a:prstGeom prst="blockArc">
              <a:avLst>
                <a:gd name="adj1" fmla="val 10800000"/>
                <a:gd name="adj2" fmla="val 2786624"/>
                <a:gd name="adj3" fmla="val 6283"/>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3800">
                <a:solidFill>
                  <a:schemeClr val="bg1"/>
                </a:solidFill>
              </a:endParaRPr>
            </a:p>
          </p:txBody>
        </p:sp>
      </p:grpSp>
      <p:grpSp>
        <p:nvGrpSpPr>
          <p:cNvPr id="8" name="组合 7"/>
          <p:cNvGrpSpPr/>
          <p:nvPr/>
        </p:nvGrpSpPr>
        <p:grpSpPr>
          <a:xfrm rot="6772138">
            <a:off x="4068597" y="4142458"/>
            <a:ext cx="1904942" cy="1904942"/>
            <a:chOff x="1777447" y="2343979"/>
            <a:chExt cx="1905000" cy="1905000"/>
          </a:xfrm>
        </p:grpSpPr>
        <p:sp>
          <p:nvSpPr>
            <p:cNvPr id="9" name="KSO_Shape"/>
            <p:cNvSpPr/>
            <p:nvPr/>
          </p:nvSpPr>
          <p:spPr>
            <a:xfrm>
              <a:off x="1777447" y="2343979"/>
              <a:ext cx="1905000" cy="1905000"/>
            </a:xfrm>
            <a:prstGeom prst="blockArc">
              <a:avLst>
                <a:gd name="adj1" fmla="val 14576637"/>
                <a:gd name="adj2" fmla="val 18680326"/>
                <a:gd name="adj3" fmla="val 64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3800">
                <a:solidFill>
                  <a:schemeClr val="bg1"/>
                </a:solidFill>
              </a:endParaRPr>
            </a:p>
          </p:txBody>
        </p:sp>
        <p:sp>
          <p:nvSpPr>
            <p:cNvPr id="10" name="KSO_Shape"/>
            <p:cNvSpPr/>
            <p:nvPr/>
          </p:nvSpPr>
          <p:spPr>
            <a:xfrm rot="7945750">
              <a:off x="1777447" y="2343979"/>
              <a:ext cx="1905000" cy="1905000"/>
            </a:xfrm>
            <a:prstGeom prst="blockArc">
              <a:avLst>
                <a:gd name="adj1" fmla="val 10800000"/>
                <a:gd name="adj2" fmla="val 6537078"/>
                <a:gd name="adj3" fmla="val 5758"/>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3800">
                <a:solidFill>
                  <a:schemeClr val="bg1"/>
                </a:solidFill>
              </a:endParaRPr>
            </a:p>
          </p:txBody>
        </p:sp>
      </p:grpSp>
      <p:grpSp>
        <p:nvGrpSpPr>
          <p:cNvPr id="11" name="组合 10"/>
          <p:cNvGrpSpPr/>
          <p:nvPr/>
        </p:nvGrpSpPr>
        <p:grpSpPr>
          <a:xfrm rot="6772138">
            <a:off x="6228633" y="2055302"/>
            <a:ext cx="1904942" cy="1904942"/>
            <a:chOff x="1777447" y="2343979"/>
            <a:chExt cx="1905000" cy="1905000"/>
          </a:xfrm>
        </p:grpSpPr>
        <p:sp>
          <p:nvSpPr>
            <p:cNvPr id="12" name="KSO_Shape"/>
            <p:cNvSpPr/>
            <p:nvPr/>
          </p:nvSpPr>
          <p:spPr>
            <a:xfrm>
              <a:off x="1777447" y="2343979"/>
              <a:ext cx="1905000" cy="1905000"/>
            </a:xfrm>
            <a:prstGeom prst="blockArc">
              <a:avLst>
                <a:gd name="adj1" fmla="val 10800000"/>
                <a:gd name="adj2" fmla="val 16433668"/>
                <a:gd name="adj3" fmla="val 6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3800">
                <a:solidFill>
                  <a:schemeClr val="bg1"/>
                </a:solidFill>
              </a:endParaRPr>
            </a:p>
          </p:txBody>
        </p:sp>
        <p:sp>
          <p:nvSpPr>
            <p:cNvPr id="13" name="KSO_Shape"/>
            <p:cNvSpPr/>
            <p:nvPr/>
          </p:nvSpPr>
          <p:spPr>
            <a:xfrm rot="7945750">
              <a:off x="1777447" y="2343979"/>
              <a:ext cx="1905000" cy="1905000"/>
            </a:xfrm>
            <a:prstGeom prst="blockArc">
              <a:avLst>
                <a:gd name="adj1" fmla="val 8591552"/>
                <a:gd name="adj2" fmla="val 2786624"/>
                <a:gd name="adj3" fmla="val 6283"/>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3800">
                <a:solidFill>
                  <a:schemeClr val="bg1"/>
                </a:solidFill>
              </a:endParaRPr>
            </a:p>
          </p:txBody>
        </p:sp>
      </p:grpSp>
      <p:grpSp>
        <p:nvGrpSpPr>
          <p:cNvPr id="14" name="组合 13"/>
          <p:cNvGrpSpPr/>
          <p:nvPr/>
        </p:nvGrpSpPr>
        <p:grpSpPr>
          <a:xfrm rot="6796545">
            <a:off x="6202651" y="4120006"/>
            <a:ext cx="1917152" cy="1910093"/>
            <a:chOff x="1765237" y="2343979"/>
            <a:chExt cx="1917210" cy="1910150"/>
          </a:xfrm>
        </p:grpSpPr>
        <p:sp>
          <p:nvSpPr>
            <p:cNvPr id="15" name="KSO_Shape"/>
            <p:cNvSpPr/>
            <p:nvPr/>
          </p:nvSpPr>
          <p:spPr>
            <a:xfrm>
              <a:off x="1765237" y="2349129"/>
              <a:ext cx="1905000" cy="1905000"/>
            </a:xfrm>
            <a:prstGeom prst="blockArc">
              <a:avLst>
                <a:gd name="adj1" fmla="val 8584689"/>
                <a:gd name="adj2" fmla="val 18606440"/>
                <a:gd name="adj3" fmla="val 6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3800">
                <a:solidFill>
                  <a:schemeClr val="bg1"/>
                </a:solidFill>
              </a:endParaRPr>
            </a:p>
          </p:txBody>
        </p:sp>
        <p:sp>
          <p:nvSpPr>
            <p:cNvPr id="16" name="KSO_Shape"/>
            <p:cNvSpPr/>
            <p:nvPr/>
          </p:nvSpPr>
          <p:spPr>
            <a:xfrm rot="7945750">
              <a:off x="1777447" y="2343979"/>
              <a:ext cx="1905000" cy="1905000"/>
            </a:xfrm>
            <a:prstGeom prst="blockArc">
              <a:avLst>
                <a:gd name="adj1" fmla="val 10756655"/>
                <a:gd name="adj2" fmla="val 553262"/>
                <a:gd name="adj3" fmla="val 6421"/>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3800">
                <a:solidFill>
                  <a:schemeClr val="bg1"/>
                </a:solidFill>
              </a:endParaRPr>
            </a:p>
          </p:txBody>
        </p:sp>
      </p:grpSp>
      <p:sp>
        <p:nvSpPr>
          <p:cNvPr id="17" name="矩形 16"/>
          <p:cNvSpPr/>
          <p:nvPr/>
        </p:nvSpPr>
        <p:spPr>
          <a:xfrm>
            <a:off x="1754510" y="2547273"/>
            <a:ext cx="2279306" cy="738664"/>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1400" dirty="0">
              <a:solidFill>
                <a:schemeClr val="bg1"/>
              </a:solidFill>
            </a:endParaRPr>
          </a:p>
        </p:txBody>
      </p:sp>
      <p:sp>
        <p:nvSpPr>
          <p:cNvPr id="18" name="矩形 17"/>
          <p:cNvSpPr/>
          <p:nvPr/>
        </p:nvSpPr>
        <p:spPr>
          <a:xfrm>
            <a:off x="1747885" y="4588048"/>
            <a:ext cx="2279306" cy="738664"/>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1400" dirty="0">
              <a:solidFill>
                <a:schemeClr val="bg1"/>
              </a:solidFill>
            </a:endParaRPr>
          </a:p>
        </p:txBody>
      </p:sp>
      <p:sp>
        <p:nvSpPr>
          <p:cNvPr id="19" name="矩形 18"/>
          <p:cNvSpPr/>
          <p:nvPr/>
        </p:nvSpPr>
        <p:spPr>
          <a:xfrm>
            <a:off x="8294258" y="2547273"/>
            <a:ext cx="2279306" cy="738664"/>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1400" dirty="0">
              <a:solidFill>
                <a:schemeClr val="bg1"/>
              </a:solidFill>
            </a:endParaRPr>
          </a:p>
        </p:txBody>
      </p:sp>
      <p:sp>
        <p:nvSpPr>
          <p:cNvPr id="20" name="矩形 19"/>
          <p:cNvSpPr/>
          <p:nvPr/>
        </p:nvSpPr>
        <p:spPr>
          <a:xfrm>
            <a:off x="8281005" y="4588048"/>
            <a:ext cx="2279306" cy="738664"/>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1400" dirty="0">
              <a:solidFill>
                <a:schemeClr val="bg1"/>
              </a:solidFill>
            </a:endParaRPr>
          </a:p>
        </p:txBody>
      </p:sp>
      <p:sp>
        <p:nvSpPr>
          <p:cNvPr id="21" name="矩形 20"/>
          <p:cNvSpPr/>
          <p:nvPr/>
        </p:nvSpPr>
        <p:spPr>
          <a:xfrm>
            <a:off x="2056407" y="2074386"/>
            <a:ext cx="1915909" cy="351956"/>
          </a:xfrm>
          <a:prstGeom prst="rect">
            <a:avLst/>
          </a:prstGeom>
        </p:spPr>
        <p:txBody>
          <a:bodyPr wrap="none">
            <a:spAutoFit/>
          </a:bodyPr>
          <a:lstStyle/>
          <a:p>
            <a:r>
              <a:rPr lang="zh-CN" altLang="en-US" sz="1685" b="1" dirty="0">
                <a:solidFill>
                  <a:schemeClr val="bg1"/>
                </a:solidFill>
                <a:latin typeface="微软雅黑" panose="020B0503020204020204" pitchFamily="34" charset="-122"/>
                <a:ea typeface="微软雅黑" panose="020B0503020204020204" pitchFamily="34" charset="-122"/>
              </a:rPr>
              <a:t>点击此处添加内容</a:t>
            </a:r>
            <a:endParaRPr lang="zh-CN" altLang="en-US" sz="1685" dirty="0">
              <a:solidFill>
                <a:schemeClr val="bg1"/>
              </a:solidFill>
            </a:endParaRPr>
          </a:p>
        </p:txBody>
      </p:sp>
      <p:sp>
        <p:nvSpPr>
          <p:cNvPr id="22" name="矩形 21"/>
          <p:cNvSpPr/>
          <p:nvPr/>
        </p:nvSpPr>
        <p:spPr>
          <a:xfrm>
            <a:off x="1970269" y="4188045"/>
            <a:ext cx="1915909" cy="351956"/>
          </a:xfrm>
          <a:prstGeom prst="rect">
            <a:avLst/>
          </a:prstGeom>
        </p:spPr>
        <p:txBody>
          <a:bodyPr wrap="none">
            <a:spAutoFit/>
          </a:bodyPr>
          <a:lstStyle/>
          <a:p>
            <a:r>
              <a:rPr lang="zh-CN" altLang="en-US" sz="1685" b="1" dirty="0">
                <a:solidFill>
                  <a:schemeClr val="bg1"/>
                </a:solidFill>
                <a:latin typeface="微软雅黑" panose="020B0503020204020204" pitchFamily="34" charset="-122"/>
                <a:ea typeface="微软雅黑" panose="020B0503020204020204" pitchFamily="34" charset="-122"/>
              </a:rPr>
              <a:t>点击此处添加内容</a:t>
            </a:r>
            <a:endParaRPr lang="zh-CN" altLang="en-US" sz="1685" dirty="0">
              <a:solidFill>
                <a:schemeClr val="bg1"/>
              </a:solidFill>
            </a:endParaRPr>
          </a:p>
        </p:txBody>
      </p:sp>
      <p:sp>
        <p:nvSpPr>
          <p:cNvPr id="23" name="矩形 22"/>
          <p:cNvSpPr/>
          <p:nvPr/>
        </p:nvSpPr>
        <p:spPr>
          <a:xfrm>
            <a:off x="8390754" y="2074386"/>
            <a:ext cx="1915909" cy="351956"/>
          </a:xfrm>
          <a:prstGeom prst="rect">
            <a:avLst/>
          </a:prstGeom>
        </p:spPr>
        <p:txBody>
          <a:bodyPr wrap="none">
            <a:spAutoFit/>
          </a:bodyPr>
          <a:lstStyle/>
          <a:p>
            <a:r>
              <a:rPr lang="zh-CN" altLang="en-US" sz="1685" b="1" dirty="0">
                <a:solidFill>
                  <a:schemeClr val="bg1"/>
                </a:solidFill>
                <a:latin typeface="微软雅黑" panose="020B0503020204020204" pitchFamily="34" charset="-122"/>
                <a:ea typeface="微软雅黑" panose="020B0503020204020204" pitchFamily="34" charset="-122"/>
              </a:rPr>
              <a:t>点击此处添加内容</a:t>
            </a:r>
            <a:endParaRPr lang="zh-CN" altLang="en-US" sz="1685" dirty="0">
              <a:solidFill>
                <a:schemeClr val="bg1"/>
              </a:solidFill>
            </a:endParaRPr>
          </a:p>
        </p:txBody>
      </p:sp>
      <p:sp>
        <p:nvSpPr>
          <p:cNvPr id="24" name="矩形 23"/>
          <p:cNvSpPr/>
          <p:nvPr/>
        </p:nvSpPr>
        <p:spPr>
          <a:xfrm>
            <a:off x="8331123" y="4188045"/>
            <a:ext cx="1915909" cy="351956"/>
          </a:xfrm>
          <a:prstGeom prst="rect">
            <a:avLst/>
          </a:prstGeom>
        </p:spPr>
        <p:txBody>
          <a:bodyPr wrap="none">
            <a:spAutoFit/>
          </a:bodyPr>
          <a:lstStyle/>
          <a:p>
            <a:r>
              <a:rPr lang="zh-CN" altLang="en-US" sz="1685" b="1" dirty="0">
                <a:solidFill>
                  <a:schemeClr val="bg1"/>
                </a:solidFill>
                <a:latin typeface="微软雅黑" panose="020B0503020204020204" pitchFamily="34" charset="-122"/>
                <a:ea typeface="微软雅黑" panose="020B0503020204020204" pitchFamily="34" charset="-122"/>
              </a:rPr>
              <a:t>点击此处添加内容</a:t>
            </a:r>
            <a:endParaRPr lang="zh-CN" altLang="en-US" sz="1685" dirty="0">
              <a:solidFill>
                <a:schemeClr val="bg1"/>
              </a:solidFill>
            </a:endParaRPr>
          </a:p>
        </p:txBody>
      </p:sp>
      <p:sp>
        <p:nvSpPr>
          <p:cNvPr id="25" name="文本框 24"/>
          <p:cNvSpPr txBox="1"/>
          <p:nvPr/>
        </p:nvSpPr>
        <p:spPr>
          <a:xfrm>
            <a:off x="4410204" y="2537335"/>
            <a:ext cx="1301959" cy="830997"/>
          </a:xfrm>
          <a:prstGeom prst="rect">
            <a:avLst/>
          </a:prstGeom>
          <a:noFill/>
        </p:spPr>
        <p:txBody>
          <a:bodyPr wrap="none" rtlCol="0">
            <a:spAutoFit/>
          </a:bodyPr>
          <a:lstStyle/>
          <a:p>
            <a:pPr algn="ctr"/>
            <a:r>
              <a:rPr lang="en-US" altLang="zh-CN" sz="4800" dirty="0">
                <a:solidFill>
                  <a:schemeClr val="bg1"/>
                </a:solidFill>
                <a:latin typeface="Segoe UI Light" panose="020B0502040204020203" pitchFamily="34" charset="0"/>
                <a:cs typeface="Segoe UI Light" panose="020B0502040204020203" pitchFamily="34" charset="0"/>
              </a:rPr>
              <a:t>30%</a:t>
            </a:r>
            <a:endParaRPr lang="zh-CN" altLang="en-US" sz="4800" dirty="0">
              <a:solidFill>
                <a:schemeClr val="bg1"/>
              </a:solidFill>
              <a:latin typeface="Segoe UI Light" panose="020B0502040204020203" pitchFamily="34" charset="0"/>
              <a:cs typeface="Segoe UI Light" panose="020B0502040204020203" pitchFamily="34" charset="0"/>
            </a:endParaRPr>
          </a:p>
        </p:txBody>
      </p:sp>
      <p:sp>
        <p:nvSpPr>
          <p:cNvPr id="26" name="文本框 25"/>
          <p:cNvSpPr txBox="1"/>
          <p:nvPr/>
        </p:nvSpPr>
        <p:spPr>
          <a:xfrm>
            <a:off x="6532303" y="4611239"/>
            <a:ext cx="1311578" cy="830997"/>
          </a:xfrm>
          <a:prstGeom prst="rect">
            <a:avLst/>
          </a:prstGeom>
          <a:noFill/>
        </p:spPr>
        <p:txBody>
          <a:bodyPr wrap="none" rtlCol="0">
            <a:spAutoFit/>
          </a:bodyPr>
          <a:lstStyle/>
          <a:p>
            <a:pPr algn="ctr"/>
            <a:r>
              <a:rPr lang="en-US" altLang="zh-CN" sz="4800" dirty="0">
                <a:solidFill>
                  <a:schemeClr val="bg1"/>
                </a:solidFill>
                <a:latin typeface="Segoe UI Light" panose="020B0502040204020203" pitchFamily="34" charset="0"/>
                <a:cs typeface="Segoe UI Light" panose="020B0502040204020203" pitchFamily="34" charset="0"/>
              </a:rPr>
              <a:t>48%</a:t>
            </a:r>
            <a:endParaRPr lang="zh-CN" altLang="en-US" sz="4800" dirty="0">
              <a:solidFill>
                <a:schemeClr val="bg1"/>
              </a:solidFill>
              <a:latin typeface="Segoe UI Light" panose="020B0502040204020203" pitchFamily="34" charset="0"/>
              <a:cs typeface="Segoe UI Light" panose="020B0502040204020203" pitchFamily="34" charset="0"/>
            </a:endParaRPr>
          </a:p>
        </p:txBody>
      </p:sp>
      <p:sp>
        <p:nvSpPr>
          <p:cNvPr id="27" name="文本框 26"/>
          <p:cNvSpPr txBox="1"/>
          <p:nvPr/>
        </p:nvSpPr>
        <p:spPr>
          <a:xfrm>
            <a:off x="4432593" y="4644367"/>
            <a:ext cx="1204177" cy="830997"/>
          </a:xfrm>
          <a:prstGeom prst="rect">
            <a:avLst/>
          </a:prstGeom>
          <a:noFill/>
        </p:spPr>
        <p:txBody>
          <a:bodyPr wrap="none" rtlCol="0">
            <a:spAutoFit/>
          </a:bodyPr>
          <a:lstStyle/>
          <a:p>
            <a:pPr algn="ctr"/>
            <a:r>
              <a:rPr lang="en-US" altLang="zh-CN" sz="4800" dirty="0">
                <a:solidFill>
                  <a:schemeClr val="bg1"/>
                </a:solidFill>
                <a:latin typeface="Segoe UI Light" panose="020B0502040204020203" pitchFamily="34" charset="0"/>
                <a:cs typeface="Segoe UI Light" panose="020B0502040204020203" pitchFamily="34" charset="0"/>
              </a:rPr>
              <a:t>16%</a:t>
            </a:r>
            <a:endParaRPr lang="zh-CN" altLang="en-US" sz="4800" dirty="0">
              <a:solidFill>
                <a:schemeClr val="bg1"/>
              </a:solidFill>
              <a:latin typeface="Segoe UI Light" panose="020B0502040204020203" pitchFamily="34" charset="0"/>
              <a:cs typeface="Segoe UI Light" panose="020B0502040204020203" pitchFamily="34" charset="0"/>
            </a:endParaRPr>
          </a:p>
        </p:txBody>
      </p:sp>
      <p:sp>
        <p:nvSpPr>
          <p:cNvPr id="28" name="文本框 27"/>
          <p:cNvSpPr txBox="1"/>
          <p:nvPr/>
        </p:nvSpPr>
        <p:spPr>
          <a:xfrm>
            <a:off x="6523863" y="2570465"/>
            <a:ext cx="1301959" cy="830997"/>
          </a:xfrm>
          <a:prstGeom prst="rect">
            <a:avLst/>
          </a:prstGeom>
          <a:noFill/>
        </p:spPr>
        <p:txBody>
          <a:bodyPr wrap="none" rtlCol="0">
            <a:spAutoFit/>
          </a:bodyPr>
          <a:lstStyle/>
          <a:p>
            <a:pPr algn="ctr"/>
            <a:r>
              <a:rPr lang="en-US" altLang="zh-CN" sz="4800" dirty="0">
                <a:solidFill>
                  <a:schemeClr val="bg1"/>
                </a:solidFill>
                <a:latin typeface="Segoe UI Light" panose="020B0502040204020203" pitchFamily="34" charset="0"/>
                <a:cs typeface="Segoe UI Light" panose="020B0502040204020203" pitchFamily="34" charset="0"/>
              </a:rPr>
              <a:t>20%</a:t>
            </a:r>
            <a:endParaRPr lang="zh-CN" altLang="en-US" sz="4800" dirty="0">
              <a:solidFill>
                <a:schemeClr val="bg1"/>
              </a:solidFill>
              <a:latin typeface="Segoe UI Light" panose="020B0502040204020203" pitchFamily="34" charset="0"/>
              <a:cs typeface="Segoe UI Light" panose="020B0502040204020203" pitchFamily="34" charset="0"/>
            </a:endParaRPr>
          </a:p>
        </p:txBody>
      </p:sp>
      <p:sp>
        <p:nvSpPr>
          <p:cNvPr id="29" name="矩形 28"/>
          <p:cNvSpPr/>
          <p:nvPr/>
        </p:nvSpPr>
        <p:spPr>
          <a:xfrm>
            <a:off x="4224222" y="1177269"/>
            <a:ext cx="3743556" cy="400110"/>
          </a:xfrm>
          <a:prstGeom prst="rect">
            <a:avLst/>
          </a:prstGeom>
        </p:spPr>
        <p:txBody>
          <a:bodyPr wrap="square">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点击此处添加内容</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32" name="文本框 31"/>
          <p:cNvSpPr txBox="1"/>
          <p:nvPr/>
        </p:nvSpPr>
        <p:spPr>
          <a:xfrm>
            <a:off x="736978" y="586606"/>
            <a:ext cx="3057099"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项目完成情况</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3" name="等腰三角形 32"/>
          <p:cNvSpPr/>
          <p:nvPr/>
        </p:nvSpPr>
        <p:spPr>
          <a:xfrm rot="5400000">
            <a:off x="-39756" y="609204"/>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1)">
                                      <p:cBhvr>
                                        <p:cTn id="47" dur="10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right)">
                                      <p:cBhvr>
                                        <p:cTn id="59" dur="500"/>
                                        <p:tgtEl>
                                          <p:spTgt spid="18"/>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righ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heel(1)">
                                      <p:cBhvr>
                                        <p:cTn id="67" dur="10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500"/>
                                        <p:tgtEl>
                                          <p:spTgt spid="2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par>
                                <p:cTn id="83" presetID="2" presetClass="entr" presetSubtype="1"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additive="base">
                                        <p:cTn id="85" dur="500" fill="hold"/>
                                        <p:tgtEl>
                                          <p:spTgt spid="29"/>
                                        </p:tgtEl>
                                        <p:attrNameLst>
                                          <p:attrName>ppt_x</p:attrName>
                                        </p:attrNameLst>
                                      </p:cBhvr>
                                      <p:tavLst>
                                        <p:tav tm="0">
                                          <p:val>
                                            <p:strVal val="#ppt_x"/>
                                          </p:val>
                                        </p:tav>
                                        <p:tav tm="100000">
                                          <p:val>
                                            <p:strVal val="#ppt_x"/>
                                          </p:val>
                                        </p:tav>
                                      </p:tavLst>
                                    </p:anim>
                                    <p:anim calcmode="lin" valueType="num">
                                      <p:cBhvr additive="base">
                                        <p:cTn id="86"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0" nodeType="clickEffect">
                                  <p:stCondLst>
                                    <p:cond delay="1000"/>
                                  </p:stCondLst>
                                  <p:childTnLst>
                                    <p:animEffect transition="out" filter="fade">
                                      <p:cBhvr>
                                        <p:cTn id="90" dur="500"/>
                                        <p:tgtEl>
                                          <p:spTgt spid="30"/>
                                        </p:tgtEl>
                                      </p:cBhvr>
                                    </p:animEffect>
                                    <p:set>
                                      <p:cBhvr>
                                        <p:cTn id="91"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6979" y="420989"/>
            <a:ext cx="2297770"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盈利模式</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 name="文本框 3"/>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24" name="矩形 23"/>
          <p:cNvSpPr/>
          <p:nvPr/>
        </p:nvSpPr>
        <p:spPr>
          <a:xfrm>
            <a:off x="2422356" y="4934633"/>
            <a:ext cx="6833938" cy="605294"/>
          </a:xfrm>
          <a:prstGeom prst="rect">
            <a:avLst/>
          </a:prstGeom>
        </p:spPr>
        <p:txBody>
          <a:bodyPr wrap="square">
            <a:spAutoFit/>
          </a:bodyPr>
          <a:lstStyle/>
          <a:p>
            <a:pPr marL="342900" indent="-342900">
              <a:lnSpc>
                <a:spcPts val="2000"/>
              </a:lnSpc>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互联网企业对海量数据的深入发掘，有助于加深其对于用户行为、爱好等方面的了解，为用户打造个性化的服务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2422356" y="5696633"/>
            <a:ext cx="6833938" cy="605294"/>
          </a:xfrm>
          <a:prstGeom prst="rect">
            <a:avLst/>
          </a:prstGeom>
        </p:spPr>
        <p:txBody>
          <a:bodyPr wrap="square">
            <a:spAutoFit/>
          </a:bodyPr>
          <a:lstStyle/>
          <a:p>
            <a:pPr marL="342900" indent="-342900">
              <a:lnSpc>
                <a:spcPts val="2000"/>
              </a:lnSpc>
              <a:buFont typeface="Wingdings" panose="05000000000000000000" pitchFamily="2" charset="2"/>
              <a:buChar char="l"/>
            </a:pPr>
            <a:r>
              <a:rPr lang="zh-CN" altLang="en-US" sz="1400" dirty="0">
                <a:solidFill>
                  <a:schemeClr val="bg1"/>
                </a:solidFill>
                <a:latin typeface="微软雅黑" panose="020B0503020204020204" pitchFamily="34" charset="-122"/>
                <a:ea typeface="微软雅黑" panose="020B0503020204020204" pitchFamily="34" charset="-122"/>
              </a:rPr>
              <a:t>互联网企业对海量数据的深入发掘，有助于加深其对于用户行为、爱好等方面的了解，为用户打造个性化的服务</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400574" y="2069017"/>
            <a:ext cx="1306508" cy="1173266"/>
            <a:chOff x="2400574" y="2069017"/>
            <a:chExt cx="1306508" cy="1173266"/>
          </a:xfrm>
        </p:grpSpPr>
        <p:sp>
          <p:nvSpPr>
            <p:cNvPr id="30" name="任意多边形 29"/>
            <p:cNvSpPr/>
            <p:nvPr/>
          </p:nvSpPr>
          <p:spPr>
            <a:xfrm>
              <a:off x="2400574" y="2069017"/>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2" name="KSO_Shape"/>
            <p:cNvSpPr/>
            <p:nvPr/>
          </p:nvSpPr>
          <p:spPr bwMode="auto">
            <a:xfrm>
              <a:off x="2792015" y="2430056"/>
              <a:ext cx="506673" cy="505829"/>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3470583" y="3023522"/>
            <a:ext cx="1306508" cy="1173266"/>
            <a:chOff x="3470583" y="3023522"/>
            <a:chExt cx="1306508" cy="1173266"/>
          </a:xfrm>
        </p:grpSpPr>
        <p:sp>
          <p:nvSpPr>
            <p:cNvPr id="25" name="任意多边形 24"/>
            <p:cNvSpPr/>
            <p:nvPr/>
          </p:nvSpPr>
          <p:spPr>
            <a:xfrm>
              <a:off x="3470583" y="3023522"/>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3" name="KSO_Shape"/>
            <p:cNvSpPr/>
            <p:nvPr/>
          </p:nvSpPr>
          <p:spPr bwMode="auto">
            <a:xfrm>
              <a:off x="3900068" y="3403795"/>
              <a:ext cx="477958" cy="444240"/>
            </a:xfrm>
            <a:custGeom>
              <a:avLst/>
              <a:gdLst>
                <a:gd name="T0" fmla="*/ 1678361 w 3644"/>
                <a:gd name="T1" fmla="*/ 0 h 3384"/>
                <a:gd name="T2" fmla="*/ 122036 w 3644"/>
                <a:gd name="T3" fmla="*/ 0 h 3384"/>
                <a:gd name="T4" fmla="*/ 0 w 3644"/>
                <a:gd name="T5" fmla="*/ 122102 h 3384"/>
                <a:gd name="T6" fmla="*/ 0 w 3644"/>
                <a:gd name="T7" fmla="*/ 1180975 h 3384"/>
                <a:gd name="T8" fmla="*/ 122036 w 3644"/>
                <a:gd name="T9" fmla="*/ 1303077 h 3384"/>
                <a:gd name="T10" fmla="*/ 1012847 w 3644"/>
                <a:gd name="T11" fmla="*/ 1303077 h 3384"/>
                <a:gd name="T12" fmla="*/ 1269764 w 3644"/>
                <a:gd name="T13" fmla="*/ 1672842 h 3384"/>
                <a:gd name="T14" fmla="*/ 1253954 w 3644"/>
                <a:gd name="T15" fmla="*/ 1303077 h 3384"/>
                <a:gd name="T16" fmla="*/ 1678361 w 3644"/>
                <a:gd name="T17" fmla="*/ 1303077 h 3384"/>
                <a:gd name="T18" fmla="*/ 1800397 w 3644"/>
                <a:gd name="T19" fmla="*/ 1180975 h 3384"/>
                <a:gd name="T20" fmla="*/ 1800397 w 3644"/>
                <a:gd name="T21" fmla="*/ 122102 h 3384"/>
                <a:gd name="T22" fmla="*/ 1678361 w 3644"/>
                <a:gd name="T23" fmla="*/ 0 h 3384"/>
                <a:gd name="T24" fmla="*/ 1069171 w 3644"/>
                <a:gd name="T25" fmla="*/ 932817 h 3384"/>
                <a:gd name="T26" fmla="*/ 369566 w 3644"/>
                <a:gd name="T27" fmla="*/ 932817 h 3384"/>
                <a:gd name="T28" fmla="*/ 313241 w 3644"/>
                <a:gd name="T29" fmla="*/ 876957 h 3384"/>
                <a:gd name="T30" fmla="*/ 369566 w 3644"/>
                <a:gd name="T31" fmla="*/ 820602 h 3384"/>
                <a:gd name="T32" fmla="*/ 1069171 w 3644"/>
                <a:gd name="T33" fmla="*/ 820602 h 3384"/>
                <a:gd name="T34" fmla="*/ 1125495 w 3644"/>
                <a:gd name="T35" fmla="*/ 876957 h 3384"/>
                <a:gd name="T36" fmla="*/ 1069171 w 3644"/>
                <a:gd name="T37" fmla="*/ 932817 h 3384"/>
                <a:gd name="T38" fmla="*/ 1430831 w 3644"/>
                <a:gd name="T39" fmla="*/ 691580 h 3384"/>
                <a:gd name="T40" fmla="*/ 369566 w 3644"/>
                <a:gd name="T41" fmla="*/ 691580 h 3384"/>
                <a:gd name="T42" fmla="*/ 313241 w 3644"/>
                <a:gd name="T43" fmla="*/ 635225 h 3384"/>
                <a:gd name="T44" fmla="*/ 369566 w 3644"/>
                <a:gd name="T45" fmla="*/ 579365 h 3384"/>
                <a:gd name="T46" fmla="*/ 1430831 w 3644"/>
                <a:gd name="T47" fmla="*/ 579365 h 3384"/>
                <a:gd name="T48" fmla="*/ 1487156 w 3644"/>
                <a:gd name="T49" fmla="*/ 635225 h 3384"/>
                <a:gd name="T50" fmla="*/ 1430831 w 3644"/>
                <a:gd name="T51" fmla="*/ 691580 h 3384"/>
                <a:gd name="T52" fmla="*/ 1430831 w 3644"/>
                <a:gd name="T53" fmla="*/ 450343 h 3384"/>
                <a:gd name="T54" fmla="*/ 369566 w 3644"/>
                <a:gd name="T55" fmla="*/ 450343 h 3384"/>
                <a:gd name="T56" fmla="*/ 313241 w 3644"/>
                <a:gd name="T57" fmla="*/ 393988 h 3384"/>
                <a:gd name="T58" fmla="*/ 369566 w 3644"/>
                <a:gd name="T59" fmla="*/ 337633 h 3384"/>
                <a:gd name="T60" fmla="*/ 1430831 w 3644"/>
                <a:gd name="T61" fmla="*/ 337633 h 3384"/>
                <a:gd name="T62" fmla="*/ 1487156 w 3644"/>
                <a:gd name="T63" fmla="*/ 393988 h 3384"/>
                <a:gd name="T64" fmla="*/ 1430831 w 3644"/>
                <a:gd name="T65" fmla="*/ 450343 h 33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44" h="3384">
                  <a:moveTo>
                    <a:pt x="3397" y="0"/>
                  </a:moveTo>
                  <a:cubicBezTo>
                    <a:pt x="247" y="0"/>
                    <a:pt x="247" y="0"/>
                    <a:pt x="247" y="0"/>
                  </a:cubicBezTo>
                  <a:cubicBezTo>
                    <a:pt x="110" y="0"/>
                    <a:pt x="0" y="111"/>
                    <a:pt x="0" y="247"/>
                  </a:cubicBezTo>
                  <a:cubicBezTo>
                    <a:pt x="0" y="2389"/>
                    <a:pt x="0" y="2389"/>
                    <a:pt x="0" y="2389"/>
                  </a:cubicBezTo>
                  <a:cubicBezTo>
                    <a:pt x="0" y="2525"/>
                    <a:pt x="110" y="2636"/>
                    <a:pt x="247" y="2636"/>
                  </a:cubicBezTo>
                  <a:cubicBezTo>
                    <a:pt x="2050" y="2636"/>
                    <a:pt x="2050" y="2636"/>
                    <a:pt x="2050" y="2636"/>
                  </a:cubicBezTo>
                  <a:cubicBezTo>
                    <a:pt x="2570" y="3384"/>
                    <a:pt x="2570" y="3384"/>
                    <a:pt x="2570" y="3384"/>
                  </a:cubicBezTo>
                  <a:cubicBezTo>
                    <a:pt x="2538" y="2636"/>
                    <a:pt x="2538" y="2636"/>
                    <a:pt x="2538" y="2636"/>
                  </a:cubicBezTo>
                  <a:cubicBezTo>
                    <a:pt x="3397" y="2636"/>
                    <a:pt x="3397" y="2636"/>
                    <a:pt x="3397" y="2636"/>
                  </a:cubicBezTo>
                  <a:cubicBezTo>
                    <a:pt x="3534" y="2636"/>
                    <a:pt x="3644" y="2525"/>
                    <a:pt x="3644" y="2389"/>
                  </a:cubicBezTo>
                  <a:cubicBezTo>
                    <a:pt x="3644" y="247"/>
                    <a:pt x="3644" y="247"/>
                    <a:pt x="3644" y="247"/>
                  </a:cubicBezTo>
                  <a:cubicBezTo>
                    <a:pt x="3644" y="111"/>
                    <a:pt x="3534" y="0"/>
                    <a:pt x="3397" y="0"/>
                  </a:cubicBezTo>
                  <a:close/>
                  <a:moveTo>
                    <a:pt x="2164" y="1887"/>
                  </a:moveTo>
                  <a:cubicBezTo>
                    <a:pt x="748" y="1887"/>
                    <a:pt x="748" y="1887"/>
                    <a:pt x="748" y="1887"/>
                  </a:cubicBezTo>
                  <a:cubicBezTo>
                    <a:pt x="685" y="1887"/>
                    <a:pt x="634" y="1837"/>
                    <a:pt x="634" y="1774"/>
                  </a:cubicBezTo>
                  <a:cubicBezTo>
                    <a:pt x="634" y="1711"/>
                    <a:pt x="685" y="1660"/>
                    <a:pt x="748" y="1660"/>
                  </a:cubicBezTo>
                  <a:cubicBezTo>
                    <a:pt x="2164" y="1660"/>
                    <a:pt x="2164" y="1660"/>
                    <a:pt x="2164" y="1660"/>
                  </a:cubicBezTo>
                  <a:cubicBezTo>
                    <a:pt x="2227" y="1660"/>
                    <a:pt x="2278" y="1711"/>
                    <a:pt x="2278" y="1774"/>
                  </a:cubicBezTo>
                  <a:cubicBezTo>
                    <a:pt x="2278" y="1837"/>
                    <a:pt x="2227" y="1887"/>
                    <a:pt x="2164" y="1887"/>
                  </a:cubicBezTo>
                  <a:close/>
                  <a:moveTo>
                    <a:pt x="2896" y="1399"/>
                  </a:moveTo>
                  <a:cubicBezTo>
                    <a:pt x="748" y="1399"/>
                    <a:pt x="748" y="1399"/>
                    <a:pt x="748" y="1399"/>
                  </a:cubicBezTo>
                  <a:cubicBezTo>
                    <a:pt x="685" y="1399"/>
                    <a:pt x="634" y="1348"/>
                    <a:pt x="634" y="1285"/>
                  </a:cubicBezTo>
                  <a:cubicBezTo>
                    <a:pt x="634" y="1223"/>
                    <a:pt x="685" y="1172"/>
                    <a:pt x="748" y="1172"/>
                  </a:cubicBezTo>
                  <a:cubicBezTo>
                    <a:pt x="2896" y="1172"/>
                    <a:pt x="2896" y="1172"/>
                    <a:pt x="2896" y="1172"/>
                  </a:cubicBezTo>
                  <a:cubicBezTo>
                    <a:pt x="2959" y="1172"/>
                    <a:pt x="3010" y="1223"/>
                    <a:pt x="3010" y="1285"/>
                  </a:cubicBezTo>
                  <a:cubicBezTo>
                    <a:pt x="3010" y="1348"/>
                    <a:pt x="2959" y="1399"/>
                    <a:pt x="2896" y="1399"/>
                  </a:cubicBezTo>
                  <a:close/>
                  <a:moveTo>
                    <a:pt x="2896" y="911"/>
                  </a:moveTo>
                  <a:cubicBezTo>
                    <a:pt x="748" y="911"/>
                    <a:pt x="748" y="911"/>
                    <a:pt x="748" y="911"/>
                  </a:cubicBezTo>
                  <a:cubicBezTo>
                    <a:pt x="685" y="911"/>
                    <a:pt x="634" y="860"/>
                    <a:pt x="634" y="797"/>
                  </a:cubicBezTo>
                  <a:cubicBezTo>
                    <a:pt x="634" y="734"/>
                    <a:pt x="685" y="683"/>
                    <a:pt x="748" y="683"/>
                  </a:cubicBezTo>
                  <a:cubicBezTo>
                    <a:pt x="2896" y="683"/>
                    <a:pt x="2896" y="683"/>
                    <a:pt x="2896" y="683"/>
                  </a:cubicBezTo>
                  <a:cubicBezTo>
                    <a:pt x="2959" y="683"/>
                    <a:pt x="3010" y="734"/>
                    <a:pt x="3010" y="797"/>
                  </a:cubicBezTo>
                  <a:cubicBezTo>
                    <a:pt x="3010" y="860"/>
                    <a:pt x="2959" y="911"/>
                    <a:pt x="2896" y="911"/>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540592" y="2075942"/>
            <a:ext cx="1306508" cy="1173266"/>
            <a:chOff x="4540592" y="2075942"/>
            <a:chExt cx="1306508" cy="1173266"/>
          </a:xfrm>
        </p:grpSpPr>
        <p:sp>
          <p:nvSpPr>
            <p:cNvPr id="26" name="任意多边形 25"/>
            <p:cNvSpPr/>
            <p:nvPr/>
          </p:nvSpPr>
          <p:spPr>
            <a:xfrm>
              <a:off x="4540592" y="2075942"/>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4" name="KSO_Shape"/>
            <p:cNvSpPr/>
            <p:nvPr/>
          </p:nvSpPr>
          <p:spPr bwMode="auto">
            <a:xfrm>
              <a:off x="4933950" y="2396575"/>
              <a:ext cx="609600" cy="500888"/>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5610601" y="3023522"/>
            <a:ext cx="1306508" cy="1173266"/>
            <a:chOff x="5610601" y="3023522"/>
            <a:chExt cx="1306508" cy="1173266"/>
          </a:xfrm>
        </p:grpSpPr>
        <p:sp>
          <p:nvSpPr>
            <p:cNvPr id="27" name="任意多边形 26"/>
            <p:cNvSpPr/>
            <p:nvPr/>
          </p:nvSpPr>
          <p:spPr>
            <a:xfrm>
              <a:off x="5610601" y="3023522"/>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5" name="KSO_Shape"/>
            <p:cNvSpPr/>
            <p:nvPr/>
          </p:nvSpPr>
          <p:spPr bwMode="auto">
            <a:xfrm>
              <a:off x="6117390" y="3360404"/>
              <a:ext cx="291966" cy="547437"/>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7750617" y="3023522"/>
            <a:ext cx="1306508" cy="1173266"/>
            <a:chOff x="7750617" y="3023522"/>
            <a:chExt cx="1306508" cy="1173266"/>
          </a:xfrm>
        </p:grpSpPr>
        <p:sp>
          <p:nvSpPr>
            <p:cNvPr id="29" name="任意多边形 28"/>
            <p:cNvSpPr/>
            <p:nvPr/>
          </p:nvSpPr>
          <p:spPr>
            <a:xfrm>
              <a:off x="7750617" y="3023522"/>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6" name="KSO_Shape"/>
            <p:cNvSpPr/>
            <p:nvPr/>
          </p:nvSpPr>
          <p:spPr bwMode="auto">
            <a:xfrm>
              <a:off x="8115550" y="3312278"/>
              <a:ext cx="595313" cy="594263"/>
            </a:xfrm>
            <a:custGeom>
              <a:avLst/>
              <a:gdLst>
                <a:gd name="T0" fmla="*/ 1460078 w 3280"/>
                <a:gd name="T1" fmla="*/ 1798074 h 3274"/>
                <a:gd name="T2" fmla="*/ 337026 w 3280"/>
                <a:gd name="T3" fmla="*/ 1798074 h 3274"/>
                <a:gd name="T4" fmla="*/ 0 w 3280"/>
                <a:gd name="T5" fmla="*/ 1460866 h 3274"/>
                <a:gd name="T6" fmla="*/ 0 w 3280"/>
                <a:gd name="T7" fmla="*/ 337208 h 3274"/>
                <a:gd name="T8" fmla="*/ 337026 w 3280"/>
                <a:gd name="T9" fmla="*/ 0 h 3274"/>
                <a:gd name="T10" fmla="*/ 1460078 w 3280"/>
                <a:gd name="T11" fmla="*/ 0 h 3274"/>
                <a:gd name="T12" fmla="*/ 1800397 w 3280"/>
                <a:gd name="T13" fmla="*/ 337208 h 3274"/>
                <a:gd name="T14" fmla="*/ 1800397 w 3280"/>
                <a:gd name="T15" fmla="*/ 1460866 h 3274"/>
                <a:gd name="T16" fmla="*/ 1460078 w 3280"/>
                <a:gd name="T17" fmla="*/ 1798074 h 3274"/>
                <a:gd name="T18" fmla="*/ 1581385 w 3280"/>
                <a:gd name="T19" fmla="*/ 337208 h 3274"/>
                <a:gd name="T20" fmla="*/ 1460078 w 3280"/>
                <a:gd name="T21" fmla="*/ 218581 h 3274"/>
                <a:gd name="T22" fmla="*/ 337026 w 3280"/>
                <a:gd name="T23" fmla="*/ 218581 h 3274"/>
                <a:gd name="T24" fmla="*/ 215718 w 3280"/>
                <a:gd name="T25" fmla="*/ 337208 h 3274"/>
                <a:gd name="T26" fmla="*/ 215718 w 3280"/>
                <a:gd name="T27" fmla="*/ 449244 h 3274"/>
                <a:gd name="T28" fmla="*/ 112525 w 3280"/>
                <a:gd name="T29" fmla="*/ 561829 h 3274"/>
                <a:gd name="T30" fmla="*/ 112525 w 3280"/>
                <a:gd name="T31" fmla="*/ 674415 h 3274"/>
                <a:gd name="T32" fmla="*/ 215718 w 3280"/>
                <a:gd name="T33" fmla="*/ 786451 h 3274"/>
                <a:gd name="T34" fmla="*/ 215718 w 3280"/>
                <a:gd name="T35" fmla="*/ 1011623 h 3274"/>
                <a:gd name="T36" fmla="*/ 112525 w 3280"/>
                <a:gd name="T37" fmla="*/ 1123659 h 3274"/>
                <a:gd name="T38" fmla="*/ 112525 w 3280"/>
                <a:gd name="T39" fmla="*/ 1236245 h 3274"/>
                <a:gd name="T40" fmla="*/ 215718 w 3280"/>
                <a:gd name="T41" fmla="*/ 1348830 h 3274"/>
                <a:gd name="T42" fmla="*/ 215718 w 3280"/>
                <a:gd name="T43" fmla="*/ 1460866 h 3274"/>
                <a:gd name="T44" fmla="*/ 337026 w 3280"/>
                <a:gd name="T45" fmla="*/ 1582239 h 3274"/>
                <a:gd name="T46" fmla="*/ 1460078 w 3280"/>
                <a:gd name="T47" fmla="*/ 1582239 h 3274"/>
                <a:gd name="T48" fmla="*/ 1581385 w 3280"/>
                <a:gd name="T49" fmla="*/ 1460866 h 3274"/>
                <a:gd name="T50" fmla="*/ 1581385 w 3280"/>
                <a:gd name="T51" fmla="*/ 337208 h 3274"/>
                <a:gd name="T52" fmla="*/ 1348102 w 3280"/>
                <a:gd name="T53" fmla="*/ 1472949 h 3274"/>
                <a:gd name="T54" fmla="*/ 449550 w 3280"/>
                <a:gd name="T55" fmla="*/ 1472949 h 3274"/>
                <a:gd name="T56" fmla="*/ 337026 w 3280"/>
                <a:gd name="T57" fmla="*/ 1348830 h 3274"/>
                <a:gd name="T58" fmla="*/ 434181 w 3280"/>
                <a:gd name="T59" fmla="*/ 1236245 h 3274"/>
                <a:gd name="T60" fmla="*/ 434181 w 3280"/>
                <a:gd name="T61" fmla="*/ 1123659 h 3274"/>
                <a:gd name="T62" fmla="*/ 322205 w 3280"/>
                <a:gd name="T63" fmla="*/ 1011623 h 3274"/>
                <a:gd name="T64" fmla="*/ 322205 w 3280"/>
                <a:gd name="T65" fmla="*/ 786451 h 3274"/>
                <a:gd name="T66" fmla="*/ 434181 w 3280"/>
                <a:gd name="T67" fmla="*/ 674415 h 3274"/>
                <a:gd name="T68" fmla="*/ 434181 w 3280"/>
                <a:gd name="T69" fmla="*/ 561829 h 3274"/>
                <a:gd name="T70" fmla="*/ 337026 w 3280"/>
                <a:gd name="T71" fmla="*/ 449244 h 3274"/>
                <a:gd name="T72" fmla="*/ 449550 w 3280"/>
                <a:gd name="T73" fmla="*/ 325125 h 3274"/>
                <a:gd name="T74" fmla="*/ 1348102 w 3280"/>
                <a:gd name="T75" fmla="*/ 325125 h 3274"/>
                <a:gd name="T76" fmla="*/ 1475447 w 3280"/>
                <a:gd name="T77" fmla="*/ 449244 h 3274"/>
                <a:gd name="T78" fmla="*/ 1475447 w 3280"/>
                <a:gd name="T79" fmla="*/ 1348830 h 3274"/>
                <a:gd name="T80" fmla="*/ 1348102 w 3280"/>
                <a:gd name="T81" fmla="*/ 1472949 h 3274"/>
                <a:gd name="T82" fmla="*/ 898552 w 3280"/>
                <a:gd name="T83" fmla="*/ 561829 h 3274"/>
                <a:gd name="T84" fmla="*/ 561526 w 3280"/>
                <a:gd name="T85" fmla="*/ 899037 h 3274"/>
                <a:gd name="T86" fmla="*/ 898552 w 3280"/>
                <a:gd name="T87" fmla="*/ 1236245 h 3274"/>
                <a:gd name="T88" fmla="*/ 1235577 w 3280"/>
                <a:gd name="T89" fmla="*/ 899037 h 3274"/>
                <a:gd name="T90" fmla="*/ 898552 w 3280"/>
                <a:gd name="T91" fmla="*/ 561829 h 3274"/>
                <a:gd name="T92" fmla="*/ 898552 w 3280"/>
                <a:gd name="T93" fmla="*/ 1123659 h 3274"/>
                <a:gd name="T94" fmla="*/ 674051 w 3280"/>
                <a:gd name="T95" fmla="*/ 899037 h 3274"/>
                <a:gd name="T96" fmla="*/ 898552 w 3280"/>
                <a:gd name="T97" fmla="*/ 674415 h 3274"/>
                <a:gd name="T98" fmla="*/ 1123053 w 3280"/>
                <a:gd name="T99" fmla="*/ 899037 h 3274"/>
                <a:gd name="T100" fmla="*/ 898552 w 3280"/>
                <a:gd name="T101" fmla="*/ 1123659 h 3274"/>
                <a:gd name="T102" fmla="*/ 281038 w 3280"/>
                <a:gd name="T103" fmla="*/ 674415 h 3274"/>
                <a:gd name="T104" fmla="*/ 224501 w 3280"/>
                <a:gd name="T105" fmla="*/ 617848 h 3274"/>
                <a:gd name="T106" fmla="*/ 281038 w 3280"/>
                <a:gd name="T107" fmla="*/ 561829 h 3274"/>
                <a:gd name="T108" fmla="*/ 337026 w 3280"/>
                <a:gd name="T109" fmla="*/ 617848 h 3274"/>
                <a:gd name="T110" fmla="*/ 281038 w 3280"/>
                <a:gd name="T111" fmla="*/ 674415 h 3274"/>
                <a:gd name="T112" fmla="*/ 281038 w 3280"/>
                <a:gd name="T113" fmla="*/ 1123659 h 3274"/>
                <a:gd name="T114" fmla="*/ 337026 w 3280"/>
                <a:gd name="T115" fmla="*/ 1180226 h 3274"/>
                <a:gd name="T116" fmla="*/ 281038 w 3280"/>
                <a:gd name="T117" fmla="*/ 1236245 h 3274"/>
                <a:gd name="T118" fmla="*/ 224501 w 3280"/>
                <a:gd name="T119" fmla="*/ 1180226 h 3274"/>
                <a:gd name="T120" fmla="*/ 281038 w 3280"/>
                <a:gd name="T121" fmla="*/ 1123659 h 32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80" h="3274">
                  <a:moveTo>
                    <a:pt x="2660" y="3274"/>
                  </a:moveTo>
                  <a:cubicBezTo>
                    <a:pt x="614" y="3274"/>
                    <a:pt x="614" y="3274"/>
                    <a:pt x="614" y="3274"/>
                  </a:cubicBezTo>
                  <a:cubicBezTo>
                    <a:pt x="275" y="3274"/>
                    <a:pt x="0" y="2999"/>
                    <a:pt x="0" y="2660"/>
                  </a:cubicBezTo>
                  <a:cubicBezTo>
                    <a:pt x="0" y="614"/>
                    <a:pt x="0" y="614"/>
                    <a:pt x="0" y="614"/>
                  </a:cubicBezTo>
                  <a:cubicBezTo>
                    <a:pt x="0" y="275"/>
                    <a:pt x="275" y="0"/>
                    <a:pt x="614" y="0"/>
                  </a:cubicBezTo>
                  <a:cubicBezTo>
                    <a:pt x="2660" y="0"/>
                    <a:pt x="2660" y="0"/>
                    <a:pt x="2660" y="0"/>
                  </a:cubicBezTo>
                  <a:cubicBezTo>
                    <a:pt x="2999" y="0"/>
                    <a:pt x="3280" y="275"/>
                    <a:pt x="3280" y="614"/>
                  </a:cubicBezTo>
                  <a:cubicBezTo>
                    <a:pt x="3280" y="2660"/>
                    <a:pt x="3280" y="2660"/>
                    <a:pt x="3280" y="2660"/>
                  </a:cubicBezTo>
                  <a:cubicBezTo>
                    <a:pt x="3280" y="2999"/>
                    <a:pt x="2999" y="3274"/>
                    <a:pt x="2660" y="3274"/>
                  </a:cubicBezTo>
                  <a:close/>
                  <a:moveTo>
                    <a:pt x="2881" y="614"/>
                  </a:moveTo>
                  <a:cubicBezTo>
                    <a:pt x="2881" y="501"/>
                    <a:pt x="2773" y="398"/>
                    <a:pt x="2660" y="398"/>
                  </a:cubicBezTo>
                  <a:cubicBezTo>
                    <a:pt x="614" y="398"/>
                    <a:pt x="614" y="398"/>
                    <a:pt x="614" y="398"/>
                  </a:cubicBezTo>
                  <a:cubicBezTo>
                    <a:pt x="501" y="398"/>
                    <a:pt x="393" y="501"/>
                    <a:pt x="393" y="614"/>
                  </a:cubicBezTo>
                  <a:cubicBezTo>
                    <a:pt x="393" y="818"/>
                    <a:pt x="393" y="818"/>
                    <a:pt x="393" y="818"/>
                  </a:cubicBezTo>
                  <a:cubicBezTo>
                    <a:pt x="280" y="818"/>
                    <a:pt x="205" y="910"/>
                    <a:pt x="205" y="1023"/>
                  </a:cubicBezTo>
                  <a:cubicBezTo>
                    <a:pt x="205" y="1228"/>
                    <a:pt x="205" y="1228"/>
                    <a:pt x="205" y="1228"/>
                  </a:cubicBezTo>
                  <a:cubicBezTo>
                    <a:pt x="205" y="1341"/>
                    <a:pt x="280" y="1432"/>
                    <a:pt x="393" y="1432"/>
                  </a:cubicBezTo>
                  <a:cubicBezTo>
                    <a:pt x="393" y="1842"/>
                    <a:pt x="393" y="1842"/>
                    <a:pt x="393" y="1842"/>
                  </a:cubicBezTo>
                  <a:cubicBezTo>
                    <a:pt x="280" y="1842"/>
                    <a:pt x="205" y="1933"/>
                    <a:pt x="205" y="2046"/>
                  </a:cubicBezTo>
                  <a:cubicBezTo>
                    <a:pt x="205" y="2251"/>
                    <a:pt x="205" y="2251"/>
                    <a:pt x="205" y="2251"/>
                  </a:cubicBezTo>
                  <a:cubicBezTo>
                    <a:pt x="205" y="2364"/>
                    <a:pt x="280" y="2456"/>
                    <a:pt x="393" y="2456"/>
                  </a:cubicBezTo>
                  <a:cubicBezTo>
                    <a:pt x="393" y="2660"/>
                    <a:pt x="393" y="2660"/>
                    <a:pt x="393" y="2660"/>
                  </a:cubicBezTo>
                  <a:cubicBezTo>
                    <a:pt x="393" y="2773"/>
                    <a:pt x="501" y="2881"/>
                    <a:pt x="614" y="2881"/>
                  </a:cubicBezTo>
                  <a:cubicBezTo>
                    <a:pt x="2660" y="2881"/>
                    <a:pt x="2660" y="2881"/>
                    <a:pt x="2660" y="2881"/>
                  </a:cubicBezTo>
                  <a:cubicBezTo>
                    <a:pt x="2773" y="2881"/>
                    <a:pt x="2881" y="2773"/>
                    <a:pt x="2881" y="2660"/>
                  </a:cubicBezTo>
                  <a:lnTo>
                    <a:pt x="2881" y="614"/>
                  </a:lnTo>
                  <a:close/>
                  <a:moveTo>
                    <a:pt x="2456" y="2682"/>
                  </a:moveTo>
                  <a:cubicBezTo>
                    <a:pt x="819" y="2682"/>
                    <a:pt x="819" y="2682"/>
                    <a:pt x="819" y="2682"/>
                  </a:cubicBezTo>
                  <a:cubicBezTo>
                    <a:pt x="706" y="2682"/>
                    <a:pt x="614" y="2569"/>
                    <a:pt x="614" y="2456"/>
                  </a:cubicBezTo>
                  <a:cubicBezTo>
                    <a:pt x="727" y="2456"/>
                    <a:pt x="791" y="2364"/>
                    <a:pt x="791" y="2251"/>
                  </a:cubicBezTo>
                  <a:cubicBezTo>
                    <a:pt x="791" y="2046"/>
                    <a:pt x="791" y="2046"/>
                    <a:pt x="791" y="2046"/>
                  </a:cubicBezTo>
                  <a:cubicBezTo>
                    <a:pt x="791" y="1933"/>
                    <a:pt x="700" y="1842"/>
                    <a:pt x="587" y="1842"/>
                  </a:cubicBezTo>
                  <a:cubicBezTo>
                    <a:pt x="587" y="1432"/>
                    <a:pt x="587" y="1432"/>
                    <a:pt x="587" y="1432"/>
                  </a:cubicBezTo>
                  <a:cubicBezTo>
                    <a:pt x="700" y="1432"/>
                    <a:pt x="791" y="1341"/>
                    <a:pt x="791" y="1228"/>
                  </a:cubicBezTo>
                  <a:cubicBezTo>
                    <a:pt x="791" y="1023"/>
                    <a:pt x="791" y="1023"/>
                    <a:pt x="791" y="1023"/>
                  </a:cubicBezTo>
                  <a:cubicBezTo>
                    <a:pt x="791" y="910"/>
                    <a:pt x="727" y="818"/>
                    <a:pt x="614" y="818"/>
                  </a:cubicBezTo>
                  <a:cubicBezTo>
                    <a:pt x="614" y="705"/>
                    <a:pt x="706" y="592"/>
                    <a:pt x="819" y="592"/>
                  </a:cubicBezTo>
                  <a:cubicBezTo>
                    <a:pt x="2456" y="592"/>
                    <a:pt x="2456" y="592"/>
                    <a:pt x="2456" y="592"/>
                  </a:cubicBezTo>
                  <a:cubicBezTo>
                    <a:pt x="2569" y="592"/>
                    <a:pt x="2688" y="705"/>
                    <a:pt x="2688" y="818"/>
                  </a:cubicBezTo>
                  <a:cubicBezTo>
                    <a:pt x="2688" y="2456"/>
                    <a:pt x="2688" y="2456"/>
                    <a:pt x="2688" y="2456"/>
                  </a:cubicBezTo>
                  <a:cubicBezTo>
                    <a:pt x="2688" y="2569"/>
                    <a:pt x="2569" y="2682"/>
                    <a:pt x="2456" y="2682"/>
                  </a:cubicBezTo>
                  <a:close/>
                  <a:moveTo>
                    <a:pt x="1637" y="1023"/>
                  </a:moveTo>
                  <a:cubicBezTo>
                    <a:pt x="1298" y="1023"/>
                    <a:pt x="1023" y="1298"/>
                    <a:pt x="1023" y="1637"/>
                  </a:cubicBezTo>
                  <a:cubicBezTo>
                    <a:pt x="1023" y="1976"/>
                    <a:pt x="1298" y="2251"/>
                    <a:pt x="1637" y="2251"/>
                  </a:cubicBezTo>
                  <a:cubicBezTo>
                    <a:pt x="1976" y="2251"/>
                    <a:pt x="2251" y="1976"/>
                    <a:pt x="2251" y="1637"/>
                  </a:cubicBezTo>
                  <a:cubicBezTo>
                    <a:pt x="2251" y="1298"/>
                    <a:pt x="1976" y="1023"/>
                    <a:pt x="1637" y="1023"/>
                  </a:cubicBezTo>
                  <a:close/>
                  <a:moveTo>
                    <a:pt x="1637" y="2046"/>
                  </a:moveTo>
                  <a:cubicBezTo>
                    <a:pt x="1411" y="2046"/>
                    <a:pt x="1228" y="1863"/>
                    <a:pt x="1228" y="1637"/>
                  </a:cubicBezTo>
                  <a:cubicBezTo>
                    <a:pt x="1228" y="1411"/>
                    <a:pt x="1411" y="1228"/>
                    <a:pt x="1637" y="1228"/>
                  </a:cubicBezTo>
                  <a:cubicBezTo>
                    <a:pt x="1863" y="1228"/>
                    <a:pt x="2046" y="1411"/>
                    <a:pt x="2046" y="1637"/>
                  </a:cubicBezTo>
                  <a:cubicBezTo>
                    <a:pt x="2046" y="1863"/>
                    <a:pt x="1863" y="2046"/>
                    <a:pt x="1637" y="2046"/>
                  </a:cubicBezTo>
                  <a:close/>
                  <a:moveTo>
                    <a:pt x="512" y="1228"/>
                  </a:moveTo>
                  <a:cubicBezTo>
                    <a:pt x="455" y="1228"/>
                    <a:pt x="409" y="1182"/>
                    <a:pt x="409" y="1125"/>
                  </a:cubicBezTo>
                  <a:cubicBezTo>
                    <a:pt x="409" y="1069"/>
                    <a:pt x="455" y="1023"/>
                    <a:pt x="512" y="1023"/>
                  </a:cubicBezTo>
                  <a:cubicBezTo>
                    <a:pt x="568" y="1023"/>
                    <a:pt x="614" y="1069"/>
                    <a:pt x="614" y="1125"/>
                  </a:cubicBezTo>
                  <a:cubicBezTo>
                    <a:pt x="614" y="1182"/>
                    <a:pt x="568" y="1228"/>
                    <a:pt x="512" y="1228"/>
                  </a:cubicBezTo>
                  <a:close/>
                  <a:moveTo>
                    <a:pt x="512" y="2046"/>
                  </a:moveTo>
                  <a:cubicBezTo>
                    <a:pt x="568" y="2046"/>
                    <a:pt x="614" y="2092"/>
                    <a:pt x="614" y="2149"/>
                  </a:cubicBezTo>
                  <a:cubicBezTo>
                    <a:pt x="614" y="2205"/>
                    <a:pt x="568" y="2251"/>
                    <a:pt x="512" y="2251"/>
                  </a:cubicBezTo>
                  <a:cubicBezTo>
                    <a:pt x="455" y="2251"/>
                    <a:pt x="409" y="2205"/>
                    <a:pt x="409" y="2149"/>
                  </a:cubicBezTo>
                  <a:cubicBezTo>
                    <a:pt x="409" y="2092"/>
                    <a:pt x="455" y="2046"/>
                    <a:pt x="512" y="2046"/>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6680610" y="2075942"/>
            <a:ext cx="1306508" cy="1173266"/>
            <a:chOff x="6680610" y="2075942"/>
            <a:chExt cx="1306508" cy="1173266"/>
          </a:xfrm>
        </p:grpSpPr>
        <p:sp>
          <p:nvSpPr>
            <p:cNvPr id="28" name="任意多边形 27"/>
            <p:cNvSpPr/>
            <p:nvPr/>
          </p:nvSpPr>
          <p:spPr>
            <a:xfrm>
              <a:off x="6680610" y="2075942"/>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7" name="KSO_Shape"/>
            <p:cNvSpPr/>
            <p:nvPr/>
          </p:nvSpPr>
          <p:spPr>
            <a:xfrm>
              <a:off x="7113003" y="2473205"/>
              <a:ext cx="442829" cy="464506"/>
            </a:xfrm>
            <a:custGeom>
              <a:avLst/>
              <a:gdLst>
                <a:gd name="connsiteX0" fmla="*/ 0 w 2171135"/>
                <a:gd name="connsiteY0" fmla="*/ 0 h 2277283"/>
                <a:gd name="connsiteX1" fmla="*/ 504915 w 2171135"/>
                <a:gd name="connsiteY1" fmla="*/ 0 h 2277283"/>
                <a:gd name="connsiteX2" fmla="*/ 1060322 w 2171135"/>
                <a:gd name="connsiteY2" fmla="*/ 860307 h 2277283"/>
                <a:gd name="connsiteX3" fmla="*/ 1615729 w 2171135"/>
                <a:gd name="connsiteY3" fmla="*/ 0 h 2277283"/>
                <a:gd name="connsiteX4" fmla="*/ 2171135 w 2171135"/>
                <a:gd name="connsiteY4" fmla="*/ 0 h 2277283"/>
                <a:gd name="connsiteX5" fmla="*/ 1464254 w 2171135"/>
                <a:gd name="connsiteY5" fmla="*/ 1062732 h 2277283"/>
                <a:gd name="connsiteX6" fmla="*/ 2120644 w 2171135"/>
                <a:gd name="connsiteY6" fmla="*/ 1062732 h 2277283"/>
                <a:gd name="connsiteX7" fmla="*/ 2120644 w 2171135"/>
                <a:gd name="connsiteY7" fmla="*/ 1265157 h 2277283"/>
                <a:gd name="connsiteX8" fmla="*/ 1363271 w 2171135"/>
                <a:gd name="connsiteY8" fmla="*/ 1265157 h 2277283"/>
                <a:gd name="connsiteX9" fmla="*/ 1363271 w 2171135"/>
                <a:gd name="connsiteY9" fmla="*/ 1467583 h 2277283"/>
                <a:gd name="connsiteX10" fmla="*/ 2120644 w 2171135"/>
                <a:gd name="connsiteY10" fmla="*/ 1467583 h 2277283"/>
                <a:gd name="connsiteX11" fmla="*/ 2120644 w 2171135"/>
                <a:gd name="connsiteY11" fmla="*/ 1670008 h 2277283"/>
                <a:gd name="connsiteX12" fmla="*/ 1363271 w 2171135"/>
                <a:gd name="connsiteY12" fmla="*/ 1670008 h 2277283"/>
                <a:gd name="connsiteX13" fmla="*/ 1363271 w 2171135"/>
                <a:gd name="connsiteY13" fmla="*/ 2277283 h 2277283"/>
                <a:gd name="connsiteX14" fmla="*/ 807864 w 2171135"/>
                <a:gd name="connsiteY14" fmla="*/ 2277283 h 2277283"/>
                <a:gd name="connsiteX15" fmla="*/ 807864 w 2171135"/>
                <a:gd name="connsiteY15" fmla="*/ 1670008 h 2277283"/>
                <a:gd name="connsiteX16" fmla="*/ 151475 w 2171135"/>
                <a:gd name="connsiteY16" fmla="*/ 1670008 h 2277283"/>
                <a:gd name="connsiteX17" fmla="*/ 151475 w 2171135"/>
                <a:gd name="connsiteY17" fmla="*/ 1467583 h 2277283"/>
                <a:gd name="connsiteX18" fmla="*/ 807864 w 2171135"/>
                <a:gd name="connsiteY18" fmla="*/ 1467583 h 2277283"/>
                <a:gd name="connsiteX19" fmla="*/ 807864 w 2171135"/>
                <a:gd name="connsiteY19" fmla="*/ 1265157 h 2277283"/>
                <a:gd name="connsiteX20" fmla="*/ 151475 w 2171135"/>
                <a:gd name="connsiteY20" fmla="*/ 1265157 h 2277283"/>
                <a:gd name="connsiteX21" fmla="*/ 151475 w 2171135"/>
                <a:gd name="connsiteY21" fmla="*/ 1062732 h 2277283"/>
                <a:gd name="connsiteX22" fmla="*/ 706881 w 2171135"/>
                <a:gd name="connsiteY22" fmla="*/ 1062732 h 2277283"/>
                <a:gd name="connsiteX23" fmla="*/ 0 w 2171135"/>
                <a:gd name="connsiteY23" fmla="*/ 0 h 227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71135" h="2277283">
                  <a:moveTo>
                    <a:pt x="0" y="0"/>
                  </a:moveTo>
                  <a:cubicBezTo>
                    <a:pt x="504915" y="0"/>
                    <a:pt x="504915" y="0"/>
                    <a:pt x="504915" y="0"/>
                  </a:cubicBezTo>
                  <a:cubicBezTo>
                    <a:pt x="1060322" y="860307"/>
                    <a:pt x="1060322" y="860307"/>
                    <a:pt x="1060322" y="860307"/>
                  </a:cubicBezTo>
                  <a:cubicBezTo>
                    <a:pt x="1615729" y="0"/>
                    <a:pt x="1615729" y="0"/>
                    <a:pt x="1615729" y="0"/>
                  </a:cubicBezTo>
                  <a:cubicBezTo>
                    <a:pt x="2171135" y="0"/>
                    <a:pt x="2171135" y="0"/>
                    <a:pt x="2171135" y="0"/>
                  </a:cubicBezTo>
                  <a:cubicBezTo>
                    <a:pt x="1464254" y="1062732"/>
                    <a:pt x="1464254" y="1062732"/>
                    <a:pt x="1464254" y="1062732"/>
                  </a:cubicBezTo>
                  <a:cubicBezTo>
                    <a:pt x="2120644" y="1062732"/>
                    <a:pt x="2120644" y="1062732"/>
                    <a:pt x="2120644" y="1062732"/>
                  </a:cubicBezTo>
                  <a:cubicBezTo>
                    <a:pt x="2120644" y="1265157"/>
                    <a:pt x="2120644" y="1265157"/>
                    <a:pt x="2120644" y="1265157"/>
                  </a:cubicBezTo>
                  <a:cubicBezTo>
                    <a:pt x="1363271" y="1265157"/>
                    <a:pt x="1363271" y="1265157"/>
                    <a:pt x="1363271" y="1265157"/>
                  </a:cubicBezTo>
                  <a:cubicBezTo>
                    <a:pt x="1363271" y="1467583"/>
                    <a:pt x="1363271" y="1467583"/>
                    <a:pt x="1363271" y="1467583"/>
                  </a:cubicBezTo>
                  <a:cubicBezTo>
                    <a:pt x="2120644" y="1467583"/>
                    <a:pt x="2120644" y="1467583"/>
                    <a:pt x="2120644" y="1467583"/>
                  </a:cubicBezTo>
                  <a:cubicBezTo>
                    <a:pt x="2120644" y="1670008"/>
                    <a:pt x="2120644" y="1670008"/>
                    <a:pt x="2120644" y="1670008"/>
                  </a:cubicBezTo>
                  <a:cubicBezTo>
                    <a:pt x="1363271" y="1670008"/>
                    <a:pt x="1363271" y="1670008"/>
                    <a:pt x="1363271" y="1670008"/>
                  </a:cubicBezTo>
                  <a:cubicBezTo>
                    <a:pt x="1363271" y="2277283"/>
                    <a:pt x="1363271" y="2277283"/>
                    <a:pt x="1363271" y="2277283"/>
                  </a:cubicBezTo>
                  <a:cubicBezTo>
                    <a:pt x="807864" y="2277283"/>
                    <a:pt x="807864" y="2277283"/>
                    <a:pt x="807864" y="2277283"/>
                  </a:cubicBezTo>
                  <a:cubicBezTo>
                    <a:pt x="807864" y="1670008"/>
                    <a:pt x="807864" y="1670008"/>
                    <a:pt x="807864" y="1670008"/>
                  </a:cubicBezTo>
                  <a:cubicBezTo>
                    <a:pt x="151475" y="1670008"/>
                    <a:pt x="151475" y="1670008"/>
                    <a:pt x="151475" y="1670008"/>
                  </a:cubicBezTo>
                  <a:cubicBezTo>
                    <a:pt x="151475" y="1467583"/>
                    <a:pt x="151475" y="1467583"/>
                    <a:pt x="151475" y="1467583"/>
                  </a:cubicBezTo>
                  <a:cubicBezTo>
                    <a:pt x="807864" y="1467583"/>
                    <a:pt x="807864" y="1467583"/>
                    <a:pt x="807864" y="1467583"/>
                  </a:cubicBezTo>
                  <a:cubicBezTo>
                    <a:pt x="807864" y="1265157"/>
                    <a:pt x="807864" y="1265157"/>
                    <a:pt x="807864" y="1265157"/>
                  </a:cubicBezTo>
                  <a:cubicBezTo>
                    <a:pt x="151475" y="1265157"/>
                    <a:pt x="151475" y="1265157"/>
                    <a:pt x="151475" y="1265157"/>
                  </a:cubicBezTo>
                  <a:cubicBezTo>
                    <a:pt x="151475" y="1062732"/>
                    <a:pt x="151475" y="1062732"/>
                    <a:pt x="151475" y="1062732"/>
                  </a:cubicBezTo>
                  <a:cubicBezTo>
                    <a:pt x="706881" y="1062732"/>
                    <a:pt x="706881" y="1062732"/>
                    <a:pt x="706881" y="1062732"/>
                  </a:cubicBezTo>
                  <a:cubicBezTo>
                    <a:pt x="0" y="0"/>
                    <a:pt x="0" y="0"/>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9" name="任意多边形 48"/>
          <p:cNvSpPr/>
          <p:nvPr/>
        </p:nvSpPr>
        <p:spPr>
          <a:xfrm>
            <a:off x="2216090" y="3328320"/>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blipFill dpi="0" rotWithShape="1">
            <a:blip r:embed="rId1" cstate="print">
              <a:alphaModFix amt="50000"/>
              <a:grayscl/>
              <a:extLst>
                <a:ext uri="{28A0092B-C50C-407E-A947-70E740481C1C}">
                  <a14:useLocalDpi xmlns:a14="http://schemas.microsoft.com/office/drawing/2010/main" val="0"/>
                </a:ext>
              </a:extLst>
            </a:blip>
            <a:srcRect/>
            <a:stretch>
              <a:fillRect/>
            </a:stretch>
          </a:bli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0" name="任意多边形 49"/>
          <p:cNvSpPr/>
          <p:nvPr/>
        </p:nvSpPr>
        <p:spPr>
          <a:xfrm>
            <a:off x="3475395" y="1475455"/>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blipFill dpi="0" rotWithShape="1">
            <a:blip r:embed="rId2" cstate="print">
              <a:alphaModFix amt="50000"/>
              <a:grayscl/>
              <a:extLst>
                <a:ext uri="{28A0092B-C50C-407E-A947-70E740481C1C}">
                  <a14:useLocalDpi xmlns:a14="http://schemas.microsoft.com/office/drawing/2010/main" val="0"/>
                </a:ext>
              </a:extLst>
            </a:blip>
            <a:srcRect/>
            <a:stretch>
              <a:fillRect/>
            </a:stretch>
          </a:bli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1" name="任意多边形 50"/>
          <p:cNvSpPr/>
          <p:nvPr/>
        </p:nvSpPr>
        <p:spPr>
          <a:xfrm>
            <a:off x="4542195" y="3665204"/>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blipFill dpi="0" rotWithShape="1">
            <a:blip r:embed="rId3" cstate="print">
              <a:alphaModFix amt="50000"/>
              <a:grayscl/>
              <a:extLst>
                <a:ext uri="{28A0092B-C50C-407E-A947-70E740481C1C}">
                  <a14:useLocalDpi xmlns:a14="http://schemas.microsoft.com/office/drawing/2010/main" val="0"/>
                </a:ext>
              </a:extLst>
            </a:blip>
            <a:srcRect/>
            <a:stretch>
              <a:fillRect/>
            </a:stretch>
          </a:bli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2" name="任意多边形 51"/>
          <p:cNvSpPr/>
          <p:nvPr/>
        </p:nvSpPr>
        <p:spPr>
          <a:xfrm>
            <a:off x="5608995" y="1475455"/>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blipFill dpi="0" rotWithShape="1">
            <a:blip r:embed="rId4" cstate="print">
              <a:alphaModFix amt="50000"/>
              <a:grayscl/>
              <a:extLst>
                <a:ext uri="{28A0092B-C50C-407E-A947-70E740481C1C}">
                  <a14:useLocalDpi xmlns:a14="http://schemas.microsoft.com/office/drawing/2010/main" val="0"/>
                </a:ext>
              </a:extLst>
            </a:blip>
            <a:srcRect/>
            <a:stretch>
              <a:fillRect/>
            </a:stretch>
          </a:bli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3" name="任意多边形 52"/>
          <p:cNvSpPr/>
          <p:nvPr/>
        </p:nvSpPr>
        <p:spPr>
          <a:xfrm>
            <a:off x="6675795" y="3649160"/>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blipFill dpi="0" rotWithShape="1">
            <a:blip r:embed="rId5" cstate="print">
              <a:alphaModFix amt="50000"/>
              <a:grayscl/>
              <a:extLst>
                <a:ext uri="{28A0092B-C50C-407E-A947-70E740481C1C}">
                  <a14:useLocalDpi xmlns:a14="http://schemas.microsoft.com/office/drawing/2010/main" val="0"/>
                </a:ext>
              </a:extLst>
            </a:blip>
            <a:srcRect/>
            <a:stretch>
              <a:fillRect/>
            </a:stretch>
          </a:bli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4" name="任意多边形 53"/>
          <p:cNvSpPr/>
          <p:nvPr/>
        </p:nvSpPr>
        <p:spPr>
          <a:xfrm>
            <a:off x="7919058" y="1764212"/>
            <a:ext cx="1306508" cy="117326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blipFill dpi="0" rotWithShape="1">
            <a:blip r:embed="rId6" cstate="print">
              <a:alphaModFix amt="50000"/>
              <a:grayscl/>
              <a:extLst>
                <a:ext uri="{28A0092B-C50C-407E-A947-70E740481C1C}">
                  <a14:useLocalDpi xmlns:a14="http://schemas.microsoft.com/office/drawing/2010/main" val="0"/>
                </a:ext>
              </a:extLst>
            </a:blip>
            <a:srcRect/>
            <a:stretch>
              <a:fillRect/>
            </a:stretch>
          </a:bli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4" name="等腰三角形 43"/>
          <p:cNvSpPr/>
          <p:nvPr/>
        </p:nvSpPr>
        <p:spPr>
          <a:xfrm rot="5400000">
            <a:off x="-39756" y="472724"/>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500"/>
                                        <p:tgtEl>
                                          <p:spTgt spid="4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500"/>
                                        <p:tgtEl>
                                          <p:spTgt spid="52"/>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left)">
                                      <p:cBhvr>
                                        <p:cTn id="44" dur="500"/>
                                        <p:tgtEl>
                                          <p:spTgt spid="5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left)">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1000"/>
                                  </p:stCondLst>
                                  <p:childTnLst>
                                    <p:animEffect transition="out" filter="fade">
                                      <p:cBhvr>
                                        <p:cTn id="64" dur="500"/>
                                        <p:tgtEl>
                                          <p:spTgt spid="4"/>
                                        </p:tgtEl>
                                      </p:cBhvr>
                                    </p:animEffect>
                                    <p:set>
                                      <p:cBhvr>
                                        <p:cTn id="6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31" grpId="0"/>
      <p:bldP spid="49" grpId="0" animBg="1"/>
      <p:bldP spid="50" grpId="0" animBg="1"/>
      <p:bldP spid="51" grpId="0" animBg="1"/>
      <p:bldP spid="52" grpId="0" animBg="1"/>
      <p:bldP spid="53" grpId="0" animBg="1"/>
      <p:bldP spid="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634018" y="2619000"/>
            <a:ext cx="1620000" cy="1620000"/>
          </a:xfrm>
          <a:prstGeom prst="ellipse">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301535" y="3070184"/>
            <a:ext cx="3588930" cy="707886"/>
          </a:xfrm>
          <a:prstGeom prst="rect">
            <a:avLst/>
          </a:prstGeom>
          <a:noFill/>
        </p:spPr>
        <p:txBody>
          <a:bodyPr wrap="square" rtlCol="0">
            <a:spAutoFit/>
          </a:bodyPr>
          <a:lstStyle/>
          <a:p>
            <a:pPr algn="ctr"/>
            <a:r>
              <a:rPr lang="zh-CN" altLang="en-US" sz="40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公司介绍</a:t>
            </a:r>
            <a:endParaRPr lang="zh-CN" altLang="en-US" sz="4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文本框 11"/>
          <p:cNvSpPr txBox="1"/>
          <p:nvPr/>
        </p:nvSpPr>
        <p:spPr>
          <a:xfrm>
            <a:off x="5403347" y="3776871"/>
            <a:ext cx="1385316" cy="461665"/>
          </a:xfrm>
          <a:prstGeom prst="rect">
            <a:avLst/>
          </a:prstGeom>
          <a:noFill/>
        </p:spPr>
        <p:txBody>
          <a:bodyPr wrap="none" rtlCol="0">
            <a:spAutoFit/>
          </a:bodyPr>
          <a:lstStyle/>
          <a:p>
            <a:pPr algn="ctr"/>
            <a:r>
              <a:rPr lang="en-US" altLang="zh-CN" sz="2400" dirty="0" smtClean="0">
                <a:solidFill>
                  <a:schemeClr val="bg1"/>
                </a:solidFill>
                <a:latin typeface="Segoe UI Light" panose="020B0502040204020203" pitchFamily="34" charset="0"/>
                <a:cs typeface="Segoe UI Light" panose="020B0502040204020203" pitchFamily="34" charset="0"/>
              </a:rPr>
              <a:t>About Us</a:t>
            </a:r>
            <a:endParaRPr lang="zh-CN" altLang="en-US" sz="2400" dirty="0">
              <a:solidFill>
                <a:schemeClr val="bg1"/>
              </a:solidFill>
              <a:latin typeface="Segoe UI Light" panose="020B0502040204020203" pitchFamily="34" charset="0"/>
              <a:cs typeface="Segoe UI Light" panose="020B0502040204020203" pitchFamily="34" charset="0"/>
            </a:endParaRPr>
          </a:p>
        </p:txBody>
      </p:sp>
      <p:sp>
        <p:nvSpPr>
          <p:cNvPr id="49" name="文本框 48"/>
          <p:cNvSpPr txBox="1"/>
          <p:nvPr/>
        </p:nvSpPr>
        <p:spPr>
          <a:xfrm>
            <a:off x="3028299" y="2921168"/>
            <a:ext cx="954107" cy="1015663"/>
          </a:xfrm>
          <a:prstGeom prst="rect">
            <a:avLst/>
          </a:prstGeom>
          <a:noFill/>
        </p:spPr>
        <p:txBody>
          <a:bodyPr wrap="none" rtlCol="0">
            <a:spAutoFit/>
          </a:bodyPr>
          <a:lstStyle/>
          <a:p>
            <a:r>
              <a:rPr lang="en-US" altLang="zh-CN" sz="6000" dirty="0" smtClean="0">
                <a:solidFill>
                  <a:schemeClr val="bg1"/>
                </a:solidFill>
                <a:latin typeface="Times New Roman" panose="02020603050405020304" pitchFamily="18" charset="0"/>
                <a:cs typeface="Times New Roman" panose="02020603050405020304" pitchFamily="18" charset="0"/>
              </a:rPr>
              <a:t>01</a:t>
            </a:r>
            <a:endParaRPr lang="zh-CN" altLang="en-US" sz="6000" dirty="0">
              <a:solidFill>
                <a:schemeClr val="bg1"/>
              </a:solidFill>
              <a:latin typeface="Times New Roman" panose="02020603050405020304" pitchFamily="18" charset="0"/>
              <a:cs typeface="Times New Roman" panose="02020603050405020304" pitchFamily="18" charset="0"/>
            </a:endParaRPr>
          </a:p>
        </p:txBody>
      </p:sp>
      <p:sp>
        <p:nvSpPr>
          <p:cNvPr id="50" name="文本框 49"/>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p:cTn id="11" dur="500" fill="hold"/>
                                        <p:tgtEl>
                                          <p:spTgt spid="49"/>
                                        </p:tgtEl>
                                        <p:attrNameLst>
                                          <p:attrName>ppt_w</p:attrName>
                                        </p:attrNameLst>
                                      </p:cBhvr>
                                      <p:tavLst>
                                        <p:tav tm="0">
                                          <p:val>
                                            <p:fltVal val="0"/>
                                          </p:val>
                                        </p:tav>
                                        <p:tav tm="100000">
                                          <p:val>
                                            <p:strVal val="#ppt_w"/>
                                          </p:val>
                                        </p:tav>
                                      </p:tavLst>
                                    </p:anim>
                                    <p:anim calcmode="lin" valueType="num">
                                      <p:cBhvr>
                                        <p:cTn id="12" dur="500" fill="hold"/>
                                        <p:tgtEl>
                                          <p:spTgt spid="49"/>
                                        </p:tgtEl>
                                        <p:attrNameLst>
                                          <p:attrName>ppt_h</p:attrName>
                                        </p:attrNameLst>
                                      </p:cBhvr>
                                      <p:tavLst>
                                        <p:tav tm="0">
                                          <p:val>
                                            <p:fltVal val="0"/>
                                          </p:val>
                                        </p:tav>
                                        <p:tav tm="100000">
                                          <p:val>
                                            <p:strVal val="#ppt_h"/>
                                          </p:val>
                                        </p:tav>
                                      </p:tavLst>
                                    </p:anim>
                                    <p:animEffect transition="in" filter="fade">
                                      <p:cBhvr>
                                        <p:cTn id="13" dur="500"/>
                                        <p:tgtEl>
                                          <p:spTgt spid="4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150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P spid="12" grpId="0"/>
      <p:bldP spid="49"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301535" y="3056932"/>
            <a:ext cx="3588930" cy="707886"/>
          </a:xfrm>
          <a:prstGeom prst="rect">
            <a:avLst/>
          </a:prstGeom>
          <a:noFill/>
        </p:spPr>
        <p:txBody>
          <a:bodyPr wrap="square" rtlCol="0">
            <a:spAutoFit/>
          </a:bodyPr>
          <a:lstStyle/>
          <a:p>
            <a:pPr algn="ctr"/>
            <a:r>
              <a:rPr lang="zh-CN" altLang="en-US" sz="40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核心团队</a:t>
            </a:r>
            <a:endParaRPr lang="zh-CN" altLang="en-US" sz="4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文本框 8"/>
          <p:cNvSpPr txBox="1"/>
          <p:nvPr/>
        </p:nvSpPr>
        <p:spPr>
          <a:xfrm>
            <a:off x="5497028" y="3896136"/>
            <a:ext cx="1197956" cy="369332"/>
          </a:xfrm>
          <a:prstGeom prst="rect">
            <a:avLst/>
          </a:prstGeom>
          <a:noFill/>
        </p:spPr>
        <p:txBody>
          <a:bodyPr wrap="none" rtlCol="0">
            <a:spAutoFit/>
          </a:bodyPr>
          <a:lstStyle/>
          <a:p>
            <a:pPr algn="ctr"/>
            <a:r>
              <a:rPr lang="en-US" altLang="zh-CN" dirty="0" smtClean="0">
                <a:solidFill>
                  <a:schemeClr val="bg1"/>
                </a:solidFill>
                <a:latin typeface="Segoe UI Light" panose="020B0502040204020203" pitchFamily="34" charset="0"/>
                <a:cs typeface="Segoe UI Light" panose="020B0502040204020203" pitchFamily="34" charset="0"/>
              </a:rPr>
              <a:t>Core team</a:t>
            </a:r>
            <a:endParaRPr lang="zh-CN" altLang="en-US" dirty="0">
              <a:solidFill>
                <a:schemeClr val="bg1"/>
              </a:solidFill>
              <a:latin typeface="Segoe UI Light" panose="020B0502040204020203" pitchFamily="34" charset="0"/>
              <a:cs typeface="Segoe UI Light" panose="020B0502040204020203" pitchFamily="34" charset="0"/>
            </a:endParaRPr>
          </a:p>
        </p:txBody>
      </p:sp>
      <p:sp>
        <p:nvSpPr>
          <p:cNvPr id="44" name="文本框 43"/>
          <p:cNvSpPr txBox="1"/>
          <p:nvPr/>
        </p:nvSpPr>
        <p:spPr>
          <a:xfrm>
            <a:off x="2960060" y="2921168"/>
            <a:ext cx="989373" cy="1015663"/>
          </a:xfrm>
          <a:prstGeom prst="rect">
            <a:avLst/>
          </a:prstGeom>
          <a:noFill/>
        </p:spPr>
        <p:txBody>
          <a:bodyPr wrap="none" rtlCol="0">
            <a:spAutoFit/>
          </a:bodyPr>
          <a:lstStyle/>
          <a:p>
            <a:r>
              <a:rPr lang="en-US" altLang="zh-CN" sz="6000" dirty="0" smtClean="0">
                <a:solidFill>
                  <a:schemeClr val="bg1"/>
                </a:solidFill>
                <a:latin typeface="Times New Roman" panose="02020603050405020304" pitchFamily="18" charset="0"/>
                <a:cs typeface="Times New Roman" panose="02020603050405020304" pitchFamily="18" charset="0"/>
              </a:rPr>
              <a:t>04</a:t>
            </a:r>
            <a:endParaRPr lang="zh-CN" altLang="en-US" sz="6000" dirty="0">
              <a:solidFill>
                <a:schemeClr val="bg1"/>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11" name="椭圆 10"/>
          <p:cNvSpPr/>
          <p:nvPr/>
        </p:nvSpPr>
        <p:spPr>
          <a:xfrm>
            <a:off x="2634018" y="2619000"/>
            <a:ext cx="1620000" cy="1620000"/>
          </a:xfrm>
          <a:prstGeom prst="ellipse">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150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4" grpId="0"/>
      <p:bldP spid="10"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6979" y="408221"/>
            <a:ext cx="1950804"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核心团队</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 name="文本框 3"/>
          <p:cNvSpPr txBox="1"/>
          <p:nvPr/>
        </p:nvSpPr>
        <p:spPr>
          <a:xfrm>
            <a:off x="1305016" y="2048839"/>
            <a:ext cx="2865203" cy="3046988"/>
          </a:xfrm>
          <a:prstGeom prst="rect">
            <a:avLst/>
          </a:prstGeom>
          <a:noFill/>
        </p:spPr>
        <p:txBody>
          <a:bodyPr wrap="square" rtlCol="0">
            <a:spAutoFit/>
          </a:bodyPr>
          <a:lstStyle/>
          <a:p>
            <a:pPr algn="ctr"/>
            <a:r>
              <a:rPr lang="zh-CN" altLang="en-US" sz="9600" b="1" dirty="0" smtClean="0">
                <a:solidFill>
                  <a:schemeClr val="bg1"/>
                </a:solidFill>
                <a:latin typeface="微软雅黑" panose="020B0503020204020204" pitchFamily="34" charset="-122"/>
                <a:ea typeface="微软雅黑" panose="020B0503020204020204" pitchFamily="34" charset="-122"/>
              </a:rPr>
              <a:t>核心</a:t>
            </a:r>
            <a:endParaRPr lang="en-US" altLang="zh-CN" sz="96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9600" b="1" dirty="0" smtClean="0">
                <a:solidFill>
                  <a:schemeClr val="bg1"/>
                </a:solidFill>
                <a:latin typeface="微软雅黑" panose="020B0503020204020204" pitchFamily="34" charset="-122"/>
                <a:ea typeface="微软雅黑" panose="020B0503020204020204" pitchFamily="34" charset="-122"/>
              </a:rPr>
              <a:t>团队</a:t>
            </a:r>
            <a:endParaRPr lang="zh-CN" altLang="en-US" sz="96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 name="矩形 5"/>
          <p:cNvSpPr/>
          <p:nvPr/>
        </p:nvSpPr>
        <p:spPr>
          <a:xfrm>
            <a:off x="6113962" y="2068979"/>
            <a:ext cx="1744578" cy="161223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7" name="矩形 6"/>
          <p:cNvSpPr/>
          <p:nvPr/>
        </p:nvSpPr>
        <p:spPr>
          <a:xfrm>
            <a:off x="9542962" y="2068979"/>
            <a:ext cx="1738563" cy="161223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8" name="矩形 7"/>
          <p:cNvSpPr/>
          <p:nvPr/>
        </p:nvSpPr>
        <p:spPr>
          <a:xfrm>
            <a:off x="4435556" y="3675195"/>
            <a:ext cx="1678406" cy="161223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9" name="矩形 8"/>
          <p:cNvSpPr/>
          <p:nvPr/>
        </p:nvSpPr>
        <p:spPr>
          <a:xfrm>
            <a:off x="7876587" y="3675195"/>
            <a:ext cx="1690437" cy="161223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nvGrpSpPr>
          <p:cNvPr id="10" name="组合 9"/>
          <p:cNvGrpSpPr/>
          <p:nvPr/>
        </p:nvGrpSpPr>
        <p:grpSpPr>
          <a:xfrm>
            <a:off x="4435556" y="2068979"/>
            <a:ext cx="1810754" cy="1612232"/>
            <a:chOff x="1532021" y="1636297"/>
            <a:chExt cx="2414338" cy="2149642"/>
          </a:xfrm>
        </p:grpSpPr>
        <p:sp>
          <p:nvSpPr>
            <p:cNvPr id="11" name="矩形 10"/>
            <p:cNvSpPr/>
            <p:nvPr/>
          </p:nvSpPr>
          <p:spPr>
            <a:xfrm>
              <a:off x="1532021" y="1636297"/>
              <a:ext cx="2245895" cy="2149642"/>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12" name="等腰三角形 11"/>
            <p:cNvSpPr/>
            <p:nvPr/>
          </p:nvSpPr>
          <p:spPr>
            <a:xfrm rot="5400000">
              <a:off x="3568359" y="1906487"/>
              <a:ext cx="576000" cy="180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nvGrpSpPr>
          <p:cNvPr id="13" name="组合 12"/>
          <p:cNvGrpSpPr/>
          <p:nvPr/>
        </p:nvGrpSpPr>
        <p:grpSpPr>
          <a:xfrm>
            <a:off x="7858541" y="2068979"/>
            <a:ext cx="1846848" cy="1612232"/>
            <a:chOff x="6096001" y="1636297"/>
            <a:chExt cx="2462464" cy="2149642"/>
          </a:xfrm>
        </p:grpSpPr>
        <p:sp>
          <p:nvSpPr>
            <p:cNvPr id="14" name="矩形 13"/>
            <p:cNvSpPr/>
            <p:nvPr/>
          </p:nvSpPr>
          <p:spPr>
            <a:xfrm>
              <a:off x="6096001" y="1636297"/>
              <a:ext cx="2269958" cy="2149642"/>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15" name="等腰三角形 14"/>
            <p:cNvSpPr/>
            <p:nvPr/>
          </p:nvSpPr>
          <p:spPr>
            <a:xfrm rot="5400000">
              <a:off x="8180465" y="1906487"/>
              <a:ext cx="576000" cy="180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nvGrpSpPr>
          <p:cNvPr id="16" name="组合 15"/>
          <p:cNvGrpSpPr/>
          <p:nvPr/>
        </p:nvGrpSpPr>
        <p:grpSpPr>
          <a:xfrm>
            <a:off x="5987630" y="3675195"/>
            <a:ext cx="1894973" cy="1612232"/>
            <a:chOff x="3601453" y="3777919"/>
            <a:chExt cx="2526631" cy="2149642"/>
          </a:xfrm>
        </p:grpSpPr>
        <p:sp>
          <p:nvSpPr>
            <p:cNvPr id="17" name="矩形 16"/>
            <p:cNvSpPr/>
            <p:nvPr/>
          </p:nvSpPr>
          <p:spPr>
            <a:xfrm>
              <a:off x="3769896" y="3777919"/>
              <a:ext cx="2358188" cy="214964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18" name="等腰三角形 17"/>
            <p:cNvSpPr/>
            <p:nvPr/>
          </p:nvSpPr>
          <p:spPr>
            <a:xfrm rot="16200000">
              <a:off x="3403453" y="4145881"/>
              <a:ext cx="576000" cy="180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grpSp>
        <p:nvGrpSpPr>
          <p:cNvPr id="19" name="组合 18"/>
          <p:cNvGrpSpPr/>
          <p:nvPr/>
        </p:nvGrpSpPr>
        <p:grpSpPr>
          <a:xfrm>
            <a:off x="9434675" y="3675195"/>
            <a:ext cx="1846849" cy="1612232"/>
            <a:chOff x="8197515" y="3777919"/>
            <a:chExt cx="2462465" cy="2149642"/>
          </a:xfrm>
        </p:grpSpPr>
        <p:sp>
          <p:nvSpPr>
            <p:cNvPr id="20" name="矩形 19"/>
            <p:cNvSpPr/>
            <p:nvPr/>
          </p:nvSpPr>
          <p:spPr>
            <a:xfrm>
              <a:off x="8357938" y="3777919"/>
              <a:ext cx="2302042" cy="2149642"/>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21" name="等腰三角形 20"/>
            <p:cNvSpPr/>
            <p:nvPr/>
          </p:nvSpPr>
          <p:spPr>
            <a:xfrm rot="16200000">
              <a:off x="7999515" y="4145882"/>
              <a:ext cx="576000" cy="180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sp>
        <p:nvSpPr>
          <p:cNvPr id="22" name="矩形 21"/>
          <p:cNvSpPr/>
          <p:nvPr/>
        </p:nvSpPr>
        <p:spPr>
          <a:xfrm>
            <a:off x="6354594" y="2401112"/>
            <a:ext cx="1491915" cy="507831"/>
          </a:xfrm>
          <a:prstGeom prst="rect">
            <a:avLst/>
          </a:prstGeom>
        </p:spPr>
        <p:txBody>
          <a:bodyPr wrap="square">
            <a:spAutoFit/>
          </a:bodyPr>
          <a:lstStyle/>
          <a:p>
            <a:r>
              <a:rPr lang="zh-CN" altLang="en-US" sz="9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900" dirty="0">
              <a:solidFill>
                <a:schemeClr val="bg1"/>
              </a:solidFill>
            </a:endParaRPr>
          </a:p>
        </p:txBody>
      </p:sp>
      <p:sp>
        <p:nvSpPr>
          <p:cNvPr id="23" name="矩形 22"/>
          <p:cNvSpPr/>
          <p:nvPr/>
        </p:nvSpPr>
        <p:spPr>
          <a:xfrm>
            <a:off x="6354594" y="2972612"/>
            <a:ext cx="1491915" cy="507831"/>
          </a:xfrm>
          <a:prstGeom prst="rect">
            <a:avLst/>
          </a:prstGeom>
        </p:spPr>
        <p:txBody>
          <a:bodyPr wrap="square">
            <a:spAutoFit/>
          </a:bodyPr>
          <a:lstStyle/>
          <a:p>
            <a:r>
              <a:rPr lang="zh-CN" altLang="en-US" sz="9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900" dirty="0">
              <a:solidFill>
                <a:schemeClr val="bg1"/>
              </a:solidFill>
            </a:endParaRPr>
          </a:p>
        </p:txBody>
      </p:sp>
      <p:sp>
        <p:nvSpPr>
          <p:cNvPr id="24" name="矩形 23"/>
          <p:cNvSpPr/>
          <p:nvPr/>
        </p:nvSpPr>
        <p:spPr>
          <a:xfrm>
            <a:off x="9801641" y="2477573"/>
            <a:ext cx="1491915" cy="507831"/>
          </a:xfrm>
          <a:prstGeom prst="rect">
            <a:avLst/>
          </a:prstGeom>
        </p:spPr>
        <p:txBody>
          <a:bodyPr wrap="square">
            <a:spAutoFit/>
          </a:bodyPr>
          <a:lstStyle/>
          <a:p>
            <a:r>
              <a:rPr lang="zh-CN" altLang="en-US" sz="9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900" dirty="0">
              <a:solidFill>
                <a:schemeClr val="bg1"/>
              </a:solidFill>
            </a:endParaRPr>
          </a:p>
        </p:txBody>
      </p:sp>
      <p:sp>
        <p:nvSpPr>
          <p:cNvPr id="25" name="矩形 24"/>
          <p:cNvSpPr/>
          <p:nvPr/>
        </p:nvSpPr>
        <p:spPr>
          <a:xfrm>
            <a:off x="9801641" y="3049073"/>
            <a:ext cx="1491915" cy="507831"/>
          </a:xfrm>
          <a:prstGeom prst="rect">
            <a:avLst/>
          </a:prstGeom>
        </p:spPr>
        <p:txBody>
          <a:bodyPr wrap="square">
            <a:spAutoFit/>
          </a:bodyPr>
          <a:lstStyle/>
          <a:p>
            <a:r>
              <a:rPr lang="zh-CN" altLang="en-US" sz="9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900" dirty="0">
              <a:solidFill>
                <a:schemeClr val="bg1"/>
              </a:solidFill>
            </a:endParaRPr>
          </a:p>
        </p:txBody>
      </p:sp>
      <p:sp>
        <p:nvSpPr>
          <p:cNvPr id="26" name="矩形 25"/>
          <p:cNvSpPr/>
          <p:nvPr/>
        </p:nvSpPr>
        <p:spPr>
          <a:xfrm>
            <a:off x="4543841" y="4163738"/>
            <a:ext cx="1491915" cy="507831"/>
          </a:xfrm>
          <a:prstGeom prst="rect">
            <a:avLst/>
          </a:prstGeom>
        </p:spPr>
        <p:txBody>
          <a:bodyPr wrap="square">
            <a:spAutoFit/>
          </a:bodyPr>
          <a:lstStyle/>
          <a:p>
            <a:r>
              <a:rPr lang="zh-CN" altLang="en-US" sz="9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900" dirty="0">
              <a:solidFill>
                <a:schemeClr val="bg1"/>
              </a:solidFill>
            </a:endParaRPr>
          </a:p>
        </p:txBody>
      </p:sp>
      <p:sp>
        <p:nvSpPr>
          <p:cNvPr id="27" name="矩形 26"/>
          <p:cNvSpPr/>
          <p:nvPr/>
        </p:nvSpPr>
        <p:spPr>
          <a:xfrm>
            <a:off x="4543841" y="4675080"/>
            <a:ext cx="1491915" cy="507831"/>
          </a:xfrm>
          <a:prstGeom prst="rect">
            <a:avLst/>
          </a:prstGeom>
        </p:spPr>
        <p:txBody>
          <a:bodyPr wrap="square">
            <a:spAutoFit/>
          </a:bodyPr>
          <a:lstStyle/>
          <a:p>
            <a:r>
              <a:rPr lang="zh-CN" altLang="en-US" sz="9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900" dirty="0">
              <a:solidFill>
                <a:schemeClr val="bg1"/>
              </a:solidFill>
            </a:endParaRPr>
          </a:p>
        </p:txBody>
      </p:sp>
      <p:sp>
        <p:nvSpPr>
          <p:cNvPr id="28" name="矩形 27"/>
          <p:cNvSpPr/>
          <p:nvPr/>
        </p:nvSpPr>
        <p:spPr>
          <a:xfrm>
            <a:off x="8020968" y="4187801"/>
            <a:ext cx="1491915" cy="507831"/>
          </a:xfrm>
          <a:prstGeom prst="rect">
            <a:avLst/>
          </a:prstGeom>
        </p:spPr>
        <p:txBody>
          <a:bodyPr wrap="square">
            <a:spAutoFit/>
          </a:bodyPr>
          <a:lstStyle/>
          <a:p>
            <a:r>
              <a:rPr lang="zh-CN" altLang="en-US" sz="9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900" dirty="0">
              <a:solidFill>
                <a:schemeClr val="bg1"/>
              </a:solidFill>
            </a:endParaRPr>
          </a:p>
        </p:txBody>
      </p:sp>
      <p:sp>
        <p:nvSpPr>
          <p:cNvPr id="29" name="矩形 28"/>
          <p:cNvSpPr/>
          <p:nvPr/>
        </p:nvSpPr>
        <p:spPr>
          <a:xfrm>
            <a:off x="8020968" y="4699143"/>
            <a:ext cx="1491915" cy="507831"/>
          </a:xfrm>
          <a:prstGeom prst="rect">
            <a:avLst/>
          </a:prstGeom>
        </p:spPr>
        <p:txBody>
          <a:bodyPr wrap="square">
            <a:spAutoFit/>
          </a:bodyPr>
          <a:lstStyle/>
          <a:p>
            <a:r>
              <a:rPr lang="zh-CN" altLang="en-US" sz="9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a:t>
            </a:r>
            <a:endParaRPr lang="zh-CN" altLang="en-US" sz="900" dirty="0">
              <a:solidFill>
                <a:schemeClr val="bg1"/>
              </a:solidFill>
            </a:endParaRPr>
          </a:p>
        </p:txBody>
      </p:sp>
      <p:sp>
        <p:nvSpPr>
          <p:cNvPr id="30" name="文本框 29"/>
          <p:cNvSpPr txBox="1"/>
          <p:nvPr/>
        </p:nvSpPr>
        <p:spPr>
          <a:xfrm>
            <a:off x="6330530" y="2165229"/>
            <a:ext cx="615746" cy="276999"/>
          </a:xfrm>
          <a:prstGeom prst="rect">
            <a:avLst/>
          </a:prstGeom>
          <a:noFill/>
        </p:spPr>
        <p:txBody>
          <a:bodyPr wrap="none" rtlCol="0">
            <a:spAutoFit/>
          </a:bodyPr>
          <a:lstStyle/>
          <a:p>
            <a:r>
              <a:rPr lang="en-US" altLang="zh-CN" sz="1200" b="1" dirty="0">
                <a:solidFill>
                  <a:schemeClr val="bg1"/>
                </a:solidFill>
                <a:latin typeface="Segoe UI Light" panose="020B0502040204020203" pitchFamily="34" charset="0"/>
                <a:cs typeface="Segoe UI Light" panose="020B0502040204020203" pitchFamily="34" charset="0"/>
              </a:rPr>
              <a:t>Team 1</a:t>
            </a:r>
            <a:endParaRPr lang="zh-CN" altLang="en-US" sz="1200" b="1" dirty="0">
              <a:solidFill>
                <a:schemeClr val="bg1"/>
              </a:solidFill>
              <a:latin typeface="Segoe UI Light" panose="020B0502040204020203" pitchFamily="34" charset="0"/>
              <a:cs typeface="Segoe UI Light" panose="020B0502040204020203" pitchFamily="34" charset="0"/>
            </a:endParaRPr>
          </a:p>
        </p:txBody>
      </p:sp>
      <p:sp>
        <p:nvSpPr>
          <p:cNvPr id="31" name="文本框 30"/>
          <p:cNvSpPr txBox="1"/>
          <p:nvPr/>
        </p:nvSpPr>
        <p:spPr>
          <a:xfrm>
            <a:off x="8784969" y="3795509"/>
            <a:ext cx="642997" cy="276999"/>
          </a:xfrm>
          <a:prstGeom prst="rect">
            <a:avLst/>
          </a:prstGeom>
          <a:noFill/>
        </p:spPr>
        <p:txBody>
          <a:bodyPr wrap="none" rtlCol="0">
            <a:spAutoFit/>
          </a:bodyPr>
          <a:lstStyle/>
          <a:p>
            <a:r>
              <a:rPr lang="en-US" altLang="zh-CN" sz="1200" b="1" dirty="0">
                <a:solidFill>
                  <a:schemeClr val="bg1"/>
                </a:solidFill>
                <a:latin typeface="Segoe UI Light" panose="020B0502040204020203" pitchFamily="34" charset="0"/>
                <a:cs typeface="Segoe UI Light" panose="020B0502040204020203" pitchFamily="34" charset="0"/>
              </a:rPr>
              <a:t>Team 4</a:t>
            </a:r>
            <a:endParaRPr lang="zh-CN" altLang="en-US" sz="1200" b="1" dirty="0">
              <a:solidFill>
                <a:schemeClr val="bg1"/>
              </a:solidFill>
              <a:latin typeface="Segoe UI Light" panose="020B0502040204020203" pitchFamily="34" charset="0"/>
              <a:cs typeface="Segoe UI Light" panose="020B0502040204020203" pitchFamily="34" charset="0"/>
            </a:endParaRPr>
          </a:p>
        </p:txBody>
      </p:sp>
      <p:sp>
        <p:nvSpPr>
          <p:cNvPr id="32" name="文本框 31"/>
          <p:cNvSpPr txBox="1"/>
          <p:nvPr/>
        </p:nvSpPr>
        <p:spPr>
          <a:xfrm>
            <a:off x="5313859" y="3795509"/>
            <a:ext cx="641394" cy="276999"/>
          </a:xfrm>
          <a:prstGeom prst="rect">
            <a:avLst/>
          </a:prstGeom>
          <a:noFill/>
        </p:spPr>
        <p:txBody>
          <a:bodyPr wrap="none" rtlCol="0">
            <a:spAutoFit/>
          </a:bodyPr>
          <a:lstStyle/>
          <a:p>
            <a:r>
              <a:rPr lang="en-US" altLang="zh-CN" sz="1200" b="1" dirty="0">
                <a:solidFill>
                  <a:schemeClr val="bg1"/>
                </a:solidFill>
                <a:latin typeface="Segoe UI Light" panose="020B0502040204020203" pitchFamily="34" charset="0"/>
                <a:cs typeface="Segoe UI Light" panose="020B0502040204020203" pitchFamily="34" charset="0"/>
              </a:rPr>
              <a:t>Team 3</a:t>
            </a:r>
            <a:endParaRPr lang="zh-CN" altLang="en-US" sz="1200" b="1" dirty="0">
              <a:solidFill>
                <a:schemeClr val="bg1"/>
              </a:solidFill>
              <a:latin typeface="Segoe UI Light" panose="020B0502040204020203" pitchFamily="34" charset="0"/>
              <a:cs typeface="Segoe UI Light" panose="020B0502040204020203" pitchFamily="34" charset="0"/>
            </a:endParaRPr>
          </a:p>
        </p:txBody>
      </p:sp>
      <p:sp>
        <p:nvSpPr>
          <p:cNvPr id="33" name="文本框 32"/>
          <p:cNvSpPr txBox="1"/>
          <p:nvPr/>
        </p:nvSpPr>
        <p:spPr>
          <a:xfrm>
            <a:off x="9783593" y="2165229"/>
            <a:ext cx="641394" cy="276999"/>
          </a:xfrm>
          <a:prstGeom prst="rect">
            <a:avLst/>
          </a:prstGeom>
          <a:noFill/>
        </p:spPr>
        <p:txBody>
          <a:bodyPr wrap="none" rtlCol="0">
            <a:spAutoFit/>
          </a:bodyPr>
          <a:lstStyle/>
          <a:p>
            <a:r>
              <a:rPr lang="en-US" altLang="zh-CN" sz="1200" b="1" dirty="0">
                <a:solidFill>
                  <a:schemeClr val="bg1"/>
                </a:solidFill>
                <a:latin typeface="Segoe UI Light" panose="020B0502040204020203" pitchFamily="34" charset="0"/>
                <a:cs typeface="Segoe UI Light" panose="020B0502040204020203" pitchFamily="34" charset="0"/>
              </a:rPr>
              <a:t>Team 2</a:t>
            </a:r>
            <a:endParaRPr lang="zh-CN" altLang="en-US" sz="1200" b="1" dirty="0">
              <a:solidFill>
                <a:schemeClr val="bg1"/>
              </a:solidFill>
              <a:latin typeface="Segoe UI Light" panose="020B0502040204020203" pitchFamily="34" charset="0"/>
              <a:cs typeface="Segoe UI Light" panose="020B0502040204020203" pitchFamily="34" charset="0"/>
            </a:endParaRPr>
          </a:p>
        </p:txBody>
      </p:sp>
      <p:sp>
        <p:nvSpPr>
          <p:cNvPr id="34" name="文本框 33"/>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35" name="等腰三角形 34"/>
          <p:cNvSpPr/>
          <p:nvPr/>
        </p:nvSpPr>
        <p:spPr>
          <a:xfrm rot="5400000">
            <a:off x="-39756" y="472724"/>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3"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upRigh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trips(upRight)">
                                      <p:cBhvr>
                                        <p:cTn id="18" dur="500"/>
                                        <p:tgtEl>
                                          <p:spTgt spid="6"/>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par>
                                <p:cTn id="29" presetID="18" presetClass="entr" presetSubtype="3"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Effect transition="in" filter="strips(upRight)">
                                      <p:cBhvr>
                                        <p:cTn id="31" dur="500"/>
                                        <p:tgtEl>
                                          <p:spTgt spid="13"/>
                                        </p:tgtEl>
                                      </p:cBhvr>
                                    </p:animEffect>
                                  </p:childTnLst>
                                </p:cTn>
                              </p:par>
                              <p:par>
                                <p:cTn id="32" presetID="18" presetClass="entr" presetSubtype="3" fill="hold" grpId="0" nodeType="withEffect">
                                  <p:stCondLst>
                                    <p:cond delay="1000"/>
                                  </p:stCondLst>
                                  <p:childTnLst>
                                    <p:set>
                                      <p:cBhvr>
                                        <p:cTn id="33" dur="1" fill="hold">
                                          <p:stCondLst>
                                            <p:cond delay="0"/>
                                          </p:stCondLst>
                                        </p:cTn>
                                        <p:tgtEl>
                                          <p:spTgt spid="7"/>
                                        </p:tgtEl>
                                        <p:attrNameLst>
                                          <p:attrName>style.visibility</p:attrName>
                                        </p:attrNameLst>
                                      </p:cBhvr>
                                      <p:to>
                                        <p:strVal val="visible"/>
                                      </p:to>
                                    </p:set>
                                    <p:animEffect transition="in" filter="strips(upRight)">
                                      <p:cBhvr>
                                        <p:cTn id="34" dur="500"/>
                                        <p:tgtEl>
                                          <p:spTgt spid="7"/>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par>
                                <p:cTn id="45" presetID="18" presetClass="entr" presetSubtype="9" fill="hold"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strips(upLeft)">
                                      <p:cBhvr>
                                        <p:cTn id="47" dur="500"/>
                                        <p:tgtEl>
                                          <p:spTgt spid="16"/>
                                        </p:tgtEl>
                                      </p:cBhvr>
                                    </p:animEffect>
                                  </p:childTnLst>
                                </p:cTn>
                              </p:par>
                              <p:par>
                                <p:cTn id="48" presetID="18" presetClass="entr" presetSubtype="9" fill="hold" grpId="0" nodeType="withEffect">
                                  <p:stCondLst>
                                    <p:cond delay="500"/>
                                  </p:stCondLst>
                                  <p:childTnLst>
                                    <p:set>
                                      <p:cBhvr>
                                        <p:cTn id="49" dur="1" fill="hold">
                                          <p:stCondLst>
                                            <p:cond delay="0"/>
                                          </p:stCondLst>
                                        </p:cTn>
                                        <p:tgtEl>
                                          <p:spTgt spid="8"/>
                                        </p:tgtEl>
                                        <p:attrNameLst>
                                          <p:attrName>style.visibility</p:attrName>
                                        </p:attrNameLst>
                                      </p:cBhvr>
                                      <p:to>
                                        <p:strVal val="visible"/>
                                      </p:to>
                                    </p:set>
                                    <p:animEffect transition="in" filter="strips(upLeft)">
                                      <p:cBhvr>
                                        <p:cTn id="50" dur="500"/>
                                        <p:tgtEl>
                                          <p:spTgt spid="8"/>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par>
                                <p:cTn id="61" presetID="18" presetClass="entr" presetSubtype="3" fill="hold" nodeType="withEffect">
                                  <p:stCondLst>
                                    <p:cond delay="500"/>
                                  </p:stCondLst>
                                  <p:childTnLst>
                                    <p:set>
                                      <p:cBhvr>
                                        <p:cTn id="62" dur="1" fill="hold">
                                          <p:stCondLst>
                                            <p:cond delay="0"/>
                                          </p:stCondLst>
                                        </p:cTn>
                                        <p:tgtEl>
                                          <p:spTgt spid="19"/>
                                        </p:tgtEl>
                                        <p:attrNameLst>
                                          <p:attrName>style.visibility</p:attrName>
                                        </p:attrNameLst>
                                      </p:cBhvr>
                                      <p:to>
                                        <p:strVal val="visible"/>
                                      </p:to>
                                    </p:set>
                                    <p:animEffect transition="in" filter="strips(upRight)">
                                      <p:cBhvr>
                                        <p:cTn id="63" dur="500"/>
                                        <p:tgtEl>
                                          <p:spTgt spid="19"/>
                                        </p:tgtEl>
                                      </p:cBhvr>
                                    </p:animEffect>
                                  </p:childTnLst>
                                </p:cTn>
                              </p:par>
                              <p:par>
                                <p:cTn id="64" presetID="18" presetClass="entr" presetSubtype="9" fill="hold" grpId="0" nodeType="withEffect">
                                  <p:stCondLst>
                                    <p:cond delay="500"/>
                                  </p:stCondLst>
                                  <p:childTnLst>
                                    <p:set>
                                      <p:cBhvr>
                                        <p:cTn id="65" dur="1" fill="hold">
                                          <p:stCondLst>
                                            <p:cond delay="0"/>
                                          </p:stCondLst>
                                        </p:cTn>
                                        <p:tgtEl>
                                          <p:spTgt spid="9"/>
                                        </p:tgtEl>
                                        <p:attrNameLst>
                                          <p:attrName>style.visibility</p:attrName>
                                        </p:attrNameLst>
                                      </p:cBhvr>
                                      <p:to>
                                        <p:strVal val="visible"/>
                                      </p:to>
                                    </p:set>
                                    <p:animEffect transition="in" filter="strips(upLeft)">
                                      <p:cBhvr>
                                        <p:cTn id="66" dur="500"/>
                                        <p:tgtEl>
                                          <p:spTgt spid="9"/>
                                        </p:tgtEl>
                                      </p:cBhvr>
                                    </p:animEffect>
                                  </p:childTnLst>
                                </p:cTn>
                              </p:par>
                            </p:childTnLst>
                          </p:cTn>
                        </p:par>
                        <p:par>
                          <p:cTn id="67" fill="hold">
                            <p:stCondLst>
                              <p:cond delay="2000"/>
                            </p:stCondLst>
                            <p:childTnLst>
                              <p:par>
                                <p:cTn id="68" presetID="22" presetClass="entr" presetSubtype="8"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500"/>
                                        <p:tgtEl>
                                          <p:spTgt spid="3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left)">
                                      <p:cBhvr>
                                        <p:cTn id="73" dur="500"/>
                                        <p:tgtEl>
                                          <p:spTgt spid="2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par>
                                <p:cTn id="77" presetID="10" presetClass="exit" presetSubtype="0" fill="hold" grpId="0" nodeType="withEffect">
                                  <p:stCondLst>
                                    <p:cond delay="1000"/>
                                  </p:stCondLst>
                                  <p:childTnLst>
                                    <p:animEffect transition="out" filter="fade">
                                      <p:cBhvr>
                                        <p:cTn id="78" dur="500"/>
                                        <p:tgtEl>
                                          <p:spTgt spid="34"/>
                                        </p:tgtEl>
                                      </p:cBhvr>
                                    </p:animEffect>
                                    <p:set>
                                      <p:cBhvr>
                                        <p:cTn id="79"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P spid="22" grpId="0"/>
      <p:bldP spid="23" grpId="0"/>
      <p:bldP spid="24" grpId="0"/>
      <p:bldP spid="25" grpId="0"/>
      <p:bldP spid="26" grpId="0"/>
      <p:bldP spid="27" grpId="0"/>
      <p:bldP spid="28" grpId="0"/>
      <p:bldP spid="29" grpId="0"/>
      <p:bldP spid="30" grpId="0"/>
      <p:bldP spid="31" grpId="0"/>
      <p:bldP spid="32" grpId="0"/>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5023393" y="1359987"/>
            <a:ext cx="2145213" cy="2145213"/>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5" name="矩形 4"/>
          <p:cNvSpPr/>
          <p:nvPr/>
        </p:nvSpPr>
        <p:spPr>
          <a:xfrm>
            <a:off x="1810643" y="4447001"/>
            <a:ext cx="8570713" cy="1477328"/>
          </a:xfrm>
          <a:prstGeom prst="rect">
            <a:avLst/>
          </a:prstGeom>
        </p:spPr>
        <p:txBody>
          <a:bodyPr wrap="square">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点击此处添加内容。</a:t>
            </a:r>
            <a:endParaRPr lang="zh-CN" altLang="en-US" sz="1200" dirty="0">
              <a:solidFill>
                <a:schemeClr val="bg1"/>
              </a:solidFill>
            </a:endParaRPr>
          </a:p>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a:t>
            </a:r>
            <a:endParaRPr lang="zh-CN" altLang="en-US" sz="1200" dirty="0">
              <a:solidFill>
                <a:schemeClr val="bg1"/>
              </a:solidFill>
            </a:endParaRPr>
          </a:p>
        </p:txBody>
      </p:sp>
      <p:sp>
        <p:nvSpPr>
          <p:cNvPr id="6" name="矩形 5"/>
          <p:cNvSpPr/>
          <p:nvPr/>
        </p:nvSpPr>
        <p:spPr>
          <a:xfrm>
            <a:off x="3697354" y="3786735"/>
            <a:ext cx="4770783" cy="523220"/>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a:t>
            </a:r>
            <a:r>
              <a:rPr lang="zh-CN" altLang="en-US" sz="1400" b="1" dirty="0" smtClean="0">
                <a:solidFill>
                  <a:schemeClr val="bg1"/>
                </a:solidFill>
                <a:latin typeface="微软雅黑" panose="020B0503020204020204" pitchFamily="34" charset="-122"/>
                <a:ea typeface="微软雅黑" panose="020B0503020204020204" pitchFamily="34" charset="-122"/>
              </a:rPr>
              <a:t>内容</a:t>
            </a:r>
            <a:endParaRPr lang="zh-CN" altLang="en-US" sz="1400" b="1" dirty="0">
              <a:solidFill>
                <a:schemeClr val="bg1"/>
              </a:solidFill>
            </a:endParaRPr>
          </a:p>
        </p:txBody>
      </p:sp>
      <p:sp>
        <p:nvSpPr>
          <p:cNvPr id="8" name="文本框 7"/>
          <p:cNvSpPr txBox="1"/>
          <p:nvPr/>
        </p:nvSpPr>
        <p:spPr>
          <a:xfrm>
            <a:off x="736979" y="408221"/>
            <a:ext cx="1950804"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核心成员</a:t>
            </a:r>
            <a:endParaRPr lang="zh-CN" altLang="en-US" sz="28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文本框 8"/>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10" name="等腰三角形 9"/>
          <p:cNvSpPr/>
          <p:nvPr/>
        </p:nvSpPr>
        <p:spPr>
          <a:xfrm rot="5400000">
            <a:off x="-39756" y="459076"/>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100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6979" y="408221"/>
            <a:ext cx="1950804"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核心成员</a:t>
            </a:r>
            <a:endParaRPr lang="zh-CN" altLang="en-US" sz="28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4" name="组合 3"/>
          <p:cNvGrpSpPr/>
          <p:nvPr/>
        </p:nvGrpSpPr>
        <p:grpSpPr>
          <a:xfrm>
            <a:off x="2267483" y="1746987"/>
            <a:ext cx="2384029" cy="3990560"/>
            <a:chOff x="1304012" y="1840613"/>
            <a:chExt cx="2439419" cy="4083278"/>
          </a:xfrm>
        </p:grpSpPr>
        <p:sp>
          <p:nvSpPr>
            <p:cNvPr id="5" name="椭圆 4"/>
            <p:cNvSpPr/>
            <p:nvPr/>
          </p:nvSpPr>
          <p:spPr>
            <a:xfrm>
              <a:off x="1584653" y="1840613"/>
              <a:ext cx="1919300" cy="1919300"/>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6" name="矩形 5"/>
            <p:cNvSpPr/>
            <p:nvPr/>
          </p:nvSpPr>
          <p:spPr>
            <a:xfrm>
              <a:off x="1304012" y="4845264"/>
              <a:ext cx="2439419" cy="1078627"/>
            </a:xfrm>
            <a:prstGeom prst="rect">
              <a:avLst/>
            </a:prstGeom>
          </p:spPr>
          <p:txBody>
            <a:bodyPr wrap="square">
              <a:spAutoFit/>
            </a:bodyPr>
            <a:lstStyle/>
            <a:p>
              <a:pPr algn="ctr">
                <a:lnSpc>
                  <a:spcPts val="15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a:t>
              </a:r>
              <a:endParaRPr lang="zh-CN" altLang="en-US" sz="1200" dirty="0">
                <a:solidFill>
                  <a:schemeClr val="bg1"/>
                </a:solidFill>
              </a:endParaRPr>
            </a:p>
          </p:txBody>
        </p:sp>
        <p:sp>
          <p:nvSpPr>
            <p:cNvPr id="7" name="矩形 6"/>
            <p:cNvSpPr/>
            <p:nvPr/>
          </p:nvSpPr>
          <p:spPr>
            <a:xfrm>
              <a:off x="1504297" y="3970966"/>
              <a:ext cx="2044672" cy="488138"/>
            </a:xfrm>
            <a:prstGeom prst="rect">
              <a:avLst/>
            </a:prstGeom>
          </p:spPr>
          <p:txBody>
            <a:bodyPr wrap="square">
              <a:spAutoFit/>
            </a:bodyPr>
            <a:lstStyle/>
            <a:p>
              <a:pPr algn="ctr">
                <a:lnSpc>
                  <a:spcPts val="15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lnSpc>
                  <a:spcPts val="15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a:t>
              </a:r>
              <a:endParaRPr lang="zh-CN" altLang="en-US" sz="1200" b="1" dirty="0">
                <a:solidFill>
                  <a:schemeClr val="bg1"/>
                </a:solidFill>
              </a:endParaRPr>
            </a:p>
          </p:txBody>
        </p:sp>
      </p:grpSp>
      <p:grpSp>
        <p:nvGrpSpPr>
          <p:cNvPr id="8" name="组合 7"/>
          <p:cNvGrpSpPr/>
          <p:nvPr/>
        </p:nvGrpSpPr>
        <p:grpSpPr>
          <a:xfrm>
            <a:off x="7469903" y="1746988"/>
            <a:ext cx="2389720" cy="3970675"/>
            <a:chOff x="1304016" y="1860960"/>
            <a:chExt cx="2445242" cy="4062931"/>
          </a:xfrm>
        </p:grpSpPr>
        <p:sp>
          <p:nvSpPr>
            <p:cNvPr id="9" name="椭圆 8"/>
            <p:cNvSpPr>
              <a:spLocks noChangeAspect="1"/>
            </p:cNvSpPr>
            <p:nvPr/>
          </p:nvSpPr>
          <p:spPr>
            <a:xfrm>
              <a:off x="1541288" y="1860960"/>
              <a:ext cx="1920000" cy="192000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10" name="矩形 9"/>
            <p:cNvSpPr/>
            <p:nvPr/>
          </p:nvSpPr>
          <p:spPr>
            <a:xfrm>
              <a:off x="1304016" y="4845264"/>
              <a:ext cx="2445242" cy="1078627"/>
            </a:xfrm>
            <a:prstGeom prst="rect">
              <a:avLst/>
            </a:prstGeom>
          </p:spPr>
          <p:txBody>
            <a:bodyPr wrap="square">
              <a:spAutoFit/>
            </a:bodyPr>
            <a:lstStyle/>
            <a:p>
              <a:pPr algn="ctr">
                <a:lnSpc>
                  <a:spcPts val="15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a:t>
              </a:r>
              <a:endParaRPr lang="zh-CN" altLang="en-US" sz="1200" dirty="0">
                <a:solidFill>
                  <a:schemeClr val="bg1"/>
                </a:solidFill>
              </a:endParaRPr>
            </a:p>
          </p:txBody>
        </p:sp>
        <p:sp>
          <p:nvSpPr>
            <p:cNvPr id="11" name="矩形 10"/>
            <p:cNvSpPr/>
            <p:nvPr/>
          </p:nvSpPr>
          <p:spPr>
            <a:xfrm>
              <a:off x="1504297" y="3970966"/>
              <a:ext cx="2044672" cy="488138"/>
            </a:xfrm>
            <a:prstGeom prst="rect">
              <a:avLst/>
            </a:prstGeom>
          </p:spPr>
          <p:txBody>
            <a:bodyPr wrap="square">
              <a:spAutoFit/>
            </a:bodyPr>
            <a:lstStyle/>
            <a:p>
              <a:pPr algn="ctr">
                <a:lnSpc>
                  <a:spcPts val="15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lnSpc>
                  <a:spcPts val="15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a:t>
              </a:r>
              <a:endParaRPr lang="zh-CN" altLang="en-US" sz="1200" b="1" dirty="0">
                <a:solidFill>
                  <a:schemeClr val="bg1"/>
                </a:solidFill>
              </a:endParaRPr>
            </a:p>
          </p:txBody>
        </p:sp>
      </p:grpSp>
      <p:grpSp>
        <p:nvGrpSpPr>
          <p:cNvPr id="12" name="组合 11"/>
          <p:cNvGrpSpPr/>
          <p:nvPr/>
        </p:nvGrpSpPr>
        <p:grpSpPr>
          <a:xfrm>
            <a:off x="4884953" y="1746988"/>
            <a:ext cx="2403743" cy="3970675"/>
            <a:chOff x="1317573" y="1860960"/>
            <a:chExt cx="2459591" cy="4062931"/>
          </a:xfrm>
        </p:grpSpPr>
        <p:sp>
          <p:nvSpPr>
            <p:cNvPr id="13" name="椭圆 12"/>
            <p:cNvSpPr>
              <a:spLocks noChangeAspect="1"/>
            </p:cNvSpPr>
            <p:nvPr/>
          </p:nvSpPr>
          <p:spPr>
            <a:xfrm>
              <a:off x="1562726" y="1860960"/>
              <a:ext cx="1920000" cy="192000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14" name="矩形 13"/>
            <p:cNvSpPr/>
            <p:nvPr/>
          </p:nvSpPr>
          <p:spPr>
            <a:xfrm>
              <a:off x="1317573" y="4845264"/>
              <a:ext cx="2459591" cy="1078627"/>
            </a:xfrm>
            <a:prstGeom prst="rect">
              <a:avLst/>
            </a:prstGeom>
          </p:spPr>
          <p:txBody>
            <a:bodyPr wrap="square">
              <a:spAutoFit/>
            </a:bodyPr>
            <a:lstStyle/>
            <a:p>
              <a:pPr algn="ctr">
                <a:lnSpc>
                  <a:spcPts val="15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a:t>
              </a:r>
              <a:endParaRPr lang="zh-CN" altLang="en-US" sz="1200" dirty="0">
                <a:solidFill>
                  <a:schemeClr val="bg1"/>
                </a:solidFill>
              </a:endParaRPr>
            </a:p>
          </p:txBody>
        </p:sp>
        <p:sp>
          <p:nvSpPr>
            <p:cNvPr id="15" name="矩形 14"/>
            <p:cNvSpPr/>
            <p:nvPr/>
          </p:nvSpPr>
          <p:spPr>
            <a:xfrm>
              <a:off x="1504297" y="3970966"/>
              <a:ext cx="2044672" cy="488138"/>
            </a:xfrm>
            <a:prstGeom prst="rect">
              <a:avLst/>
            </a:prstGeom>
          </p:spPr>
          <p:txBody>
            <a:bodyPr wrap="square">
              <a:spAutoFit/>
            </a:bodyPr>
            <a:lstStyle/>
            <a:p>
              <a:pPr algn="ctr">
                <a:lnSpc>
                  <a:spcPts val="15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lnSpc>
                  <a:spcPts val="15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a:t>
              </a:r>
              <a:endParaRPr lang="zh-CN" altLang="en-US" sz="1200" b="1" dirty="0">
                <a:solidFill>
                  <a:schemeClr val="bg1"/>
                </a:solidFill>
              </a:endParaRPr>
            </a:p>
          </p:txBody>
        </p:sp>
      </p:grpSp>
      <p:sp>
        <p:nvSpPr>
          <p:cNvPr id="16" name="文本框 15"/>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17" name="等腰三角形 16"/>
          <p:cNvSpPr/>
          <p:nvPr/>
        </p:nvSpPr>
        <p:spPr>
          <a:xfrm rot="5400000">
            <a:off x="-39756" y="459076"/>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1000"/>
                                  </p:stCondLst>
                                  <p:childTnLst>
                                    <p:animEffect transition="out" filter="fade">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3436" y="422736"/>
            <a:ext cx="1950804"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核心团队</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4" name="圆角矩形 3"/>
          <p:cNvSpPr/>
          <p:nvPr/>
        </p:nvSpPr>
        <p:spPr>
          <a:xfrm>
            <a:off x="0" y="3485322"/>
            <a:ext cx="12192000" cy="596348"/>
          </a:xfrm>
          <a:prstGeom prst="roundRect">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椭圆 5"/>
          <p:cNvSpPr/>
          <p:nvPr/>
        </p:nvSpPr>
        <p:spPr>
          <a:xfrm>
            <a:off x="4296000" y="1779975"/>
            <a:ext cx="3600000" cy="3600000"/>
          </a:xfrm>
          <a:prstGeom prst="ellipse">
            <a:avLst/>
          </a:prstGeom>
          <a:solidFill>
            <a:schemeClr val="bg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椭圆 6"/>
          <p:cNvSpPr/>
          <p:nvPr/>
        </p:nvSpPr>
        <p:spPr>
          <a:xfrm>
            <a:off x="4459356" y="1943331"/>
            <a:ext cx="3273288" cy="3273288"/>
          </a:xfrm>
          <a:prstGeom prst="ellipse">
            <a:avLst/>
          </a:prstGeom>
          <a:blipFill dpi="0" rotWithShape="1">
            <a:blip r:embed="rId1">
              <a:extLst>
                <a:ext uri="{28A0092B-C50C-407E-A947-70E740481C1C}">
                  <a14:useLocalDpi xmlns:a14="http://schemas.microsoft.com/office/drawing/2010/main" val="0"/>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8" name="组合 7"/>
          <p:cNvGrpSpPr/>
          <p:nvPr/>
        </p:nvGrpSpPr>
        <p:grpSpPr>
          <a:xfrm>
            <a:off x="1448281" y="3101882"/>
            <a:ext cx="1102554" cy="1102554"/>
            <a:chOff x="1429631" y="1632439"/>
            <a:chExt cx="1102554" cy="1102554"/>
          </a:xfrm>
          <a:effectLst/>
        </p:grpSpPr>
        <p:sp>
          <p:nvSpPr>
            <p:cNvPr id="9" name="KSO_Shape"/>
            <p:cNvSpPr/>
            <p:nvPr/>
          </p:nvSpPr>
          <p:spPr>
            <a:xfrm>
              <a:off x="1429631" y="1632439"/>
              <a:ext cx="1102554" cy="1102554"/>
            </a:xfrm>
            <a:custGeom>
              <a:avLst/>
              <a:gdLst>
                <a:gd name="connsiteX0" fmla="*/ 607556 w 1117355"/>
                <a:gd name="connsiteY0" fmla="*/ 0 h 1117355"/>
                <a:gd name="connsiteX1" fmla="*/ 616337 w 1117355"/>
                <a:gd name="connsiteY1" fmla="*/ 32441 h 1117355"/>
                <a:gd name="connsiteX2" fmla="*/ 641988 w 1117355"/>
                <a:gd name="connsiteY2" fmla="*/ 86205 h 1117355"/>
                <a:gd name="connsiteX3" fmla="*/ 684480 w 1117355"/>
                <a:gd name="connsiteY3" fmla="*/ 44457 h 1117355"/>
                <a:gd name="connsiteX4" fmla="*/ 703827 w 1117355"/>
                <a:gd name="connsiteY4" fmla="*/ 16976 h 1117355"/>
                <a:gd name="connsiteX5" fmla="*/ 706841 w 1117355"/>
                <a:gd name="connsiteY5" fmla="*/ 50449 h 1117355"/>
                <a:gd name="connsiteX6" fmla="*/ 722767 w 1117355"/>
                <a:gd name="connsiteY6" fmla="*/ 107849 h 1117355"/>
                <a:gd name="connsiteX7" fmla="*/ 771862 w 1117355"/>
                <a:gd name="connsiteY7" fmla="*/ 74114 h 1117355"/>
                <a:gd name="connsiteX8" fmla="*/ 795686 w 1117355"/>
                <a:gd name="connsiteY8" fmla="*/ 50411 h 1117355"/>
                <a:gd name="connsiteX9" fmla="*/ 792843 w 1117355"/>
                <a:gd name="connsiteY9" fmla="*/ 83897 h 1117355"/>
                <a:gd name="connsiteX10" fmla="*/ 798558 w 1117355"/>
                <a:gd name="connsiteY10" fmla="*/ 143192 h 1117355"/>
                <a:gd name="connsiteX11" fmla="*/ 852767 w 1117355"/>
                <a:gd name="connsiteY11" fmla="*/ 118495 h 1117355"/>
                <a:gd name="connsiteX12" fmla="*/ 880346 w 1117355"/>
                <a:gd name="connsiteY12" fmla="*/ 99288 h 1117355"/>
                <a:gd name="connsiteX13" fmla="*/ 871730 w 1117355"/>
                <a:gd name="connsiteY13" fmla="*/ 131774 h 1117355"/>
                <a:gd name="connsiteX14" fmla="*/ 867062 w 1117355"/>
                <a:gd name="connsiteY14" fmla="*/ 191159 h 1117355"/>
                <a:gd name="connsiteX15" fmla="*/ 924737 w 1117355"/>
                <a:gd name="connsiteY15" fmla="*/ 176251 h 1117355"/>
                <a:gd name="connsiteX16" fmla="*/ 955231 w 1117355"/>
                <a:gd name="connsiteY16" fmla="*/ 162125 h 1117355"/>
                <a:gd name="connsiteX17" fmla="*/ 941105 w 1117355"/>
                <a:gd name="connsiteY17" fmla="*/ 192620 h 1117355"/>
                <a:gd name="connsiteX18" fmla="*/ 926196 w 1117355"/>
                <a:gd name="connsiteY18" fmla="*/ 250293 h 1117355"/>
                <a:gd name="connsiteX19" fmla="*/ 985583 w 1117355"/>
                <a:gd name="connsiteY19" fmla="*/ 245626 h 1117355"/>
                <a:gd name="connsiteX20" fmla="*/ 1018066 w 1117355"/>
                <a:gd name="connsiteY20" fmla="*/ 237010 h 1117355"/>
                <a:gd name="connsiteX21" fmla="*/ 998860 w 1117355"/>
                <a:gd name="connsiteY21" fmla="*/ 264588 h 1117355"/>
                <a:gd name="connsiteX22" fmla="*/ 974163 w 1117355"/>
                <a:gd name="connsiteY22" fmla="*/ 318796 h 1117355"/>
                <a:gd name="connsiteX23" fmla="*/ 1033458 w 1117355"/>
                <a:gd name="connsiteY23" fmla="*/ 324513 h 1117355"/>
                <a:gd name="connsiteX24" fmla="*/ 1066945 w 1117355"/>
                <a:gd name="connsiteY24" fmla="*/ 321669 h 1117355"/>
                <a:gd name="connsiteX25" fmla="*/ 1043241 w 1117355"/>
                <a:gd name="connsiteY25" fmla="*/ 345493 h 1117355"/>
                <a:gd name="connsiteX26" fmla="*/ 1009506 w 1117355"/>
                <a:gd name="connsiteY26" fmla="*/ 394590 h 1117355"/>
                <a:gd name="connsiteX27" fmla="*/ 1066906 w 1117355"/>
                <a:gd name="connsiteY27" fmla="*/ 410515 h 1117355"/>
                <a:gd name="connsiteX28" fmla="*/ 1100380 w 1117355"/>
                <a:gd name="connsiteY28" fmla="*/ 413529 h 1117355"/>
                <a:gd name="connsiteX29" fmla="*/ 1072898 w 1117355"/>
                <a:gd name="connsiteY29" fmla="*/ 432875 h 1117355"/>
                <a:gd name="connsiteX30" fmla="*/ 1031151 w 1117355"/>
                <a:gd name="connsiteY30" fmla="*/ 475368 h 1117355"/>
                <a:gd name="connsiteX31" fmla="*/ 1084914 w 1117355"/>
                <a:gd name="connsiteY31" fmla="*/ 501019 h 1117355"/>
                <a:gd name="connsiteX32" fmla="*/ 1117353 w 1117355"/>
                <a:gd name="connsiteY32" fmla="*/ 509800 h 1117355"/>
                <a:gd name="connsiteX33" fmla="*/ 1086932 w 1117355"/>
                <a:gd name="connsiteY33" fmla="*/ 524080 h 1117355"/>
                <a:gd name="connsiteX34" fmla="*/ 1038439 w 1117355"/>
                <a:gd name="connsiteY34" fmla="*/ 558677 h 1117355"/>
                <a:gd name="connsiteX35" fmla="*/ 1086931 w 1117355"/>
                <a:gd name="connsiteY35" fmla="*/ 593274 h 1117355"/>
                <a:gd name="connsiteX36" fmla="*/ 1117355 w 1117355"/>
                <a:gd name="connsiteY36" fmla="*/ 607555 h 1117355"/>
                <a:gd name="connsiteX37" fmla="*/ 1084914 w 1117355"/>
                <a:gd name="connsiteY37" fmla="*/ 616336 h 1117355"/>
                <a:gd name="connsiteX38" fmla="*/ 1031150 w 1117355"/>
                <a:gd name="connsiteY38" fmla="*/ 641988 h 1117355"/>
                <a:gd name="connsiteX39" fmla="*/ 1072898 w 1117355"/>
                <a:gd name="connsiteY39" fmla="*/ 684480 h 1117355"/>
                <a:gd name="connsiteX40" fmla="*/ 1100380 w 1117355"/>
                <a:gd name="connsiteY40" fmla="*/ 703827 h 1117355"/>
                <a:gd name="connsiteX41" fmla="*/ 1066906 w 1117355"/>
                <a:gd name="connsiteY41" fmla="*/ 706840 h 1117355"/>
                <a:gd name="connsiteX42" fmla="*/ 1009506 w 1117355"/>
                <a:gd name="connsiteY42" fmla="*/ 722766 h 1117355"/>
                <a:gd name="connsiteX43" fmla="*/ 1043241 w 1117355"/>
                <a:gd name="connsiteY43" fmla="*/ 771862 h 1117355"/>
                <a:gd name="connsiteX44" fmla="*/ 1066944 w 1117355"/>
                <a:gd name="connsiteY44" fmla="*/ 795686 h 1117355"/>
                <a:gd name="connsiteX45" fmla="*/ 1033457 w 1117355"/>
                <a:gd name="connsiteY45" fmla="*/ 792842 h 1117355"/>
                <a:gd name="connsiteX46" fmla="*/ 974163 w 1117355"/>
                <a:gd name="connsiteY46" fmla="*/ 798558 h 1117355"/>
                <a:gd name="connsiteX47" fmla="*/ 998861 w 1117355"/>
                <a:gd name="connsiteY47" fmla="*/ 852767 h 1117355"/>
                <a:gd name="connsiteX48" fmla="*/ 1018067 w 1117355"/>
                <a:gd name="connsiteY48" fmla="*/ 880346 h 1117355"/>
                <a:gd name="connsiteX49" fmla="*/ 985583 w 1117355"/>
                <a:gd name="connsiteY49" fmla="*/ 871730 h 1117355"/>
                <a:gd name="connsiteX50" fmla="*/ 926197 w 1117355"/>
                <a:gd name="connsiteY50" fmla="*/ 867062 h 1117355"/>
                <a:gd name="connsiteX51" fmla="*/ 941106 w 1117355"/>
                <a:gd name="connsiteY51" fmla="*/ 924736 h 1117355"/>
                <a:gd name="connsiteX52" fmla="*/ 955230 w 1117355"/>
                <a:gd name="connsiteY52" fmla="*/ 955231 h 1117355"/>
                <a:gd name="connsiteX53" fmla="*/ 924736 w 1117355"/>
                <a:gd name="connsiteY53" fmla="*/ 941105 h 1117355"/>
                <a:gd name="connsiteX54" fmla="*/ 867062 w 1117355"/>
                <a:gd name="connsiteY54" fmla="*/ 926196 h 1117355"/>
                <a:gd name="connsiteX55" fmla="*/ 871730 w 1117355"/>
                <a:gd name="connsiteY55" fmla="*/ 985583 h 1117355"/>
                <a:gd name="connsiteX56" fmla="*/ 881237 w 1117355"/>
                <a:gd name="connsiteY56" fmla="*/ 1021426 h 1117355"/>
                <a:gd name="connsiteX57" fmla="*/ 798559 w 1117355"/>
                <a:gd name="connsiteY57" fmla="*/ 974163 h 1117355"/>
                <a:gd name="connsiteX58" fmla="*/ 792843 w 1117355"/>
                <a:gd name="connsiteY58" fmla="*/ 1033459 h 1117355"/>
                <a:gd name="connsiteX59" fmla="*/ 795980 w 1117355"/>
                <a:gd name="connsiteY59" fmla="*/ 1070407 h 1117355"/>
                <a:gd name="connsiteX60" fmla="*/ 722766 w 1117355"/>
                <a:gd name="connsiteY60" fmla="*/ 1009507 h 1117355"/>
                <a:gd name="connsiteX61" fmla="*/ 706840 w 1117355"/>
                <a:gd name="connsiteY61" fmla="*/ 1066907 h 1117355"/>
                <a:gd name="connsiteX62" fmla="*/ 703827 w 1117355"/>
                <a:gd name="connsiteY62" fmla="*/ 1100380 h 1117355"/>
                <a:gd name="connsiteX63" fmla="*/ 684480 w 1117355"/>
                <a:gd name="connsiteY63" fmla="*/ 1072899 h 1117355"/>
                <a:gd name="connsiteX64" fmla="*/ 641988 w 1117355"/>
                <a:gd name="connsiteY64" fmla="*/ 1031150 h 1117355"/>
                <a:gd name="connsiteX65" fmla="*/ 616336 w 1117355"/>
                <a:gd name="connsiteY65" fmla="*/ 1084915 h 1117355"/>
                <a:gd name="connsiteX66" fmla="*/ 607556 w 1117355"/>
                <a:gd name="connsiteY66" fmla="*/ 1117355 h 1117355"/>
                <a:gd name="connsiteX67" fmla="*/ 593275 w 1117355"/>
                <a:gd name="connsiteY67" fmla="*/ 1086932 h 1117355"/>
                <a:gd name="connsiteX68" fmla="*/ 558678 w 1117355"/>
                <a:gd name="connsiteY68" fmla="*/ 1038439 h 1117355"/>
                <a:gd name="connsiteX69" fmla="*/ 524080 w 1117355"/>
                <a:gd name="connsiteY69" fmla="*/ 1086931 h 1117355"/>
                <a:gd name="connsiteX70" fmla="*/ 509800 w 1117355"/>
                <a:gd name="connsiteY70" fmla="*/ 1117354 h 1117355"/>
                <a:gd name="connsiteX71" fmla="*/ 501019 w 1117355"/>
                <a:gd name="connsiteY71" fmla="*/ 1084915 h 1117355"/>
                <a:gd name="connsiteX72" fmla="*/ 475369 w 1117355"/>
                <a:gd name="connsiteY72" fmla="*/ 1031151 h 1117355"/>
                <a:gd name="connsiteX73" fmla="*/ 432876 w 1117355"/>
                <a:gd name="connsiteY73" fmla="*/ 1072898 h 1117355"/>
                <a:gd name="connsiteX74" fmla="*/ 413529 w 1117355"/>
                <a:gd name="connsiteY74" fmla="*/ 1100382 h 1117355"/>
                <a:gd name="connsiteX75" fmla="*/ 410514 w 1117355"/>
                <a:gd name="connsiteY75" fmla="*/ 1066908 h 1117355"/>
                <a:gd name="connsiteX76" fmla="*/ 394589 w 1117355"/>
                <a:gd name="connsiteY76" fmla="*/ 1009506 h 1117355"/>
                <a:gd name="connsiteX77" fmla="*/ 345493 w 1117355"/>
                <a:gd name="connsiteY77" fmla="*/ 1043241 h 1117355"/>
                <a:gd name="connsiteX78" fmla="*/ 321668 w 1117355"/>
                <a:gd name="connsiteY78" fmla="*/ 1066945 h 1117355"/>
                <a:gd name="connsiteX79" fmla="*/ 324512 w 1117355"/>
                <a:gd name="connsiteY79" fmla="*/ 1033458 h 1117355"/>
                <a:gd name="connsiteX80" fmla="*/ 318796 w 1117355"/>
                <a:gd name="connsiteY80" fmla="*/ 974164 h 1117355"/>
                <a:gd name="connsiteX81" fmla="*/ 264588 w 1117355"/>
                <a:gd name="connsiteY81" fmla="*/ 998861 h 1117355"/>
                <a:gd name="connsiteX82" fmla="*/ 237009 w 1117355"/>
                <a:gd name="connsiteY82" fmla="*/ 1018067 h 1117355"/>
                <a:gd name="connsiteX83" fmla="*/ 245625 w 1117355"/>
                <a:gd name="connsiteY83" fmla="*/ 985583 h 1117355"/>
                <a:gd name="connsiteX84" fmla="*/ 250293 w 1117355"/>
                <a:gd name="connsiteY84" fmla="*/ 926196 h 1117355"/>
                <a:gd name="connsiteX85" fmla="*/ 192619 w 1117355"/>
                <a:gd name="connsiteY85" fmla="*/ 941105 h 1117355"/>
                <a:gd name="connsiteX86" fmla="*/ 162124 w 1117355"/>
                <a:gd name="connsiteY86" fmla="*/ 955230 h 1117355"/>
                <a:gd name="connsiteX87" fmla="*/ 176250 w 1117355"/>
                <a:gd name="connsiteY87" fmla="*/ 924736 h 1117355"/>
                <a:gd name="connsiteX88" fmla="*/ 191158 w 1117355"/>
                <a:gd name="connsiteY88" fmla="*/ 867062 h 1117355"/>
                <a:gd name="connsiteX89" fmla="*/ 131772 w 1117355"/>
                <a:gd name="connsiteY89" fmla="*/ 871729 h 1117355"/>
                <a:gd name="connsiteX90" fmla="*/ 99288 w 1117355"/>
                <a:gd name="connsiteY90" fmla="*/ 880346 h 1117355"/>
                <a:gd name="connsiteX91" fmla="*/ 118495 w 1117355"/>
                <a:gd name="connsiteY91" fmla="*/ 852766 h 1117355"/>
                <a:gd name="connsiteX92" fmla="*/ 143192 w 1117355"/>
                <a:gd name="connsiteY92" fmla="*/ 798558 h 1117355"/>
                <a:gd name="connsiteX93" fmla="*/ 83897 w 1117355"/>
                <a:gd name="connsiteY93" fmla="*/ 792842 h 1117355"/>
                <a:gd name="connsiteX94" fmla="*/ 50411 w 1117355"/>
                <a:gd name="connsiteY94" fmla="*/ 795685 h 1117355"/>
                <a:gd name="connsiteX95" fmla="*/ 74115 w 1117355"/>
                <a:gd name="connsiteY95" fmla="*/ 771862 h 1117355"/>
                <a:gd name="connsiteX96" fmla="*/ 107850 w 1117355"/>
                <a:gd name="connsiteY96" fmla="*/ 722765 h 1117355"/>
                <a:gd name="connsiteX97" fmla="*/ 50448 w 1117355"/>
                <a:gd name="connsiteY97" fmla="*/ 706840 h 1117355"/>
                <a:gd name="connsiteX98" fmla="*/ 16975 w 1117355"/>
                <a:gd name="connsiteY98" fmla="*/ 703826 h 1117355"/>
                <a:gd name="connsiteX99" fmla="*/ 44457 w 1117355"/>
                <a:gd name="connsiteY99" fmla="*/ 684480 h 1117355"/>
                <a:gd name="connsiteX100" fmla="*/ 86205 w 1117355"/>
                <a:gd name="connsiteY100" fmla="*/ 641988 h 1117355"/>
                <a:gd name="connsiteX101" fmla="*/ 32441 w 1117355"/>
                <a:gd name="connsiteY101" fmla="*/ 616336 h 1117355"/>
                <a:gd name="connsiteX102" fmla="*/ 0 w 1117355"/>
                <a:gd name="connsiteY102" fmla="*/ 607555 h 1117355"/>
                <a:gd name="connsiteX103" fmla="*/ 30424 w 1117355"/>
                <a:gd name="connsiteY103" fmla="*/ 593275 h 1117355"/>
                <a:gd name="connsiteX104" fmla="*/ 78916 w 1117355"/>
                <a:gd name="connsiteY104" fmla="*/ 558677 h 1117355"/>
                <a:gd name="connsiteX105" fmla="*/ 30424 w 1117355"/>
                <a:gd name="connsiteY105" fmla="*/ 524080 h 1117355"/>
                <a:gd name="connsiteX106" fmla="*/ 1 w 1117355"/>
                <a:gd name="connsiteY106" fmla="*/ 509800 h 1117355"/>
                <a:gd name="connsiteX107" fmla="*/ 32441 w 1117355"/>
                <a:gd name="connsiteY107" fmla="*/ 501019 h 1117355"/>
                <a:gd name="connsiteX108" fmla="*/ 86205 w 1117355"/>
                <a:gd name="connsiteY108" fmla="*/ 475369 h 1117355"/>
                <a:gd name="connsiteX109" fmla="*/ 44457 w 1117355"/>
                <a:gd name="connsiteY109" fmla="*/ 432875 h 1117355"/>
                <a:gd name="connsiteX110" fmla="*/ 16976 w 1117355"/>
                <a:gd name="connsiteY110" fmla="*/ 413530 h 1117355"/>
                <a:gd name="connsiteX111" fmla="*/ 50449 w 1117355"/>
                <a:gd name="connsiteY111" fmla="*/ 410515 h 1117355"/>
                <a:gd name="connsiteX112" fmla="*/ 107850 w 1117355"/>
                <a:gd name="connsiteY112" fmla="*/ 394590 h 1117355"/>
                <a:gd name="connsiteX113" fmla="*/ 74114 w 1117355"/>
                <a:gd name="connsiteY113" fmla="*/ 345493 h 1117355"/>
                <a:gd name="connsiteX114" fmla="*/ 50410 w 1117355"/>
                <a:gd name="connsiteY114" fmla="*/ 321668 h 1117355"/>
                <a:gd name="connsiteX115" fmla="*/ 83898 w 1117355"/>
                <a:gd name="connsiteY115" fmla="*/ 324512 h 1117355"/>
                <a:gd name="connsiteX116" fmla="*/ 143192 w 1117355"/>
                <a:gd name="connsiteY116" fmla="*/ 318797 h 1117355"/>
                <a:gd name="connsiteX117" fmla="*/ 118495 w 1117355"/>
                <a:gd name="connsiteY117" fmla="*/ 264588 h 1117355"/>
                <a:gd name="connsiteX118" fmla="*/ 99289 w 1117355"/>
                <a:gd name="connsiteY118" fmla="*/ 237010 h 1117355"/>
                <a:gd name="connsiteX119" fmla="*/ 131773 w 1117355"/>
                <a:gd name="connsiteY119" fmla="*/ 245625 h 1117355"/>
                <a:gd name="connsiteX120" fmla="*/ 191158 w 1117355"/>
                <a:gd name="connsiteY120" fmla="*/ 250293 h 1117355"/>
                <a:gd name="connsiteX121" fmla="*/ 176250 w 1117355"/>
                <a:gd name="connsiteY121" fmla="*/ 192620 h 1117355"/>
                <a:gd name="connsiteX122" fmla="*/ 162125 w 1117355"/>
                <a:gd name="connsiteY122" fmla="*/ 162124 h 1117355"/>
                <a:gd name="connsiteX123" fmla="*/ 192619 w 1117355"/>
                <a:gd name="connsiteY123" fmla="*/ 176251 h 1117355"/>
                <a:gd name="connsiteX124" fmla="*/ 250292 w 1117355"/>
                <a:gd name="connsiteY124" fmla="*/ 191159 h 1117355"/>
                <a:gd name="connsiteX125" fmla="*/ 245625 w 1117355"/>
                <a:gd name="connsiteY125" fmla="*/ 131774 h 1117355"/>
                <a:gd name="connsiteX126" fmla="*/ 237009 w 1117355"/>
                <a:gd name="connsiteY126" fmla="*/ 99287 h 1117355"/>
                <a:gd name="connsiteX127" fmla="*/ 264588 w 1117355"/>
                <a:gd name="connsiteY127" fmla="*/ 118495 h 1117355"/>
                <a:gd name="connsiteX128" fmla="*/ 318796 w 1117355"/>
                <a:gd name="connsiteY128" fmla="*/ 143192 h 1117355"/>
                <a:gd name="connsiteX129" fmla="*/ 324513 w 1117355"/>
                <a:gd name="connsiteY129" fmla="*/ 83897 h 1117355"/>
                <a:gd name="connsiteX130" fmla="*/ 321669 w 1117355"/>
                <a:gd name="connsiteY130" fmla="*/ 50411 h 1117355"/>
                <a:gd name="connsiteX131" fmla="*/ 345493 w 1117355"/>
                <a:gd name="connsiteY131" fmla="*/ 74115 h 1117355"/>
                <a:gd name="connsiteX132" fmla="*/ 394589 w 1117355"/>
                <a:gd name="connsiteY132" fmla="*/ 107850 h 1117355"/>
                <a:gd name="connsiteX133" fmla="*/ 410514 w 1117355"/>
                <a:gd name="connsiteY133" fmla="*/ 50448 h 1117355"/>
                <a:gd name="connsiteX134" fmla="*/ 413529 w 1117355"/>
                <a:gd name="connsiteY134" fmla="*/ 16974 h 1117355"/>
                <a:gd name="connsiteX135" fmla="*/ 432877 w 1117355"/>
                <a:gd name="connsiteY135" fmla="*/ 44457 h 1117355"/>
                <a:gd name="connsiteX136" fmla="*/ 475368 w 1117355"/>
                <a:gd name="connsiteY136" fmla="*/ 86205 h 1117355"/>
                <a:gd name="connsiteX137" fmla="*/ 501019 w 1117355"/>
                <a:gd name="connsiteY137" fmla="*/ 32441 h 1117355"/>
                <a:gd name="connsiteX138" fmla="*/ 509800 w 1117355"/>
                <a:gd name="connsiteY138" fmla="*/ 1 h 1117355"/>
                <a:gd name="connsiteX139" fmla="*/ 524080 w 1117355"/>
                <a:gd name="connsiteY139" fmla="*/ 30424 h 1117355"/>
                <a:gd name="connsiteX140" fmla="*/ 558677 w 1117355"/>
                <a:gd name="connsiteY140" fmla="*/ 78916 h 1117355"/>
                <a:gd name="connsiteX141" fmla="*/ 593275 w 1117355"/>
                <a:gd name="connsiteY141" fmla="*/ 30423 h 111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solidFill>
              </a:endParaRPr>
            </a:p>
          </p:txBody>
        </p:sp>
        <p:sp>
          <p:nvSpPr>
            <p:cNvPr id="10" name="KSO_Shape"/>
            <p:cNvSpPr/>
            <p:nvPr/>
          </p:nvSpPr>
          <p:spPr>
            <a:xfrm>
              <a:off x="1569722" y="1772530"/>
              <a:ext cx="822373" cy="82237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solidFill>
              </a:endParaRPr>
            </a:p>
          </p:txBody>
        </p:sp>
      </p:grpSp>
      <p:grpSp>
        <p:nvGrpSpPr>
          <p:cNvPr id="11" name="组合 10"/>
          <p:cNvGrpSpPr/>
          <p:nvPr/>
        </p:nvGrpSpPr>
        <p:grpSpPr>
          <a:xfrm>
            <a:off x="3049653" y="3159032"/>
            <a:ext cx="1102554" cy="1102554"/>
            <a:chOff x="1429631" y="1632439"/>
            <a:chExt cx="1102554" cy="1102554"/>
          </a:xfrm>
          <a:effectLst/>
        </p:grpSpPr>
        <p:sp>
          <p:nvSpPr>
            <p:cNvPr id="12" name="KSO_Shape"/>
            <p:cNvSpPr/>
            <p:nvPr/>
          </p:nvSpPr>
          <p:spPr>
            <a:xfrm>
              <a:off x="1429631" y="1632439"/>
              <a:ext cx="1102554" cy="1102554"/>
            </a:xfrm>
            <a:custGeom>
              <a:avLst/>
              <a:gdLst>
                <a:gd name="connsiteX0" fmla="*/ 607556 w 1117355"/>
                <a:gd name="connsiteY0" fmla="*/ 0 h 1117355"/>
                <a:gd name="connsiteX1" fmla="*/ 616337 w 1117355"/>
                <a:gd name="connsiteY1" fmla="*/ 32441 h 1117355"/>
                <a:gd name="connsiteX2" fmla="*/ 641988 w 1117355"/>
                <a:gd name="connsiteY2" fmla="*/ 86205 h 1117355"/>
                <a:gd name="connsiteX3" fmla="*/ 684480 w 1117355"/>
                <a:gd name="connsiteY3" fmla="*/ 44457 h 1117355"/>
                <a:gd name="connsiteX4" fmla="*/ 703827 w 1117355"/>
                <a:gd name="connsiteY4" fmla="*/ 16976 h 1117355"/>
                <a:gd name="connsiteX5" fmla="*/ 706841 w 1117355"/>
                <a:gd name="connsiteY5" fmla="*/ 50449 h 1117355"/>
                <a:gd name="connsiteX6" fmla="*/ 722767 w 1117355"/>
                <a:gd name="connsiteY6" fmla="*/ 107849 h 1117355"/>
                <a:gd name="connsiteX7" fmla="*/ 771862 w 1117355"/>
                <a:gd name="connsiteY7" fmla="*/ 74114 h 1117355"/>
                <a:gd name="connsiteX8" fmla="*/ 795686 w 1117355"/>
                <a:gd name="connsiteY8" fmla="*/ 50411 h 1117355"/>
                <a:gd name="connsiteX9" fmla="*/ 792843 w 1117355"/>
                <a:gd name="connsiteY9" fmla="*/ 83897 h 1117355"/>
                <a:gd name="connsiteX10" fmla="*/ 798558 w 1117355"/>
                <a:gd name="connsiteY10" fmla="*/ 143192 h 1117355"/>
                <a:gd name="connsiteX11" fmla="*/ 852767 w 1117355"/>
                <a:gd name="connsiteY11" fmla="*/ 118495 h 1117355"/>
                <a:gd name="connsiteX12" fmla="*/ 880346 w 1117355"/>
                <a:gd name="connsiteY12" fmla="*/ 99288 h 1117355"/>
                <a:gd name="connsiteX13" fmla="*/ 871730 w 1117355"/>
                <a:gd name="connsiteY13" fmla="*/ 131774 h 1117355"/>
                <a:gd name="connsiteX14" fmla="*/ 867062 w 1117355"/>
                <a:gd name="connsiteY14" fmla="*/ 191159 h 1117355"/>
                <a:gd name="connsiteX15" fmla="*/ 924737 w 1117355"/>
                <a:gd name="connsiteY15" fmla="*/ 176251 h 1117355"/>
                <a:gd name="connsiteX16" fmla="*/ 955231 w 1117355"/>
                <a:gd name="connsiteY16" fmla="*/ 162125 h 1117355"/>
                <a:gd name="connsiteX17" fmla="*/ 941105 w 1117355"/>
                <a:gd name="connsiteY17" fmla="*/ 192620 h 1117355"/>
                <a:gd name="connsiteX18" fmla="*/ 926196 w 1117355"/>
                <a:gd name="connsiteY18" fmla="*/ 250293 h 1117355"/>
                <a:gd name="connsiteX19" fmla="*/ 985583 w 1117355"/>
                <a:gd name="connsiteY19" fmla="*/ 245626 h 1117355"/>
                <a:gd name="connsiteX20" fmla="*/ 1018066 w 1117355"/>
                <a:gd name="connsiteY20" fmla="*/ 237010 h 1117355"/>
                <a:gd name="connsiteX21" fmla="*/ 998860 w 1117355"/>
                <a:gd name="connsiteY21" fmla="*/ 264588 h 1117355"/>
                <a:gd name="connsiteX22" fmla="*/ 974163 w 1117355"/>
                <a:gd name="connsiteY22" fmla="*/ 318796 h 1117355"/>
                <a:gd name="connsiteX23" fmla="*/ 1033458 w 1117355"/>
                <a:gd name="connsiteY23" fmla="*/ 324513 h 1117355"/>
                <a:gd name="connsiteX24" fmla="*/ 1066945 w 1117355"/>
                <a:gd name="connsiteY24" fmla="*/ 321669 h 1117355"/>
                <a:gd name="connsiteX25" fmla="*/ 1043241 w 1117355"/>
                <a:gd name="connsiteY25" fmla="*/ 345493 h 1117355"/>
                <a:gd name="connsiteX26" fmla="*/ 1009506 w 1117355"/>
                <a:gd name="connsiteY26" fmla="*/ 394590 h 1117355"/>
                <a:gd name="connsiteX27" fmla="*/ 1066906 w 1117355"/>
                <a:gd name="connsiteY27" fmla="*/ 410515 h 1117355"/>
                <a:gd name="connsiteX28" fmla="*/ 1100380 w 1117355"/>
                <a:gd name="connsiteY28" fmla="*/ 413529 h 1117355"/>
                <a:gd name="connsiteX29" fmla="*/ 1072898 w 1117355"/>
                <a:gd name="connsiteY29" fmla="*/ 432875 h 1117355"/>
                <a:gd name="connsiteX30" fmla="*/ 1031151 w 1117355"/>
                <a:gd name="connsiteY30" fmla="*/ 475368 h 1117355"/>
                <a:gd name="connsiteX31" fmla="*/ 1084914 w 1117355"/>
                <a:gd name="connsiteY31" fmla="*/ 501019 h 1117355"/>
                <a:gd name="connsiteX32" fmla="*/ 1117353 w 1117355"/>
                <a:gd name="connsiteY32" fmla="*/ 509800 h 1117355"/>
                <a:gd name="connsiteX33" fmla="*/ 1086932 w 1117355"/>
                <a:gd name="connsiteY33" fmla="*/ 524080 h 1117355"/>
                <a:gd name="connsiteX34" fmla="*/ 1038439 w 1117355"/>
                <a:gd name="connsiteY34" fmla="*/ 558677 h 1117355"/>
                <a:gd name="connsiteX35" fmla="*/ 1086931 w 1117355"/>
                <a:gd name="connsiteY35" fmla="*/ 593274 h 1117355"/>
                <a:gd name="connsiteX36" fmla="*/ 1117355 w 1117355"/>
                <a:gd name="connsiteY36" fmla="*/ 607555 h 1117355"/>
                <a:gd name="connsiteX37" fmla="*/ 1084914 w 1117355"/>
                <a:gd name="connsiteY37" fmla="*/ 616336 h 1117355"/>
                <a:gd name="connsiteX38" fmla="*/ 1031150 w 1117355"/>
                <a:gd name="connsiteY38" fmla="*/ 641988 h 1117355"/>
                <a:gd name="connsiteX39" fmla="*/ 1072898 w 1117355"/>
                <a:gd name="connsiteY39" fmla="*/ 684480 h 1117355"/>
                <a:gd name="connsiteX40" fmla="*/ 1100380 w 1117355"/>
                <a:gd name="connsiteY40" fmla="*/ 703827 h 1117355"/>
                <a:gd name="connsiteX41" fmla="*/ 1066906 w 1117355"/>
                <a:gd name="connsiteY41" fmla="*/ 706840 h 1117355"/>
                <a:gd name="connsiteX42" fmla="*/ 1009506 w 1117355"/>
                <a:gd name="connsiteY42" fmla="*/ 722766 h 1117355"/>
                <a:gd name="connsiteX43" fmla="*/ 1043241 w 1117355"/>
                <a:gd name="connsiteY43" fmla="*/ 771862 h 1117355"/>
                <a:gd name="connsiteX44" fmla="*/ 1066944 w 1117355"/>
                <a:gd name="connsiteY44" fmla="*/ 795686 h 1117355"/>
                <a:gd name="connsiteX45" fmla="*/ 1033457 w 1117355"/>
                <a:gd name="connsiteY45" fmla="*/ 792842 h 1117355"/>
                <a:gd name="connsiteX46" fmla="*/ 974163 w 1117355"/>
                <a:gd name="connsiteY46" fmla="*/ 798558 h 1117355"/>
                <a:gd name="connsiteX47" fmla="*/ 998861 w 1117355"/>
                <a:gd name="connsiteY47" fmla="*/ 852767 h 1117355"/>
                <a:gd name="connsiteX48" fmla="*/ 1018067 w 1117355"/>
                <a:gd name="connsiteY48" fmla="*/ 880346 h 1117355"/>
                <a:gd name="connsiteX49" fmla="*/ 985583 w 1117355"/>
                <a:gd name="connsiteY49" fmla="*/ 871730 h 1117355"/>
                <a:gd name="connsiteX50" fmla="*/ 926197 w 1117355"/>
                <a:gd name="connsiteY50" fmla="*/ 867062 h 1117355"/>
                <a:gd name="connsiteX51" fmla="*/ 941106 w 1117355"/>
                <a:gd name="connsiteY51" fmla="*/ 924736 h 1117355"/>
                <a:gd name="connsiteX52" fmla="*/ 955230 w 1117355"/>
                <a:gd name="connsiteY52" fmla="*/ 955231 h 1117355"/>
                <a:gd name="connsiteX53" fmla="*/ 924736 w 1117355"/>
                <a:gd name="connsiteY53" fmla="*/ 941105 h 1117355"/>
                <a:gd name="connsiteX54" fmla="*/ 867062 w 1117355"/>
                <a:gd name="connsiteY54" fmla="*/ 926196 h 1117355"/>
                <a:gd name="connsiteX55" fmla="*/ 871730 w 1117355"/>
                <a:gd name="connsiteY55" fmla="*/ 985583 h 1117355"/>
                <a:gd name="connsiteX56" fmla="*/ 881237 w 1117355"/>
                <a:gd name="connsiteY56" fmla="*/ 1021426 h 1117355"/>
                <a:gd name="connsiteX57" fmla="*/ 798559 w 1117355"/>
                <a:gd name="connsiteY57" fmla="*/ 974163 h 1117355"/>
                <a:gd name="connsiteX58" fmla="*/ 792843 w 1117355"/>
                <a:gd name="connsiteY58" fmla="*/ 1033459 h 1117355"/>
                <a:gd name="connsiteX59" fmla="*/ 795980 w 1117355"/>
                <a:gd name="connsiteY59" fmla="*/ 1070407 h 1117355"/>
                <a:gd name="connsiteX60" fmla="*/ 722766 w 1117355"/>
                <a:gd name="connsiteY60" fmla="*/ 1009507 h 1117355"/>
                <a:gd name="connsiteX61" fmla="*/ 706840 w 1117355"/>
                <a:gd name="connsiteY61" fmla="*/ 1066907 h 1117355"/>
                <a:gd name="connsiteX62" fmla="*/ 703827 w 1117355"/>
                <a:gd name="connsiteY62" fmla="*/ 1100380 h 1117355"/>
                <a:gd name="connsiteX63" fmla="*/ 684480 w 1117355"/>
                <a:gd name="connsiteY63" fmla="*/ 1072899 h 1117355"/>
                <a:gd name="connsiteX64" fmla="*/ 641988 w 1117355"/>
                <a:gd name="connsiteY64" fmla="*/ 1031150 h 1117355"/>
                <a:gd name="connsiteX65" fmla="*/ 616336 w 1117355"/>
                <a:gd name="connsiteY65" fmla="*/ 1084915 h 1117355"/>
                <a:gd name="connsiteX66" fmla="*/ 607556 w 1117355"/>
                <a:gd name="connsiteY66" fmla="*/ 1117355 h 1117355"/>
                <a:gd name="connsiteX67" fmla="*/ 593275 w 1117355"/>
                <a:gd name="connsiteY67" fmla="*/ 1086932 h 1117355"/>
                <a:gd name="connsiteX68" fmla="*/ 558678 w 1117355"/>
                <a:gd name="connsiteY68" fmla="*/ 1038439 h 1117355"/>
                <a:gd name="connsiteX69" fmla="*/ 524080 w 1117355"/>
                <a:gd name="connsiteY69" fmla="*/ 1086931 h 1117355"/>
                <a:gd name="connsiteX70" fmla="*/ 509800 w 1117355"/>
                <a:gd name="connsiteY70" fmla="*/ 1117354 h 1117355"/>
                <a:gd name="connsiteX71" fmla="*/ 501019 w 1117355"/>
                <a:gd name="connsiteY71" fmla="*/ 1084915 h 1117355"/>
                <a:gd name="connsiteX72" fmla="*/ 475369 w 1117355"/>
                <a:gd name="connsiteY72" fmla="*/ 1031151 h 1117355"/>
                <a:gd name="connsiteX73" fmla="*/ 432876 w 1117355"/>
                <a:gd name="connsiteY73" fmla="*/ 1072898 h 1117355"/>
                <a:gd name="connsiteX74" fmla="*/ 413529 w 1117355"/>
                <a:gd name="connsiteY74" fmla="*/ 1100382 h 1117355"/>
                <a:gd name="connsiteX75" fmla="*/ 410514 w 1117355"/>
                <a:gd name="connsiteY75" fmla="*/ 1066908 h 1117355"/>
                <a:gd name="connsiteX76" fmla="*/ 394589 w 1117355"/>
                <a:gd name="connsiteY76" fmla="*/ 1009506 h 1117355"/>
                <a:gd name="connsiteX77" fmla="*/ 345493 w 1117355"/>
                <a:gd name="connsiteY77" fmla="*/ 1043241 h 1117355"/>
                <a:gd name="connsiteX78" fmla="*/ 321668 w 1117355"/>
                <a:gd name="connsiteY78" fmla="*/ 1066945 h 1117355"/>
                <a:gd name="connsiteX79" fmla="*/ 324512 w 1117355"/>
                <a:gd name="connsiteY79" fmla="*/ 1033458 h 1117355"/>
                <a:gd name="connsiteX80" fmla="*/ 318796 w 1117355"/>
                <a:gd name="connsiteY80" fmla="*/ 974164 h 1117355"/>
                <a:gd name="connsiteX81" fmla="*/ 264588 w 1117355"/>
                <a:gd name="connsiteY81" fmla="*/ 998861 h 1117355"/>
                <a:gd name="connsiteX82" fmla="*/ 237009 w 1117355"/>
                <a:gd name="connsiteY82" fmla="*/ 1018067 h 1117355"/>
                <a:gd name="connsiteX83" fmla="*/ 245625 w 1117355"/>
                <a:gd name="connsiteY83" fmla="*/ 985583 h 1117355"/>
                <a:gd name="connsiteX84" fmla="*/ 250293 w 1117355"/>
                <a:gd name="connsiteY84" fmla="*/ 926196 h 1117355"/>
                <a:gd name="connsiteX85" fmla="*/ 192619 w 1117355"/>
                <a:gd name="connsiteY85" fmla="*/ 941105 h 1117355"/>
                <a:gd name="connsiteX86" fmla="*/ 162124 w 1117355"/>
                <a:gd name="connsiteY86" fmla="*/ 955230 h 1117355"/>
                <a:gd name="connsiteX87" fmla="*/ 176250 w 1117355"/>
                <a:gd name="connsiteY87" fmla="*/ 924736 h 1117355"/>
                <a:gd name="connsiteX88" fmla="*/ 191158 w 1117355"/>
                <a:gd name="connsiteY88" fmla="*/ 867062 h 1117355"/>
                <a:gd name="connsiteX89" fmla="*/ 131772 w 1117355"/>
                <a:gd name="connsiteY89" fmla="*/ 871729 h 1117355"/>
                <a:gd name="connsiteX90" fmla="*/ 99288 w 1117355"/>
                <a:gd name="connsiteY90" fmla="*/ 880346 h 1117355"/>
                <a:gd name="connsiteX91" fmla="*/ 118495 w 1117355"/>
                <a:gd name="connsiteY91" fmla="*/ 852766 h 1117355"/>
                <a:gd name="connsiteX92" fmla="*/ 143192 w 1117355"/>
                <a:gd name="connsiteY92" fmla="*/ 798558 h 1117355"/>
                <a:gd name="connsiteX93" fmla="*/ 83897 w 1117355"/>
                <a:gd name="connsiteY93" fmla="*/ 792842 h 1117355"/>
                <a:gd name="connsiteX94" fmla="*/ 50411 w 1117355"/>
                <a:gd name="connsiteY94" fmla="*/ 795685 h 1117355"/>
                <a:gd name="connsiteX95" fmla="*/ 74115 w 1117355"/>
                <a:gd name="connsiteY95" fmla="*/ 771862 h 1117355"/>
                <a:gd name="connsiteX96" fmla="*/ 107850 w 1117355"/>
                <a:gd name="connsiteY96" fmla="*/ 722765 h 1117355"/>
                <a:gd name="connsiteX97" fmla="*/ 50448 w 1117355"/>
                <a:gd name="connsiteY97" fmla="*/ 706840 h 1117355"/>
                <a:gd name="connsiteX98" fmla="*/ 16975 w 1117355"/>
                <a:gd name="connsiteY98" fmla="*/ 703826 h 1117355"/>
                <a:gd name="connsiteX99" fmla="*/ 44457 w 1117355"/>
                <a:gd name="connsiteY99" fmla="*/ 684480 h 1117355"/>
                <a:gd name="connsiteX100" fmla="*/ 86205 w 1117355"/>
                <a:gd name="connsiteY100" fmla="*/ 641988 h 1117355"/>
                <a:gd name="connsiteX101" fmla="*/ 32441 w 1117355"/>
                <a:gd name="connsiteY101" fmla="*/ 616336 h 1117355"/>
                <a:gd name="connsiteX102" fmla="*/ 0 w 1117355"/>
                <a:gd name="connsiteY102" fmla="*/ 607555 h 1117355"/>
                <a:gd name="connsiteX103" fmla="*/ 30424 w 1117355"/>
                <a:gd name="connsiteY103" fmla="*/ 593275 h 1117355"/>
                <a:gd name="connsiteX104" fmla="*/ 78916 w 1117355"/>
                <a:gd name="connsiteY104" fmla="*/ 558677 h 1117355"/>
                <a:gd name="connsiteX105" fmla="*/ 30424 w 1117355"/>
                <a:gd name="connsiteY105" fmla="*/ 524080 h 1117355"/>
                <a:gd name="connsiteX106" fmla="*/ 1 w 1117355"/>
                <a:gd name="connsiteY106" fmla="*/ 509800 h 1117355"/>
                <a:gd name="connsiteX107" fmla="*/ 32441 w 1117355"/>
                <a:gd name="connsiteY107" fmla="*/ 501019 h 1117355"/>
                <a:gd name="connsiteX108" fmla="*/ 86205 w 1117355"/>
                <a:gd name="connsiteY108" fmla="*/ 475369 h 1117355"/>
                <a:gd name="connsiteX109" fmla="*/ 44457 w 1117355"/>
                <a:gd name="connsiteY109" fmla="*/ 432875 h 1117355"/>
                <a:gd name="connsiteX110" fmla="*/ 16976 w 1117355"/>
                <a:gd name="connsiteY110" fmla="*/ 413530 h 1117355"/>
                <a:gd name="connsiteX111" fmla="*/ 50449 w 1117355"/>
                <a:gd name="connsiteY111" fmla="*/ 410515 h 1117355"/>
                <a:gd name="connsiteX112" fmla="*/ 107850 w 1117355"/>
                <a:gd name="connsiteY112" fmla="*/ 394590 h 1117355"/>
                <a:gd name="connsiteX113" fmla="*/ 74114 w 1117355"/>
                <a:gd name="connsiteY113" fmla="*/ 345493 h 1117355"/>
                <a:gd name="connsiteX114" fmla="*/ 50410 w 1117355"/>
                <a:gd name="connsiteY114" fmla="*/ 321668 h 1117355"/>
                <a:gd name="connsiteX115" fmla="*/ 83898 w 1117355"/>
                <a:gd name="connsiteY115" fmla="*/ 324512 h 1117355"/>
                <a:gd name="connsiteX116" fmla="*/ 143192 w 1117355"/>
                <a:gd name="connsiteY116" fmla="*/ 318797 h 1117355"/>
                <a:gd name="connsiteX117" fmla="*/ 118495 w 1117355"/>
                <a:gd name="connsiteY117" fmla="*/ 264588 h 1117355"/>
                <a:gd name="connsiteX118" fmla="*/ 99289 w 1117355"/>
                <a:gd name="connsiteY118" fmla="*/ 237010 h 1117355"/>
                <a:gd name="connsiteX119" fmla="*/ 131773 w 1117355"/>
                <a:gd name="connsiteY119" fmla="*/ 245625 h 1117355"/>
                <a:gd name="connsiteX120" fmla="*/ 191158 w 1117355"/>
                <a:gd name="connsiteY120" fmla="*/ 250293 h 1117355"/>
                <a:gd name="connsiteX121" fmla="*/ 176250 w 1117355"/>
                <a:gd name="connsiteY121" fmla="*/ 192620 h 1117355"/>
                <a:gd name="connsiteX122" fmla="*/ 162125 w 1117355"/>
                <a:gd name="connsiteY122" fmla="*/ 162124 h 1117355"/>
                <a:gd name="connsiteX123" fmla="*/ 192619 w 1117355"/>
                <a:gd name="connsiteY123" fmla="*/ 176251 h 1117355"/>
                <a:gd name="connsiteX124" fmla="*/ 250292 w 1117355"/>
                <a:gd name="connsiteY124" fmla="*/ 191159 h 1117355"/>
                <a:gd name="connsiteX125" fmla="*/ 245625 w 1117355"/>
                <a:gd name="connsiteY125" fmla="*/ 131774 h 1117355"/>
                <a:gd name="connsiteX126" fmla="*/ 237009 w 1117355"/>
                <a:gd name="connsiteY126" fmla="*/ 99287 h 1117355"/>
                <a:gd name="connsiteX127" fmla="*/ 264588 w 1117355"/>
                <a:gd name="connsiteY127" fmla="*/ 118495 h 1117355"/>
                <a:gd name="connsiteX128" fmla="*/ 318796 w 1117355"/>
                <a:gd name="connsiteY128" fmla="*/ 143192 h 1117355"/>
                <a:gd name="connsiteX129" fmla="*/ 324513 w 1117355"/>
                <a:gd name="connsiteY129" fmla="*/ 83897 h 1117355"/>
                <a:gd name="connsiteX130" fmla="*/ 321669 w 1117355"/>
                <a:gd name="connsiteY130" fmla="*/ 50411 h 1117355"/>
                <a:gd name="connsiteX131" fmla="*/ 345493 w 1117355"/>
                <a:gd name="connsiteY131" fmla="*/ 74115 h 1117355"/>
                <a:gd name="connsiteX132" fmla="*/ 394589 w 1117355"/>
                <a:gd name="connsiteY132" fmla="*/ 107850 h 1117355"/>
                <a:gd name="connsiteX133" fmla="*/ 410514 w 1117355"/>
                <a:gd name="connsiteY133" fmla="*/ 50448 h 1117355"/>
                <a:gd name="connsiteX134" fmla="*/ 413529 w 1117355"/>
                <a:gd name="connsiteY134" fmla="*/ 16974 h 1117355"/>
                <a:gd name="connsiteX135" fmla="*/ 432877 w 1117355"/>
                <a:gd name="connsiteY135" fmla="*/ 44457 h 1117355"/>
                <a:gd name="connsiteX136" fmla="*/ 475368 w 1117355"/>
                <a:gd name="connsiteY136" fmla="*/ 86205 h 1117355"/>
                <a:gd name="connsiteX137" fmla="*/ 501019 w 1117355"/>
                <a:gd name="connsiteY137" fmla="*/ 32441 h 1117355"/>
                <a:gd name="connsiteX138" fmla="*/ 509800 w 1117355"/>
                <a:gd name="connsiteY138" fmla="*/ 1 h 1117355"/>
                <a:gd name="connsiteX139" fmla="*/ 524080 w 1117355"/>
                <a:gd name="connsiteY139" fmla="*/ 30424 h 1117355"/>
                <a:gd name="connsiteX140" fmla="*/ 558677 w 1117355"/>
                <a:gd name="connsiteY140" fmla="*/ 78916 h 1117355"/>
                <a:gd name="connsiteX141" fmla="*/ 593275 w 1117355"/>
                <a:gd name="connsiteY141" fmla="*/ 30423 h 111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solidFill>
              </a:endParaRPr>
            </a:p>
          </p:txBody>
        </p:sp>
        <p:sp>
          <p:nvSpPr>
            <p:cNvPr id="13" name="KSO_Shape"/>
            <p:cNvSpPr/>
            <p:nvPr/>
          </p:nvSpPr>
          <p:spPr>
            <a:xfrm>
              <a:off x="1569722" y="1772530"/>
              <a:ext cx="822373" cy="82237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solidFill>
              </a:endParaRPr>
            </a:p>
          </p:txBody>
        </p:sp>
      </p:grpSp>
      <p:sp>
        <p:nvSpPr>
          <p:cNvPr id="14" name="矩形 13"/>
          <p:cNvSpPr/>
          <p:nvPr/>
        </p:nvSpPr>
        <p:spPr>
          <a:xfrm>
            <a:off x="2039709" y="4532220"/>
            <a:ext cx="2565009" cy="95410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a:off x="1988126" y="3626882"/>
            <a:ext cx="0" cy="2160000"/>
          </a:xfrm>
          <a:prstGeom prst="line">
            <a:avLst/>
          </a:prstGeom>
          <a:solidFill>
            <a:schemeClr val="accent1"/>
          </a:solidFill>
          <a:ln w="9525" cap="flat" cmpd="sng" algn="ctr">
            <a:solidFill>
              <a:schemeClr val="bg1"/>
            </a:solidFill>
            <a:prstDash val="solid"/>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3599464" y="1533047"/>
            <a:ext cx="0" cy="2160000"/>
          </a:xfrm>
          <a:prstGeom prst="line">
            <a:avLst/>
          </a:prstGeom>
          <a:solidFill>
            <a:schemeClr val="accent1"/>
          </a:solidFill>
          <a:ln w="9525" cap="flat" cmpd="sng" algn="ctr">
            <a:solidFill>
              <a:schemeClr val="bg1"/>
            </a:solidFill>
            <a:prstDash val="solid"/>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16"/>
          <p:cNvSpPr/>
          <p:nvPr/>
        </p:nvSpPr>
        <p:spPr>
          <a:xfrm>
            <a:off x="1005355" y="1760147"/>
            <a:ext cx="2565009" cy="95410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8200263" y="3108508"/>
            <a:ext cx="1102554" cy="1102554"/>
            <a:chOff x="1429631" y="1632439"/>
            <a:chExt cx="1102554" cy="1102554"/>
          </a:xfrm>
          <a:effectLst/>
        </p:grpSpPr>
        <p:sp>
          <p:nvSpPr>
            <p:cNvPr id="19" name="KSO_Shape"/>
            <p:cNvSpPr/>
            <p:nvPr/>
          </p:nvSpPr>
          <p:spPr>
            <a:xfrm>
              <a:off x="1429631" y="1632439"/>
              <a:ext cx="1102554" cy="1102554"/>
            </a:xfrm>
            <a:custGeom>
              <a:avLst/>
              <a:gdLst>
                <a:gd name="connsiteX0" fmla="*/ 607556 w 1117355"/>
                <a:gd name="connsiteY0" fmla="*/ 0 h 1117355"/>
                <a:gd name="connsiteX1" fmla="*/ 616337 w 1117355"/>
                <a:gd name="connsiteY1" fmla="*/ 32441 h 1117355"/>
                <a:gd name="connsiteX2" fmla="*/ 641988 w 1117355"/>
                <a:gd name="connsiteY2" fmla="*/ 86205 h 1117355"/>
                <a:gd name="connsiteX3" fmla="*/ 684480 w 1117355"/>
                <a:gd name="connsiteY3" fmla="*/ 44457 h 1117355"/>
                <a:gd name="connsiteX4" fmla="*/ 703827 w 1117355"/>
                <a:gd name="connsiteY4" fmla="*/ 16976 h 1117355"/>
                <a:gd name="connsiteX5" fmla="*/ 706841 w 1117355"/>
                <a:gd name="connsiteY5" fmla="*/ 50449 h 1117355"/>
                <a:gd name="connsiteX6" fmla="*/ 722767 w 1117355"/>
                <a:gd name="connsiteY6" fmla="*/ 107849 h 1117355"/>
                <a:gd name="connsiteX7" fmla="*/ 771862 w 1117355"/>
                <a:gd name="connsiteY7" fmla="*/ 74114 h 1117355"/>
                <a:gd name="connsiteX8" fmla="*/ 795686 w 1117355"/>
                <a:gd name="connsiteY8" fmla="*/ 50411 h 1117355"/>
                <a:gd name="connsiteX9" fmla="*/ 792843 w 1117355"/>
                <a:gd name="connsiteY9" fmla="*/ 83897 h 1117355"/>
                <a:gd name="connsiteX10" fmla="*/ 798558 w 1117355"/>
                <a:gd name="connsiteY10" fmla="*/ 143192 h 1117355"/>
                <a:gd name="connsiteX11" fmla="*/ 852767 w 1117355"/>
                <a:gd name="connsiteY11" fmla="*/ 118495 h 1117355"/>
                <a:gd name="connsiteX12" fmla="*/ 880346 w 1117355"/>
                <a:gd name="connsiteY12" fmla="*/ 99288 h 1117355"/>
                <a:gd name="connsiteX13" fmla="*/ 871730 w 1117355"/>
                <a:gd name="connsiteY13" fmla="*/ 131774 h 1117355"/>
                <a:gd name="connsiteX14" fmla="*/ 867062 w 1117355"/>
                <a:gd name="connsiteY14" fmla="*/ 191159 h 1117355"/>
                <a:gd name="connsiteX15" fmla="*/ 924737 w 1117355"/>
                <a:gd name="connsiteY15" fmla="*/ 176251 h 1117355"/>
                <a:gd name="connsiteX16" fmla="*/ 955231 w 1117355"/>
                <a:gd name="connsiteY16" fmla="*/ 162125 h 1117355"/>
                <a:gd name="connsiteX17" fmla="*/ 941105 w 1117355"/>
                <a:gd name="connsiteY17" fmla="*/ 192620 h 1117355"/>
                <a:gd name="connsiteX18" fmla="*/ 926196 w 1117355"/>
                <a:gd name="connsiteY18" fmla="*/ 250293 h 1117355"/>
                <a:gd name="connsiteX19" fmla="*/ 985583 w 1117355"/>
                <a:gd name="connsiteY19" fmla="*/ 245626 h 1117355"/>
                <a:gd name="connsiteX20" fmla="*/ 1018066 w 1117355"/>
                <a:gd name="connsiteY20" fmla="*/ 237010 h 1117355"/>
                <a:gd name="connsiteX21" fmla="*/ 998860 w 1117355"/>
                <a:gd name="connsiteY21" fmla="*/ 264588 h 1117355"/>
                <a:gd name="connsiteX22" fmla="*/ 974163 w 1117355"/>
                <a:gd name="connsiteY22" fmla="*/ 318796 h 1117355"/>
                <a:gd name="connsiteX23" fmla="*/ 1033458 w 1117355"/>
                <a:gd name="connsiteY23" fmla="*/ 324513 h 1117355"/>
                <a:gd name="connsiteX24" fmla="*/ 1066945 w 1117355"/>
                <a:gd name="connsiteY24" fmla="*/ 321669 h 1117355"/>
                <a:gd name="connsiteX25" fmla="*/ 1043241 w 1117355"/>
                <a:gd name="connsiteY25" fmla="*/ 345493 h 1117355"/>
                <a:gd name="connsiteX26" fmla="*/ 1009506 w 1117355"/>
                <a:gd name="connsiteY26" fmla="*/ 394590 h 1117355"/>
                <a:gd name="connsiteX27" fmla="*/ 1066906 w 1117355"/>
                <a:gd name="connsiteY27" fmla="*/ 410515 h 1117355"/>
                <a:gd name="connsiteX28" fmla="*/ 1100380 w 1117355"/>
                <a:gd name="connsiteY28" fmla="*/ 413529 h 1117355"/>
                <a:gd name="connsiteX29" fmla="*/ 1072898 w 1117355"/>
                <a:gd name="connsiteY29" fmla="*/ 432875 h 1117355"/>
                <a:gd name="connsiteX30" fmla="*/ 1031151 w 1117355"/>
                <a:gd name="connsiteY30" fmla="*/ 475368 h 1117355"/>
                <a:gd name="connsiteX31" fmla="*/ 1084914 w 1117355"/>
                <a:gd name="connsiteY31" fmla="*/ 501019 h 1117355"/>
                <a:gd name="connsiteX32" fmla="*/ 1117353 w 1117355"/>
                <a:gd name="connsiteY32" fmla="*/ 509800 h 1117355"/>
                <a:gd name="connsiteX33" fmla="*/ 1086932 w 1117355"/>
                <a:gd name="connsiteY33" fmla="*/ 524080 h 1117355"/>
                <a:gd name="connsiteX34" fmla="*/ 1038439 w 1117355"/>
                <a:gd name="connsiteY34" fmla="*/ 558677 h 1117355"/>
                <a:gd name="connsiteX35" fmla="*/ 1086931 w 1117355"/>
                <a:gd name="connsiteY35" fmla="*/ 593274 h 1117355"/>
                <a:gd name="connsiteX36" fmla="*/ 1117355 w 1117355"/>
                <a:gd name="connsiteY36" fmla="*/ 607555 h 1117355"/>
                <a:gd name="connsiteX37" fmla="*/ 1084914 w 1117355"/>
                <a:gd name="connsiteY37" fmla="*/ 616336 h 1117355"/>
                <a:gd name="connsiteX38" fmla="*/ 1031150 w 1117355"/>
                <a:gd name="connsiteY38" fmla="*/ 641988 h 1117355"/>
                <a:gd name="connsiteX39" fmla="*/ 1072898 w 1117355"/>
                <a:gd name="connsiteY39" fmla="*/ 684480 h 1117355"/>
                <a:gd name="connsiteX40" fmla="*/ 1100380 w 1117355"/>
                <a:gd name="connsiteY40" fmla="*/ 703827 h 1117355"/>
                <a:gd name="connsiteX41" fmla="*/ 1066906 w 1117355"/>
                <a:gd name="connsiteY41" fmla="*/ 706840 h 1117355"/>
                <a:gd name="connsiteX42" fmla="*/ 1009506 w 1117355"/>
                <a:gd name="connsiteY42" fmla="*/ 722766 h 1117355"/>
                <a:gd name="connsiteX43" fmla="*/ 1043241 w 1117355"/>
                <a:gd name="connsiteY43" fmla="*/ 771862 h 1117355"/>
                <a:gd name="connsiteX44" fmla="*/ 1066944 w 1117355"/>
                <a:gd name="connsiteY44" fmla="*/ 795686 h 1117355"/>
                <a:gd name="connsiteX45" fmla="*/ 1033457 w 1117355"/>
                <a:gd name="connsiteY45" fmla="*/ 792842 h 1117355"/>
                <a:gd name="connsiteX46" fmla="*/ 974163 w 1117355"/>
                <a:gd name="connsiteY46" fmla="*/ 798558 h 1117355"/>
                <a:gd name="connsiteX47" fmla="*/ 998861 w 1117355"/>
                <a:gd name="connsiteY47" fmla="*/ 852767 h 1117355"/>
                <a:gd name="connsiteX48" fmla="*/ 1018067 w 1117355"/>
                <a:gd name="connsiteY48" fmla="*/ 880346 h 1117355"/>
                <a:gd name="connsiteX49" fmla="*/ 985583 w 1117355"/>
                <a:gd name="connsiteY49" fmla="*/ 871730 h 1117355"/>
                <a:gd name="connsiteX50" fmla="*/ 926197 w 1117355"/>
                <a:gd name="connsiteY50" fmla="*/ 867062 h 1117355"/>
                <a:gd name="connsiteX51" fmla="*/ 941106 w 1117355"/>
                <a:gd name="connsiteY51" fmla="*/ 924736 h 1117355"/>
                <a:gd name="connsiteX52" fmla="*/ 955230 w 1117355"/>
                <a:gd name="connsiteY52" fmla="*/ 955231 h 1117355"/>
                <a:gd name="connsiteX53" fmla="*/ 924736 w 1117355"/>
                <a:gd name="connsiteY53" fmla="*/ 941105 h 1117355"/>
                <a:gd name="connsiteX54" fmla="*/ 867062 w 1117355"/>
                <a:gd name="connsiteY54" fmla="*/ 926196 h 1117355"/>
                <a:gd name="connsiteX55" fmla="*/ 871730 w 1117355"/>
                <a:gd name="connsiteY55" fmla="*/ 985583 h 1117355"/>
                <a:gd name="connsiteX56" fmla="*/ 881237 w 1117355"/>
                <a:gd name="connsiteY56" fmla="*/ 1021426 h 1117355"/>
                <a:gd name="connsiteX57" fmla="*/ 798559 w 1117355"/>
                <a:gd name="connsiteY57" fmla="*/ 974163 h 1117355"/>
                <a:gd name="connsiteX58" fmla="*/ 792843 w 1117355"/>
                <a:gd name="connsiteY58" fmla="*/ 1033459 h 1117355"/>
                <a:gd name="connsiteX59" fmla="*/ 795980 w 1117355"/>
                <a:gd name="connsiteY59" fmla="*/ 1070407 h 1117355"/>
                <a:gd name="connsiteX60" fmla="*/ 722766 w 1117355"/>
                <a:gd name="connsiteY60" fmla="*/ 1009507 h 1117355"/>
                <a:gd name="connsiteX61" fmla="*/ 706840 w 1117355"/>
                <a:gd name="connsiteY61" fmla="*/ 1066907 h 1117355"/>
                <a:gd name="connsiteX62" fmla="*/ 703827 w 1117355"/>
                <a:gd name="connsiteY62" fmla="*/ 1100380 h 1117355"/>
                <a:gd name="connsiteX63" fmla="*/ 684480 w 1117355"/>
                <a:gd name="connsiteY63" fmla="*/ 1072899 h 1117355"/>
                <a:gd name="connsiteX64" fmla="*/ 641988 w 1117355"/>
                <a:gd name="connsiteY64" fmla="*/ 1031150 h 1117355"/>
                <a:gd name="connsiteX65" fmla="*/ 616336 w 1117355"/>
                <a:gd name="connsiteY65" fmla="*/ 1084915 h 1117355"/>
                <a:gd name="connsiteX66" fmla="*/ 607556 w 1117355"/>
                <a:gd name="connsiteY66" fmla="*/ 1117355 h 1117355"/>
                <a:gd name="connsiteX67" fmla="*/ 593275 w 1117355"/>
                <a:gd name="connsiteY67" fmla="*/ 1086932 h 1117355"/>
                <a:gd name="connsiteX68" fmla="*/ 558678 w 1117355"/>
                <a:gd name="connsiteY68" fmla="*/ 1038439 h 1117355"/>
                <a:gd name="connsiteX69" fmla="*/ 524080 w 1117355"/>
                <a:gd name="connsiteY69" fmla="*/ 1086931 h 1117355"/>
                <a:gd name="connsiteX70" fmla="*/ 509800 w 1117355"/>
                <a:gd name="connsiteY70" fmla="*/ 1117354 h 1117355"/>
                <a:gd name="connsiteX71" fmla="*/ 501019 w 1117355"/>
                <a:gd name="connsiteY71" fmla="*/ 1084915 h 1117355"/>
                <a:gd name="connsiteX72" fmla="*/ 475369 w 1117355"/>
                <a:gd name="connsiteY72" fmla="*/ 1031151 h 1117355"/>
                <a:gd name="connsiteX73" fmla="*/ 432876 w 1117355"/>
                <a:gd name="connsiteY73" fmla="*/ 1072898 h 1117355"/>
                <a:gd name="connsiteX74" fmla="*/ 413529 w 1117355"/>
                <a:gd name="connsiteY74" fmla="*/ 1100382 h 1117355"/>
                <a:gd name="connsiteX75" fmla="*/ 410514 w 1117355"/>
                <a:gd name="connsiteY75" fmla="*/ 1066908 h 1117355"/>
                <a:gd name="connsiteX76" fmla="*/ 394589 w 1117355"/>
                <a:gd name="connsiteY76" fmla="*/ 1009506 h 1117355"/>
                <a:gd name="connsiteX77" fmla="*/ 345493 w 1117355"/>
                <a:gd name="connsiteY77" fmla="*/ 1043241 h 1117355"/>
                <a:gd name="connsiteX78" fmla="*/ 321668 w 1117355"/>
                <a:gd name="connsiteY78" fmla="*/ 1066945 h 1117355"/>
                <a:gd name="connsiteX79" fmla="*/ 324512 w 1117355"/>
                <a:gd name="connsiteY79" fmla="*/ 1033458 h 1117355"/>
                <a:gd name="connsiteX80" fmla="*/ 318796 w 1117355"/>
                <a:gd name="connsiteY80" fmla="*/ 974164 h 1117355"/>
                <a:gd name="connsiteX81" fmla="*/ 264588 w 1117355"/>
                <a:gd name="connsiteY81" fmla="*/ 998861 h 1117355"/>
                <a:gd name="connsiteX82" fmla="*/ 237009 w 1117355"/>
                <a:gd name="connsiteY82" fmla="*/ 1018067 h 1117355"/>
                <a:gd name="connsiteX83" fmla="*/ 245625 w 1117355"/>
                <a:gd name="connsiteY83" fmla="*/ 985583 h 1117355"/>
                <a:gd name="connsiteX84" fmla="*/ 250293 w 1117355"/>
                <a:gd name="connsiteY84" fmla="*/ 926196 h 1117355"/>
                <a:gd name="connsiteX85" fmla="*/ 192619 w 1117355"/>
                <a:gd name="connsiteY85" fmla="*/ 941105 h 1117355"/>
                <a:gd name="connsiteX86" fmla="*/ 162124 w 1117355"/>
                <a:gd name="connsiteY86" fmla="*/ 955230 h 1117355"/>
                <a:gd name="connsiteX87" fmla="*/ 176250 w 1117355"/>
                <a:gd name="connsiteY87" fmla="*/ 924736 h 1117355"/>
                <a:gd name="connsiteX88" fmla="*/ 191158 w 1117355"/>
                <a:gd name="connsiteY88" fmla="*/ 867062 h 1117355"/>
                <a:gd name="connsiteX89" fmla="*/ 131772 w 1117355"/>
                <a:gd name="connsiteY89" fmla="*/ 871729 h 1117355"/>
                <a:gd name="connsiteX90" fmla="*/ 99288 w 1117355"/>
                <a:gd name="connsiteY90" fmla="*/ 880346 h 1117355"/>
                <a:gd name="connsiteX91" fmla="*/ 118495 w 1117355"/>
                <a:gd name="connsiteY91" fmla="*/ 852766 h 1117355"/>
                <a:gd name="connsiteX92" fmla="*/ 143192 w 1117355"/>
                <a:gd name="connsiteY92" fmla="*/ 798558 h 1117355"/>
                <a:gd name="connsiteX93" fmla="*/ 83897 w 1117355"/>
                <a:gd name="connsiteY93" fmla="*/ 792842 h 1117355"/>
                <a:gd name="connsiteX94" fmla="*/ 50411 w 1117355"/>
                <a:gd name="connsiteY94" fmla="*/ 795685 h 1117355"/>
                <a:gd name="connsiteX95" fmla="*/ 74115 w 1117355"/>
                <a:gd name="connsiteY95" fmla="*/ 771862 h 1117355"/>
                <a:gd name="connsiteX96" fmla="*/ 107850 w 1117355"/>
                <a:gd name="connsiteY96" fmla="*/ 722765 h 1117355"/>
                <a:gd name="connsiteX97" fmla="*/ 50448 w 1117355"/>
                <a:gd name="connsiteY97" fmla="*/ 706840 h 1117355"/>
                <a:gd name="connsiteX98" fmla="*/ 16975 w 1117355"/>
                <a:gd name="connsiteY98" fmla="*/ 703826 h 1117355"/>
                <a:gd name="connsiteX99" fmla="*/ 44457 w 1117355"/>
                <a:gd name="connsiteY99" fmla="*/ 684480 h 1117355"/>
                <a:gd name="connsiteX100" fmla="*/ 86205 w 1117355"/>
                <a:gd name="connsiteY100" fmla="*/ 641988 h 1117355"/>
                <a:gd name="connsiteX101" fmla="*/ 32441 w 1117355"/>
                <a:gd name="connsiteY101" fmla="*/ 616336 h 1117355"/>
                <a:gd name="connsiteX102" fmla="*/ 0 w 1117355"/>
                <a:gd name="connsiteY102" fmla="*/ 607555 h 1117355"/>
                <a:gd name="connsiteX103" fmla="*/ 30424 w 1117355"/>
                <a:gd name="connsiteY103" fmla="*/ 593275 h 1117355"/>
                <a:gd name="connsiteX104" fmla="*/ 78916 w 1117355"/>
                <a:gd name="connsiteY104" fmla="*/ 558677 h 1117355"/>
                <a:gd name="connsiteX105" fmla="*/ 30424 w 1117355"/>
                <a:gd name="connsiteY105" fmla="*/ 524080 h 1117355"/>
                <a:gd name="connsiteX106" fmla="*/ 1 w 1117355"/>
                <a:gd name="connsiteY106" fmla="*/ 509800 h 1117355"/>
                <a:gd name="connsiteX107" fmla="*/ 32441 w 1117355"/>
                <a:gd name="connsiteY107" fmla="*/ 501019 h 1117355"/>
                <a:gd name="connsiteX108" fmla="*/ 86205 w 1117355"/>
                <a:gd name="connsiteY108" fmla="*/ 475369 h 1117355"/>
                <a:gd name="connsiteX109" fmla="*/ 44457 w 1117355"/>
                <a:gd name="connsiteY109" fmla="*/ 432875 h 1117355"/>
                <a:gd name="connsiteX110" fmla="*/ 16976 w 1117355"/>
                <a:gd name="connsiteY110" fmla="*/ 413530 h 1117355"/>
                <a:gd name="connsiteX111" fmla="*/ 50449 w 1117355"/>
                <a:gd name="connsiteY111" fmla="*/ 410515 h 1117355"/>
                <a:gd name="connsiteX112" fmla="*/ 107850 w 1117355"/>
                <a:gd name="connsiteY112" fmla="*/ 394590 h 1117355"/>
                <a:gd name="connsiteX113" fmla="*/ 74114 w 1117355"/>
                <a:gd name="connsiteY113" fmla="*/ 345493 h 1117355"/>
                <a:gd name="connsiteX114" fmla="*/ 50410 w 1117355"/>
                <a:gd name="connsiteY114" fmla="*/ 321668 h 1117355"/>
                <a:gd name="connsiteX115" fmla="*/ 83898 w 1117355"/>
                <a:gd name="connsiteY115" fmla="*/ 324512 h 1117355"/>
                <a:gd name="connsiteX116" fmla="*/ 143192 w 1117355"/>
                <a:gd name="connsiteY116" fmla="*/ 318797 h 1117355"/>
                <a:gd name="connsiteX117" fmla="*/ 118495 w 1117355"/>
                <a:gd name="connsiteY117" fmla="*/ 264588 h 1117355"/>
                <a:gd name="connsiteX118" fmla="*/ 99289 w 1117355"/>
                <a:gd name="connsiteY118" fmla="*/ 237010 h 1117355"/>
                <a:gd name="connsiteX119" fmla="*/ 131773 w 1117355"/>
                <a:gd name="connsiteY119" fmla="*/ 245625 h 1117355"/>
                <a:gd name="connsiteX120" fmla="*/ 191158 w 1117355"/>
                <a:gd name="connsiteY120" fmla="*/ 250293 h 1117355"/>
                <a:gd name="connsiteX121" fmla="*/ 176250 w 1117355"/>
                <a:gd name="connsiteY121" fmla="*/ 192620 h 1117355"/>
                <a:gd name="connsiteX122" fmla="*/ 162125 w 1117355"/>
                <a:gd name="connsiteY122" fmla="*/ 162124 h 1117355"/>
                <a:gd name="connsiteX123" fmla="*/ 192619 w 1117355"/>
                <a:gd name="connsiteY123" fmla="*/ 176251 h 1117355"/>
                <a:gd name="connsiteX124" fmla="*/ 250292 w 1117355"/>
                <a:gd name="connsiteY124" fmla="*/ 191159 h 1117355"/>
                <a:gd name="connsiteX125" fmla="*/ 245625 w 1117355"/>
                <a:gd name="connsiteY125" fmla="*/ 131774 h 1117355"/>
                <a:gd name="connsiteX126" fmla="*/ 237009 w 1117355"/>
                <a:gd name="connsiteY126" fmla="*/ 99287 h 1117355"/>
                <a:gd name="connsiteX127" fmla="*/ 264588 w 1117355"/>
                <a:gd name="connsiteY127" fmla="*/ 118495 h 1117355"/>
                <a:gd name="connsiteX128" fmla="*/ 318796 w 1117355"/>
                <a:gd name="connsiteY128" fmla="*/ 143192 h 1117355"/>
                <a:gd name="connsiteX129" fmla="*/ 324513 w 1117355"/>
                <a:gd name="connsiteY129" fmla="*/ 83897 h 1117355"/>
                <a:gd name="connsiteX130" fmla="*/ 321669 w 1117355"/>
                <a:gd name="connsiteY130" fmla="*/ 50411 h 1117355"/>
                <a:gd name="connsiteX131" fmla="*/ 345493 w 1117355"/>
                <a:gd name="connsiteY131" fmla="*/ 74115 h 1117355"/>
                <a:gd name="connsiteX132" fmla="*/ 394589 w 1117355"/>
                <a:gd name="connsiteY132" fmla="*/ 107850 h 1117355"/>
                <a:gd name="connsiteX133" fmla="*/ 410514 w 1117355"/>
                <a:gd name="connsiteY133" fmla="*/ 50448 h 1117355"/>
                <a:gd name="connsiteX134" fmla="*/ 413529 w 1117355"/>
                <a:gd name="connsiteY134" fmla="*/ 16974 h 1117355"/>
                <a:gd name="connsiteX135" fmla="*/ 432877 w 1117355"/>
                <a:gd name="connsiteY135" fmla="*/ 44457 h 1117355"/>
                <a:gd name="connsiteX136" fmla="*/ 475368 w 1117355"/>
                <a:gd name="connsiteY136" fmla="*/ 86205 h 1117355"/>
                <a:gd name="connsiteX137" fmla="*/ 501019 w 1117355"/>
                <a:gd name="connsiteY137" fmla="*/ 32441 h 1117355"/>
                <a:gd name="connsiteX138" fmla="*/ 509800 w 1117355"/>
                <a:gd name="connsiteY138" fmla="*/ 1 h 1117355"/>
                <a:gd name="connsiteX139" fmla="*/ 524080 w 1117355"/>
                <a:gd name="connsiteY139" fmla="*/ 30424 h 1117355"/>
                <a:gd name="connsiteX140" fmla="*/ 558677 w 1117355"/>
                <a:gd name="connsiteY140" fmla="*/ 78916 h 1117355"/>
                <a:gd name="connsiteX141" fmla="*/ 593275 w 1117355"/>
                <a:gd name="connsiteY141" fmla="*/ 30423 h 111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solidFill>
              </a:endParaRPr>
            </a:p>
          </p:txBody>
        </p:sp>
        <p:sp>
          <p:nvSpPr>
            <p:cNvPr id="20" name="KSO_Shape"/>
            <p:cNvSpPr/>
            <p:nvPr/>
          </p:nvSpPr>
          <p:spPr>
            <a:xfrm>
              <a:off x="1569722" y="1772530"/>
              <a:ext cx="822373" cy="82237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solidFill>
              </a:endParaRPr>
            </a:p>
          </p:txBody>
        </p:sp>
      </p:grpSp>
      <p:grpSp>
        <p:nvGrpSpPr>
          <p:cNvPr id="21" name="组合 20"/>
          <p:cNvGrpSpPr/>
          <p:nvPr/>
        </p:nvGrpSpPr>
        <p:grpSpPr>
          <a:xfrm>
            <a:off x="9801635" y="3165658"/>
            <a:ext cx="1102554" cy="1102554"/>
            <a:chOff x="1429631" y="1632439"/>
            <a:chExt cx="1102554" cy="1102554"/>
          </a:xfrm>
          <a:effectLst/>
        </p:grpSpPr>
        <p:sp>
          <p:nvSpPr>
            <p:cNvPr id="22" name="KSO_Shape"/>
            <p:cNvSpPr/>
            <p:nvPr/>
          </p:nvSpPr>
          <p:spPr>
            <a:xfrm>
              <a:off x="1429631" y="1632439"/>
              <a:ext cx="1102554" cy="1102554"/>
            </a:xfrm>
            <a:custGeom>
              <a:avLst/>
              <a:gdLst>
                <a:gd name="connsiteX0" fmla="*/ 607556 w 1117355"/>
                <a:gd name="connsiteY0" fmla="*/ 0 h 1117355"/>
                <a:gd name="connsiteX1" fmla="*/ 616337 w 1117355"/>
                <a:gd name="connsiteY1" fmla="*/ 32441 h 1117355"/>
                <a:gd name="connsiteX2" fmla="*/ 641988 w 1117355"/>
                <a:gd name="connsiteY2" fmla="*/ 86205 h 1117355"/>
                <a:gd name="connsiteX3" fmla="*/ 684480 w 1117355"/>
                <a:gd name="connsiteY3" fmla="*/ 44457 h 1117355"/>
                <a:gd name="connsiteX4" fmla="*/ 703827 w 1117355"/>
                <a:gd name="connsiteY4" fmla="*/ 16976 h 1117355"/>
                <a:gd name="connsiteX5" fmla="*/ 706841 w 1117355"/>
                <a:gd name="connsiteY5" fmla="*/ 50449 h 1117355"/>
                <a:gd name="connsiteX6" fmla="*/ 722767 w 1117355"/>
                <a:gd name="connsiteY6" fmla="*/ 107849 h 1117355"/>
                <a:gd name="connsiteX7" fmla="*/ 771862 w 1117355"/>
                <a:gd name="connsiteY7" fmla="*/ 74114 h 1117355"/>
                <a:gd name="connsiteX8" fmla="*/ 795686 w 1117355"/>
                <a:gd name="connsiteY8" fmla="*/ 50411 h 1117355"/>
                <a:gd name="connsiteX9" fmla="*/ 792843 w 1117355"/>
                <a:gd name="connsiteY9" fmla="*/ 83897 h 1117355"/>
                <a:gd name="connsiteX10" fmla="*/ 798558 w 1117355"/>
                <a:gd name="connsiteY10" fmla="*/ 143192 h 1117355"/>
                <a:gd name="connsiteX11" fmla="*/ 852767 w 1117355"/>
                <a:gd name="connsiteY11" fmla="*/ 118495 h 1117355"/>
                <a:gd name="connsiteX12" fmla="*/ 880346 w 1117355"/>
                <a:gd name="connsiteY12" fmla="*/ 99288 h 1117355"/>
                <a:gd name="connsiteX13" fmla="*/ 871730 w 1117355"/>
                <a:gd name="connsiteY13" fmla="*/ 131774 h 1117355"/>
                <a:gd name="connsiteX14" fmla="*/ 867062 w 1117355"/>
                <a:gd name="connsiteY14" fmla="*/ 191159 h 1117355"/>
                <a:gd name="connsiteX15" fmla="*/ 924737 w 1117355"/>
                <a:gd name="connsiteY15" fmla="*/ 176251 h 1117355"/>
                <a:gd name="connsiteX16" fmla="*/ 955231 w 1117355"/>
                <a:gd name="connsiteY16" fmla="*/ 162125 h 1117355"/>
                <a:gd name="connsiteX17" fmla="*/ 941105 w 1117355"/>
                <a:gd name="connsiteY17" fmla="*/ 192620 h 1117355"/>
                <a:gd name="connsiteX18" fmla="*/ 926196 w 1117355"/>
                <a:gd name="connsiteY18" fmla="*/ 250293 h 1117355"/>
                <a:gd name="connsiteX19" fmla="*/ 985583 w 1117355"/>
                <a:gd name="connsiteY19" fmla="*/ 245626 h 1117355"/>
                <a:gd name="connsiteX20" fmla="*/ 1018066 w 1117355"/>
                <a:gd name="connsiteY20" fmla="*/ 237010 h 1117355"/>
                <a:gd name="connsiteX21" fmla="*/ 998860 w 1117355"/>
                <a:gd name="connsiteY21" fmla="*/ 264588 h 1117355"/>
                <a:gd name="connsiteX22" fmla="*/ 974163 w 1117355"/>
                <a:gd name="connsiteY22" fmla="*/ 318796 h 1117355"/>
                <a:gd name="connsiteX23" fmla="*/ 1033458 w 1117355"/>
                <a:gd name="connsiteY23" fmla="*/ 324513 h 1117355"/>
                <a:gd name="connsiteX24" fmla="*/ 1066945 w 1117355"/>
                <a:gd name="connsiteY24" fmla="*/ 321669 h 1117355"/>
                <a:gd name="connsiteX25" fmla="*/ 1043241 w 1117355"/>
                <a:gd name="connsiteY25" fmla="*/ 345493 h 1117355"/>
                <a:gd name="connsiteX26" fmla="*/ 1009506 w 1117355"/>
                <a:gd name="connsiteY26" fmla="*/ 394590 h 1117355"/>
                <a:gd name="connsiteX27" fmla="*/ 1066906 w 1117355"/>
                <a:gd name="connsiteY27" fmla="*/ 410515 h 1117355"/>
                <a:gd name="connsiteX28" fmla="*/ 1100380 w 1117355"/>
                <a:gd name="connsiteY28" fmla="*/ 413529 h 1117355"/>
                <a:gd name="connsiteX29" fmla="*/ 1072898 w 1117355"/>
                <a:gd name="connsiteY29" fmla="*/ 432875 h 1117355"/>
                <a:gd name="connsiteX30" fmla="*/ 1031151 w 1117355"/>
                <a:gd name="connsiteY30" fmla="*/ 475368 h 1117355"/>
                <a:gd name="connsiteX31" fmla="*/ 1084914 w 1117355"/>
                <a:gd name="connsiteY31" fmla="*/ 501019 h 1117355"/>
                <a:gd name="connsiteX32" fmla="*/ 1117353 w 1117355"/>
                <a:gd name="connsiteY32" fmla="*/ 509800 h 1117355"/>
                <a:gd name="connsiteX33" fmla="*/ 1086932 w 1117355"/>
                <a:gd name="connsiteY33" fmla="*/ 524080 h 1117355"/>
                <a:gd name="connsiteX34" fmla="*/ 1038439 w 1117355"/>
                <a:gd name="connsiteY34" fmla="*/ 558677 h 1117355"/>
                <a:gd name="connsiteX35" fmla="*/ 1086931 w 1117355"/>
                <a:gd name="connsiteY35" fmla="*/ 593274 h 1117355"/>
                <a:gd name="connsiteX36" fmla="*/ 1117355 w 1117355"/>
                <a:gd name="connsiteY36" fmla="*/ 607555 h 1117355"/>
                <a:gd name="connsiteX37" fmla="*/ 1084914 w 1117355"/>
                <a:gd name="connsiteY37" fmla="*/ 616336 h 1117355"/>
                <a:gd name="connsiteX38" fmla="*/ 1031150 w 1117355"/>
                <a:gd name="connsiteY38" fmla="*/ 641988 h 1117355"/>
                <a:gd name="connsiteX39" fmla="*/ 1072898 w 1117355"/>
                <a:gd name="connsiteY39" fmla="*/ 684480 h 1117355"/>
                <a:gd name="connsiteX40" fmla="*/ 1100380 w 1117355"/>
                <a:gd name="connsiteY40" fmla="*/ 703827 h 1117355"/>
                <a:gd name="connsiteX41" fmla="*/ 1066906 w 1117355"/>
                <a:gd name="connsiteY41" fmla="*/ 706840 h 1117355"/>
                <a:gd name="connsiteX42" fmla="*/ 1009506 w 1117355"/>
                <a:gd name="connsiteY42" fmla="*/ 722766 h 1117355"/>
                <a:gd name="connsiteX43" fmla="*/ 1043241 w 1117355"/>
                <a:gd name="connsiteY43" fmla="*/ 771862 h 1117355"/>
                <a:gd name="connsiteX44" fmla="*/ 1066944 w 1117355"/>
                <a:gd name="connsiteY44" fmla="*/ 795686 h 1117355"/>
                <a:gd name="connsiteX45" fmla="*/ 1033457 w 1117355"/>
                <a:gd name="connsiteY45" fmla="*/ 792842 h 1117355"/>
                <a:gd name="connsiteX46" fmla="*/ 974163 w 1117355"/>
                <a:gd name="connsiteY46" fmla="*/ 798558 h 1117355"/>
                <a:gd name="connsiteX47" fmla="*/ 998861 w 1117355"/>
                <a:gd name="connsiteY47" fmla="*/ 852767 h 1117355"/>
                <a:gd name="connsiteX48" fmla="*/ 1018067 w 1117355"/>
                <a:gd name="connsiteY48" fmla="*/ 880346 h 1117355"/>
                <a:gd name="connsiteX49" fmla="*/ 985583 w 1117355"/>
                <a:gd name="connsiteY49" fmla="*/ 871730 h 1117355"/>
                <a:gd name="connsiteX50" fmla="*/ 926197 w 1117355"/>
                <a:gd name="connsiteY50" fmla="*/ 867062 h 1117355"/>
                <a:gd name="connsiteX51" fmla="*/ 941106 w 1117355"/>
                <a:gd name="connsiteY51" fmla="*/ 924736 h 1117355"/>
                <a:gd name="connsiteX52" fmla="*/ 955230 w 1117355"/>
                <a:gd name="connsiteY52" fmla="*/ 955231 h 1117355"/>
                <a:gd name="connsiteX53" fmla="*/ 924736 w 1117355"/>
                <a:gd name="connsiteY53" fmla="*/ 941105 h 1117355"/>
                <a:gd name="connsiteX54" fmla="*/ 867062 w 1117355"/>
                <a:gd name="connsiteY54" fmla="*/ 926196 h 1117355"/>
                <a:gd name="connsiteX55" fmla="*/ 871730 w 1117355"/>
                <a:gd name="connsiteY55" fmla="*/ 985583 h 1117355"/>
                <a:gd name="connsiteX56" fmla="*/ 881237 w 1117355"/>
                <a:gd name="connsiteY56" fmla="*/ 1021426 h 1117355"/>
                <a:gd name="connsiteX57" fmla="*/ 798559 w 1117355"/>
                <a:gd name="connsiteY57" fmla="*/ 974163 h 1117355"/>
                <a:gd name="connsiteX58" fmla="*/ 792843 w 1117355"/>
                <a:gd name="connsiteY58" fmla="*/ 1033459 h 1117355"/>
                <a:gd name="connsiteX59" fmla="*/ 795980 w 1117355"/>
                <a:gd name="connsiteY59" fmla="*/ 1070407 h 1117355"/>
                <a:gd name="connsiteX60" fmla="*/ 722766 w 1117355"/>
                <a:gd name="connsiteY60" fmla="*/ 1009507 h 1117355"/>
                <a:gd name="connsiteX61" fmla="*/ 706840 w 1117355"/>
                <a:gd name="connsiteY61" fmla="*/ 1066907 h 1117355"/>
                <a:gd name="connsiteX62" fmla="*/ 703827 w 1117355"/>
                <a:gd name="connsiteY62" fmla="*/ 1100380 h 1117355"/>
                <a:gd name="connsiteX63" fmla="*/ 684480 w 1117355"/>
                <a:gd name="connsiteY63" fmla="*/ 1072899 h 1117355"/>
                <a:gd name="connsiteX64" fmla="*/ 641988 w 1117355"/>
                <a:gd name="connsiteY64" fmla="*/ 1031150 h 1117355"/>
                <a:gd name="connsiteX65" fmla="*/ 616336 w 1117355"/>
                <a:gd name="connsiteY65" fmla="*/ 1084915 h 1117355"/>
                <a:gd name="connsiteX66" fmla="*/ 607556 w 1117355"/>
                <a:gd name="connsiteY66" fmla="*/ 1117355 h 1117355"/>
                <a:gd name="connsiteX67" fmla="*/ 593275 w 1117355"/>
                <a:gd name="connsiteY67" fmla="*/ 1086932 h 1117355"/>
                <a:gd name="connsiteX68" fmla="*/ 558678 w 1117355"/>
                <a:gd name="connsiteY68" fmla="*/ 1038439 h 1117355"/>
                <a:gd name="connsiteX69" fmla="*/ 524080 w 1117355"/>
                <a:gd name="connsiteY69" fmla="*/ 1086931 h 1117355"/>
                <a:gd name="connsiteX70" fmla="*/ 509800 w 1117355"/>
                <a:gd name="connsiteY70" fmla="*/ 1117354 h 1117355"/>
                <a:gd name="connsiteX71" fmla="*/ 501019 w 1117355"/>
                <a:gd name="connsiteY71" fmla="*/ 1084915 h 1117355"/>
                <a:gd name="connsiteX72" fmla="*/ 475369 w 1117355"/>
                <a:gd name="connsiteY72" fmla="*/ 1031151 h 1117355"/>
                <a:gd name="connsiteX73" fmla="*/ 432876 w 1117355"/>
                <a:gd name="connsiteY73" fmla="*/ 1072898 h 1117355"/>
                <a:gd name="connsiteX74" fmla="*/ 413529 w 1117355"/>
                <a:gd name="connsiteY74" fmla="*/ 1100382 h 1117355"/>
                <a:gd name="connsiteX75" fmla="*/ 410514 w 1117355"/>
                <a:gd name="connsiteY75" fmla="*/ 1066908 h 1117355"/>
                <a:gd name="connsiteX76" fmla="*/ 394589 w 1117355"/>
                <a:gd name="connsiteY76" fmla="*/ 1009506 h 1117355"/>
                <a:gd name="connsiteX77" fmla="*/ 345493 w 1117355"/>
                <a:gd name="connsiteY77" fmla="*/ 1043241 h 1117355"/>
                <a:gd name="connsiteX78" fmla="*/ 321668 w 1117355"/>
                <a:gd name="connsiteY78" fmla="*/ 1066945 h 1117355"/>
                <a:gd name="connsiteX79" fmla="*/ 324512 w 1117355"/>
                <a:gd name="connsiteY79" fmla="*/ 1033458 h 1117355"/>
                <a:gd name="connsiteX80" fmla="*/ 318796 w 1117355"/>
                <a:gd name="connsiteY80" fmla="*/ 974164 h 1117355"/>
                <a:gd name="connsiteX81" fmla="*/ 264588 w 1117355"/>
                <a:gd name="connsiteY81" fmla="*/ 998861 h 1117355"/>
                <a:gd name="connsiteX82" fmla="*/ 237009 w 1117355"/>
                <a:gd name="connsiteY82" fmla="*/ 1018067 h 1117355"/>
                <a:gd name="connsiteX83" fmla="*/ 245625 w 1117355"/>
                <a:gd name="connsiteY83" fmla="*/ 985583 h 1117355"/>
                <a:gd name="connsiteX84" fmla="*/ 250293 w 1117355"/>
                <a:gd name="connsiteY84" fmla="*/ 926196 h 1117355"/>
                <a:gd name="connsiteX85" fmla="*/ 192619 w 1117355"/>
                <a:gd name="connsiteY85" fmla="*/ 941105 h 1117355"/>
                <a:gd name="connsiteX86" fmla="*/ 162124 w 1117355"/>
                <a:gd name="connsiteY86" fmla="*/ 955230 h 1117355"/>
                <a:gd name="connsiteX87" fmla="*/ 176250 w 1117355"/>
                <a:gd name="connsiteY87" fmla="*/ 924736 h 1117355"/>
                <a:gd name="connsiteX88" fmla="*/ 191158 w 1117355"/>
                <a:gd name="connsiteY88" fmla="*/ 867062 h 1117355"/>
                <a:gd name="connsiteX89" fmla="*/ 131772 w 1117355"/>
                <a:gd name="connsiteY89" fmla="*/ 871729 h 1117355"/>
                <a:gd name="connsiteX90" fmla="*/ 99288 w 1117355"/>
                <a:gd name="connsiteY90" fmla="*/ 880346 h 1117355"/>
                <a:gd name="connsiteX91" fmla="*/ 118495 w 1117355"/>
                <a:gd name="connsiteY91" fmla="*/ 852766 h 1117355"/>
                <a:gd name="connsiteX92" fmla="*/ 143192 w 1117355"/>
                <a:gd name="connsiteY92" fmla="*/ 798558 h 1117355"/>
                <a:gd name="connsiteX93" fmla="*/ 83897 w 1117355"/>
                <a:gd name="connsiteY93" fmla="*/ 792842 h 1117355"/>
                <a:gd name="connsiteX94" fmla="*/ 50411 w 1117355"/>
                <a:gd name="connsiteY94" fmla="*/ 795685 h 1117355"/>
                <a:gd name="connsiteX95" fmla="*/ 74115 w 1117355"/>
                <a:gd name="connsiteY95" fmla="*/ 771862 h 1117355"/>
                <a:gd name="connsiteX96" fmla="*/ 107850 w 1117355"/>
                <a:gd name="connsiteY96" fmla="*/ 722765 h 1117355"/>
                <a:gd name="connsiteX97" fmla="*/ 50448 w 1117355"/>
                <a:gd name="connsiteY97" fmla="*/ 706840 h 1117355"/>
                <a:gd name="connsiteX98" fmla="*/ 16975 w 1117355"/>
                <a:gd name="connsiteY98" fmla="*/ 703826 h 1117355"/>
                <a:gd name="connsiteX99" fmla="*/ 44457 w 1117355"/>
                <a:gd name="connsiteY99" fmla="*/ 684480 h 1117355"/>
                <a:gd name="connsiteX100" fmla="*/ 86205 w 1117355"/>
                <a:gd name="connsiteY100" fmla="*/ 641988 h 1117355"/>
                <a:gd name="connsiteX101" fmla="*/ 32441 w 1117355"/>
                <a:gd name="connsiteY101" fmla="*/ 616336 h 1117355"/>
                <a:gd name="connsiteX102" fmla="*/ 0 w 1117355"/>
                <a:gd name="connsiteY102" fmla="*/ 607555 h 1117355"/>
                <a:gd name="connsiteX103" fmla="*/ 30424 w 1117355"/>
                <a:gd name="connsiteY103" fmla="*/ 593275 h 1117355"/>
                <a:gd name="connsiteX104" fmla="*/ 78916 w 1117355"/>
                <a:gd name="connsiteY104" fmla="*/ 558677 h 1117355"/>
                <a:gd name="connsiteX105" fmla="*/ 30424 w 1117355"/>
                <a:gd name="connsiteY105" fmla="*/ 524080 h 1117355"/>
                <a:gd name="connsiteX106" fmla="*/ 1 w 1117355"/>
                <a:gd name="connsiteY106" fmla="*/ 509800 h 1117355"/>
                <a:gd name="connsiteX107" fmla="*/ 32441 w 1117355"/>
                <a:gd name="connsiteY107" fmla="*/ 501019 h 1117355"/>
                <a:gd name="connsiteX108" fmla="*/ 86205 w 1117355"/>
                <a:gd name="connsiteY108" fmla="*/ 475369 h 1117355"/>
                <a:gd name="connsiteX109" fmla="*/ 44457 w 1117355"/>
                <a:gd name="connsiteY109" fmla="*/ 432875 h 1117355"/>
                <a:gd name="connsiteX110" fmla="*/ 16976 w 1117355"/>
                <a:gd name="connsiteY110" fmla="*/ 413530 h 1117355"/>
                <a:gd name="connsiteX111" fmla="*/ 50449 w 1117355"/>
                <a:gd name="connsiteY111" fmla="*/ 410515 h 1117355"/>
                <a:gd name="connsiteX112" fmla="*/ 107850 w 1117355"/>
                <a:gd name="connsiteY112" fmla="*/ 394590 h 1117355"/>
                <a:gd name="connsiteX113" fmla="*/ 74114 w 1117355"/>
                <a:gd name="connsiteY113" fmla="*/ 345493 h 1117355"/>
                <a:gd name="connsiteX114" fmla="*/ 50410 w 1117355"/>
                <a:gd name="connsiteY114" fmla="*/ 321668 h 1117355"/>
                <a:gd name="connsiteX115" fmla="*/ 83898 w 1117355"/>
                <a:gd name="connsiteY115" fmla="*/ 324512 h 1117355"/>
                <a:gd name="connsiteX116" fmla="*/ 143192 w 1117355"/>
                <a:gd name="connsiteY116" fmla="*/ 318797 h 1117355"/>
                <a:gd name="connsiteX117" fmla="*/ 118495 w 1117355"/>
                <a:gd name="connsiteY117" fmla="*/ 264588 h 1117355"/>
                <a:gd name="connsiteX118" fmla="*/ 99289 w 1117355"/>
                <a:gd name="connsiteY118" fmla="*/ 237010 h 1117355"/>
                <a:gd name="connsiteX119" fmla="*/ 131773 w 1117355"/>
                <a:gd name="connsiteY119" fmla="*/ 245625 h 1117355"/>
                <a:gd name="connsiteX120" fmla="*/ 191158 w 1117355"/>
                <a:gd name="connsiteY120" fmla="*/ 250293 h 1117355"/>
                <a:gd name="connsiteX121" fmla="*/ 176250 w 1117355"/>
                <a:gd name="connsiteY121" fmla="*/ 192620 h 1117355"/>
                <a:gd name="connsiteX122" fmla="*/ 162125 w 1117355"/>
                <a:gd name="connsiteY122" fmla="*/ 162124 h 1117355"/>
                <a:gd name="connsiteX123" fmla="*/ 192619 w 1117355"/>
                <a:gd name="connsiteY123" fmla="*/ 176251 h 1117355"/>
                <a:gd name="connsiteX124" fmla="*/ 250292 w 1117355"/>
                <a:gd name="connsiteY124" fmla="*/ 191159 h 1117355"/>
                <a:gd name="connsiteX125" fmla="*/ 245625 w 1117355"/>
                <a:gd name="connsiteY125" fmla="*/ 131774 h 1117355"/>
                <a:gd name="connsiteX126" fmla="*/ 237009 w 1117355"/>
                <a:gd name="connsiteY126" fmla="*/ 99287 h 1117355"/>
                <a:gd name="connsiteX127" fmla="*/ 264588 w 1117355"/>
                <a:gd name="connsiteY127" fmla="*/ 118495 h 1117355"/>
                <a:gd name="connsiteX128" fmla="*/ 318796 w 1117355"/>
                <a:gd name="connsiteY128" fmla="*/ 143192 h 1117355"/>
                <a:gd name="connsiteX129" fmla="*/ 324513 w 1117355"/>
                <a:gd name="connsiteY129" fmla="*/ 83897 h 1117355"/>
                <a:gd name="connsiteX130" fmla="*/ 321669 w 1117355"/>
                <a:gd name="connsiteY130" fmla="*/ 50411 h 1117355"/>
                <a:gd name="connsiteX131" fmla="*/ 345493 w 1117355"/>
                <a:gd name="connsiteY131" fmla="*/ 74115 h 1117355"/>
                <a:gd name="connsiteX132" fmla="*/ 394589 w 1117355"/>
                <a:gd name="connsiteY132" fmla="*/ 107850 h 1117355"/>
                <a:gd name="connsiteX133" fmla="*/ 410514 w 1117355"/>
                <a:gd name="connsiteY133" fmla="*/ 50448 h 1117355"/>
                <a:gd name="connsiteX134" fmla="*/ 413529 w 1117355"/>
                <a:gd name="connsiteY134" fmla="*/ 16974 h 1117355"/>
                <a:gd name="connsiteX135" fmla="*/ 432877 w 1117355"/>
                <a:gd name="connsiteY135" fmla="*/ 44457 h 1117355"/>
                <a:gd name="connsiteX136" fmla="*/ 475368 w 1117355"/>
                <a:gd name="connsiteY136" fmla="*/ 86205 h 1117355"/>
                <a:gd name="connsiteX137" fmla="*/ 501019 w 1117355"/>
                <a:gd name="connsiteY137" fmla="*/ 32441 h 1117355"/>
                <a:gd name="connsiteX138" fmla="*/ 509800 w 1117355"/>
                <a:gd name="connsiteY138" fmla="*/ 1 h 1117355"/>
                <a:gd name="connsiteX139" fmla="*/ 524080 w 1117355"/>
                <a:gd name="connsiteY139" fmla="*/ 30424 h 1117355"/>
                <a:gd name="connsiteX140" fmla="*/ 558677 w 1117355"/>
                <a:gd name="connsiteY140" fmla="*/ 78916 h 1117355"/>
                <a:gd name="connsiteX141" fmla="*/ 593275 w 1117355"/>
                <a:gd name="connsiteY141" fmla="*/ 30423 h 111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17355" h="1117355">
                  <a:moveTo>
                    <a:pt x="607556" y="0"/>
                  </a:moveTo>
                  <a:lnTo>
                    <a:pt x="616337" y="32441"/>
                  </a:lnTo>
                  <a:cubicBezTo>
                    <a:pt x="623336" y="51367"/>
                    <a:pt x="631935" y="69370"/>
                    <a:pt x="641988" y="86205"/>
                  </a:cubicBezTo>
                  <a:cubicBezTo>
                    <a:pt x="657192" y="73824"/>
                    <a:pt x="671430" y="59848"/>
                    <a:pt x="684480" y="44457"/>
                  </a:cubicBezTo>
                  <a:lnTo>
                    <a:pt x="703827" y="16976"/>
                  </a:lnTo>
                  <a:lnTo>
                    <a:pt x="706841" y="50449"/>
                  </a:lnTo>
                  <a:cubicBezTo>
                    <a:pt x="710447" y="70302"/>
                    <a:pt x="715790" y="89525"/>
                    <a:pt x="722767" y="107849"/>
                  </a:cubicBezTo>
                  <a:cubicBezTo>
                    <a:pt x="739889" y="98297"/>
                    <a:pt x="756338" y="87005"/>
                    <a:pt x="771862" y="74114"/>
                  </a:cubicBezTo>
                  <a:lnTo>
                    <a:pt x="795686" y="50411"/>
                  </a:lnTo>
                  <a:lnTo>
                    <a:pt x="792843" y="83897"/>
                  </a:lnTo>
                  <a:cubicBezTo>
                    <a:pt x="792946" y="104075"/>
                    <a:pt x="794869" y="123935"/>
                    <a:pt x="798558" y="143192"/>
                  </a:cubicBezTo>
                  <a:cubicBezTo>
                    <a:pt x="817080" y="136758"/>
                    <a:pt x="835240" y="128494"/>
                    <a:pt x="852767" y="118495"/>
                  </a:cubicBezTo>
                  <a:lnTo>
                    <a:pt x="880346" y="99288"/>
                  </a:lnTo>
                  <a:lnTo>
                    <a:pt x="871730" y="131774"/>
                  </a:lnTo>
                  <a:cubicBezTo>
                    <a:pt x="868328" y="151663"/>
                    <a:pt x="866774" y="171555"/>
                    <a:pt x="867062" y="191159"/>
                  </a:cubicBezTo>
                  <a:cubicBezTo>
                    <a:pt x="886420" y="188040"/>
                    <a:pt x="905740" y="183055"/>
                    <a:pt x="924737" y="176251"/>
                  </a:cubicBezTo>
                  <a:lnTo>
                    <a:pt x="955231" y="162125"/>
                  </a:lnTo>
                  <a:lnTo>
                    <a:pt x="941105" y="192620"/>
                  </a:lnTo>
                  <a:cubicBezTo>
                    <a:pt x="934301" y="211617"/>
                    <a:pt x="929316" y="230936"/>
                    <a:pt x="926196" y="250293"/>
                  </a:cubicBezTo>
                  <a:cubicBezTo>
                    <a:pt x="945801" y="250582"/>
                    <a:pt x="965692" y="249027"/>
                    <a:pt x="985583" y="245626"/>
                  </a:cubicBezTo>
                  <a:lnTo>
                    <a:pt x="1018066" y="237010"/>
                  </a:lnTo>
                  <a:lnTo>
                    <a:pt x="998860" y="264588"/>
                  </a:lnTo>
                  <a:cubicBezTo>
                    <a:pt x="988861" y="282115"/>
                    <a:pt x="980597" y="300275"/>
                    <a:pt x="974163" y="318796"/>
                  </a:cubicBezTo>
                  <a:cubicBezTo>
                    <a:pt x="993421" y="322486"/>
                    <a:pt x="1013279" y="324408"/>
                    <a:pt x="1033458" y="324513"/>
                  </a:cubicBezTo>
                  <a:lnTo>
                    <a:pt x="1066945" y="321669"/>
                  </a:lnTo>
                  <a:lnTo>
                    <a:pt x="1043241" y="345493"/>
                  </a:lnTo>
                  <a:cubicBezTo>
                    <a:pt x="1030350" y="361018"/>
                    <a:pt x="1019057" y="377467"/>
                    <a:pt x="1009506" y="394590"/>
                  </a:cubicBezTo>
                  <a:cubicBezTo>
                    <a:pt x="1027829" y="401567"/>
                    <a:pt x="1047052" y="406909"/>
                    <a:pt x="1066906" y="410515"/>
                  </a:cubicBezTo>
                  <a:lnTo>
                    <a:pt x="1100380" y="413529"/>
                  </a:lnTo>
                  <a:lnTo>
                    <a:pt x="1072898" y="432875"/>
                  </a:lnTo>
                  <a:cubicBezTo>
                    <a:pt x="1057507" y="445926"/>
                    <a:pt x="1043531" y="460165"/>
                    <a:pt x="1031151" y="475368"/>
                  </a:cubicBezTo>
                  <a:cubicBezTo>
                    <a:pt x="1047984" y="485421"/>
                    <a:pt x="1065988" y="494020"/>
                    <a:pt x="1084914" y="501019"/>
                  </a:cubicBezTo>
                  <a:lnTo>
                    <a:pt x="1117353" y="509800"/>
                  </a:lnTo>
                  <a:lnTo>
                    <a:pt x="1086932" y="524080"/>
                  </a:lnTo>
                  <a:cubicBezTo>
                    <a:pt x="1069509" y="534259"/>
                    <a:pt x="1053271" y="545854"/>
                    <a:pt x="1038439" y="558677"/>
                  </a:cubicBezTo>
                  <a:cubicBezTo>
                    <a:pt x="1053272" y="571501"/>
                    <a:pt x="1069509" y="583096"/>
                    <a:pt x="1086931" y="593274"/>
                  </a:cubicBezTo>
                  <a:lnTo>
                    <a:pt x="1117355" y="607555"/>
                  </a:lnTo>
                  <a:lnTo>
                    <a:pt x="1084914" y="616336"/>
                  </a:lnTo>
                  <a:cubicBezTo>
                    <a:pt x="1065988" y="623335"/>
                    <a:pt x="1047984" y="631934"/>
                    <a:pt x="1031150" y="641988"/>
                  </a:cubicBezTo>
                  <a:cubicBezTo>
                    <a:pt x="1043531" y="657191"/>
                    <a:pt x="1057507" y="671430"/>
                    <a:pt x="1072898" y="684480"/>
                  </a:cubicBezTo>
                  <a:lnTo>
                    <a:pt x="1100380" y="703827"/>
                  </a:lnTo>
                  <a:lnTo>
                    <a:pt x="1066906" y="706840"/>
                  </a:lnTo>
                  <a:cubicBezTo>
                    <a:pt x="1047052" y="710447"/>
                    <a:pt x="1027829" y="715789"/>
                    <a:pt x="1009506" y="722766"/>
                  </a:cubicBezTo>
                  <a:cubicBezTo>
                    <a:pt x="1019057" y="739889"/>
                    <a:pt x="1030349" y="756338"/>
                    <a:pt x="1043241" y="771862"/>
                  </a:cubicBezTo>
                  <a:lnTo>
                    <a:pt x="1066944" y="795686"/>
                  </a:lnTo>
                  <a:lnTo>
                    <a:pt x="1033457" y="792842"/>
                  </a:lnTo>
                  <a:cubicBezTo>
                    <a:pt x="1013279" y="792946"/>
                    <a:pt x="993420" y="794869"/>
                    <a:pt x="974163" y="798558"/>
                  </a:cubicBezTo>
                  <a:cubicBezTo>
                    <a:pt x="980597" y="817079"/>
                    <a:pt x="988861" y="835239"/>
                    <a:pt x="998861" y="852767"/>
                  </a:cubicBezTo>
                  <a:lnTo>
                    <a:pt x="1018067" y="880346"/>
                  </a:lnTo>
                  <a:lnTo>
                    <a:pt x="985583" y="871730"/>
                  </a:lnTo>
                  <a:cubicBezTo>
                    <a:pt x="965693" y="868328"/>
                    <a:pt x="945802" y="866773"/>
                    <a:pt x="926197" y="867062"/>
                  </a:cubicBezTo>
                  <a:cubicBezTo>
                    <a:pt x="929316" y="886420"/>
                    <a:pt x="934301" y="905738"/>
                    <a:pt x="941106" y="924736"/>
                  </a:cubicBezTo>
                  <a:lnTo>
                    <a:pt x="955230" y="955231"/>
                  </a:lnTo>
                  <a:lnTo>
                    <a:pt x="924736" y="941105"/>
                  </a:lnTo>
                  <a:cubicBezTo>
                    <a:pt x="905739" y="934301"/>
                    <a:pt x="886420" y="929316"/>
                    <a:pt x="867062" y="926196"/>
                  </a:cubicBezTo>
                  <a:cubicBezTo>
                    <a:pt x="866773" y="945801"/>
                    <a:pt x="868328" y="965692"/>
                    <a:pt x="871730" y="985583"/>
                  </a:cubicBezTo>
                  <a:lnTo>
                    <a:pt x="881237" y="1021426"/>
                  </a:lnTo>
                  <a:lnTo>
                    <a:pt x="798559" y="974163"/>
                  </a:lnTo>
                  <a:cubicBezTo>
                    <a:pt x="794870" y="993421"/>
                    <a:pt x="792946" y="1013280"/>
                    <a:pt x="792843" y="1033459"/>
                  </a:cubicBezTo>
                  <a:lnTo>
                    <a:pt x="795980" y="1070407"/>
                  </a:lnTo>
                  <a:lnTo>
                    <a:pt x="722766" y="1009507"/>
                  </a:lnTo>
                  <a:cubicBezTo>
                    <a:pt x="715790" y="1027830"/>
                    <a:pt x="710446" y="1047053"/>
                    <a:pt x="706840" y="1066907"/>
                  </a:cubicBezTo>
                  <a:lnTo>
                    <a:pt x="703827" y="1100380"/>
                  </a:lnTo>
                  <a:lnTo>
                    <a:pt x="684480" y="1072899"/>
                  </a:lnTo>
                  <a:cubicBezTo>
                    <a:pt x="671430" y="1057508"/>
                    <a:pt x="657192" y="1043531"/>
                    <a:pt x="641988" y="1031150"/>
                  </a:cubicBezTo>
                  <a:cubicBezTo>
                    <a:pt x="631934" y="1047985"/>
                    <a:pt x="623336" y="1065989"/>
                    <a:pt x="616336" y="1084915"/>
                  </a:cubicBezTo>
                  <a:lnTo>
                    <a:pt x="607556" y="1117355"/>
                  </a:lnTo>
                  <a:lnTo>
                    <a:pt x="593275" y="1086932"/>
                  </a:lnTo>
                  <a:cubicBezTo>
                    <a:pt x="583096" y="1069509"/>
                    <a:pt x="571501" y="1053271"/>
                    <a:pt x="558678" y="1038439"/>
                  </a:cubicBezTo>
                  <a:cubicBezTo>
                    <a:pt x="545854" y="1053271"/>
                    <a:pt x="534259" y="1069508"/>
                    <a:pt x="524080" y="1086931"/>
                  </a:cubicBezTo>
                  <a:lnTo>
                    <a:pt x="509800" y="1117354"/>
                  </a:lnTo>
                  <a:lnTo>
                    <a:pt x="501019" y="1084915"/>
                  </a:lnTo>
                  <a:cubicBezTo>
                    <a:pt x="494020" y="1065988"/>
                    <a:pt x="485422" y="1047985"/>
                    <a:pt x="475369" y="1031151"/>
                  </a:cubicBezTo>
                  <a:cubicBezTo>
                    <a:pt x="460165" y="1043532"/>
                    <a:pt x="445926" y="1057508"/>
                    <a:pt x="432876" y="1072898"/>
                  </a:cubicBezTo>
                  <a:lnTo>
                    <a:pt x="413529" y="1100382"/>
                  </a:lnTo>
                  <a:lnTo>
                    <a:pt x="410514" y="1066908"/>
                  </a:lnTo>
                  <a:cubicBezTo>
                    <a:pt x="406908" y="1047053"/>
                    <a:pt x="401566" y="1027831"/>
                    <a:pt x="394589" y="1009506"/>
                  </a:cubicBezTo>
                  <a:cubicBezTo>
                    <a:pt x="377466" y="1019058"/>
                    <a:pt x="361017" y="1030350"/>
                    <a:pt x="345493" y="1043241"/>
                  </a:cubicBezTo>
                  <a:lnTo>
                    <a:pt x="321668" y="1066945"/>
                  </a:lnTo>
                  <a:lnTo>
                    <a:pt x="324512" y="1033458"/>
                  </a:lnTo>
                  <a:cubicBezTo>
                    <a:pt x="324409" y="1013280"/>
                    <a:pt x="322485" y="993421"/>
                    <a:pt x="318796" y="974164"/>
                  </a:cubicBezTo>
                  <a:cubicBezTo>
                    <a:pt x="300275" y="980597"/>
                    <a:pt x="282115" y="988861"/>
                    <a:pt x="264588" y="998861"/>
                  </a:cubicBezTo>
                  <a:lnTo>
                    <a:pt x="237009" y="1018067"/>
                  </a:lnTo>
                  <a:lnTo>
                    <a:pt x="245625" y="985583"/>
                  </a:lnTo>
                  <a:cubicBezTo>
                    <a:pt x="249026" y="965692"/>
                    <a:pt x="250582" y="945802"/>
                    <a:pt x="250293" y="926196"/>
                  </a:cubicBezTo>
                  <a:cubicBezTo>
                    <a:pt x="230935" y="929316"/>
                    <a:pt x="211616" y="934301"/>
                    <a:pt x="192619" y="941105"/>
                  </a:cubicBezTo>
                  <a:lnTo>
                    <a:pt x="162124" y="955230"/>
                  </a:lnTo>
                  <a:lnTo>
                    <a:pt x="176250" y="924736"/>
                  </a:lnTo>
                  <a:cubicBezTo>
                    <a:pt x="183053" y="905739"/>
                    <a:pt x="188039" y="886420"/>
                    <a:pt x="191158" y="867062"/>
                  </a:cubicBezTo>
                  <a:cubicBezTo>
                    <a:pt x="171553" y="866773"/>
                    <a:pt x="151663" y="868328"/>
                    <a:pt x="131772" y="871729"/>
                  </a:cubicBezTo>
                  <a:lnTo>
                    <a:pt x="99288" y="880346"/>
                  </a:lnTo>
                  <a:lnTo>
                    <a:pt x="118495" y="852766"/>
                  </a:lnTo>
                  <a:cubicBezTo>
                    <a:pt x="128494" y="835239"/>
                    <a:pt x="136758" y="817079"/>
                    <a:pt x="143192" y="798558"/>
                  </a:cubicBezTo>
                  <a:cubicBezTo>
                    <a:pt x="123935" y="794869"/>
                    <a:pt x="104076" y="792946"/>
                    <a:pt x="83897" y="792842"/>
                  </a:cubicBezTo>
                  <a:lnTo>
                    <a:pt x="50411" y="795685"/>
                  </a:lnTo>
                  <a:lnTo>
                    <a:pt x="74115" y="771862"/>
                  </a:lnTo>
                  <a:cubicBezTo>
                    <a:pt x="87006" y="756338"/>
                    <a:pt x="98298" y="739889"/>
                    <a:pt x="107850" y="722765"/>
                  </a:cubicBezTo>
                  <a:cubicBezTo>
                    <a:pt x="89526" y="715788"/>
                    <a:pt x="70303" y="710446"/>
                    <a:pt x="50448" y="706840"/>
                  </a:cubicBezTo>
                  <a:lnTo>
                    <a:pt x="16975" y="703826"/>
                  </a:lnTo>
                  <a:lnTo>
                    <a:pt x="44457" y="684480"/>
                  </a:lnTo>
                  <a:cubicBezTo>
                    <a:pt x="59848" y="671429"/>
                    <a:pt x="73825" y="657192"/>
                    <a:pt x="86205" y="641988"/>
                  </a:cubicBezTo>
                  <a:cubicBezTo>
                    <a:pt x="69371" y="631934"/>
                    <a:pt x="51368" y="623335"/>
                    <a:pt x="32441" y="616336"/>
                  </a:cubicBezTo>
                  <a:lnTo>
                    <a:pt x="0" y="607555"/>
                  </a:lnTo>
                  <a:lnTo>
                    <a:pt x="30424" y="593275"/>
                  </a:lnTo>
                  <a:cubicBezTo>
                    <a:pt x="47847" y="583095"/>
                    <a:pt x="64084" y="571500"/>
                    <a:pt x="78916" y="558677"/>
                  </a:cubicBezTo>
                  <a:cubicBezTo>
                    <a:pt x="64083" y="545854"/>
                    <a:pt x="47846" y="534259"/>
                    <a:pt x="30424" y="524080"/>
                  </a:cubicBezTo>
                  <a:lnTo>
                    <a:pt x="1" y="509800"/>
                  </a:lnTo>
                  <a:lnTo>
                    <a:pt x="32441" y="501019"/>
                  </a:lnTo>
                  <a:cubicBezTo>
                    <a:pt x="51367" y="494020"/>
                    <a:pt x="69371" y="485421"/>
                    <a:pt x="86205" y="475369"/>
                  </a:cubicBezTo>
                  <a:cubicBezTo>
                    <a:pt x="73825" y="460164"/>
                    <a:pt x="59848" y="445926"/>
                    <a:pt x="44457" y="432875"/>
                  </a:cubicBezTo>
                  <a:lnTo>
                    <a:pt x="16976" y="413530"/>
                  </a:lnTo>
                  <a:lnTo>
                    <a:pt x="50449" y="410515"/>
                  </a:lnTo>
                  <a:cubicBezTo>
                    <a:pt x="70302" y="406909"/>
                    <a:pt x="89526" y="401567"/>
                    <a:pt x="107850" y="394590"/>
                  </a:cubicBezTo>
                  <a:cubicBezTo>
                    <a:pt x="98298" y="377467"/>
                    <a:pt x="87005" y="361018"/>
                    <a:pt x="74114" y="345493"/>
                  </a:cubicBezTo>
                  <a:lnTo>
                    <a:pt x="50410" y="321668"/>
                  </a:lnTo>
                  <a:lnTo>
                    <a:pt x="83898" y="324512"/>
                  </a:lnTo>
                  <a:cubicBezTo>
                    <a:pt x="104076" y="324409"/>
                    <a:pt x="123935" y="322486"/>
                    <a:pt x="143192" y="318797"/>
                  </a:cubicBezTo>
                  <a:cubicBezTo>
                    <a:pt x="136758" y="300275"/>
                    <a:pt x="128494" y="282115"/>
                    <a:pt x="118495" y="264588"/>
                  </a:cubicBezTo>
                  <a:lnTo>
                    <a:pt x="99289" y="237010"/>
                  </a:lnTo>
                  <a:lnTo>
                    <a:pt x="131773" y="245625"/>
                  </a:lnTo>
                  <a:cubicBezTo>
                    <a:pt x="151663" y="249028"/>
                    <a:pt x="171554" y="250582"/>
                    <a:pt x="191158" y="250293"/>
                  </a:cubicBezTo>
                  <a:cubicBezTo>
                    <a:pt x="188040" y="230936"/>
                    <a:pt x="183054" y="211617"/>
                    <a:pt x="176250" y="192620"/>
                  </a:cubicBezTo>
                  <a:lnTo>
                    <a:pt x="162125" y="162124"/>
                  </a:lnTo>
                  <a:lnTo>
                    <a:pt x="192619" y="176251"/>
                  </a:lnTo>
                  <a:cubicBezTo>
                    <a:pt x="211616" y="183054"/>
                    <a:pt x="230935" y="188040"/>
                    <a:pt x="250292" y="191159"/>
                  </a:cubicBezTo>
                  <a:cubicBezTo>
                    <a:pt x="250581" y="171554"/>
                    <a:pt x="249027" y="151663"/>
                    <a:pt x="245625" y="131774"/>
                  </a:cubicBezTo>
                  <a:lnTo>
                    <a:pt x="237009" y="99287"/>
                  </a:lnTo>
                  <a:lnTo>
                    <a:pt x="264588" y="118495"/>
                  </a:lnTo>
                  <a:cubicBezTo>
                    <a:pt x="282116" y="128494"/>
                    <a:pt x="300275" y="136758"/>
                    <a:pt x="318796" y="143192"/>
                  </a:cubicBezTo>
                  <a:cubicBezTo>
                    <a:pt x="322486" y="123935"/>
                    <a:pt x="324409" y="104076"/>
                    <a:pt x="324513" y="83897"/>
                  </a:cubicBezTo>
                  <a:lnTo>
                    <a:pt x="321669" y="50411"/>
                  </a:lnTo>
                  <a:lnTo>
                    <a:pt x="345493" y="74115"/>
                  </a:lnTo>
                  <a:cubicBezTo>
                    <a:pt x="361017" y="87006"/>
                    <a:pt x="377466" y="98297"/>
                    <a:pt x="394589" y="107850"/>
                  </a:cubicBezTo>
                  <a:cubicBezTo>
                    <a:pt x="401566" y="89526"/>
                    <a:pt x="406909" y="70302"/>
                    <a:pt x="410514" y="50448"/>
                  </a:cubicBezTo>
                  <a:lnTo>
                    <a:pt x="413529" y="16974"/>
                  </a:lnTo>
                  <a:lnTo>
                    <a:pt x="432877" y="44457"/>
                  </a:lnTo>
                  <a:cubicBezTo>
                    <a:pt x="445926" y="59848"/>
                    <a:pt x="460165" y="73825"/>
                    <a:pt x="475368" y="86205"/>
                  </a:cubicBezTo>
                  <a:cubicBezTo>
                    <a:pt x="485422" y="69371"/>
                    <a:pt x="494020" y="51368"/>
                    <a:pt x="501019" y="32441"/>
                  </a:cubicBezTo>
                  <a:lnTo>
                    <a:pt x="509800" y="1"/>
                  </a:lnTo>
                  <a:lnTo>
                    <a:pt x="524080" y="30424"/>
                  </a:lnTo>
                  <a:cubicBezTo>
                    <a:pt x="534259" y="47847"/>
                    <a:pt x="545854" y="64083"/>
                    <a:pt x="558677" y="78916"/>
                  </a:cubicBezTo>
                  <a:cubicBezTo>
                    <a:pt x="571502" y="64083"/>
                    <a:pt x="583096" y="47846"/>
                    <a:pt x="593275" y="304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solidFill>
              </a:endParaRPr>
            </a:p>
          </p:txBody>
        </p:sp>
        <p:sp>
          <p:nvSpPr>
            <p:cNvPr id="23" name="KSO_Shape"/>
            <p:cNvSpPr/>
            <p:nvPr/>
          </p:nvSpPr>
          <p:spPr>
            <a:xfrm>
              <a:off x="1569722" y="1772530"/>
              <a:ext cx="822373" cy="82237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solidFill>
              </a:endParaRPr>
            </a:p>
          </p:txBody>
        </p:sp>
      </p:grpSp>
      <p:sp>
        <p:nvSpPr>
          <p:cNvPr id="24" name="矩形 23"/>
          <p:cNvSpPr/>
          <p:nvPr/>
        </p:nvSpPr>
        <p:spPr>
          <a:xfrm>
            <a:off x="8791691" y="4538846"/>
            <a:ext cx="2565009" cy="95410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bwMode="auto">
          <a:xfrm>
            <a:off x="8740108" y="3633508"/>
            <a:ext cx="0" cy="2160000"/>
          </a:xfrm>
          <a:prstGeom prst="line">
            <a:avLst/>
          </a:prstGeom>
          <a:solidFill>
            <a:schemeClr val="accent1"/>
          </a:solidFill>
          <a:ln w="9525" cap="flat" cmpd="sng" algn="ctr">
            <a:solidFill>
              <a:schemeClr val="bg1"/>
            </a:solidFill>
            <a:prstDash val="solid"/>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10351446" y="1539673"/>
            <a:ext cx="0" cy="2160000"/>
          </a:xfrm>
          <a:prstGeom prst="line">
            <a:avLst/>
          </a:prstGeom>
          <a:solidFill>
            <a:schemeClr val="accent1"/>
          </a:solidFill>
          <a:ln w="9525" cap="flat" cmpd="sng" algn="ctr">
            <a:solidFill>
              <a:schemeClr val="bg1"/>
            </a:solidFill>
            <a:prstDash val="solid"/>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a:xfrm>
            <a:off x="7757337" y="1766773"/>
            <a:ext cx="2565009" cy="95410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29" name="KSO_Shape"/>
          <p:cNvSpPr/>
          <p:nvPr/>
        </p:nvSpPr>
        <p:spPr bwMode="auto">
          <a:xfrm>
            <a:off x="1792204" y="3392488"/>
            <a:ext cx="454373" cy="547437"/>
          </a:xfrm>
          <a:custGeom>
            <a:avLst/>
            <a:gdLst>
              <a:gd name="T0" fmla="*/ 319185 w 2025650"/>
              <a:gd name="T1" fmla="*/ 1770637 h 2439988"/>
              <a:gd name="T2" fmla="*/ 352308 w 2025650"/>
              <a:gd name="T3" fmla="*/ 1555371 h 2439988"/>
              <a:gd name="T4" fmla="*/ 1125913 w 2025650"/>
              <a:gd name="T5" fmla="*/ 642208 h 2439988"/>
              <a:gd name="T6" fmla="*/ 112476 w 2025650"/>
              <a:gd name="T7" fmla="*/ 607744 h 2439988"/>
              <a:gd name="T8" fmla="*/ 191476 w 2025650"/>
              <a:gd name="T9" fmla="*/ 698559 h 2439988"/>
              <a:gd name="T10" fmla="*/ 1370687 w 2025650"/>
              <a:gd name="T11" fmla="*/ 553121 h 2439988"/>
              <a:gd name="T12" fmla="*/ 307318 w 2025650"/>
              <a:gd name="T13" fmla="*/ 53471 h 2439988"/>
              <a:gd name="T14" fmla="*/ 347172 w 2025650"/>
              <a:gd name="T15" fmla="*/ 153492 h 2439988"/>
              <a:gd name="T16" fmla="*/ 335658 w 2025650"/>
              <a:gd name="T17" fmla="*/ 264665 h 2439988"/>
              <a:gd name="T18" fmla="*/ 333001 w 2025650"/>
              <a:gd name="T19" fmla="*/ 383450 h 2439988"/>
              <a:gd name="T20" fmla="*/ 429360 w 2025650"/>
              <a:gd name="T21" fmla="*/ 504183 h 2439988"/>
              <a:gd name="T22" fmla="*/ 507650 w 2025650"/>
              <a:gd name="T23" fmla="*/ 362030 h 2439988"/>
              <a:gd name="T24" fmla="*/ 541836 w 2025650"/>
              <a:gd name="T25" fmla="*/ 304142 h 2439988"/>
              <a:gd name="T26" fmla="*/ 562205 w 2025650"/>
              <a:gd name="T27" fmla="*/ 333174 h 2439988"/>
              <a:gd name="T28" fmla="*/ 519341 w 2025650"/>
              <a:gd name="T29" fmla="*/ 411598 h 2439988"/>
              <a:gd name="T30" fmla="*/ 476652 w 2025650"/>
              <a:gd name="T31" fmla="*/ 616241 h 2439988"/>
              <a:gd name="T32" fmla="*/ 442998 w 2025650"/>
              <a:gd name="T33" fmla="*/ 769724 h 2439988"/>
              <a:gd name="T34" fmla="*/ 447249 w 2025650"/>
              <a:gd name="T35" fmla="*/ 1174231 h 2439988"/>
              <a:gd name="T36" fmla="*/ 478778 w 2025650"/>
              <a:gd name="T37" fmla="*/ 1724255 h 2439988"/>
              <a:gd name="T38" fmla="*/ 464431 w 2025650"/>
              <a:gd name="T39" fmla="*/ 1899512 h 2439988"/>
              <a:gd name="T40" fmla="*/ 286771 w 2025650"/>
              <a:gd name="T41" fmla="*/ 1820381 h 2439988"/>
              <a:gd name="T42" fmla="*/ 170043 w 2025650"/>
              <a:gd name="T43" fmla="*/ 1717174 h 2439988"/>
              <a:gd name="T44" fmla="*/ 228673 w 2025650"/>
              <a:gd name="T45" fmla="*/ 1268764 h 2439988"/>
              <a:gd name="T46" fmla="*/ 173763 w 2025650"/>
              <a:gd name="T47" fmla="*/ 870984 h 2439988"/>
              <a:gd name="T48" fmla="*/ 9565 w 2025650"/>
              <a:gd name="T49" fmla="*/ 629695 h 2439988"/>
              <a:gd name="T50" fmla="*/ 104329 w 2025650"/>
              <a:gd name="T51" fmla="*/ 385221 h 2439988"/>
              <a:gd name="T52" fmla="*/ 207240 w 2025650"/>
              <a:gd name="T53" fmla="*/ 266967 h 2439988"/>
              <a:gd name="T54" fmla="*/ 136566 w 2025650"/>
              <a:gd name="T55" fmla="*/ 164999 h 2439988"/>
              <a:gd name="T56" fmla="*/ 174295 w 2025650"/>
              <a:gd name="T57" fmla="*/ 75954 h 2439988"/>
              <a:gd name="T58" fmla="*/ 985487 w 2025650"/>
              <a:gd name="T59" fmla="*/ 74210 h 2439988"/>
              <a:gd name="T60" fmla="*/ 959135 w 2025650"/>
              <a:gd name="T61" fmla="*/ 282140 h 2439988"/>
              <a:gd name="T62" fmla="*/ 1073740 w 2025650"/>
              <a:gd name="T63" fmla="*/ 416568 h 2439988"/>
              <a:gd name="T64" fmla="*/ 1213282 w 2025650"/>
              <a:gd name="T65" fmla="*/ 263542 h 2439988"/>
              <a:gd name="T66" fmla="*/ 1155803 w 2025650"/>
              <a:gd name="T67" fmla="*/ 128938 h 2439988"/>
              <a:gd name="T68" fmla="*/ 1291631 w 2025650"/>
              <a:gd name="T69" fmla="*/ 33474 h 2439988"/>
              <a:gd name="T70" fmla="*/ 1311616 w 2025650"/>
              <a:gd name="T71" fmla="*/ 197303 h 2439988"/>
              <a:gd name="T72" fmla="*/ 1398985 w 2025650"/>
              <a:gd name="T73" fmla="*/ 316854 h 2439988"/>
              <a:gd name="T74" fmla="*/ 1419147 w 2025650"/>
              <a:gd name="T75" fmla="*/ 690560 h 2439988"/>
              <a:gd name="T76" fmla="*/ 1374932 w 2025650"/>
              <a:gd name="T77" fmla="*/ 758571 h 2439988"/>
              <a:gd name="T78" fmla="*/ 1471144 w 2025650"/>
              <a:gd name="T79" fmla="*/ 1362877 h 2439988"/>
              <a:gd name="T80" fmla="*/ 1579205 w 2025650"/>
              <a:gd name="T81" fmla="*/ 1830807 h 2439988"/>
              <a:gd name="T82" fmla="*/ 1463185 w 2025650"/>
              <a:gd name="T83" fmla="*/ 1820535 h 2439988"/>
              <a:gd name="T84" fmla="*/ 1321167 w 2025650"/>
              <a:gd name="T85" fmla="*/ 1653518 h 2439988"/>
              <a:gd name="T86" fmla="*/ 1209037 w 2025650"/>
              <a:gd name="T87" fmla="*/ 1041419 h 2439988"/>
              <a:gd name="T88" fmla="*/ 1208683 w 2025650"/>
              <a:gd name="T89" fmla="*/ 1694963 h 2439988"/>
              <a:gd name="T90" fmla="*/ 1140416 w 2025650"/>
              <a:gd name="T91" fmla="*/ 1835766 h 2439988"/>
              <a:gd name="T92" fmla="*/ 1052517 w 2025650"/>
              <a:gd name="T93" fmla="*/ 1755889 h 2439988"/>
              <a:gd name="T94" fmla="*/ 1076746 w 2025650"/>
              <a:gd name="T95" fmla="*/ 728285 h 2439988"/>
              <a:gd name="T96" fmla="*/ 992031 w 2025650"/>
              <a:gd name="T97" fmla="*/ 749184 h 2439988"/>
              <a:gd name="T98" fmla="*/ 959135 w 2025650"/>
              <a:gd name="T99" fmla="*/ 1032209 h 2439988"/>
              <a:gd name="T100" fmla="*/ 857440 w 2025650"/>
              <a:gd name="T101" fmla="*/ 1586393 h 2439988"/>
              <a:gd name="T102" fmla="*/ 946401 w 2025650"/>
              <a:gd name="T103" fmla="*/ 1760140 h 2439988"/>
              <a:gd name="T104" fmla="*/ 813403 w 2025650"/>
              <a:gd name="T105" fmla="*/ 1782810 h 2439988"/>
              <a:gd name="T106" fmla="*/ 768480 w 2025650"/>
              <a:gd name="T107" fmla="*/ 1543000 h 2439988"/>
              <a:gd name="T108" fmla="*/ 778561 w 2025650"/>
              <a:gd name="T109" fmla="*/ 1250765 h 2439988"/>
              <a:gd name="T110" fmla="*/ 718605 w 2025650"/>
              <a:gd name="T111" fmla="*/ 1721352 h 2439988"/>
              <a:gd name="T112" fmla="*/ 614612 w 2025650"/>
              <a:gd name="T113" fmla="*/ 1776965 h 2439988"/>
              <a:gd name="T114" fmla="*/ 618326 w 2025650"/>
              <a:gd name="T115" fmla="*/ 1452850 h 2439988"/>
              <a:gd name="T116" fmla="*/ 654759 w 2025650"/>
              <a:gd name="T117" fmla="*/ 830832 h 2439988"/>
              <a:gd name="T118" fmla="*/ 627699 w 2025650"/>
              <a:gd name="T119" fmla="*/ 634061 h 2439988"/>
              <a:gd name="T120" fmla="*/ 701273 w 2025650"/>
              <a:gd name="T121" fmla="*/ 285505 h 2439988"/>
              <a:gd name="T122" fmla="*/ 844530 w 2025650"/>
              <a:gd name="T123" fmla="*/ 180300 h 2439988"/>
              <a:gd name="T124" fmla="*/ 841346 w 2025650"/>
              <a:gd name="T125" fmla="*/ 35245 h 24399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25650" h="2439988">
                <a:moveTo>
                  <a:pt x="434332" y="1703982"/>
                </a:moveTo>
                <a:lnTo>
                  <a:pt x="432062" y="1704209"/>
                </a:lnTo>
                <a:lnTo>
                  <a:pt x="431155" y="1704662"/>
                </a:lnTo>
                <a:lnTo>
                  <a:pt x="430020" y="1705116"/>
                </a:lnTo>
                <a:lnTo>
                  <a:pt x="429112" y="1706023"/>
                </a:lnTo>
                <a:lnTo>
                  <a:pt x="428432" y="1706929"/>
                </a:lnTo>
                <a:lnTo>
                  <a:pt x="427524" y="1707836"/>
                </a:lnTo>
                <a:lnTo>
                  <a:pt x="427070" y="1709424"/>
                </a:lnTo>
                <a:lnTo>
                  <a:pt x="426616" y="1711238"/>
                </a:lnTo>
                <a:lnTo>
                  <a:pt x="426389" y="1713052"/>
                </a:lnTo>
                <a:lnTo>
                  <a:pt x="425935" y="1721214"/>
                </a:lnTo>
                <a:lnTo>
                  <a:pt x="424347" y="1735953"/>
                </a:lnTo>
                <a:lnTo>
                  <a:pt x="422078" y="1755452"/>
                </a:lnTo>
                <a:lnTo>
                  <a:pt x="419355" y="1778353"/>
                </a:lnTo>
                <a:lnTo>
                  <a:pt x="415951" y="1802842"/>
                </a:lnTo>
                <a:lnTo>
                  <a:pt x="414135" y="1815312"/>
                </a:lnTo>
                <a:lnTo>
                  <a:pt x="412320" y="1827783"/>
                </a:lnTo>
                <a:lnTo>
                  <a:pt x="410051" y="1839347"/>
                </a:lnTo>
                <a:lnTo>
                  <a:pt x="407782" y="1850684"/>
                </a:lnTo>
                <a:lnTo>
                  <a:pt x="405512" y="1861114"/>
                </a:lnTo>
                <a:lnTo>
                  <a:pt x="403016" y="1870638"/>
                </a:lnTo>
                <a:lnTo>
                  <a:pt x="397797" y="1891271"/>
                </a:lnTo>
                <a:lnTo>
                  <a:pt x="391897" y="1916440"/>
                </a:lnTo>
                <a:lnTo>
                  <a:pt x="385770" y="1944782"/>
                </a:lnTo>
                <a:lnTo>
                  <a:pt x="379643" y="1974486"/>
                </a:lnTo>
                <a:lnTo>
                  <a:pt x="376693" y="1989451"/>
                </a:lnTo>
                <a:lnTo>
                  <a:pt x="374197" y="2004189"/>
                </a:lnTo>
                <a:lnTo>
                  <a:pt x="371701" y="2018700"/>
                </a:lnTo>
                <a:lnTo>
                  <a:pt x="369885" y="2032532"/>
                </a:lnTo>
                <a:lnTo>
                  <a:pt x="368297" y="2045456"/>
                </a:lnTo>
                <a:lnTo>
                  <a:pt x="366708" y="2057473"/>
                </a:lnTo>
                <a:lnTo>
                  <a:pt x="366028" y="2068811"/>
                </a:lnTo>
                <a:lnTo>
                  <a:pt x="365801" y="2078334"/>
                </a:lnTo>
                <a:lnTo>
                  <a:pt x="365574" y="2111438"/>
                </a:lnTo>
                <a:lnTo>
                  <a:pt x="365801" y="2126177"/>
                </a:lnTo>
                <a:lnTo>
                  <a:pt x="366028" y="2133659"/>
                </a:lnTo>
                <a:lnTo>
                  <a:pt x="366481" y="2140915"/>
                </a:lnTo>
                <a:lnTo>
                  <a:pt x="367162" y="2147717"/>
                </a:lnTo>
                <a:lnTo>
                  <a:pt x="368070" y="2154973"/>
                </a:lnTo>
                <a:lnTo>
                  <a:pt x="369205" y="2162229"/>
                </a:lnTo>
                <a:lnTo>
                  <a:pt x="371020" y="2169258"/>
                </a:lnTo>
                <a:lnTo>
                  <a:pt x="372835" y="2176513"/>
                </a:lnTo>
                <a:lnTo>
                  <a:pt x="375332" y="2183996"/>
                </a:lnTo>
                <a:lnTo>
                  <a:pt x="378055" y="2191705"/>
                </a:lnTo>
                <a:lnTo>
                  <a:pt x="381458" y="2199414"/>
                </a:lnTo>
                <a:lnTo>
                  <a:pt x="387585" y="2213926"/>
                </a:lnTo>
                <a:lnTo>
                  <a:pt x="392578" y="2226397"/>
                </a:lnTo>
                <a:lnTo>
                  <a:pt x="396435" y="2236827"/>
                </a:lnTo>
                <a:lnTo>
                  <a:pt x="399612" y="2245443"/>
                </a:lnTo>
                <a:lnTo>
                  <a:pt x="402108" y="2252926"/>
                </a:lnTo>
                <a:lnTo>
                  <a:pt x="404605" y="2259274"/>
                </a:lnTo>
                <a:lnTo>
                  <a:pt x="405966" y="2262449"/>
                </a:lnTo>
                <a:lnTo>
                  <a:pt x="407555" y="2265170"/>
                </a:lnTo>
                <a:lnTo>
                  <a:pt x="408916" y="2267891"/>
                </a:lnTo>
                <a:lnTo>
                  <a:pt x="410959" y="2270385"/>
                </a:lnTo>
                <a:lnTo>
                  <a:pt x="415270" y="2275600"/>
                </a:lnTo>
                <a:lnTo>
                  <a:pt x="419809" y="2281042"/>
                </a:lnTo>
                <a:lnTo>
                  <a:pt x="422305" y="2283536"/>
                </a:lnTo>
                <a:lnTo>
                  <a:pt x="425028" y="2285803"/>
                </a:lnTo>
                <a:lnTo>
                  <a:pt x="427751" y="2288071"/>
                </a:lnTo>
                <a:lnTo>
                  <a:pt x="430928" y="2290338"/>
                </a:lnTo>
                <a:lnTo>
                  <a:pt x="433878" y="2292379"/>
                </a:lnTo>
                <a:lnTo>
                  <a:pt x="437055" y="2294193"/>
                </a:lnTo>
                <a:lnTo>
                  <a:pt x="440459" y="2295780"/>
                </a:lnTo>
                <a:lnTo>
                  <a:pt x="443636" y="2297140"/>
                </a:lnTo>
                <a:lnTo>
                  <a:pt x="447493" y="2298274"/>
                </a:lnTo>
                <a:lnTo>
                  <a:pt x="450897" y="2298954"/>
                </a:lnTo>
                <a:lnTo>
                  <a:pt x="454528" y="2299635"/>
                </a:lnTo>
                <a:lnTo>
                  <a:pt x="458612" y="2299861"/>
                </a:lnTo>
                <a:lnTo>
                  <a:pt x="492424" y="2299861"/>
                </a:lnTo>
                <a:lnTo>
                  <a:pt x="491063" y="2296460"/>
                </a:lnTo>
                <a:lnTo>
                  <a:pt x="490155" y="2292832"/>
                </a:lnTo>
                <a:lnTo>
                  <a:pt x="489474" y="2288297"/>
                </a:lnTo>
                <a:lnTo>
                  <a:pt x="489020" y="2285576"/>
                </a:lnTo>
                <a:lnTo>
                  <a:pt x="488793" y="2282856"/>
                </a:lnTo>
                <a:lnTo>
                  <a:pt x="488793" y="2280135"/>
                </a:lnTo>
                <a:lnTo>
                  <a:pt x="488793" y="2277187"/>
                </a:lnTo>
                <a:lnTo>
                  <a:pt x="489474" y="2274239"/>
                </a:lnTo>
                <a:lnTo>
                  <a:pt x="490155" y="2271065"/>
                </a:lnTo>
                <a:lnTo>
                  <a:pt x="490836" y="2268117"/>
                </a:lnTo>
                <a:lnTo>
                  <a:pt x="492424" y="2265170"/>
                </a:lnTo>
                <a:lnTo>
                  <a:pt x="498778" y="2252472"/>
                </a:lnTo>
                <a:lnTo>
                  <a:pt x="505586" y="2239774"/>
                </a:lnTo>
                <a:lnTo>
                  <a:pt x="512847" y="2226397"/>
                </a:lnTo>
                <a:lnTo>
                  <a:pt x="513755" y="2221408"/>
                </a:lnTo>
                <a:lnTo>
                  <a:pt x="515116" y="2209391"/>
                </a:lnTo>
                <a:lnTo>
                  <a:pt x="516024" y="2201682"/>
                </a:lnTo>
                <a:lnTo>
                  <a:pt x="516478" y="2193746"/>
                </a:lnTo>
                <a:lnTo>
                  <a:pt x="516705" y="2186036"/>
                </a:lnTo>
                <a:lnTo>
                  <a:pt x="516705" y="2178781"/>
                </a:lnTo>
                <a:lnTo>
                  <a:pt x="516251" y="2175380"/>
                </a:lnTo>
                <a:lnTo>
                  <a:pt x="515570" y="2171525"/>
                </a:lnTo>
                <a:lnTo>
                  <a:pt x="515116" y="2167897"/>
                </a:lnTo>
                <a:lnTo>
                  <a:pt x="514209" y="2163816"/>
                </a:lnTo>
                <a:lnTo>
                  <a:pt x="511940" y="2155653"/>
                </a:lnTo>
                <a:lnTo>
                  <a:pt x="508990" y="2146583"/>
                </a:lnTo>
                <a:lnTo>
                  <a:pt x="505586" y="2136380"/>
                </a:lnTo>
                <a:lnTo>
                  <a:pt x="501274" y="2125496"/>
                </a:lnTo>
                <a:lnTo>
                  <a:pt x="492424" y="2099874"/>
                </a:lnTo>
                <a:lnTo>
                  <a:pt x="489701" y="2092845"/>
                </a:lnTo>
                <a:lnTo>
                  <a:pt x="486297" y="2084909"/>
                </a:lnTo>
                <a:lnTo>
                  <a:pt x="479263" y="2067223"/>
                </a:lnTo>
                <a:lnTo>
                  <a:pt x="471320" y="2047723"/>
                </a:lnTo>
                <a:lnTo>
                  <a:pt x="467009" y="2037293"/>
                </a:lnTo>
                <a:lnTo>
                  <a:pt x="462924" y="2026410"/>
                </a:lnTo>
                <a:lnTo>
                  <a:pt x="458839" y="2015073"/>
                </a:lnTo>
                <a:lnTo>
                  <a:pt x="454982" y="2003735"/>
                </a:lnTo>
                <a:lnTo>
                  <a:pt x="451351" y="1992172"/>
                </a:lnTo>
                <a:lnTo>
                  <a:pt x="447947" y="1980154"/>
                </a:lnTo>
                <a:lnTo>
                  <a:pt x="445224" y="1968137"/>
                </a:lnTo>
                <a:lnTo>
                  <a:pt x="442728" y="1955893"/>
                </a:lnTo>
                <a:lnTo>
                  <a:pt x="440686" y="1943422"/>
                </a:lnTo>
                <a:lnTo>
                  <a:pt x="440005" y="1937300"/>
                </a:lnTo>
                <a:lnTo>
                  <a:pt x="439551" y="1931405"/>
                </a:lnTo>
                <a:lnTo>
                  <a:pt x="438416" y="1918480"/>
                </a:lnTo>
                <a:lnTo>
                  <a:pt x="437962" y="1904876"/>
                </a:lnTo>
                <a:lnTo>
                  <a:pt x="437509" y="1890818"/>
                </a:lnTo>
                <a:lnTo>
                  <a:pt x="437282" y="1876306"/>
                </a:lnTo>
                <a:lnTo>
                  <a:pt x="437282" y="1861568"/>
                </a:lnTo>
                <a:lnTo>
                  <a:pt x="437282" y="1846830"/>
                </a:lnTo>
                <a:lnTo>
                  <a:pt x="437962" y="1817807"/>
                </a:lnTo>
                <a:lnTo>
                  <a:pt x="438870" y="1790824"/>
                </a:lnTo>
                <a:lnTo>
                  <a:pt x="439778" y="1767016"/>
                </a:lnTo>
                <a:lnTo>
                  <a:pt x="440686" y="1747743"/>
                </a:lnTo>
                <a:lnTo>
                  <a:pt x="441820" y="1735272"/>
                </a:lnTo>
                <a:lnTo>
                  <a:pt x="442728" y="1719854"/>
                </a:lnTo>
                <a:lnTo>
                  <a:pt x="443182" y="1714639"/>
                </a:lnTo>
                <a:lnTo>
                  <a:pt x="443409" y="1710557"/>
                </a:lnTo>
                <a:lnTo>
                  <a:pt x="443182" y="1707836"/>
                </a:lnTo>
                <a:lnTo>
                  <a:pt x="442955" y="1706929"/>
                </a:lnTo>
                <a:lnTo>
                  <a:pt x="442728" y="1706249"/>
                </a:lnTo>
                <a:lnTo>
                  <a:pt x="442501" y="1705342"/>
                </a:lnTo>
                <a:lnTo>
                  <a:pt x="442047" y="1704889"/>
                </a:lnTo>
                <a:lnTo>
                  <a:pt x="441139" y="1704662"/>
                </a:lnTo>
                <a:lnTo>
                  <a:pt x="440459" y="1704662"/>
                </a:lnTo>
                <a:lnTo>
                  <a:pt x="436601" y="1703982"/>
                </a:lnTo>
                <a:lnTo>
                  <a:pt x="434332" y="1703982"/>
                </a:lnTo>
                <a:close/>
                <a:moveTo>
                  <a:pt x="1455803" y="774243"/>
                </a:moveTo>
                <a:lnTo>
                  <a:pt x="1453311" y="774470"/>
                </a:lnTo>
                <a:lnTo>
                  <a:pt x="1450365" y="775377"/>
                </a:lnTo>
                <a:lnTo>
                  <a:pt x="1442435" y="777872"/>
                </a:lnTo>
                <a:lnTo>
                  <a:pt x="1436544" y="779460"/>
                </a:lnTo>
                <a:lnTo>
                  <a:pt x="1432692" y="780595"/>
                </a:lnTo>
                <a:lnTo>
                  <a:pt x="1431333" y="781275"/>
                </a:lnTo>
                <a:lnTo>
                  <a:pt x="1430426" y="781956"/>
                </a:lnTo>
                <a:lnTo>
                  <a:pt x="1429747" y="782636"/>
                </a:lnTo>
                <a:lnTo>
                  <a:pt x="1429294" y="783771"/>
                </a:lnTo>
                <a:lnTo>
                  <a:pt x="1429067" y="784678"/>
                </a:lnTo>
                <a:lnTo>
                  <a:pt x="1429067" y="786039"/>
                </a:lnTo>
                <a:lnTo>
                  <a:pt x="1429294" y="789895"/>
                </a:lnTo>
                <a:lnTo>
                  <a:pt x="1429973" y="795340"/>
                </a:lnTo>
                <a:lnTo>
                  <a:pt x="1430653" y="798743"/>
                </a:lnTo>
                <a:lnTo>
                  <a:pt x="1431106" y="801919"/>
                </a:lnTo>
                <a:lnTo>
                  <a:pt x="1432239" y="805321"/>
                </a:lnTo>
                <a:lnTo>
                  <a:pt x="1433145" y="808270"/>
                </a:lnTo>
                <a:lnTo>
                  <a:pt x="1434505" y="811219"/>
                </a:lnTo>
                <a:lnTo>
                  <a:pt x="1435638" y="813942"/>
                </a:lnTo>
                <a:lnTo>
                  <a:pt x="1436997" y="816437"/>
                </a:lnTo>
                <a:lnTo>
                  <a:pt x="1438130" y="818705"/>
                </a:lnTo>
                <a:lnTo>
                  <a:pt x="1439716" y="820293"/>
                </a:lnTo>
                <a:lnTo>
                  <a:pt x="1441076" y="821655"/>
                </a:lnTo>
                <a:lnTo>
                  <a:pt x="1442435" y="822562"/>
                </a:lnTo>
                <a:lnTo>
                  <a:pt x="1443795" y="822789"/>
                </a:lnTo>
                <a:lnTo>
                  <a:pt x="1444474" y="822789"/>
                </a:lnTo>
                <a:lnTo>
                  <a:pt x="1445154" y="822789"/>
                </a:lnTo>
                <a:lnTo>
                  <a:pt x="1446287" y="821881"/>
                </a:lnTo>
                <a:lnTo>
                  <a:pt x="1447646" y="820520"/>
                </a:lnTo>
                <a:lnTo>
                  <a:pt x="1448553" y="818479"/>
                </a:lnTo>
                <a:lnTo>
                  <a:pt x="1451951" y="808951"/>
                </a:lnTo>
                <a:lnTo>
                  <a:pt x="1454897" y="800784"/>
                </a:lnTo>
                <a:lnTo>
                  <a:pt x="1456936" y="793071"/>
                </a:lnTo>
                <a:lnTo>
                  <a:pt x="1457843" y="789442"/>
                </a:lnTo>
                <a:lnTo>
                  <a:pt x="1458749" y="785585"/>
                </a:lnTo>
                <a:lnTo>
                  <a:pt x="1459202" y="782182"/>
                </a:lnTo>
                <a:lnTo>
                  <a:pt x="1459429" y="779234"/>
                </a:lnTo>
                <a:lnTo>
                  <a:pt x="1459202" y="776965"/>
                </a:lnTo>
                <a:lnTo>
                  <a:pt x="1458975" y="776285"/>
                </a:lnTo>
                <a:lnTo>
                  <a:pt x="1458522" y="775377"/>
                </a:lnTo>
                <a:lnTo>
                  <a:pt x="1457843" y="774923"/>
                </a:lnTo>
                <a:lnTo>
                  <a:pt x="1457389" y="774470"/>
                </a:lnTo>
                <a:lnTo>
                  <a:pt x="1456710" y="774243"/>
                </a:lnTo>
                <a:lnTo>
                  <a:pt x="1455803" y="774243"/>
                </a:lnTo>
                <a:close/>
                <a:moveTo>
                  <a:pt x="188119" y="685908"/>
                </a:moveTo>
                <a:lnTo>
                  <a:pt x="187666" y="686135"/>
                </a:lnTo>
                <a:lnTo>
                  <a:pt x="187212" y="686588"/>
                </a:lnTo>
                <a:lnTo>
                  <a:pt x="186531" y="688175"/>
                </a:lnTo>
                <a:lnTo>
                  <a:pt x="185623" y="690670"/>
                </a:lnTo>
                <a:lnTo>
                  <a:pt x="184943" y="694071"/>
                </a:lnTo>
                <a:lnTo>
                  <a:pt x="183808" y="702007"/>
                </a:lnTo>
                <a:lnTo>
                  <a:pt x="182673" y="708582"/>
                </a:lnTo>
                <a:lnTo>
                  <a:pt x="181993" y="714704"/>
                </a:lnTo>
                <a:lnTo>
                  <a:pt x="180631" y="719919"/>
                </a:lnTo>
                <a:lnTo>
                  <a:pt x="179950" y="722414"/>
                </a:lnTo>
                <a:lnTo>
                  <a:pt x="179043" y="724454"/>
                </a:lnTo>
                <a:lnTo>
                  <a:pt x="177908" y="726722"/>
                </a:lnTo>
                <a:lnTo>
                  <a:pt x="176773" y="728762"/>
                </a:lnTo>
                <a:lnTo>
                  <a:pt x="174958" y="730803"/>
                </a:lnTo>
                <a:lnTo>
                  <a:pt x="173369" y="732390"/>
                </a:lnTo>
                <a:lnTo>
                  <a:pt x="171100" y="734431"/>
                </a:lnTo>
                <a:lnTo>
                  <a:pt x="168604" y="736245"/>
                </a:lnTo>
                <a:lnTo>
                  <a:pt x="163158" y="739419"/>
                </a:lnTo>
                <a:lnTo>
                  <a:pt x="158392" y="742594"/>
                </a:lnTo>
                <a:lnTo>
                  <a:pt x="153854" y="745768"/>
                </a:lnTo>
                <a:lnTo>
                  <a:pt x="152039" y="747582"/>
                </a:lnTo>
                <a:lnTo>
                  <a:pt x="150223" y="749169"/>
                </a:lnTo>
                <a:lnTo>
                  <a:pt x="148635" y="750983"/>
                </a:lnTo>
                <a:lnTo>
                  <a:pt x="147273" y="752797"/>
                </a:lnTo>
                <a:lnTo>
                  <a:pt x="145912" y="754838"/>
                </a:lnTo>
                <a:lnTo>
                  <a:pt x="144777" y="756878"/>
                </a:lnTo>
                <a:lnTo>
                  <a:pt x="144096" y="758919"/>
                </a:lnTo>
                <a:lnTo>
                  <a:pt x="143416" y="761186"/>
                </a:lnTo>
                <a:lnTo>
                  <a:pt x="142962" y="763681"/>
                </a:lnTo>
                <a:lnTo>
                  <a:pt x="142962" y="766402"/>
                </a:lnTo>
                <a:lnTo>
                  <a:pt x="142962" y="771390"/>
                </a:lnTo>
                <a:lnTo>
                  <a:pt x="143189" y="775471"/>
                </a:lnTo>
                <a:lnTo>
                  <a:pt x="144096" y="778419"/>
                </a:lnTo>
                <a:lnTo>
                  <a:pt x="145004" y="781140"/>
                </a:lnTo>
                <a:lnTo>
                  <a:pt x="146592" y="783407"/>
                </a:lnTo>
                <a:lnTo>
                  <a:pt x="148181" y="785221"/>
                </a:lnTo>
                <a:lnTo>
                  <a:pt x="150677" y="787489"/>
                </a:lnTo>
                <a:lnTo>
                  <a:pt x="153854" y="790210"/>
                </a:lnTo>
                <a:lnTo>
                  <a:pt x="155442" y="791797"/>
                </a:lnTo>
                <a:lnTo>
                  <a:pt x="157258" y="793384"/>
                </a:lnTo>
                <a:lnTo>
                  <a:pt x="158619" y="795425"/>
                </a:lnTo>
                <a:lnTo>
                  <a:pt x="160208" y="797919"/>
                </a:lnTo>
                <a:lnTo>
                  <a:pt x="162931" y="802907"/>
                </a:lnTo>
                <a:lnTo>
                  <a:pt x="165654" y="808576"/>
                </a:lnTo>
                <a:lnTo>
                  <a:pt x="170646" y="819686"/>
                </a:lnTo>
                <a:lnTo>
                  <a:pt x="173143" y="824901"/>
                </a:lnTo>
                <a:lnTo>
                  <a:pt x="175866" y="829663"/>
                </a:lnTo>
                <a:lnTo>
                  <a:pt x="179723" y="836011"/>
                </a:lnTo>
                <a:lnTo>
                  <a:pt x="185623" y="846668"/>
                </a:lnTo>
                <a:lnTo>
                  <a:pt x="201281" y="875011"/>
                </a:lnTo>
                <a:lnTo>
                  <a:pt x="216939" y="903581"/>
                </a:lnTo>
                <a:lnTo>
                  <a:pt x="223293" y="914691"/>
                </a:lnTo>
                <a:lnTo>
                  <a:pt x="226243" y="918999"/>
                </a:lnTo>
                <a:lnTo>
                  <a:pt x="228058" y="921947"/>
                </a:lnTo>
                <a:lnTo>
                  <a:pt x="231008" y="926482"/>
                </a:lnTo>
                <a:lnTo>
                  <a:pt x="233504" y="930563"/>
                </a:lnTo>
                <a:lnTo>
                  <a:pt x="235547" y="933964"/>
                </a:lnTo>
                <a:lnTo>
                  <a:pt x="237362" y="937592"/>
                </a:lnTo>
                <a:lnTo>
                  <a:pt x="240085" y="943941"/>
                </a:lnTo>
                <a:lnTo>
                  <a:pt x="242581" y="950516"/>
                </a:lnTo>
                <a:lnTo>
                  <a:pt x="244850" y="956412"/>
                </a:lnTo>
                <a:lnTo>
                  <a:pt x="245531" y="957999"/>
                </a:lnTo>
                <a:lnTo>
                  <a:pt x="245985" y="958906"/>
                </a:lnTo>
                <a:lnTo>
                  <a:pt x="246439" y="959133"/>
                </a:lnTo>
                <a:lnTo>
                  <a:pt x="246893" y="959133"/>
                </a:lnTo>
                <a:lnTo>
                  <a:pt x="247800" y="959133"/>
                </a:lnTo>
                <a:lnTo>
                  <a:pt x="248708" y="958452"/>
                </a:lnTo>
                <a:lnTo>
                  <a:pt x="249389" y="957545"/>
                </a:lnTo>
                <a:lnTo>
                  <a:pt x="251885" y="954825"/>
                </a:lnTo>
                <a:lnTo>
                  <a:pt x="255516" y="950516"/>
                </a:lnTo>
                <a:lnTo>
                  <a:pt x="257104" y="947796"/>
                </a:lnTo>
                <a:lnTo>
                  <a:pt x="258693" y="945301"/>
                </a:lnTo>
                <a:lnTo>
                  <a:pt x="259827" y="942127"/>
                </a:lnTo>
                <a:lnTo>
                  <a:pt x="260508" y="939406"/>
                </a:lnTo>
                <a:lnTo>
                  <a:pt x="261416" y="936685"/>
                </a:lnTo>
                <a:lnTo>
                  <a:pt x="261643" y="933738"/>
                </a:lnTo>
                <a:lnTo>
                  <a:pt x="261643" y="930790"/>
                </a:lnTo>
                <a:lnTo>
                  <a:pt x="261416" y="927842"/>
                </a:lnTo>
                <a:lnTo>
                  <a:pt x="260962" y="924668"/>
                </a:lnTo>
                <a:lnTo>
                  <a:pt x="259827" y="921720"/>
                </a:lnTo>
                <a:lnTo>
                  <a:pt x="258920" y="918546"/>
                </a:lnTo>
                <a:lnTo>
                  <a:pt x="257558" y="915145"/>
                </a:lnTo>
                <a:lnTo>
                  <a:pt x="256197" y="911970"/>
                </a:lnTo>
                <a:lnTo>
                  <a:pt x="254154" y="908569"/>
                </a:lnTo>
                <a:lnTo>
                  <a:pt x="252112" y="905395"/>
                </a:lnTo>
                <a:lnTo>
                  <a:pt x="249843" y="901767"/>
                </a:lnTo>
                <a:lnTo>
                  <a:pt x="245304" y="894738"/>
                </a:lnTo>
                <a:lnTo>
                  <a:pt x="240539" y="887029"/>
                </a:lnTo>
                <a:lnTo>
                  <a:pt x="236227" y="878866"/>
                </a:lnTo>
                <a:lnTo>
                  <a:pt x="234412" y="874558"/>
                </a:lnTo>
                <a:lnTo>
                  <a:pt x="232597" y="870250"/>
                </a:lnTo>
                <a:lnTo>
                  <a:pt x="230781" y="865942"/>
                </a:lnTo>
                <a:lnTo>
                  <a:pt x="229647" y="861633"/>
                </a:lnTo>
                <a:lnTo>
                  <a:pt x="228285" y="857099"/>
                </a:lnTo>
                <a:lnTo>
                  <a:pt x="227377" y="852790"/>
                </a:lnTo>
                <a:lnTo>
                  <a:pt x="226696" y="848256"/>
                </a:lnTo>
                <a:lnTo>
                  <a:pt x="226243" y="843721"/>
                </a:lnTo>
                <a:lnTo>
                  <a:pt x="226243" y="839413"/>
                </a:lnTo>
                <a:lnTo>
                  <a:pt x="226243" y="835105"/>
                </a:lnTo>
                <a:lnTo>
                  <a:pt x="226696" y="826262"/>
                </a:lnTo>
                <a:lnTo>
                  <a:pt x="226923" y="816738"/>
                </a:lnTo>
                <a:lnTo>
                  <a:pt x="226470" y="807215"/>
                </a:lnTo>
                <a:lnTo>
                  <a:pt x="225562" y="797692"/>
                </a:lnTo>
                <a:lnTo>
                  <a:pt x="224881" y="792704"/>
                </a:lnTo>
                <a:lnTo>
                  <a:pt x="223973" y="787942"/>
                </a:lnTo>
                <a:lnTo>
                  <a:pt x="222839" y="783634"/>
                </a:lnTo>
                <a:lnTo>
                  <a:pt x="221931" y="779099"/>
                </a:lnTo>
                <a:lnTo>
                  <a:pt x="220343" y="774564"/>
                </a:lnTo>
                <a:lnTo>
                  <a:pt x="218981" y="770483"/>
                </a:lnTo>
                <a:lnTo>
                  <a:pt x="217166" y="766402"/>
                </a:lnTo>
                <a:lnTo>
                  <a:pt x="215123" y="762774"/>
                </a:lnTo>
                <a:lnTo>
                  <a:pt x="208770" y="750756"/>
                </a:lnTo>
                <a:lnTo>
                  <a:pt x="206500" y="746448"/>
                </a:lnTo>
                <a:lnTo>
                  <a:pt x="204458" y="742140"/>
                </a:lnTo>
                <a:lnTo>
                  <a:pt x="203323" y="737832"/>
                </a:lnTo>
                <a:lnTo>
                  <a:pt x="201735" y="733070"/>
                </a:lnTo>
                <a:lnTo>
                  <a:pt x="200827" y="726948"/>
                </a:lnTo>
                <a:lnTo>
                  <a:pt x="199693" y="719466"/>
                </a:lnTo>
                <a:lnTo>
                  <a:pt x="197877" y="711303"/>
                </a:lnTo>
                <a:lnTo>
                  <a:pt x="196062" y="703367"/>
                </a:lnTo>
                <a:lnTo>
                  <a:pt x="194019" y="696338"/>
                </a:lnTo>
                <a:lnTo>
                  <a:pt x="193112" y="692937"/>
                </a:lnTo>
                <a:lnTo>
                  <a:pt x="192204" y="690670"/>
                </a:lnTo>
                <a:lnTo>
                  <a:pt x="191069" y="688402"/>
                </a:lnTo>
                <a:lnTo>
                  <a:pt x="190162" y="686815"/>
                </a:lnTo>
                <a:lnTo>
                  <a:pt x="189254" y="686135"/>
                </a:lnTo>
                <a:lnTo>
                  <a:pt x="188573" y="685908"/>
                </a:lnTo>
                <a:lnTo>
                  <a:pt x="188119" y="685908"/>
                </a:lnTo>
                <a:close/>
                <a:moveTo>
                  <a:pt x="1771881" y="632688"/>
                </a:moveTo>
                <a:lnTo>
                  <a:pt x="1770975" y="633141"/>
                </a:lnTo>
                <a:lnTo>
                  <a:pt x="1770295" y="634049"/>
                </a:lnTo>
                <a:lnTo>
                  <a:pt x="1769616" y="635864"/>
                </a:lnTo>
                <a:lnTo>
                  <a:pt x="1768936" y="638359"/>
                </a:lnTo>
                <a:lnTo>
                  <a:pt x="1768030" y="641535"/>
                </a:lnTo>
                <a:lnTo>
                  <a:pt x="1767350" y="645845"/>
                </a:lnTo>
                <a:lnTo>
                  <a:pt x="1764631" y="664674"/>
                </a:lnTo>
                <a:lnTo>
                  <a:pt x="1763045" y="674428"/>
                </a:lnTo>
                <a:lnTo>
                  <a:pt x="1761459" y="684183"/>
                </a:lnTo>
                <a:lnTo>
                  <a:pt x="1759646" y="693257"/>
                </a:lnTo>
                <a:lnTo>
                  <a:pt x="1757834" y="701650"/>
                </a:lnTo>
                <a:lnTo>
                  <a:pt x="1756021" y="708456"/>
                </a:lnTo>
                <a:lnTo>
                  <a:pt x="1754888" y="711405"/>
                </a:lnTo>
                <a:lnTo>
                  <a:pt x="1753982" y="713900"/>
                </a:lnTo>
                <a:lnTo>
                  <a:pt x="1751942" y="718437"/>
                </a:lnTo>
                <a:lnTo>
                  <a:pt x="1750810" y="722748"/>
                </a:lnTo>
                <a:lnTo>
                  <a:pt x="1750356" y="724562"/>
                </a:lnTo>
                <a:lnTo>
                  <a:pt x="1749903" y="726604"/>
                </a:lnTo>
                <a:lnTo>
                  <a:pt x="1749677" y="728646"/>
                </a:lnTo>
                <a:lnTo>
                  <a:pt x="1749677" y="730687"/>
                </a:lnTo>
                <a:lnTo>
                  <a:pt x="1750356" y="732275"/>
                </a:lnTo>
                <a:lnTo>
                  <a:pt x="1750810" y="734090"/>
                </a:lnTo>
                <a:lnTo>
                  <a:pt x="1751489" y="735678"/>
                </a:lnTo>
                <a:lnTo>
                  <a:pt x="1752396" y="737493"/>
                </a:lnTo>
                <a:lnTo>
                  <a:pt x="1753755" y="739081"/>
                </a:lnTo>
                <a:lnTo>
                  <a:pt x="1755115" y="740442"/>
                </a:lnTo>
                <a:lnTo>
                  <a:pt x="1756927" y="742030"/>
                </a:lnTo>
                <a:lnTo>
                  <a:pt x="1758966" y="743164"/>
                </a:lnTo>
                <a:lnTo>
                  <a:pt x="1763045" y="745659"/>
                </a:lnTo>
                <a:lnTo>
                  <a:pt x="1766670" y="748382"/>
                </a:lnTo>
                <a:lnTo>
                  <a:pt x="1772788" y="753146"/>
                </a:lnTo>
                <a:lnTo>
                  <a:pt x="1777772" y="757229"/>
                </a:lnTo>
                <a:lnTo>
                  <a:pt x="1780265" y="758817"/>
                </a:lnTo>
                <a:lnTo>
                  <a:pt x="1782757" y="760178"/>
                </a:lnTo>
                <a:lnTo>
                  <a:pt x="1783664" y="760632"/>
                </a:lnTo>
                <a:lnTo>
                  <a:pt x="1785023" y="760632"/>
                </a:lnTo>
                <a:lnTo>
                  <a:pt x="1785703" y="760178"/>
                </a:lnTo>
                <a:lnTo>
                  <a:pt x="1786382" y="759044"/>
                </a:lnTo>
                <a:lnTo>
                  <a:pt x="1787062" y="757909"/>
                </a:lnTo>
                <a:lnTo>
                  <a:pt x="1787742" y="756095"/>
                </a:lnTo>
                <a:lnTo>
                  <a:pt x="1788195" y="754280"/>
                </a:lnTo>
                <a:lnTo>
                  <a:pt x="1788422" y="752238"/>
                </a:lnTo>
                <a:lnTo>
                  <a:pt x="1788648" y="747021"/>
                </a:lnTo>
                <a:lnTo>
                  <a:pt x="1788648" y="740896"/>
                </a:lnTo>
                <a:lnTo>
                  <a:pt x="1788195" y="734317"/>
                </a:lnTo>
                <a:lnTo>
                  <a:pt x="1787742" y="727285"/>
                </a:lnTo>
                <a:lnTo>
                  <a:pt x="1786156" y="711405"/>
                </a:lnTo>
                <a:lnTo>
                  <a:pt x="1784117" y="692803"/>
                </a:lnTo>
                <a:lnTo>
                  <a:pt x="1781624" y="673748"/>
                </a:lnTo>
                <a:lnTo>
                  <a:pt x="1779359" y="655826"/>
                </a:lnTo>
                <a:lnTo>
                  <a:pt x="1777999" y="648114"/>
                </a:lnTo>
                <a:lnTo>
                  <a:pt x="1776413" y="641535"/>
                </a:lnTo>
                <a:lnTo>
                  <a:pt x="1775054" y="636771"/>
                </a:lnTo>
                <a:lnTo>
                  <a:pt x="1774147" y="634729"/>
                </a:lnTo>
                <a:lnTo>
                  <a:pt x="1773241" y="633595"/>
                </a:lnTo>
                <a:lnTo>
                  <a:pt x="1772561" y="632915"/>
                </a:lnTo>
                <a:lnTo>
                  <a:pt x="1771881" y="632688"/>
                </a:lnTo>
                <a:close/>
                <a:moveTo>
                  <a:pt x="345831" y="58738"/>
                </a:moveTo>
                <a:lnTo>
                  <a:pt x="351958" y="58738"/>
                </a:lnTo>
                <a:lnTo>
                  <a:pt x="357858" y="58965"/>
                </a:lnTo>
                <a:lnTo>
                  <a:pt x="363985" y="60099"/>
                </a:lnTo>
                <a:lnTo>
                  <a:pt x="370112" y="61005"/>
                </a:lnTo>
                <a:lnTo>
                  <a:pt x="376012" y="62593"/>
                </a:lnTo>
                <a:lnTo>
                  <a:pt x="381912" y="64180"/>
                </a:lnTo>
                <a:lnTo>
                  <a:pt x="387812" y="66221"/>
                </a:lnTo>
                <a:lnTo>
                  <a:pt x="393712" y="68488"/>
                </a:lnTo>
                <a:lnTo>
                  <a:pt x="399385" y="70982"/>
                </a:lnTo>
                <a:lnTo>
                  <a:pt x="404605" y="73250"/>
                </a:lnTo>
                <a:lnTo>
                  <a:pt x="409370" y="75744"/>
                </a:lnTo>
                <a:lnTo>
                  <a:pt x="418674" y="80505"/>
                </a:lnTo>
                <a:lnTo>
                  <a:pt x="426162" y="85267"/>
                </a:lnTo>
                <a:lnTo>
                  <a:pt x="431609" y="89122"/>
                </a:lnTo>
                <a:lnTo>
                  <a:pt x="433651" y="90709"/>
                </a:lnTo>
                <a:lnTo>
                  <a:pt x="434786" y="92296"/>
                </a:lnTo>
                <a:lnTo>
                  <a:pt x="435693" y="93883"/>
                </a:lnTo>
                <a:lnTo>
                  <a:pt x="436374" y="95244"/>
                </a:lnTo>
                <a:lnTo>
                  <a:pt x="436374" y="96604"/>
                </a:lnTo>
                <a:lnTo>
                  <a:pt x="435920" y="97965"/>
                </a:lnTo>
                <a:lnTo>
                  <a:pt x="435466" y="99098"/>
                </a:lnTo>
                <a:lnTo>
                  <a:pt x="434559" y="100459"/>
                </a:lnTo>
                <a:lnTo>
                  <a:pt x="433651" y="101366"/>
                </a:lnTo>
                <a:lnTo>
                  <a:pt x="432516" y="102499"/>
                </a:lnTo>
                <a:lnTo>
                  <a:pt x="430020" y="103860"/>
                </a:lnTo>
                <a:lnTo>
                  <a:pt x="427297" y="105220"/>
                </a:lnTo>
                <a:lnTo>
                  <a:pt x="425028" y="105901"/>
                </a:lnTo>
                <a:lnTo>
                  <a:pt x="424347" y="106127"/>
                </a:lnTo>
                <a:lnTo>
                  <a:pt x="423666" y="106581"/>
                </a:lnTo>
                <a:lnTo>
                  <a:pt x="423439" y="107488"/>
                </a:lnTo>
                <a:lnTo>
                  <a:pt x="423212" y="108395"/>
                </a:lnTo>
                <a:lnTo>
                  <a:pt x="423212" y="109302"/>
                </a:lnTo>
                <a:lnTo>
                  <a:pt x="423439" y="110662"/>
                </a:lnTo>
                <a:lnTo>
                  <a:pt x="424120" y="113383"/>
                </a:lnTo>
                <a:lnTo>
                  <a:pt x="425709" y="116331"/>
                </a:lnTo>
                <a:lnTo>
                  <a:pt x="427524" y="119505"/>
                </a:lnTo>
                <a:lnTo>
                  <a:pt x="430020" y="122906"/>
                </a:lnTo>
                <a:lnTo>
                  <a:pt x="432743" y="126534"/>
                </a:lnTo>
                <a:lnTo>
                  <a:pt x="434332" y="128121"/>
                </a:lnTo>
                <a:lnTo>
                  <a:pt x="435466" y="130162"/>
                </a:lnTo>
                <a:lnTo>
                  <a:pt x="436601" y="132203"/>
                </a:lnTo>
                <a:lnTo>
                  <a:pt x="437282" y="134470"/>
                </a:lnTo>
                <a:lnTo>
                  <a:pt x="439097" y="138551"/>
                </a:lnTo>
                <a:lnTo>
                  <a:pt x="440005" y="143086"/>
                </a:lnTo>
                <a:lnTo>
                  <a:pt x="442047" y="151249"/>
                </a:lnTo>
                <a:lnTo>
                  <a:pt x="443182" y="154650"/>
                </a:lnTo>
                <a:lnTo>
                  <a:pt x="443636" y="156237"/>
                </a:lnTo>
                <a:lnTo>
                  <a:pt x="444543" y="157371"/>
                </a:lnTo>
                <a:lnTo>
                  <a:pt x="445224" y="158732"/>
                </a:lnTo>
                <a:lnTo>
                  <a:pt x="445678" y="160092"/>
                </a:lnTo>
                <a:lnTo>
                  <a:pt x="446132" y="163266"/>
                </a:lnTo>
                <a:lnTo>
                  <a:pt x="446359" y="166668"/>
                </a:lnTo>
                <a:lnTo>
                  <a:pt x="446132" y="170295"/>
                </a:lnTo>
                <a:lnTo>
                  <a:pt x="445678" y="173923"/>
                </a:lnTo>
                <a:lnTo>
                  <a:pt x="444997" y="177324"/>
                </a:lnTo>
                <a:lnTo>
                  <a:pt x="444316" y="180499"/>
                </a:lnTo>
                <a:lnTo>
                  <a:pt x="443182" y="183220"/>
                </a:lnTo>
                <a:lnTo>
                  <a:pt x="442501" y="185487"/>
                </a:lnTo>
                <a:lnTo>
                  <a:pt x="442501" y="187981"/>
                </a:lnTo>
                <a:lnTo>
                  <a:pt x="442728" y="190702"/>
                </a:lnTo>
                <a:lnTo>
                  <a:pt x="443409" y="193423"/>
                </a:lnTo>
                <a:lnTo>
                  <a:pt x="444770" y="196598"/>
                </a:lnTo>
                <a:lnTo>
                  <a:pt x="445905" y="199772"/>
                </a:lnTo>
                <a:lnTo>
                  <a:pt x="449762" y="207708"/>
                </a:lnTo>
                <a:lnTo>
                  <a:pt x="450670" y="209749"/>
                </a:lnTo>
                <a:lnTo>
                  <a:pt x="451578" y="211563"/>
                </a:lnTo>
                <a:lnTo>
                  <a:pt x="452712" y="212923"/>
                </a:lnTo>
                <a:lnTo>
                  <a:pt x="453847" y="214283"/>
                </a:lnTo>
                <a:lnTo>
                  <a:pt x="456116" y="216551"/>
                </a:lnTo>
                <a:lnTo>
                  <a:pt x="458612" y="217911"/>
                </a:lnTo>
                <a:lnTo>
                  <a:pt x="463605" y="220632"/>
                </a:lnTo>
                <a:lnTo>
                  <a:pt x="465874" y="222446"/>
                </a:lnTo>
                <a:lnTo>
                  <a:pt x="466782" y="223353"/>
                </a:lnTo>
                <a:lnTo>
                  <a:pt x="467689" y="224487"/>
                </a:lnTo>
                <a:lnTo>
                  <a:pt x="469505" y="226981"/>
                </a:lnTo>
                <a:lnTo>
                  <a:pt x="471320" y="229702"/>
                </a:lnTo>
                <a:lnTo>
                  <a:pt x="472455" y="232650"/>
                </a:lnTo>
                <a:lnTo>
                  <a:pt x="473136" y="235371"/>
                </a:lnTo>
                <a:lnTo>
                  <a:pt x="473589" y="236731"/>
                </a:lnTo>
                <a:lnTo>
                  <a:pt x="473589" y="238318"/>
                </a:lnTo>
                <a:lnTo>
                  <a:pt x="473136" y="239679"/>
                </a:lnTo>
                <a:lnTo>
                  <a:pt x="472682" y="241039"/>
                </a:lnTo>
                <a:lnTo>
                  <a:pt x="472228" y="242400"/>
                </a:lnTo>
                <a:lnTo>
                  <a:pt x="471547" y="243760"/>
                </a:lnTo>
                <a:lnTo>
                  <a:pt x="470186" y="244894"/>
                </a:lnTo>
                <a:lnTo>
                  <a:pt x="469051" y="246254"/>
                </a:lnTo>
                <a:lnTo>
                  <a:pt x="463151" y="251016"/>
                </a:lnTo>
                <a:lnTo>
                  <a:pt x="457705" y="254644"/>
                </a:lnTo>
                <a:lnTo>
                  <a:pt x="452259" y="258045"/>
                </a:lnTo>
                <a:lnTo>
                  <a:pt x="451805" y="273463"/>
                </a:lnTo>
                <a:lnTo>
                  <a:pt x="451578" y="285707"/>
                </a:lnTo>
                <a:lnTo>
                  <a:pt x="451351" y="290696"/>
                </a:lnTo>
                <a:lnTo>
                  <a:pt x="450897" y="294097"/>
                </a:lnTo>
                <a:lnTo>
                  <a:pt x="450670" y="296364"/>
                </a:lnTo>
                <a:lnTo>
                  <a:pt x="450670" y="298405"/>
                </a:lnTo>
                <a:lnTo>
                  <a:pt x="450897" y="299992"/>
                </a:lnTo>
                <a:lnTo>
                  <a:pt x="451351" y="302033"/>
                </a:lnTo>
                <a:lnTo>
                  <a:pt x="452939" y="305661"/>
                </a:lnTo>
                <a:lnTo>
                  <a:pt x="454982" y="310649"/>
                </a:lnTo>
                <a:lnTo>
                  <a:pt x="455209" y="312236"/>
                </a:lnTo>
                <a:lnTo>
                  <a:pt x="455436" y="313823"/>
                </a:lnTo>
                <a:lnTo>
                  <a:pt x="455436" y="315411"/>
                </a:lnTo>
                <a:lnTo>
                  <a:pt x="455209" y="317225"/>
                </a:lnTo>
                <a:lnTo>
                  <a:pt x="454528" y="318812"/>
                </a:lnTo>
                <a:lnTo>
                  <a:pt x="453847" y="320399"/>
                </a:lnTo>
                <a:lnTo>
                  <a:pt x="452259" y="323573"/>
                </a:lnTo>
                <a:lnTo>
                  <a:pt x="450216" y="326748"/>
                </a:lnTo>
                <a:lnTo>
                  <a:pt x="447493" y="329242"/>
                </a:lnTo>
                <a:lnTo>
                  <a:pt x="446132" y="330602"/>
                </a:lnTo>
                <a:lnTo>
                  <a:pt x="444770" y="331283"/>
                </a:lnTo>
                <a:lnTo>
                  <a:pt x="443182" y="332190"/>
                </a:lnTo>
                <a:lnTo>
                  <a:pt x="442047" y="332870"/>
                </a:lnTo>
                <a:lnTo>
                  <a:pt x="439097" y="333777"/>
                </a:lnTo>
                <a:lnTo>
                  <a:pt x="436601" y="334911"/>
                </a:lnTo>
                <a:lnTo>
                  <a:pt x="433651" y="336724"/>
                </a:lnTo>
                <a:lnTo>
                  <a:pt x="430020" y="338992"/>
                </a:lnTo>
                <a:lnTo>
                  <a:pt x="420716" y="345114"/>
                </a:lnTo>
                <a:lnTo>
                  <a:pt x="405739" y="354637"/>
                </a:lnTo>
                <a:lnTo>
                  <a:pt x="401655" y="357585"/>
                </a:lnTo>
                <a:lnTo>
                  <a:pt x="397570" y="360532"/>
                </a:lnTo>
                <a:lnTo>
                  <a:pt x="394393" y="363480"/>
                </a:lnTo>
                <a:lnTo>
                  <a:pt x="391443" y="366428"/>
                </a:lnTo>
                <a:lnTo>
                  <a:pt x="388947" y="369602"/>
                </a:lnTo>
                <a:lnTo>
                  <a:pt x="386678" y="372777"/>
                </a:lnTo>
                <a:lnTo>
                  <a:pt x="384862" y="375951"/>
                </a:lnTo>
                <a:lnTo>
                  <a:pt x="383501" y="379125"/>
                </a:lnTo>
                <a:lnTo>
                  <a:pt x="382139" y="382526"/>
                </a:lnTo>
                <a:lnTo>
                  <a:pt x="381005" y="385928"/>
                </a:lnTo>
                <a:lnTo>
                  <a:pt x="380097" y="389329"/>
                </a:lnTo>
                <a:lnTo>
                  <a:pt x="379416" y="392730"/>
                </a:lnTo>
                <a:lnTo>
                  <a:pt x="378282" y="399986"/>
                </a:lnTo>
                <a:lnTo>
                  <a:pt x="377374" y="407468"/>
                </a:lnTo>
                <a:lnTo>
                  <a:pt x="376920" y="411096"/>
                </a:lnTo>
                <a:lnTo>
                  <a:pt x="377147" y="414270"/>
                </a:lnTo>
                <a:lnTo>
                  <a:pt x="377374" y="416991"/>
                </a:lnTo>
                <a:lnTo>
                  <a:pt x="378282" y="419485"/>
                </a:lnTo>
                <a:lnTo>
                  <a:pt x="379189" y="421753"/>
                </a:lnTo>
                <a:lnTo>
                  <a:pt x="380551" y="423567"/>
                </a:lnTo>
                <a:lnTo>
                  <a:pt x="381912" y="425154"/>
                </a:lnTo>
                <a:lnTo>
                  <a:pt x="383728" y="426514"/>
                </a:lnTo>
                <a:lnTo>
                  <a:pt x="385316" y="427648"/>
                </a:lnTo>
                <a:lnTo>
                  <a:pt x="387585" y="428782"/>
                </a:lnTo>
                <a:lnTo>
                  <a:pt x="389855" y="429462"/>
                </a:lnTo>
                <a:lnTo>
                  <a:pt x="392351" y="430142"/>
                </a:lnTo>
                <a:lnTo>
                  <a:pt x="397797" y="431730"/>
                </a:lnTo>
                <a:lnTo>
                  <a:pt x="403470" y="432863"/>
                </a:lnTo>
                <a:lnTo>
                  <a:pt x="405739" y="433543"/>
                </a:lnTo>
                <a:lnTo>
                  <a:pt x="408009" y="434224"/>
                </a:lnTo>
                <a:lnTo>
                  <a:pt x="410051" y="435131"/>
                </a:lnTo>
                <a:lnTo>
                  <a:pt x="411866" y="436264"/>
                </a:lnTo>
                <a:lnTo>
                  <a:pt x="413682" y="437398"/>
                </a:lnTo>
                <a:lnTo>
                  <a:pt x="415497" y="438532"/>
                </a:lnTo>
                <a:lnTo>
                  <a:pt x="416859" y="440119"/>
                </a:lnTo>
                <a:lnTo>
                  <a:pt x="418447" y="441706"/>
                </a:lnTo>
                <a:lnTo>
                  <a:pt x="419582" y="443293"/>
                </a:lnTo>
                <a:lnTo>
                  <a:pt x="420716" y="445107"/>
                </a:lnTo>
                <a:lnTo>
                  <a:pt x="421624" y="447148"/>
                </a:lnTo>
                <a:lnTo>
                  <a:pt x="422305" y="448962"/>
                </a:lnTo>
                <a:lnTo>
                  <a:pt x="423212" y="451229"/>
                </a:lnTo>
                <a:lnTo>
                  <a:pt x="423439" y="453270"/>
                </a:lnTo>
                <a:lnTo>
                  <a:pt x="423666" y="455537"/>
                </a:lnTo>
                <a:lnTo>
                  <a:pt x="423893" y="458032"/>
                </a:lnTo>
                <a:lnTo>
                  <a:pt x="423893" y="462340"/>
                </a:lnTo>
                <a:lnTo>
                  <a:pt x="424120" y="466648"/>
                </a:lnTo>
                <a:lnTo>
                  <a:pt x="425028" y="474130"/>
                </a:lnTo>
                <a:lnTo>
                  <a:pt x="425935" y="481386"/>
                </a:lnTo>
                <a:lnTo>
                  <a:pt x="426389" y="484787"/>
                </a:lnTo>
                <a:lnTo>
                  <a:pt x="426389" y="488415"/>
                </a:lnTo>
                <a:lnTo>
                  <a:pt x="426389" y="490002"/>
                </a:lnTo>
                <a:lnTo>
                  <a:pt x="426616" y="491136"/>
                </a:lnTo>
                <a:lnTo>
                  <a:pt x="427070" y="492043"/>
                </a:lnTo>
                <a:lnTo>
                  <a:pt x="427524" y="492497"/>
                </a:lnTo>
                <a:lnTo>
                  <a:pt x="428432" y="492497"/>
                </a:lnTo>
                <a:lnTo>
                  <a:pt x="429339" y="492723"/>
                </a:lnTo>
                <a:lnTo>
                  <a:pt x="432062" y="492950"/>
                </a:lnTo>
                <a:lnTo>
                  <a:pt x="433878" y="493177"/>
                </a:lnTo>
                <a:lnTo>
                  <a:pt x="435466" y="493857"/>
                </a:lnTo>
                <a:lnTo>
                  <a:pt x="437962" y="494991"/>
                </a:lnTo>
                <a:lnTo>
                  <a:pt x="440459" y="496351"/>
                </a:lnTo>
                <a:lnTo>
                  <a:pt x="443409" y="498392"/>
                </a:lnTo>
                <a:lnTo>
                  <a:pt x="446812" y="501113"/>
                </a:lnTo>
                <a:lnTo>
                  <a:pt x="450216" y="504514"/>
                </a:lnTo>
                <a:lnTo>
                  <a:pt x="454074" y="509049"/>
                </a:lnTo>
                <a:lnTo>
                  <a:pt x="458386" y="514037"/>
                </a:lnTo>
                <a:lnTo>
                  <a:pt x="462924" y="519932"/>
                </a:lnTo>
                <a:lnTo>
                  <a:pt x="467009" y="526281"/>
                </a:lnTo>
                <a:lnTo>
                  <a:pt x="471547" y="532857"/>
                </a:lnTo>
                <a:lnTo>
                  <a:pt x="475632" y="539886"/>
                </a:lnTo>
                <a:lnTo>
                  <a:pt x="479943" y="547141"/>
                </a:lnTo>
                <a:lnTo>
                  <a:pt x="487886" y="561880"/>
                </a:lnTo>
                <a:lnTo>
                  <a:pt x="495147" y="575938"/>
                </a:lnTo>
                <a:lnTo>
                  <a:pt x="501047" y="588862"/>
                </a:lnTo>
                <a:lnTo>
                  <a:pt x="505586" y="599519"/>
                </a:lnTo>
                <a:lnTo>
                  <a:pt x="506947" y="603827"/>
                </a:lnTo>
                <a:lnTo>
                  <a:pt x="508082" y="607002"/>
                </a:lnTo>
                <a:lnTo>
                  <a:pt x="509670" y="614031"/>
                </a:lnTo>
                <a:lnTo>
                  <a:pt x="511486" y="622647"/>
                </a:lnTo>
                <a:lnTo>
                  <a:pt x="516024" y="643054"/>
                </a:lnTo>
                <a:lnTo>
                  <a:pt x="518747" y="653710"/>
                </a:lnTo>
                <a:lnTo>
                  <a:pt x="521470" y="663234"/>
                </a:lnTo>
                <a:lnTo>
                  <a:pt x="522832" y="667995"/>
                </a:lnTo>
                <a:lnTo>
                  <a:pt x="524420" y="672077"/>
                </a:lnTo>
                <a:lnTo>
                  <a:pt x="525782" y="675705"/>
                </a:lnTo>
                <a:lnTo>
                  <a:pt x="527597" y="678879"/>
                </a:lnTo>
                <a:lnTo>
                  <a:pt x="528959" y="681600"/>
                </a:lnTo>
                <a:lnTo>
                  <a:pt x="530547" y="683641"/>
                </a:lnTo>
                <a:lnTo>
                  <a:pt x="532136" y="685001"/>
                </a:lnTo>
                <a:lnTo>
                  <a:pt x="533497" y="686135"/>
                </a:lnTo>
                <a:lnTo>
                  <a:pt x="534859" y="686588"/>
                </a:lnTo>
                <a:lnTo>
                  <a:pt x="535993" y="686815"/>
                </a:lnTo>
                <a:lnTo>
                  <a:pt x="537355" y="686588"/>
                </a:lnTo>
                <a:lnTo>
                  <a:pt x="538263" y="686135"/>
                </a:lnTo>
                <a:lnTo>
                  <a:pt x="539170" y="685454"/>
                </a:lnTo>
                <a:lnTo>
                  <a:pt x="540305" y="684321"/>
                </a:lnTo>
                <a:lnTo>
                  <a:pt x="540986" y="683187"/>
                </a:lnTo>
                <a:lnTo>
                  <a:pt x="541667" y="681600"/>
                </a:lnTo>
                <a:lnTo>
                  <a:pt x="543028" y="678652"/>
                </a:lnTo>
                <a:lnTo>
                  <a:pt x="543709" y="675705"/>
                </a:lnTo>
                <a:lnTo>
                  <a:pt x="544163" y="672757"/>
                </a:lnTo>
                <a:lnTo>
                  <a:pt x="545297" y="669583"/>
                </a:lnTo>
                <a:lnTo>
                  <a:pt x="547113" y="662100"/>
                </a:lnTo>
                <a:lnTo>
                  <a:pt x="548247" y="657565"/>
                </a:lnTo>
                <a:lnTo>
                  <a:pt x="549155" y="652123"/>
                </a:lnTo>
                <a:lnTo>
                  <a:pt x="550063" y="645774"/>
                </a:lnTo>
                <a:lnTo>
                  <a:pt x="551197" y="638065"/>
                </a:lnTo>
                <a:lnTo>
                  <a:pt x="551651" y="633757"/>
                </a:lnTo>
                <a:lnTo>
                  <a:pt x="552105" y="628996"/>
                </a:lnTo>
                <a:lnTo>
                  <a:pt x="554147" y="619472"/>
                </a:lnTo>
                <a:lnTo>
                  <a:pt x="556644" y="609496"/>
                </a:lnTo>
                <a:lnTo>
                  <a:pt x="559140" y="599746"/>
                </a:lnTo>
                <a:lnTo>
                  <a:pt x="563905" y="582740"/>
                </a:lnTo>
                <a:lnTo>
                  <a:pt x="565267" y="576165"/>
                </a:lnTo>
                <a:lnTo>
                  <a:pt x="565720" y="574124"/>
                </a:lnTo>
                <a:lnTo>
                  <a:pt x="565720" y="572083"/>
                </a:lnTo>
                <a:lnTo>
                  <a:pt x="565947" y="569589"/>
                </a:lnTo>
                <a:lnTo>
                  <a:pt x="566628" y="567548"/>
                </a:lnTo>
                <a:lnTo>
                  <a:pt x="567536" y="566415"/>
                </a:lnTo>
                <a:lnTo>
                  <a:pt x="568444" y="565508"/>
                </a:lnTo>
                <a:lnTo>
                  <a:pt x="569805" y="565281"/>
                </a:lnTo>
                <a:lnTo>
                  <a:pt x="570940" y="565281"/>
                </a:lnTo>
                <a:lnTo>
                  <a:pt x="572301" y="565508"/>
                </a:lnTo>
                <a:lnTo>
                  <a:pt x="573209" y="566188"/>
                </a:lnTo>
                <a:lnTo>
                  <a:pt x="573663" y="566415"/>
                </a:lnTo>
                <a:lnTo>
                  <a:pt x="574117" y="566415"/>
                </a:lnTo>
                <a:lnTo>
                  <a:pt x="574570" y="566188"/>
                </a:lnTo>
                <a:lnTo>
                  <a:pt x="574797" y="565734"/>
                </a:lnTo>
                <a:lnTo>
                  <a:pt x="575251" y="564601"/>
                </a:lnTo>
                <a:lnTo>
                  <a:pt x="575705" y="562787"/>
                </a:lnTo>
                <a:lnTo>
                  <a:pt x="576159" y="558252"/>
                </a:lnTo>
                <a:lnTo>
                  <a:pt x="576613" y="551223"/>
                </a:lnTo>
                <a:lnTo>
                  <a:pt x="577294" y="546915"/>
                </a:lnTo>
                <a:lnTo>
                  <a:pt x="578201" y="541246"/>
                </a:lnTo>
                <a:lnTo>
                  <a:pt x="579336" y="534897"/>
                </a:lnTo>
                <a:lnTo>
                  <a:pt x="581151" y="527868"/>
                </a:lnTo>
                <a:lnTo>
                  <a:pt x="585236" y="513357"/>
                </a:lnTo>
                <a:lnTo>
                  <a:pt x="589321" y="499752"/>
                </a:lnTo>
                <a:lnTo>
                  <a:pt x="590455" y="496578"/>
                </a:lnTo>
                <a:lnTo>
                  <a:pt x="591817" y="494537"/>
                </a:lnTo>
                <a:lnTo>
                  <a:pt x="593405" y="492723"/>
                </a:lnTo>
                <a:lnTo>
                  <a:pt x="594767" y="491136"/>
                </a:lnTo>
                <a:lnTo>
                  <a:pt x="596582" y="490229"/>
                </a:lnTo>
                <a:lnTo>
                  <a:pt x="598624" y="489776"/>
                </a:lnTo>
                <a:lnTo>
                  <a:pt x="600667" y="489322"/>
                </a:lnTo>
                <a:lnTo>
                  <a:pt x="602936" y="488869"/>
                </a:lnTo>
                <a:lnTo>
                  <a:pt x="607928" y="488415"/>
                </a:lnTo>
                <a:lnTo>
                  <a:pt x="613601" y="488188"/>
                </a:lnTo>
                <a:lnTo>
                  <a:pt x="616551" y="487735"/>
                </a:lnTo>
                <a:lnTo>
                  <a:pt x="619955" y="487055"/>
                </a:lnTo>
                <a:lnTo>
                  <a:pt x="623132" y="485921"/>
                </a:lnTo>
                <a:lnTo>
                  <a:pt x="626309" y="484787"/>
                </a:lnTo>
                <a:lnTo>
                  <a:pt x="628805" y="483427"/>
                </a:lnTo>
                <a:lnTo>
                  <a:pt x="631074" y="482293"/>
                </a:lnTo>
                <a:lnTo>
                  <a:pt x="633344" y="480706"/>
                </a:lnTo>
                <a:lnTo>
                  <a:pt x="635159" y="479119"/>
                </a:lnTo>
                <a:lnTo>
                  <a:pt x="639017" y="475491"/>
                </a:lnTo>
                <a:lnTo>
                  <a:pt x="642648" y="471863"/>
                </a:lnTo>
                <a:lnTo>
                  <a:pt x="646505" y="468008"/>
                </a:lnTo>
                <a:lnTo>
                  <a:pt x="650363" y="463700"/>
                </a:lnTo>
                <a:lnTo>
                  <a:pt x="655128" y="459619"/>
                </a:lnTo>
                <a:lnTo>
                  <a:pt x="657851" y="457805"/>
                </a:lnTo>
                <a:lnTo>
                  <a:pt x="660575" y="455764"/>
                </a:lnTo>
                <a:lnTo>
                  <a:pt x="663298" y="454177"/>
                </a:lnTo>
                <a:lnTo>
                  <a:pt x="665794" y="453497"/>
                </a:lnTo>
                <a:lnTo>
                  <a:pt x="667609" y="453270"/>
                </a:lnTo>
                <a:lnTo>
                  <a:pt x="668744" y="453497"/>
                </a:lnTo>
                <a:lnTo>
                  <a:pt x="669425" y="453724"/>
                </a:lnTo>
                <a:lnTo>
                  <a:pt x="669652" y="454177"/>
                </a:lnTo>
                <a:lnTo>
                  <a:pt x="670559" y="455311"/>
                </a:lnTo>
                <a:lnTo>
                  <a:pt x="670786" y="456671"/>
                </a:lnTo>
                <a:lnTo>
                  <a:pt x="670559" y="458485"/>
                </a:lnTo>
                <a:lnTo>
                  <a:pt x="670332" y="460526"/>
                </a:lnTo>
                <a:lnTo>
                  <a:pt x="669425" y="462340"/>
                </a:lnTo>
                <a:lnTo>
                  <a:pt x="668517" y="464607"/>
                </a:lnTo>
                <a:lnTo>
                  <a:pt x="667609" y="466875"/>
                </a:lnTo>
                <a:lnTo>
                  <a:pt x="666021" y="469142"/>
                </a:lnTo>
                <a:lnTo>
                  <a:pt x="664432" y="471183"/>
                </a:lnTo>
                <a:lnTo>
                  <a:pt x="663071" y="472997"/>
                </a:lnTo>
                <a:lnTo>
                  <a:pt x="661255" y="474584"/>
                </a:lnTo>
                <a:lnTo>
                  <a:pt x="659894" y="476171"/>
                </a:lnTo>
                <a:lnTo>
                  <a:pt x="658305" y="477532"/>
                </a:lnTo>
                <a:lnTo>
                  <a:pt x="657398" y="478892"/>
                </a:lnTo>
                <a:lnTo>
                  <a:pt x="656490" y="480252"/>
                </a:lnTo>
                <a:lnTo>
                  <a:pt x="656263" y="481386"/>
                </a:lnTo>
                <a:lnTo>
                  <a:pt x="656036" y="482520"/>
                </a:lnTo>
                <a:lnTo>
                  <a:pt x="656036" y="483427"/>
                </a:lnTo>
                <a:lnTo>
                  <a:pt x="656263" y="484334"/>
                </a:lnTo>
                <a:lnTo>
                  <a:pt x="656490" y="485014"/>
                </a:lnTo>
                <a:lnTo>
                  <a:pt x="657398" y="485694"/>
                </a:lnTo>
                <a:lnTo>
                  <a:pt x="658078" y="486148"/>
                </a:lnTo>
                <a:lnTo>
                  <a:pt x="658759" y="486601"/>
                </a:lnTo>
                <a:lnTo>
                  <a:pt x="659894" y="487055"/>
                </a:lnTo>
                <a:lnTo>
                  <a:pt x="660801" y="487055"/>
                </a:lnTo>
                <a:lnTo>
                  <a:pt x="663298" y="486828"/>
                </a:lnTo>
                <a:lnTo>
                  <a:pt x="665794" y="486148"/>
                </a:lnTo>
                <a:lnTo>
                  <a:pt x="668290" y="485468"/>
                </a:lnTo>
                <a:lnTo>
                  <a:pt x="670786" y="484561"/>
                </a:lnTo>
                <a:lnTo>
                  <a:pt x="673282" y="483200"/>
                </a:lnTo>
                <a:lnTo>
                  <a:pt x="675778" y="481613"/>
                </a:lnTo>
                <a:lnTo>
                  <a:pt x="678275" y="479572"/>
                </a:lnTo>
                <a:lnTo>
                  <a:pt x="680998" y="477078"/>
                </a:lnTo>
                <a:lnTo>
                  <a:pt x="683494" y="474130"/>
                </a:lnTo>
                <a:lnTo>
                  <a:pt x="685763" y="470956"/>
                </a:lnTo>
                <a:lnTo>
                  <a:pt x="687578" y="468235"/>
                </a:lnTo>
                <a:lnTo>
                  <a:pt x="688940" y="465514"/>
                </a:lnTo>
                <a:lnTo>
                  <a:pt x="689848" y="463020"/>
                </a:lnTo>
                <a:lnTo>
                  <a:pt x="690302" y="460526"/>
                </a:lnTo>
                <a:lnTo>
                  <a:pt x="690528" y="457805"/>
                </a:lnTo>
                <a:lnTo>
                  <a:pt x="690755" y="451683"/>
                </a:lnTo>
                <a:lnTo>
                  <a:pt x="691436" y="442840"/>
                </a:lnTo>
                <a:lnTo>
                  <a:pt x="692117" y="429689"/>
                </a:lnTo>
                <a:lnTo>
                  <a:pt x="693478" y="394090"/>
                </a:lnTo>
                <a:lnTo>
                  <a:pt x="694159" y="389555"/>
                </a:lnTo>
                <a:lnTo>
                  <a:pt x="694613" y="386154"/>
                </a:lnTo>
                <a:lnTo>
                  <a:pt x="695294" y="383433"/>
                </a:lnTo>
                <a:lnTo>
                  <a:pt x="695975" y="381619"/>
                </a:lnTo>
                <a:lnTo>
                  <a:pt x="697109" y="380712"/>
                </a:lnTo>
                <a:lnTo>
                  <a:pt x="697563" y="380486"/>
                </a:lnTo>
                <a:lnTo>
                  <a:pt x="698017" y="380032"/>
                </a:lnTo>
                <a:lnTo>
                  <a:pt x="698925" y="380486"/>
                </a:lnTo>
                <a:lnTo>
                  <a:pt x="700059" y="381166"/>
                </a:lnTo>
                <a:lnTo>
                  <a:pt x="700967" y="382073"/>
                </a:lnTo>
                <a:lnTo>
                  <a:pt x="702102" y="383660"/>
                </a:lnTo>
                <a:lnTo>
                  <a:pt x="703009" y="385247"/>
                </a:lnTo>
                <a:lnTo>
                  <a:pt x="703690" y="387061"/>
                </a:lnTo>
                <a:lnTo>
                  <a:pt x="704144" y="389102"/>
                </a:lnTo>
                <a:lnTo>
                  <a:pt x="704825" y="391143"/>
                </a:lnTo>
                <a:lnTo>
                  <a:pt x="705052" y="392957"/>
                </a:lnTo>
                <a:lnTo>
                  <a:pt x="705052" y="394771"/>
                </a:lnTo>
                <a:lnTo>
                  <a:pt x="705052" y="397718"/>
                </a:lnTo>
                <a:lnTo>
                  <a:pt x="705732" y="399986"/>
                </a:lnTo>
                <a:lnTo>
                  <a:pt x="705959" y="400666"/>
                </a:lnTo>
                <a:lnTo>
                  <a:pt x="706413" y="401346"/>
                </a:lnTo>
                <a:lnTo>
                  <a:pt x="706867" y="401800"/>
                </a:lnTo>
                <a:lnTo>
                  <a:pt x="707548" y="402026"/>
                </a:lnTo>
                <a:lnTo>
                  <a:pt x="708002" y="401800"/>
                </a:lnTo>
                <a:lnTo>
                  <a:pt x="708455" y="401346"/>
                </a:lnTo>
                <a:lnTo>
                  <a:pt x="708909" y="400666"/>
                </a:lnTo>
                <a:lnTo>
                  <a:pt x="709363" y="399986"/>
                </a:lnTo>
                <a:lnTo>
                  <a:pt x="710044" y="398625"/>
                </a:lnTo>
                <a:lnTo>
                  <a:pt x="710271" y="397265"/>
                </a:lnTo>
                <a:lnTo>
                  <a:pt x="710498" y="393183"/>
                </a:lnTo>
                <a:lnTo>
                  <a:pt x="710498" y="391369"/>
                </a:lnTo>
                <a:lnTo>
                  <a:pt x="710952" y="389555"/>
                </a:lnTo>
                <a:lnTo>
                  <a:pt x="711632" y="388422"/>
                </a:lnTo>
                <a:lnTo>
                  <a:pt x="712313" y="387288"/>
                </a:lnTo>
                <a:lnTo>
                  <a:pt x="713448" y="386608"/>
                </a:lnTo>
                <a:lnTo>
                  <a:pt x="714355" y="386381"/>
                </a:lnTo>
                <a:lnTo>
                  <a:pt x="715717" y="386381"/>
                </a:lnTo>
                <a:lnTo>
                  <a:pt x="716625" y="386608"/>
                </a:lnTo>
                <a:lnTo>
                  <a:pt x="717986" y="387288"/>
                </a:lnTo>
                <a:lnTo>
                  <a:pt x="718894" y="387968"/>
                </a:lnTo>
                <a:lnTo>
                  <a:pt x="719802" y="389329"/>
                </a:lnTo>
                <a:lnTo>
                  <a:pt x="720936" y="390462"/>
                </a:lnTo>
                <a:lnTo>
                  <a:pt x="721390" y="392276"/>
                </a:lnTo>
                <a:lnTo>
                  <a:pt x="721844" y="394090"/>
                </a:lnTo>
                <a:lnTo>
                  <a:pt x="722071" y="395904"/>
                </a:lnTo>
                <a:lnTo>
                  <a:pt x="721844" y="398172"/>
                </a:lnTo>
                <a:lnTo>
                  <a:pt x="721617" y="402480"/>
                </a:lnTo>
                <a:lnTo>
                  <a:pt x="721390" y="405881"/>
                </a:lnTo>
                <a:lnTo>
                  <a:pt x="721163" y="411550"/>
                </a:lnTo>
                <a:lnTo>
                  <a:pt x="721163" y="416765"/>
                </a:lnTo>
                <a:lnTo>
                  <a:pt x="720936" y="419485"/>
                </a:lnTo>
                <a:lnTo>
                  <a:pt x="720255" y="422887"/>
                </a:lnTo>
                <a:lnTo>
                  <a:pt x="720029" y="424474"/>
                </a:lnTo>
                <a:lnTo>
                  <a:pt x="720029" y="425834"/>
                </a:lnTo>
                <a:lnTo>
                  <a:pt x="720255" y="426741"/>
                </a:lnTo>
                <a:lnTo>
                  <a:pt x="720709" y="427195"/>
                </a:lnTo>
                <a:lnTo>
                  <a:pt x="721163" y="427648"/>
                </a:lnTo>
                <a:lnTo>
                  <a:pt x="721844" y="427648"/>
                </a:lnTo>
                <a:lnTo>
                  <a:pt x="722525" y="427421"/>
                </a:lnTo>
                <a:lnTo>
                  <a:pt x="723432" y="426968"/>
                </a:lnTo>
                <a:lnTo>
                  <a:pt x="725929" y="425608"/>
                </a:lnTo>
                <a:lnTo>
                  <a:pt x="728652" y="422887"/>
                </a:lnTo>
                <a:lnTo>
                  <a:pt x="732056" y="419259"/>
                </a:lnTo>
                <a:lnTo>
                  <a:pt x="735686" y="415177"/>
                </a:lnTo>
                <a:lnTo>
                  <a:pt x="737729" y="413137"/>
                </a:lnTo>
                <a:lnTo>
                  <a:pt x="739544" y="411776"/>
                </a:lnTo>
                <a:lnTo>
                  <a:pt x="740906" y="411096"/>
                </a:lnTo>
                <a:lnTo>
                  <a:pt x="742494" y="410869"/>
                </a:lnTo>
                <a:lnTo>
                  <a:pt x="743402" y="411096"/>
                </a:lnTo>
                <a:lnTo>
                  <a:pt x="744536" y="411549"/>
                </a:lnTo>
                <a:lnTo>
                  <a:pt x="745217" y="412683"/>
                </a:lnTo>
                <a:lnTo>
                  <a:pt x="745671" y="414044"/>
                </a:lnTo>
                <a:lnTo>
                  <a:pt x="746125" y="415631"/>
                </a:lnTo>
                <a:lnTo>
                  <a:pt x="746125" y="417218"/>
                </a:lnTo>
                <a:lnTo>
                  <a:pt x="746125" y="419259"/>
                </a:lnTo>
                <a:lnTo>
                  <a:pt x="745671" y="421299"/>
                </a:lnTo>
                <a:lnTo>
                  <a:pt x="745217" y="423340"/>
                </a:lnTo>
                <a:lnTo>
                  <a:pt x="744082" y="425154"/>
                </a:lnTo>
                <a:lnTo>
                  <a:pt x="743175" y="427195"/>
                </a:lnTo>
                <a:lnTo>
                  <a:pt x="742040" y="429009"/>
                </a:lnTo>
                <a:lnTo>
                  <a:pt x="736821" y="435357"/>
                </a:lnTo>
                <a:lnTo>
                  <a:pt x="734552" y="438305"/>
                </a:lnTo>
                <a:lnTo>
                  <a:pt x="732736" y="441479"/>
                </a:lnTo>
                <a:lnTo>
                  <a:pt x="730921" y="444427"/>
                </a:lnTo>
                <a:lnTo>
                  <a:pt x="729786" y="447375"/>
                </a:lnTo>
                <a:lnTo>
                  <a:pt x="728879" y="450549"/>
                </a:lnTo>
                <a:lnTo>
                  <a:pt x="727971" y="453724"/>
                </a:lnTo>
                <a:lnTo>
                  <a:pt x="727290" y="457578"/>
                </a:lnTo>
                <a:lnTo>
                  <a:pt x="726155" y="461206"/>
                </a:lnTo>
                <a:lnTo>
                  <a:pt x="724340" y="465514"/>
                </a:lnTo>
                <a:lnTo>
                  <a:pt x="722525" y="470049"/>
                </a:lnTo>
                <a:lnTo>
                  <a:pt x="717986" y="479799"/>
                </a:lnTo>
                <a:lnTo>
                  <a:pt x="713221" y="490229"/>
                </a:lnTo>
                <a:lnTo>
                  <a:pt x="707548" y="502020"/>
                </a:lnTo>
                <a:lnTo>
                  <a:pt x="704371" y="507915"/>
                </a:lnTo>
                <a:lnTo>
                  <a:pt x="701421" y="513130"/>
                </a:lnTo>
                <a:lnTo>
                  <a:pt x="698471" y="517212"/>
                </a:lnTo>
                <a:lnTo>
                  <a:pt x="697109" y="519252"/>
                </a:lnTo>
                <a:lnTo>
                  <a:pt x="695521" y="520613"/>
                </a:lnTo>
                <a:lnTo>
                  <a:pt x="694159" y="521973"/>
                </a:lnTo>
                <a:lnTo>
                  <a:pt x="692571" y="522880"/>
                </a:lnTo>
                <a:lnTo>
                  <a:pt x="690982" y="523334"/>
                </a:lnTo>
                <a:lnTo>
                  <a:pt x="689621" y="523787"/>
                </a:lnTo>
                <a:lnTo>
                  <a:pt x="683721" y="523787"/>
                </a:lnTo>
                <a:lnTo>
                  <a:pt x="680771" y="524014"/>
                </a:lnTo>
                <a:lnTo>
                  <a:pt x="677140" y="524241"/>
                </a:lnTo>
                <a:lnTo>
                  <a:pt x="673509" y="524694"/>
                </a:lnTo>
                <a:lnTo>
                  <a:pt x="669425" y="525601"/>
                </a:lnTo>
                <a:lnTo>
                  <a:pt x="665340" y="527188"/>
                </a:lnTo>
                <a:lnTo>
                  <a:pt x="660348" y="529229"/>
                </a:lnTo>
                <a:lnTo>
                  <a:pt x="654901" y="531723"/>
                </a:lnTo>
                <a:lnTo>
                  <a:pt x="649455" y="534444"/>
                </a:lnTo>
                <a:lnTo>
                  <a:pt x="644009" y="537392"/>
                </a:lnTo>
                <a:lnTo>
                  <a:pt x="638790" y="540566"/>
                </a:lnTo>
                <a:lnTo>
                  <a:pt x="634024" y="543967"/>
                </a:lnTo>
                <a:lnTo>
                  <a:pt x="629486" y="547595"/>
                </a:lnTo>
                <a:lnTo>
                  <a:pt x="627898" y="549409"/>
                </a:lnTo>
                <a:lnTo>
                  <a:pt x="626082" y="551450"/>
                </a:lnTo>
                <a:lnTo>
                  <a:pt x="624267" y="553490"/>
                </a:lnTo>
                <a:lnTo>
                  <a:pt x="623132" y="555531"/>
                </a:lnTo>
                <a:lnTo>
                  <a:pt x="621998" y="557345"/>
                </a:lnTo>
                <a:lnTo>
                  <a:pt x="621090" y="559839"/>
                </a:lnTo>
                <a:lnTo>
                  <a:pt x="620409" y="562560"/>
                </a:lnTo>
                <a:lnTo>
                  <a:pt x="619955" y="565281"/>
                </a:lnTo>
                <a:lnTo>
                  <a:pt x="619048" y="571403"/>
                </a:lnTo>
                <a:lnTo>
                  <a:pt x="618594" y="577298"/>
                </a:lnTo>
                <a:lnTo>
                  <a:pt x="618367" y="582513"/>
                </a:lnTo>
                <a:lnTo>
                  <a:pt x="618367" y="586821"/>
                </a:lnTo>
                <a:lnTo>
                  <a:pt x="618594" y="590903"/>
                </a:lnTo>
                <a:lnTo>
                  <a:pt x="620409" y="593397"/>
                </a:lnTo>
                <a:lnTo>
                  <a:pt x="622678" y="596118"/>
                </a:lnTo>
                <a:lnTo>
                  <a:pt x="625628" y="599292"/>
                </a:lnTo>
                <a:lnTo>
                  <a:pt x="629259" y="602693"/>
                </a:lnTo>
                <a:lnTo>
                  <a:pt x="633571" y="606548"/>
                </a:lnTo>
                <a:lnTo>
                  <a:pt x="635840" y="607908"/>
                </a:lnTo>
                <a:lnTo>
                  <a:pt x="638336" y="609722"/>
                </a:lnTo>
                <a:lnTo>
                  <a:pt x="640605" y="611310"/>
                </a:lnTo>
                <a:lnTo>
                  <a:pt x="643555" y="612443"/>
                </a:lnTo>
                <a:lnTo>
                  <a:pt x="645598" y="613804"/>
                </a:lnTo>
                <a:lnTo>
                  <a:pt x="647413" y="614938"/>
                </a:lnTo>
                <a:lnTo>
                  <a:pt x="648548" y="616751"/>
                </a:lnTo>
                <a:lnTo>
                  <a:pt x="649682" y="618339"/>
                </a:lnTo>
                <a:lnTo>
                  <a:pt x="649909" y="620379"/>
                </a:lnTo>
                <a:lnTo>
                  <a:pt x="650136" y="622647"/>
                </a:lnTo>
                <a:lnTo>
                  <a:pt x="649682" y="624914"/>
                </a:lnTo>
                <a:lnTo>
                  <a:pt x="649228" y="627635"/>
                </a:lnTo>
                <a:lnTo>
                  <a:pt x="648094" y="630356"/>
                </a:lnTo>
                <a:lnTo>
                  <a:pt x="647186" y="633304"/>
                </a:lnTo>
                <a:lnTo>
                  <a:pt x="644690" y="639653"/>
                </a:lnTo>
                <a:lnTo>
                  <a:pt x="641740" y="646908"/>
                </a:lnTo>
                <a:lnTo>
                  <a:pt x="638790" y="655071"/>
                </a:lnTo>
                <a:lnTo>
                  <a:pt x="631528" y="676612"/>
                </a:lnTo>
                <a:lnTo>
                  <a:pt x="622905" y="703367"/>
                </a:lnTo>
                <a:lnTo>
                  <a:pt x="618821" y="716518"/>
                </a:lnTo>
                <a:lnTo>
                  <a:pt x="615190" y="728762"/>
                </a:lnTo>
                <a:lnTo>
                  <a:pt x="612467" y="738739"/>
                </a:lnTo>
                <a:lnTo>
                  <a:pt x="610878" y="745995"/>
                </a:lnTo>
                <a:lnTo>
                  <a:pt x="610424" y="749169"/>
                </a:lnTo>
                <a:lnTo>
                  <a:pt x="610424" y="752797"/>
                </a:lnTo>
                <a:lnTo>
                  <a:pt x="610424" y="761413"/>
                </a:lnTo>
                <a:lnTo>
                  <a:pt x="610651" y="771843"/>
                </a:lnTo>
                <a:lnTo>
                  <a:pt x="610878" y="783407"/>
                </a:lnTo>
                <a:lnTo>
                  <a:pt x="610651" y="789302"/>
                </a:lnTo>
                <a:lnTo>
                  <a:pt x="610651" y="795425"/>
                </a:lnTo>
                <a:lnTo>
                  <a:pt x="610198" y="801547"/>
                </a:lnTo>
                <a:lnTo>
                  <a:pt x="609517" y="807895"/>
                </a:lnTo>
                <a:lnTo>
                  <a:pt x="608382" y="814018"/>
                </a:lnTo>
                <a:lnTo>
                  <a:pt x="607248" y="820140"/>
                </a:lnTo>
                <a:lnTo>
                  <a:pt x="605432" y="826262"/>
                </a:lnTo>
                <a:lnTo>
                  <a:pt x="603163" y="831930"/>
                </a:lnTo>
                <a:lnTo>
                  <a:pt x="600667" y="837599"/>
                </a:lnTo>
                <a:lnTo>
                  <a:pt x="598397" y="842814"/>
                </a:lnTo>
                <a:lnTo>
                  <a:pt x="595674" y="847802"/>
                </a:lnTo>
                <a:lnTo>
                  <a:pt x="592497" y="852790"/>
                </a:lnTo>
                <a:lnTo>
                  <a:pt x="589547" y="856872"/>
                </a:lnTo>
                <a:lnTo>
                  <a:pt x="586597" y="861180"/>
                </a:lnTo>
                <a:lnTo>
                  <a:pt x="583647" y="864581"/>
                </a:lnTo>
                <a:lnTo>
                  <a:pt x="580471" y="868209"/>
                </a:lnTo>
                <a:lnTo>
                  <a:pt x="577521" y="870930"/>
                </a:lnTo>
                <a:lnTo>
                  <a:pt x="574570" y="873197"/>
                </a:lnTo>
                <a:lnTo>
                  <a:pt x="571394" y="875238"/>
                </a:lnTo>
                <a:lnTo>
                  <a:pt x="568444" y="876825"/>
                </a:lnTo>
                <a:lnTo>
                  <a:pt x="565494" y="877732"/>
                </a:lnTo>
                <a:lnTo>
                  <a:pt x="562770" y="878186"/>
                </a:lnTo>
                <a:lnTo>
                  <a:pt x="560274" y="877959"/>
                </a:lnTo>
                <a:lnTo>
                  <a:pt x="559140" y="877732"/>
                </a:lnTo>
                <a:lnTo>
                  <a:pt x="557778" y="877505"/>
                </a:lnTo>
                <a:lnTo>
                  <a:pt x="553467" y="875691"/>
                </a:lnTo>
                <a:lnTo>
                  <a:pt x="549382" y="874558"/>
                </a:lnTo>
                <a:lnTo>
                  <a:pt x="545978" y="874104"/>
                </a:lnTo>
                <a:lnTo>
                  <a:pt x="544390" y="874104"/>
                </a:lnTo>
                <a:lnTo>
                  <a:pt x="543255" y="874331"/>
                </a:lnTo>
                <a:lnTo>
                  <a:pt x="542120" y="874558"/>
                </a:lnTo>
                <a:lnTo>
                  <a:pt x="541213" y="875011"/>
                </a:lnTo>
                <a:lnTo>
                  <a:pt x="540532" y="875691"/>
                </a:lnTo>
                <a:lnTo>
                  <a:pt x="540078" y="876825"/>
                </a:lnTo>
                <a:lnTo>
                  <a:pt x="539851" y="877732"/>
                </a:lnTo>
                <a:lnTo>
                  <a:pt x="539851" y="879319"/>
                </a:lnTo>
                <a:lnTo>
                  <a:pt x="539851" y="880680"/>
                </a:lnTo>
                <a:lnTo>
                  <a:pt x="540305" y="882494"/>
                </a:lnTo>
                <a:lnTo>
                  <a:pt x="543255" y="894738"/>
                </a:lnTo>
                <a:lnTo>
                  <a:pt x="548701" y="913331"/>
                </a:lnTo>
                <a:lnTo>
                  <a:pt x="551878" y="923534"/>
                </a:lnTo>
                <a:lnTo>
                  <a:pt x="555282" y="933964"/>
                </a:lnTo>
                <a:lnTo>
                  <a:pt x="559140" y="943941"/>
                </a:lnTo>
                <a:lnTo>
                  <a:pt x="562770" y="953237"/>
                </a:lnTo>
                <a:lnTo>
                  <a:pt x="564586" y="957319"/>
                </a:lnTo>
                <a:lnTo>
                  <a:pt x="565947" y="961400"/>
                </a:lnTo>
                <a:lnTo>
                  <a:pt x="567309" y="965028"/>
                </a:lnTo>
                <a:lnTo>
                  <a:pt x="567990" y="968429"/>
                </a:lnTo>
                <a:lnTo>
                  <a:pt x="568670" y="971830"/>
                </a:lnTo>
                <a:lnTo>
                  <a:pt x="569124" y="974551"/>
                </a:lnTo>
                <a:lnTo>
                  <a:pt x="569351" y="977272"/>
                </a:lnTo>
                <a:lnTo>
                  <a:pt x="569351" y="979766"/>
                </a:lnTo>
                <a:lnTo>
                  <a:pt x="568670" y="981807"/>
                </a:lnTo>
                <a:lnTo>
                  <a:pt x="568217" y="984074"/>
                </a:lnTo>
                <a:lnTo>
                  <a:pt x="567536" y="985888"/>
                </a:lnTo>
                <a:lnTo>
                  <a:pt x="566174" y="987476"/>
                </a:lnTo>
                <a:lnTo>
                  <a:pt x="565040" y="988609"/>
                </a:lnTo>
                <a:lnTo>
                  <a:pt x="563905" y="989516"/>
                </a:lnTo>
                <a:lnTo>
                  <a:pt x="562090" y="990650"/>
                </a:lnTo>
                <a:lnTo>
                  <a:pt x="560274" y="991103"/>
                </a:lnTo>
                <a:lnTo>
                  <a:pt x="558459" y="991557"/>
                </a:lnTo>
                <a:lnTo>
                  <a:pt x="556644" y="992464"/>
                </a:lnTo>
                <a:lnTo>
                  <a:pt x="552786" y="994505"/>
                </a:lnTo>
                <a:lnTo>
                  <a:pt x="549382" y="996999"/>
                </a:lnTo>
                <a:lnTo>
                  <a:pt x="546432" y="999493"/>
                </a:lnTo>
                <a:lnTo>
                  <a:pt x="543936" y="1002214"/>
                </a:lnTo>
                <a:lnTo>
                  <a:pt x="541893" y="1004255"/>
                </a:lnTo>
                <a:lnTo>
                  <a:pt x="540305" y="1006295"/>
                </a:lnTo>
                <a:lnTo>
                  <a:pt x="540078" y="1009696"/>
                </a:lnTo>
                <a:lnTo>
                  <a:pt x="539397" y="1019673"/>
                </a:lnTo>
                <a:lnTo>
                  <a:pt x="538717" y="1026929"/>
                </a:lnTo>
                <a:lnTo>
                  <a:pt x="537809" y="1035998"/>
                </a:lnTo>
                <a:lnTo>
                  <a:pt x="536447" y="1046882"/>
                </a:lnTo>
                <a:lnTo>
                  <a:pt x="535086" y="1059353"/>
                </a:lnTo>
                <a:lnTo>
                  <a:pt x="533270" y="1071824"/>
                </a:lnTo>
                <a:lnTo>
                  <a:pt x="532136" y="1084068"/>
                </a:lnTo>
                <a:lnTo>
                  <a:pt x="531455" y="1095405"/>
                </a:lnTo>
                <a:lnTo>
                  <a:pt x="531455" y="1106289"/>
                </a:lnTo>
                <a:lnTo>
                  <a:pt x="531909" y="1111504"/>
                </a:lnTo>
                <a:lnTo>
                  <a:pt x="532136" y="1116719"/>
                </a:lnTo>
                <a:lnTo>
                  <a:pt x="532590" y="1121934"/>
                </a:lnTo>
                <a:lnTo>
                  <a:pt x="533270" y="1127149"/>
                </a:lnTo>
                <a:lnTo>
                  <a:pt x="533951" y="1132364"/>
                </a:lnTo>
                <a:lnTo>
                  <a:pt x="535086" y="1137352"/>
                </a:lnTo>
                <a:lnTo>
                  <a:pt x="536220" y="1142567"/>
                </a:lnTo>
                <a:lnTo>
                  <a:pt x="537582" y="1147782"/>
                </a:lnTo>
                <a:lnTo>
                  <a:pt x="538943" y="1153678"/>
                </a:lnTo>
                <a:lnTo>
                  <a:pt x="540078" y="1160707"/>
                </a:lnTo>
                <a:lnTo>
                  <a:pt x="541213" y="1168643"/>
                </a:lnTo>
                <a:lnTo>
                  <a:pt x="541893" y="1177486"/>
                </a:lnTo>
                <a:lnTo>
                  <a:pt x="543482" y="1197666"/>
                </a:lnTo>
                <a:lnTo>
                  <a:pt x="544843" y="1220340"/>
                </a:lnTo>
                <a:lnTo>
                  <a:pt x="547113" y="1269997"/>
                </a:lnTo>
                <a:lnTo>
                  <a:pt x="548474" y="1295165"/>
                </a:lnTo>
                <a:lnTo>
                  <a:pt x="550063" y="1319653"/>
                </a:lnTo>
                <a:lnTo>
                  <a:pt x="550970" y="1331217"/>
                </a:lnTo>
                <a:lnTo>
                  <a:pt x="551651" y="1342781"/>
                </a:lnTo>
                <a:lnTo>
                  <a:pt x="552332" y="1365002"/>
                </a:lnTo>
                <a:lnTo>
                  <a:pt x="552786" y="1386996"/>
                </a:lnTo>
                <a:lnTo>
                  <a:pt x="553467" y="1397879"/>
                </a:lnTo>
                <a:lnTo>
                  <a:pt x="553920" y="1408990"/>
                </a:lnTo>
                <a:lnTo>
                  <a:pt x="554828" y="1420100"/>
                </a:lnTo>
                <a:lnTo>
                  <a:pt x="555963" y="1431211"/>
                </a:lnTo>
                <a:lnTo>
                  <a:pt x="557551" y="1442548"/>
                </a:lnTo>
                <a:lnTo>
                  <a:pt x="559367" y="1454338"/>
                </a:lnTo>
                <a:lnTo>
                  <a:pt x="561863" y="1466129"/>
                </a:lnTo>
                <a:lnTo>
                  <a:pt x="564813" y="1478373"/>
                </a:lnTo>
                <a:lnTo>
                  <a:pt x="568444" y="1491071"/>
                </a:lnTo>
                <a:lnTo>
                  <a:pt x="572982" y="1503995"/>
                </a:lnTo>
                <a:lnTo>
                  <a:pt x="577521" y="1516919"/>
                </a:lnTo>
                <a:lnTo>
                  <a:pt x="581151" y="1529844"/>
                </a:lnTo>
                <a:lnTo>
                  <a:pt x="584328" y="1542088"/>
                </a:lnTo>
                <a:lnTo>
                  <a:pt x="587051" y="1554105"/>
                </a:lnTo>
                <a:lnTo>
                  <a:pt x="589094" y="1565669"/>
                </a:lnTo>
                <a:lnTo>
                  <a:pt x="590909" y="1576779"/>
                </a:lnTo>
                <a:lnTo>
                  <a:pt x="592044" y="1587436"/>
                </a:lnTo>
                <a:lnTo>
                  <a:pt x="592724" y="1597866"/>
                </a:lnTo>
                <a:lnTo>
                  <a:pt x="593405" y="1607843"/>
                </a:lnTo>
                <a:lnTo>
                  <a:pt x="593405" y="1616913"/>
                </a:lnTo>
                <a:lnTo>
                  <a:pt x="593178" y="1625756"/>
                </a:lnTo>
                <a:lnTo>
                  <a:pt x="592497" y="1634599"/>
                </a:lnTo>
                <a:lnTo>
                  <a:pt x="591817" y="1642535"/>
                </a:lnTo>
                <a:lnTo>
                  <a:pt x="590682" y="1649790"/>
                </a:lnTo>
                <a:lnTo>
                  <a:pt x="589547" y="1656819"/>
                </a:lnTo>
                <a:lnTo>
                  <a:pt x="588186" y="1663395"/>
                </a:lnTo>
                <a:lnTo>
                  <a:pt x="585463" y="1675639"/>
                </a:lnTo>
                <a:lnTo>
                  <a:pt x="582967" y="1688337"/>
                </a:lnTo>
                <a:lnTo>
                  <a:pt x="580697" y="1700807"/>
                </a:lnTo>
                <a:lnTo>
                  <a:pt x="578655" y="1713278"/>
                </a:lnTo>
                <a:lnTo>
                  <a:pt x="577067" y="1725976"/>
                </a:lnTo>
                <a:lnTo>
                  <a:pt x="575251" y="1738220"/>
                </a:lnTo>
                <a:lnTo>
                  <a:pt x="573890" y="1750011"/>
                </a:lnTo>
                <a:lnTo>
                  <a:pt x="572982" y="1761801"/>
                </a:lnTo>
                <a:lnTo>
                  <a:pt x="572528" y="1767923"/>
                </a:lnTo>
                <a:lnTo>
                  <a:pt x="572528" y="1775179"/>
                </a:lnTo>
                <a:lnTo>
                  <a:pt x="572528" y="1783342"/>
                </a:lnTo>
                <a:lnTo>
                  <a:pt x="572755" y="1792185"/>
                </a:lnTo>
                <a:lnTo>
                  <a:pt x="573436" y="1811911"/>
                </a:lnTo>
                <a:lnTo>
                  <a:pt x="574570" y="1833225"/>
                </a:lnTo>
                <a:lnTo>
                  <a:pt x="577067" y="1876760"/>
                </a:lnTo>
                <a:lnTo>
                  <a:pt x="577747" y="1897393"/>
                </a:lnTo>
                <a:lnTo>
                  <a:pt x="577974" y="1915986"/>
                </a:lnTo>
                <a:lnTo>
                  <a:pt x="577747" y="1960201"/>
                </a:lnTo>
                <a:lnTo>
                  <a:pt x="577521" y="1987410"/>
                </a:lnTo>
                <a:lnTo>
                  <a:pt x="577521" y="2015526"/>
                </a:lnTo>
                <a:lnTo>
                  <a:pt x="577521" y="2043642"/>
                </a:lnTo>
                <a:lnTo>
                  <a:pt x="577974" y="2069491"/>
                </a:lnTo>
                <a:lnTo>
                  <a:pt x="578428" y="2080828"/>
                </a:lnTo>
                <a:lnTo>
                  <a:pt x="578882" y="2091258"/>
                </a:lnTo>
                <a:lnTo>
                  <a:pt x="579790" y="2100328"/>
                </a:lnTo>
                <a:lnTo>
                  <a:pt x="580697" y="2107810"/>
                </a:lnTo>
                <a:lnTo>
                  <a:pt x="581605" y="2114613"/>
                </a:lnTo>
                <a:lnTo>
                  <a:pt x="583194" y="2121868"/>
                </a:lnTo>
                <a:lnTo>
                  <a:pt x="584782" y="2128897"/>
                </a:lnTo>
                <a:lnTo>
                  <a:pt x="586597" y="2136380"/>
                </a:lnTo>
                <a:lnTo>
                  <a:pt x="588867" y="2144089"/>
                </a:lnTo>
                <a:lnTo>
                  <a:pt x="591136" y="2151572"/>
                </a:lnTo>
                <a:lnTo>
                  <a:pt x="595901" y="2166083"/>
                </a:lnTo>
                <a:lnTo>
                  <a:pt x="600667" y="2179461"/>
                </a:lnTo>
                <a:lnTo>
                  <a:pt x="605432" y="2191705"/>
                </a:lnTo>
                <a:lnTo>
                  <a:pt x="609744" y="2201682"/>
                </a:lnTo>
                <a:lnTo>
                  <a:pt x="611786" y="2205536"/>
                </a:lnTo>
                <a:lnTo>
                  <a:pt x="613374" y="2208484"/>
                </a:lnTo>
                <a:lnTo>
                  <a:pt x="615190" y="2212112"/>
                </a:lnTo>
                <a:lnTo>
                  <a:pt x="616551" y="2216420"/>
                </a:lnTo>
                <a:lnTo>
                  <a:pt x="618594" y="2222089"/>
                </a:lnTo>
                <a:lnTo>
                  <a:pt x="620409" y="2228664"/>
                </a:lnTo>
                <a:lnTo>
                  <a:pt x="623813" y="2243176"/>
                </a:lnTo>
                <a:lnTo>
                  <a:pt x="627671" y="2259274"/>
                </a:lnTo>
                <a:lnTo>
                  <a:pt x="634024" y="2290792"/>
                </a:lnTo>
                <a:lnTo>
                  <a:pt x="636748" y="2303716"/>
                </a:lnTo>
                <a:lnTo>
                  <a:pt x="639017" y="2312786"/>
                </a:lnTo>
                <a:lnTo>
                  <a:pt x="640378" y="2316413"/>
                </a:lnTo>
                <a:lnTo>
                  <a:pt x="642421" y="2320948"/>
                </a:lnTo>
                <a:lnTo>
                  <a:pt x="645144" y="2325937"/>
                </a:lnTo>
                <a:lnTo>
                  <a:pt x="648321" y="2331378"/>
                </a:lnTo>
                <a:lnTo>
                  <a:pt x="652178" y="2337274"/>
                </a:lnTo>
                <a:lnTo>
                  <a:pt x="656036" y="2343169"/>
                </a:lnTo>
                <a:lnTo>
                  <a:pt x="660575" y="2349291"/>
                </a:lnTo>
                <a:lnTo>
                  <a:pt x="665340" y="2355867"/>
                </a:lnTo>
                <a:lnTo>
                  <a:pt x="670105" y="2361762"/>
                </a:lnTo>
                <a:lnTo>
                  <a:pt x="674644" y="2367884"/>
                </a:lnTo>
                <a:lnTo>
                  <a:pt x="679409" y="2373779"/>
                </a:lnTo>
                <a:lnTo>
                  <a:pt x="684175" y="2378994"/>
                </a:lnTo>
                <a:lnTo>
                  <a:pt x="688713" y="2383529"/>
                </a:lnTo>
                <a:lnTo>
                  <a:pt x="692571" y="2387837"/>
                </a:lnTo>
                <a:lnTo>
                  <a:pt x="696202" y="2391012"/>
                </a:lnTo>
                <a:lnTo>
                  <a:pt x="699832" y="2393733"/>
                </a:lnTo>
                <a:lnTo>
                  <a:pt x="702555" y="2396000"/>
                </a:lnTo>
                <a:lnTo>
                  <a:pt x="705052" y="2398721"/>
                </a:lnTo>
                <a:lnTo>
                  <a:pt x="707321" y="2401669"/>
                </a:lnTo>
                <a:lnTo>
                  <a:pt x="708909" y="2404843"/>
                </a:lnTo>
                <a:lnTo>
                  <a:pt x="710271" y="2408471"/>
                </a:lnTo>
                <a:lnTo>
                  <a:pt x="711405" y="2411872"/>
                </a:lnTo>
                <a:lnTo>
                  <a:pt x="712086" y="2415273"/>
                </a:lnTo>
                <a:lnTo>
                  <a:pt x="712767" y="2418901"/>
                </a:lnTo>
                <a:lnTo>
                  <a:pt x="712767" y="2422075"/>
                </a:lnTo>
                <a:lnTo>
                  <a:pt x="712767" y="2425250"/>
                </a:lnTo>
                <a:lnTo>
                  <a:pt x="712086" y="2427971"/>
                </a:lnTo>
                <a:lnTo>
                  <a:pt x="711405" y="2430465"/>
                </a:lnTo>
                <a:lnTo>
                  <a:pt x="710271" y="2432732"/>
                </a:lnTo>
                <a:lnTo>
                  <a:pt x="708909" y="2434093"/>
                </a:lnTo>
                <a:lnTo>
                  <a:pt x="708229" y="2434773"/>
                </a:lnTo>
                <a:lnTo>
                  <a:pt x="707548" y="2435227"/>
                </a:lnTo>
                <a:lnTo>
                  <a:pt x="706413" y="2435453"/>
                </a:lnTo>
                <a:lnTo>
                  <a:pt x="705732" y="2435680"/>
                </a:lnTo>
                <a:lnTo>
                  <a:pt x="699379" y="2435680"/>
                </a:lnTo>
                <a:lnTo>
                  <a:pt x="688940" y="2436360"/>
                </a:lnTo>
                <a:lnTo>
                  <a:pt x="660801" y="2437947"/>
                </a:lnTo>
                <a:lnTo>
                  <a:pt x="631982" y="2439308"/>
                </a:lnTo>
                <a:lnTo>
                  <a:pt x="620863" y="2439988"/>
                </a:lnTo>
                <a:lnTo>
                  <a:pt x="613374" y="2439988"/>
                </a:lnTo>
                <a:lnTo>
                  <a:pt x="610651" y="2439308"/>
                </a:lnTo>
                <a:lnTo>
                  <a:pt x="607248" y="2438401"/>
                </a:lnTo>
                <a:lnTo>
                  <a:pt x="603390" y="2436814"/>
                </a:lnTo>
                <a:lnTo>
                  <a:pt x="599532" y="2435227"/>
                </a:lnTo>
                <a:lnTo>
                  <a:pt x="594994" y="2432959"/>
                </a:lnTo>
                <a:lnTo>
                  <a:pt x="590682" y="2430692"/>
                </a:lnTo>
                <a:lnTo>
                  <a:pt x="581378" y="2425023"/>
                </a:lnTo>
                <a:lnTo>
                  <a:pt x="572528" y="2419355"/>
                </a:lnTo>
                <a:lnTo>
                  <a:pt x="564586" y="2413686"/>
                </a:lnTo>
                <a:lnTo>
                  <a:pt x="561409" y="2410965"/>
                </a:lnTo>
                <a:lnTo>
                  <a:pt x="558459" y="2408244"/>
                </a:lnTo>
                <a:lnTo>
                  <a:pt x="556190" y="2405977"/>
                </a:lnTo>
                <a:lnTo>
                  <a:pt x="554374" y="2404163"/>
                </a:lnTo>
                <a:lnTo>
                  <a:pt x="552105" y="2400308"/>
                </a:lnTo>
                <a:lnTo>
                  <a:pt x="549609" y="2395773"/>
                </a:lnTo>
                <a:lnTo>
                  <a:pt x="547567" y="2391238"/>
                </a:lnTo>
                <a:lnTo>
                  <a:pt x="545978" y="2386930"/>
                </a:lnTo>
                <a:lnTo>
                  <a:pt x="543482" y="2379675"/>
                </a:lnTo>
                <a:lnTo>
                  <a:pt x="542574" y="2376727"/>
                </a:lnTo>
                <a:lnTo>
                  <a:pt x="540986" y="2398041"/>
                </a:lnTo>
                <a:lnTo>
                  <a:pt x="522151" y="2396227"/>
                </a:lnTo>
                <a:lnTo>
                  <a:pt x="523059" y="2375593"/>
                </a:lnTo>
                <a:lnTo>
                  <a:pt x="523513" y="2358814"/>
                </a:lnTo>
                <a:lnTo>
                  <a:pt x="523967" y="2345436"/>
                </a:lnTo>
                <a:lnTo>
                  <a:pt x="523967" y="2343396"/>
                </a:lnTo>
                <a:lnTo>
                  <a:pt x="523059" y="2341809"/>
                </a:lnTo>
                <a:lnTo>
                  <a:pt x="522378" y="2340448"/>
                </a:lnTo>
                <a:lnTo>
                  <a:pt x="521243" y="2339768"/>
                </a:lnTo>
                <a:lnTo>
                  <a:pt x="519655" y="2339314"/>
                </a:lnTo>
                <a:lnTo>
                  <a:pt x="517840" y="2338861"/>
                </a:lnTo>
                <a:lnTo>
                  <a:pt x="516024" y="2339314"/>
                </a:lnTo>
                <a:lnTo>
                  <a:pt x="513755" y="2339768"/>
                </a:lnTo>
                <a:lnTo>
                  <a:pt x="511713" y="2340221"/>
                </a:lnTo>
                <a:lnTo>
                  <a:pt x="509216" y="2340902"/>
                </a:lnTo>
                <a:lnTo>
                  <a:pt x="504451" y="2342942"/>
                </a:lnTo>
                <a:lnTo>
                  <a:pt x="499686" y="2345210"/>
                </a:lnTo>
                <a:lnTo>
                  <a:pt x="495374" y="2347477"/>
                </a:lnTo>
                <a:lnTo>
                  <a:pt x="493105" y="2348384"/>
                </a:lnTo>
                <a:lnTo>
                  <a:pt x="489928" y="2349064"/>
                </a:lnTo>
                <a:lnTo>
                  <a:pt x="486070" y="2349971"/>
                </a:lnTo>
                <a:lnTo>
                  <a:pt x="481759" y="2350652"/>
                </a:lnTo>
                <a:lnTo>
                  <a:pt x="471547" y="2351332"/>
                </a:lnTo>
                <a:lnTo>
                  <a:pt x="460201" y="2352012"/>
                </a:lnTo>
                <a:lnTo>
                  <a:pt x="448174" y="2352692"/>
                </a:lnTo>
                <a:lnTo>
                  <a:pt x="435920" y="2352919"/>
                </a:lnTo>
                <a:lnTo>
                  <a:pt x="413909" y="2352919"/>
                </a:lnTo>
                <a:lnTo>
                  <a:pt x="409370" y="2352692"/>
                </a:lnTo>
                <a:lnTo>
                  <a:pt x="405285" y="2352466"/>
                </a:lnTo>
                <a:lnTo>
                  <a:pt x="401655" y="2351785"/>
                </a:lnTo>
                <a:lnTo>
                  <a:pt x="398251" y="2351105"/>
                </a:lnTo>
                <a:lnTo>
                  <a:pt x="395074" y="2350425"/>
                </a:lnTo>
                <a:lnTo>
                  <a:pt x="392351" y="2349291"/>
                </a:lnTo>
                <a:lnTo>
                  <a:pt x="389628" y="2348157"/>
                </a:lnTo>
                <a:lnTo>
                  <a:pt x="387132" y="2346570"/>
                </a:lnTo>
                <a:lnTo>
                  <a:pt x="384635" y="2345210"/>
                </a:lnTo>
                <a:lnTo>
                  <a:pt x="382366" y="2343623"/>
                </a:lnTo>
                <a:lnTo>
                  <a:pt x="377828" y="2339995"/>
                </a:lnTo>
                <a:lnTo>
                  <a:pt x="372835" y="2335913"/>
                </a:lnTo>
                <a:lnTo>
                  <a:pt x="367389" y="2331605"/>
                </a:lnTo>
                <a:lnTo>
                  <a:pt x="352639" y="2321402"/>
                </a:lnTo>
                <a:lnTo>
                  <a:pt x="334485" y="2308704"/>
                </a:lnTo>
                <a:lnTo>
                  <a:pt x="313154" y="2293739"/>
                </a:lnTo>
                <a:lnTo>
                  <a:pt x="289327" y="2276960"/>
                </a:lnTo>
                <a:lnTo>
                  <a:pt x="283654" y="2273106"/>
                </a:lnTo>
                <a:lnTo>
                  <a:pt x="278435" y="2269931"/>
                </a:lnTo>
                <a:lnTo>
                  <a:pt x="276166" y="2269024"/>
                </a:lnTo>
                <a:lnTo>
                  <a:pt x="274124" y="2268344"/>
                </a:lnTo>
                <a:lnTo>
                  <a:pt x="272081" y="2267664"/>
                </a:lnTo>
                <a:lnTo>
                  <a:pt x="270266" y="2266984"/>
                </a:lnTo>
                <a:lnTo>
                  <a:pt x="268450" y="2266984"/>
                </a:lnTo>
                <a:lnTo>
                  <a:pt x="266862" y="2266757"/>
                </a:lnTo>
                <a:lnTo>
                  <a:pt x="265274" y="2266984"/>
                </a:lnTo>
                <a:lnTo>
                  <a:pt x="264139" y="2267210"/>
                </a:lnTo>
                <a:lnTo>
                  <a:pt x="262777" y="2267891"/>
                </a:lnTo>
                <a:lnTo>
                  <a:pt x="261870" y="2268571"/>
                </a:lnTo>
                <a:lnTo>
                  <a:pt x="260962" y="2269251"/>
                </a:lnTo>
                <a:lnTo>
                  <a:pt x="259827" y="2270385"/>
                </a:lnTo>
                <a:lnTo>
                  <a:pt x="258466" y="2272425"/>
                </a:lnTo>
                <a:lnTo>
                  <a:pt x="257104" y="2274920"/>
                </a:lnTo>
                <a:lnTo>
                  <a:pt x="256197" y="2277867"/>
                </a:lnTo>
                <a:lnTo>
                  <a:pt x="255516" y="2281268"/>
                </a:lnTo>
                <a:lnTo>
                  <a:pt x="254608" y="2284669"/>
                </a:lnTo>
                <a:lnTo>
                  <a:pt x="254154" y="2288071"/>
                </a:lnTo>
                <a:lnTo>
                  <a:pt x="253700" y="2295100"/>
                </a:lnTo>
                <a:lnTo>
                  <a:pt x="253247" y="2302582"/>
                </a:lnTo>
                <a:lnTo>
                  <a:pt x="253247" y="2310518"/>
                </a:lnTo>
                <a:lnTo>
                  <a:pt x="253473" y="2318454"/>
                </a:lnTo>
                <a:lnTo>
                  <a:pt x="253927" y="2326390"/>
                </a:lnTo>
                <a:lnTo>
                  <a:pt x="254835" y="2338634"/>
                </a:lnTo>
                <a:lnTo>
                  <a:pt x="255516" y="2343623"/>
                </a:lnTo>
                <a:lnTo>
                  <a:pt x="231689" y="2343623"/>
                </a:lnTo>
                <a:lnTo>
                  <a:pt x="231235" y="2331605"/>
                </a:lnTo>
                <a:lnTo>
                  <a:pt x="230781" y="2317320"/>
                </a:lnTo>
                <a:lnTo>
                  <a:pt x="229873" y="2298728"/>
                </a:lnTo>
                <a:lnTo>
                  <a:pt x="229193" y="2289885"/>
                </a:lnTo>
                <a:lnTo>
                  <a:pt x="228285" y="2282629"/>
                </a:lnTo>
                <a:lnTo>
                  <a:pt x="227377" y="2276960"/>
                </a:lnTo>
                <a:lnTo>
                  <a:pt x="225789" y="2271518"/>
                </a:lnTo>
                <a:lnTo>
                  <a:pt x="224200" y="2265850"/>
                </a:lnTo>
                <a:lnTo>
                  <a:pt x="221931" y="2259048"/>
                </a:lnTo>
                <a:lnTo>
                  <a:pt x="218981" y="2250431"/>
                </a:lnTo>
                <a:lnTo>
                  <a:pt x="215123" y="2239321"/>
                </a:lnTo>
                <a:lnTo>
                  <a:pt x="214216" y="2236147"/>
                </a:lnTo>
                <a:lnTo>
                  <a:pt x="213762" y="2233199"/>
                </a:lnTo>
                <a:lnTo>
                  <a:pt x="213308" y="2229798"/>
                </a:lnTo>
                <a:lnTo>
                  <a:pt x="212627" y="2226850"/>
                </a:lnTo>
                <a:lnTo>
                  <a:pt x="212627" y="2223902"/>
                </a:lnTo>
                <a:lnTo>
                  <a:pt x="212627" y="2220955"/>
                </a:lnTo>
                <a:lnTo>
                  <a:pt x="213081" y="2218007"/>
                </a:lnTo>
                <a:lnTo>
                  <a:pt x="213308" y="2215286"/>
                </a:lnTo>
                <a:lnTo>
                  <a:pt x="214443" y="2209844"/>
                </a:lnTo>
                <a:lnTo>
                  <a:pt x="216031" y="2204403"/>
                </a:lnTo>
                <a:lnTo>
                  <a:pt x="217846" y="2199414"/>
                </a:lnTo>
                <a:lnTo>
                  <a:pt x="219889" y="2194653"/>
                </a:lnTo>
                <a:lnTo>
                  <a:pt x="222385" y="2190118"/>
                </a:lnTo>
                <a:lnTo>
                  <a:pt x="224881" y="2186263"/>
                </a:lnTo>
                <a:lnTo>
                  <a:pt x="227377" y="2182182"/>
                </a:lnTo>
                <a:lnTo>
                  <a:pt x="229873" y="2178781"/>
                </a:lnTo>
                <a:lnTo>
                  <a:pt x="234185" y="2173112"/>
                </a:lnTo>
                <a:lnTo>
                  <a:pt x="237135" y="2168804"/>
                </a:lnTo>
                <a:lnTo>
                  <a:pt x="239631" y="2165403"/>
                </a:lnTo>
                <a:lnTo>
                  <a:pt x="242354" y="2162229"/>
                </a:lnTo>
                <a:lnTo>
                  <a:pt x="248254" y="2154746"/>
                </a:lnTo>
                <a:lnTo>
                  <a:pt x="251658" y="2150438"/>
                </a:lnTo>
                <a:lnTo>
                  <a:pt x="254835" y="2145676"/>
                </a:lnTo>
                <a:lnTo>
                  <a:pt x="256423" y="2142729"/>
                </a:lnTo>
                <a:lnTo>
                  <a:pt x="257785" y="2139554"/>
                </a:lnTo>
                <a:lnTo>
                  <a:pt x="259374" y="2136380"/>
                </a:lnTo>
                <a:lnTo>
                  <a:pt x="260962" y="2132979"/>
                </a:lnTo>
                <a:lnTo>
                  <a:pt x="262097" y="2128897"/>
                </a:lnTo>
                <a:lnTo>
                  <a:pt x="263685" y="2123909"/>
                </a:lnTo>
                <a:lnTo>
                  <a:pt x="264593" y="2118241"/>
                </a:lnTo>
                <a:lnTo>
                  <a:pt x="265727" y="2111665"/>
                </a:lnTo>
                <a:lnTo>
                  <a:pt x="266862" y="2103956"/>
                </a:lnTo>
                <a:lnTo>
                  <a:pt x="267543" y="2095339"/>
                </a:lnTo>
                <a:lnTo>
                  <a:pt x="268224" y="2085816"/>
                </a:lnTo>
                <a:lnTo>
                  <a:pt x="269131" y="2075159"/>
                </a:lnTo>
                <a:lnTo>
                  <a:pt x="269585" y="2063595"/>
                </a:lnTo>
                <a:lnTo>
                  <a:pt x="269812" y="2050898"/>
                </a:lnTo>
                <a:lnTo>
                  <a:pt x="269812" y="2037067"/>
                </a:lnTo>
                <a:lnTo>
                  <a:pt x="269812" y="2022102"/>
                </a:lnTo>
                <a:lnTo>
                  <a:pt x="269585" y="2006230"/>
                </a:lnTo>
                <a:lnTo>
                  <a:pt x="269131" y="1988770"/>
                </a:lnTo>
                <a:lnTo>
                  <a:pt x="268224" y="1970404"/>
                </a:lnTo>
                <a:lnTo>
                  <a:pt x="267543" y="1950904"/>
                </a:lnTo>
                <a:lnTo>
                  <a:pt x="267089" y="1940701"/>
                </a:lnTo>
                <a:lnTo>
                  <a:pt x="266862" y="1930498"/>
                </a:lnTo>
                <a:lnTo>
                  <a:pt x="266862" y="1920521"/>
                </a:lnTo>
                <a:lnTo>
                  <a:pt x="266862" y="1910318"/>
                </a:lnTo>
                <a:lnTo>
                  <a:pt x="267316" y="1900114"/>
                </a:lnTo>
                <a:lnTo>
                  <a:pt x="267543" y="1890137"/>
                </a:lnTo>
                <a:lnTo>
                  <a:pt x="269131" y="1870638"/>
                </a:lnTo>
                <a:lnTo>
                  <a:pt x="270720" y="1851138"/>
                </a:lnTo>
                <a:lnTo>
                  <a:pt x="272762" y="1832545"/>
                </a:lnTo>
                <a:lnTo>
                  <a:pt x="275258" y="1814859"/>
                </a:lnTo>
                <a:lnTo>
                  <a:pt x="277754" y="1797853"/>
                </a:lnTo>
                <a:lnTo>
                  <a:pt x="280477" y="1781981"/>
                </a:lnTo>
                <a:lnTo>
                  <a:pt x="283200" y="1767696"/>
                </a:lnTo>
                <a:lnTo>
                  <a:pt x="285697" y="1754319"/>
                </a:lnTo>
                <a:lnTo>
                  <a:pt x="288420" y="1742528"/>
                </a:lnTo>
                <a:lnTo>
                  <a:pt x="292277" y="1724389"/>
                </a:lnTo>
                <a:lnTo>
                  <a:pt x="294774" y="1713958"/>
                </a:lnTo>
                <a:lnTo>
                  <a:pt x="300901" y="1686069"/>
                </a:lnTo>
                <a:lnTo>
                  <a:pt x="304077" y="1670651"/>
                </a:lnTo>
                <a:lnTo>
                  <a:pt x="287739" y="1656139"/>
                </a:lnTo>
                <a:lnTo>
                  <a:pt x="290235" y="1642308"/>
                </a:lnTo>
                <a:lnTo>
                  <a:pt x="292958" y="1625075"/>
                </a:lnTo>
                <a:lnTo>
                  <a:pt x="296589" y="1601948"/>
                </a:lnTo>
                <a:lnTo>
                  <a:pt x="297497" y="1594692"/>
                </a:lnTo>
                <a:lnTo>
                  <a:pt x="298631" y="1585169"/>
                </a:lnTo>
                <a:lnTo>
                  <a:pt x="299312" y="1574285"/>
                </a:lnTo>
                <a:lnTo>
                  <a:pt x="299766" y="1562041"/>
                </a:lnTo>
                <a:lnTo>
                  <a:pt x="300901" y="1534832"/>
                </a:lnTo>
                <a:lnTo>
                  <a:pt x="301581" y="1505809"/>
                </a:lnTo>
                <a:lnTo>
                  <a:pt x="301808" y="1477013"/>
                </a:lnTo>
                <a:lnTo>
                  <a:pt x="302035" y="1451391"/>
                </a:lnTo>
                <a:lnTo>
                  <a:pt x="302262" y="1416246"/>
                </a:lnTo>
                <a:lnTo>
                  <a:pt x="302035" y="1407403"/>
                </a:lnTo>
                <a:lnTo>
                  <a:pt x="301808" y="1399693"/>
                </a:lnTo>
                <a:lnTo>
                  <a:pt x="301581" y="1396065"/>
                </a:lnTo>
                <a:lnTo>
                  <a:pt x="301127" y="1392664"/>
                </a:lnTo>
                <a:lnTo>
                  <a:pt x="300674" y="1389490"/>
                </a:lnTo>
                <a:lnTo>
                  <a:pt x="299539" y="1386316"/>
                </a:lnTo>
                <a:lnTo>
                  <a:pt x="298631" y="1383368"/>
                </a:lnTo>
                <a:lnTo>
                  <a:pt x="297270" y="1380193"/>
                </a:lnTo>
                <a:lnTo>
                  <a:pt x="295681" y="1377246"/>
                </a:lnTo>
                <a:lnTo>
                  <a:pt x="293639" y="1373845"/>
                </a:lnTo>
                <a:lnTo>
                  <a:pt x="291370" y="1370897"/>
                </a:lnTo>
                <a:lnTo>
                  <a:pt x="288647" y="1367496"/>
                </a:lnTo>
                <a:lnTo>
                  <a:pt x="285697" y="1364095"/>
                </a:lnTo>
                <a:lnTo>
                  <a:pt x="282293" y="1360467"/>
                </a:lnTo>
                <a:lnTo>
                  <a:pt x="278208" y="1356159"/>
                </a:lnTo>
                <a:lnTo>
                  <a:pt x="274124" y="1350944"/>
                </a:lnTo>
                <a:lnTo>
                  <a:pt x="269585" y="1344822"/>
                </a:lnTo>
                <a:lnTo>
                  <a:pt x="265047" y="1338019"/>
                </a:lnTo>
                <a:lnTo>
                  <a:pt x="260281" y="1330537"/>
                </a:lnTo>
                <a:lnTo>
                  <a:pt x="255743" y="1322374"/>
                </a:lnTo>
                <a:lnTo>
                  <a:pt x="250977" y="1313758"/>
                </a:lnTo>
                <a:lnTo>
                  <a:pt x="246212" y="1304688"/>
                </a:lnTo>
                <a:lnTo>
                  <a:pt x="241673" y="1295619"/>
                </a:lnTo>
                <a:lnTo>
                  <a:pt x="237362" y="1286095"/>
                </a:lnTo>
                <a:lnTo>
                  <a:pt x="233277" y="1276572"/>
                </a:lnTo>
                <a:lnTo>
                  <a:pt x="229647" y="1267049"/>
                </a:lnTo>
                <a:lnTo>
                  <a:pt x="226243" y="1257299"/>
                </a:lnTo>
                <a:lnTo>
                  <a:pt x="223066" y="1248229"/>
                </a:lnTo>
                <a:lnTo>
                  <a:pt x="221023" y="1238933"/>
                </a:lnTo>
                <a:lnTo>
                  <a:pt x="218981" y="1230317"/>
                </a:lnTo>
                <a:lnTo>
                  <a:pt x="217620" y="1223514"/>
                </a:lnTo>
                <a:lnTo>
                  <a:pt x="216712" y="1216712"/>
                </a:lnTo>
                <a:lnTo>
                  <a:pt x="215804" y="1210137"/>
                </a:lnTo>
                <a:lnTo>
                  <a:pt x="215123" y="1203334"/>
                </a:lnTo>
                <a:lnTo>
                  <a:pt x="214670" y="1196986"/>
                </a:lnTo>
                <a:lnTo>
                  <a:pt x="214443" y="1190410"/>
                </a:lnTo>
                <a:lnTo>
                  <a:pt x="214443" y="1184288"/>
                </a:lnTo>
                <a:lnTo>
                  <a:pt x="214443" y="1177939"/>
                </a:lnTo>
                <a:lnTo>
                  <a:pt x="214896" y="1166149"/>
                </a:lnTo>
                <a:lnTo>
                  <a:pt x="215804" y="1154811"/>
                </a:lnTo>
                <a:lnTo>
                  <a:pt x="217166" y="1143928"/>
                </a:lnTo>
                <a:lnTo>
                  <a:pt x="218754" y="1133724"/>
                </a:lnTo>
                <a:lnTo>
                  <a:pt x="220570" y="1124201"/>
                </a:lnTo>
                <a:lnTo>
                  <a:pt x="222612" y="1115585"/>
                </a:lnTo>
                <a:lnTo>
                  <a:pt x="224881" y="1107649"/>
                </a:lnTo>
                <a:lnTo>
                  <a:pt x="226923" y="1100393"/>
                </a:lnTo>
                <a:lnTo>
                  <a:pt x="230554" y="1088603"/>
                </a:lnTo>
                <a:lnTo>
                  <a:pt x="233504" y="1080440"/>
                </a:lnTo>
                <a:lnTo>
                  <a:pt x="235773" y="1074091"/>
                </a:lnTo>
                <a:lnTo>
                  <a:pt x="238043" y="1068196"/>
                </a:lnTo>
                <a:lnTo>
                  <a:pt x="242808" y="1057312"/>
                </a:lnTo>
                <a:lnTo>
                  <a:pt x="246439" y="1049376"/>
                </a:lnTo>
                <a:lnTo>
                  <a:pt x="248254" y="1046429"/>
                </a:lnTo>
                <a:lnTo>
                  <a:pt x="240085" y="1035318"/>
                </a:lnTo>
                <a:lnTo>
                  <a:pt x="233504" y="1025568"/>
                </a:lnTo>
                <a:lnTo>
                  <a:pt x="228058" y="1017405"/>
                </a:lnTo>
                <a:lnTo>
                  <a:pt x="226243" y="1014231"/>
                </a:lnTo>
                <a:lnTo>
                  <a:pt x="224200" y="1011964"/>
                </a:lnTo>
                <a:lnTo>
                  <a:pt x="222385" y="1010376"/>
                </a:lnTo>
                <a:lnTo>
                  <a:pt x="221477" y="1009923"/>
                </a:lnTo>
                <a:lnTo>
                  <a:pt x="220343" y="1009470"/>
                </a:lnTo>
                <a:lnTo>
                  <a:pt x="219435" y="1009470"/>
                </a:lnTo>
                <a:lnTo>
                  <a:pt x="218527" y="1009470"/>
                </a:lnTo>
                <a:lnTo>
                  <a:pt x="217393" y="1009696"/>
                </a:lnTo>
                <a:lnTo>
                  <a:pt x="216485" y="1010150"/>
                </a:lnTo>
                <a:lnTo>
                  <a:pt x="214216" y="1011510"/>
                </a:lnTo>
                <a:lnTo>
                  <a:pt x="211493" y="1013551"/>
                </a:lnTo>
                <a:lnTo>
                  <a:pt x="209904" y="1014911"/>
                </a:lnTo>
                <a:lnTo>
                  <a:pt x="208089" y="1016045"/>
                </a:lnTo>
                <a:lnTo>
                  <a:pt x="203323" y="1018766"/>
                </a:lnTo>
                <a:lnTo>
                  <a:pt x="197650" y="1021487"/>
                </a:lnTo>
                <a:lnTo>
                  <a:pt x="191296" y="1024208"/>
                </a:lnTo>
                <a:lnTo>
                  <a:pt x="178816" y="1030103"/>
                </a:lnTo>
                <a:lnTo>
                  <a:pt x="173369" y="1032824"/>
                </a:lnTo>
                <a:lnTo>
                  <a:pt x="168604" y="1035545"/>
                </a:lnTo>
                <a:lnTo>
                  <a:pt x="166335" y="1036679"/>
                </a:lnTo>
                <a:lnTo>
                  <a:pt x="164292" y="1037132"/>
                </a:lnTo>
                <a:lnTo>
                  <a:pt x="162704" y="1037132"/>
                </a:lnTo>
                <a:lnTo>
                  <a:pt x="160662" y="1036905"/>
                </a:lnTo>
                <a:lnTo>
                  <a:pt x="158619" y="1036225"/>
                </a:lnTo>
                <a:lnTo>
                  <a:pt x="156804" y="1035318"/>
                </a:lnTo>
                <a:lnTo>
                  <a:pt x="155216" y="1033958"/>
                </a:lnTo>
                <a:lnTo>
                  <a:pt x="153400" y="1032144"/>
                </a:lnTo>
                <a:lnTo>
                  <a:pt x="151812" y="1030557"/>
                </a:lnTo>
                <a:lnTo>
                  <a:pt x="149996" y="1028516"/>
                </a:lnTo>
                <a:lnTo>
                  <a:pt x="147046" y="1024208"/>
                </a:lnTo>
                <a:lnTo>
                  <a:pt x="141146" y="1015365"/>
                </a:lnTo>
                <a:lnTo>
                  <a:pt x="134339" y="1004255"/>
                </a:lnTo>
                <a:lnTo>
                  <a:pt x="120723" y="981353"/>
                </a:lnTo>
                <a:lnTo>
                  <a:pt x="81919" y="916959"/>
                </a:lnTo>
                <a:lnTo>
                  <a:pt x="61496" y="882720"/>
                </a:lnTo>
                <a:lnTo>
                  <a:pt x="43115" y="852337"/>
                </a:lnTo>
                <a:lnTo>
                  <a:pt x="28819" y="829663"/>
                </a:lnTo>
                <a:lnTo>
                  <a:pt x="24281" y="822407"/>
                </a:lnTo>
                <a:lnTo>
                  <a:pt x="21557" y="818779"/>
                </a:lnTo>
                <a:lnTo>
                  <a:pt x="18154" y="814698"/>
                </a:lnTo>
                <a:lnTo>
                  <a:pt x="15204" y="810843"/>
                </a:lnTo>
                <a:lnTo>
                  <a:pt x="12254" y="806535"/>
                </a:lnTo>
                <a:lnTo>
                  <a:pt x="9531" y="802454"/>
                </a:lnTo>
                <a:lnTo>
                  <a:pt x="7261" y="797919"/>
                </a:lnTo>
                <a:lnTo>
                  <a:pt x="4765" y="793157"/>
                </a:lnTo>
                <a:lnTo>
                  <a:pt x="2950" y="788849"/>
                </a:lnTo>
                <a:lnTo>
                  <a:pt x="681" y="783861"/>
                </a:lnTo>
                <a:lnTo>
                  <a:pt x="454" y="782500"/>
                </a:lnTo>
                <a:lnTo>
                  <a:pt x="0" y="781140"/>
                </a:lnTo>
                <a:lnTo>
                  <a:pt x="0" y="777059"/>
                </a:lnTo>
                <a:lnTo>
                  <a:pt x="0" y="777058"/>
                </a:lnTo>
                <a:lnTo>
                  <a:pt x="454" y="772297"/>
                </a:lnTo>
                <a:lnTo>
                  <a:pt x="1361" y="767082"/>
                </a:lnTo>
                <a:lnTo>
                  <a:pt x="2950" y="760960"/>
                </a:lnTo>
                <a:lnTo>
                  <a:pt x="4311" y="754611"/>
                </a:lnTo>
                <a:lnTo>
                  <a:pt x="6354" y="747582"/>
                </a:lnTo>
                <a:lnTo>
                  <a:pt x="8850" y="740099"/>
                </a:lnTo>
                <a:lnTo>
                  <a:pt x="13842" y="725134"/>
                </a:lnTo>
                <a:lnTo>
                  <a:pt x="19288" y="709716"/>
                </a:lnTo>
                <a:lnTo>
                  <a:pt x="29046" y="681826"/>
                </a:lnTo>
                <a:lnTo>
                  <a:pt x="31542" y="675931"/>
                </a:lnTo>
                <a:lnTo>
                  <a:pt x="34265" y="670036"/>
                </a:lnTo>
                <a:lnTo>
                  <a:pt x="37215" y="664367"/>
                </a:lnTo>
                <a:lnTo>
                  <a:pt x="40846" y="658926"/>
                </a:lnTo>
                <a:lnTo>
                  <a:pt x="44250" y="653484"/>
                </a:lnTo>
                <a:lnTo>
                  <a:pt x="47654" y="647815"/>
                </a:lnTo>
                <a:lnTo>
                  <a:pt x="54688" y="638292"/>
                </a:lnTo>
                <a:lnTo>
                  <a:pt x="61042" y="629222"/>
                </a:lnTo>
                <a:lnTo>
                  <a:pt x="66488" y="621286"/>
                </a:lnTo>
                <a:lnTo>
                  <a:pt x="68758" y="617885"/>
                </a:lnTo>
                <a:lnTo>
                  <a:pt x="70346" y="614938"/>
                </a:lnTo>
                <a:lnTo>
                  <a:pt x="71254" y="612217"/>
                </a:lnTo>
                <a:lnTo>
                  <a:pt x="71481" y="611083"/>
                </a:lnTo>
                <a:lnTo>
                  <a:pt x="71481" y="609722"/>
                </a:lnTo>
                <a:lnTo>
                  <a:pt x="71708" y="607682"/>
                </a:lnTo>
                <a:lnTo>
                  <a:pt x="72388" y="605188"/>
                </a:lnTo>
                <a:lnTo>
                  <a:pt x="73069" y="603147"/>
                </a:lnTo>
                <a:lnTo>
                  <a:pt x="73977" y="600653"/>
                </a:lnTo>
                <a:lnTo>
                  <a:pt x="75111" y="597932"/>
                </a:lnTo>
                <a:lnTo>
                  <a:pt x="76473" y="595211"/>
                </a:lnTo>
                <a:lnTo>
                  <a:pt x="80104" y="589542"/>
                </a:lnTo>
                <a:lnTo>
                  <a:pt x="84188" y="583647"/>
                </a:lnTo>
                <a:lnTo>
                  <a:pt x="89181" y="577298"/>
                </a:lnTo>
                <a:lnTo>
                  <a:pt x="100073" y="563467"/>
                </a:lnTo>
                <a:lnTo>
                  <a:pt x="110058" y="551223"/>
                </a:lnTo>
                <a:lnTo>
                  <a:pt x="113915" y="546008"/>
                </a:lnTo>
                <a:lnTo>
                  <a:pt x="115958" y="543287"/>
                </a:lnTo>
                <a:lnTo>
                  <a:pt x="117773" y="540112"/>
                </a:lnTo>
                <a:lnTo>
                  <a:pt x="119362" y="536938"/>
                </a:lnTo>
                <a:lnTo>
                  <a:pt x="121177" y="533083"/>
                </a:lnTo>
                <a:lnTo>
                  <a:pt x="122992" y="529002"/>
                </a:lnTo>
                <a:lnTo>
                  <a:pt x="124581" y="524240"/>
                </a:lnTo>
                <a:lnTo>
                  <a:pt x="126396" y="518799"/>
                </a:lnTo>
                <a:lnTo>
                  <a:pt x="128212" y="512450"/>
                </a:lnTo>
                <a:lnTo>
                  <a:pt x="132296" y="497712"/>
                </a:lnTo>
                <a:lnTo>
                  <a:pt x="133658" y="493404"/>
                </a:lnTo>
                <a:lnTo>
                  <a:pt x="134792" y="489322"/>
                </a:lnTo>
                <a:lnTo>
                  <a:pt x="136608" y="484787"/>
                </a:lnTo>
                <a:lnTo>
                  <a:pt x="138196" y="480479"/>
                </a:lnTo>
                <a:lnTo>
                  <a:pt x="140239" y="476398"/>
                </a:lnTo>
                <a:lnTo>
                  <a:pt x="142508" y="471863"/>
                </a:lnTo>
                <a:lnTo>
                  <a:pt x="147273" y="463473"/>
                </a:lnTo>
                <a:lnTo>
                  <a:pt x="152492" y="455084"/>
                </a:lnTo>
                <a:lnTo>
                  <a:pt x="157939" y="446921"/>
                </a:lnTo>
                <a:lnTo>
                  <a:pt x="163839" y="439212"/>
                </a:lnTo>
                <a:lnTo>
                  <a:pt x="169512" y="431730"/>
                </a:lnTo>
                <a:lnTo>
                  <a:pt x="175412" y="424474"/>
                </a:lnTo>
                <a:lnTo>
                  <a:pt x="181539" y="418125"/>
                </a:lnTo>
                <a:lnTo>
                  <a:pt x="186985" y="412456"/>
                </a:lnTo>
                <a:lnTo>
                  <a:pt x="192204" y="407241"/>
                </a:lnTo>
                <a:lnTo>
                  <a:pt x="196969" y="402706"/>
                </a:lnTo>
                <a:lnTo>
                  <a:pt x="201054" y="399079"/>
                </a:lnTo>
                <a:lnTo>
                  <a:pt x="204458" y="396131"/>
                </a:lnTo>
                <a:lnTo>
                  <a:pt x="207181" y="394771"/>
                </a:lnTo>
                <a:lnTo>
                  <a:pt x="211493" y="392503"/>
                </a:lnTo>
                <a:lnTo>
                  <a:pt x="215577" y="390689"/>
                </a:lnTo>
                <a:lnTo>
                  <a:pt x="221931" y="388422"/>
                </a:lnTo>
                <a:lnTo>
                  <a:pt x="224427" y="387061"/>
                </a:lnTo>
                <a:lnTo>
                  <a:pt x="225335" y="386381"/>
                </a:lnTo>
                <a:lnTo>
                  <a:pt x="226243" y="385474"/>
                </a:lnTo>
                <a:lnTo>
                  <a:pt x="226923" y="384794"/>
                </a:lnTo>
                <a:lnTo>
                  <a:pt x="227377" y="383887"/>
                </a:lnTo>
                <a:lnTo>
                  <a:pt x="227604" y="382753"/>
                </a:lnTo>
                <a:lnTo>
                  <a:pt x="227831" y="381846"/>
                </a:lnTo>
                <a:lnTo>
                  <a:pt x="228058" y="376404"/>
                </a:lnTo>
                <a:lnTo>
                  <a:pt x="228285" y="370736"/>
                </a:lnTo>
                <a:lnTo>
                  <a:pt x="228966" y="364614"/>
                </a:lnTo>
                <a:lnTo>
                  <a:pt x="229193" y="358492"/>
                </a:lnTo>
                <a:lnTo>
                  <a:pt x="229420" y="357131"/>
                </a:lnTo>
                <a:lnTo>
                  <a:pt x="229873" y="355998"/>
                </a:lnTo>
                <a:lnTo>
                  <a:pt x="230554" y="355091"/>
                </a:lnTo>
                <a:lnTo>
                  <a:pt x="231689" y="354410"/>
                </a:lnTo>
                <a:lnTo>
                  <a:pt x="232823" y="353730"/>
                </a:lnTo>
                <a:lnTo>
                  <a:pt x="234639" y="353277"/>
                </a:lnTo>
                <a:lnTo>
                  <a:pt x="238043" y="353050"/>
                </a:lnTo>
                <a:lnTo>
                  <a:pt x="241673" y="352823"/>
                </a:lnTo>
                <a:lnTo>
                  <a:pt x="245985" y="353050"/>
                </a:lnTo>
                <a:lnTo>
                  <a:pt x="253473" y="353277"/>
                </a:lnTo>
                <a:lnTo>
                  <a:pt x="256650" y="353503"/>
                </a:lnTo>
                <a:lnTo>
                  <a:pt x="259374" y="354184"/>
                </a:lnTo>
                <a:lnTo>
                  <a:pt x="263458" y="354864"/>
                </a:lnTo>
                <a:lnTo>
                  <a:pt x="264820" y="355091"/>
                </a:lnTo>
                <a:lnTo>
                  <a:pt x="265274" y="354864"/>
                </a:lnTo>
                <a:lnTo>
                  <a:pt x="265727" y="354410"/>
                </a:lnTo>
                <a:lnTo>
                  <a:pt x="266181" y="353730"/>
                </a:lnTo>
                <a:lnTo>
                  <a:pt x="266408" y="353050"/>
                </a:lnTo>
                <a:lnTo>
                  <a:pt x="266635" y="350782"/>
                </a:lnTo>
                <a:lnTo>
                  <a:pt x="266635" y="347835"/>
                </a:lnTo>
                <a:lnTo>
                  <a:pt x="266181" y="344887"/>
                </a:lnTo>
                <a:lnTo>
                  <a:pt x="265500" y="341940"/>
                </a:lnTo>
                <a:lnTo>
                  <a:pt x="264593" y="339219"/>
                </a:lnTo>
                <a:lnTo>
                  <a:pt x="263685" y="336724"/>
                </a:lnTo>
                <a:lnTo>
                  <a:pt x="262097" y="334457"/>
                </a:lnTo>
                <a:lnTo>
                  <a:pt x="260508" y="332870"/>
                </a:lnTo>
                <a:lnTo>
                  <a:pt x="259600" y="331963"/>
                </a:lnTo>
                <a:lnTo>
                  <a:pt x="258693" y="331509"/>
                </a:lnTo>
                <a:lnTo>
                  <a:pt x="256650" y="330829"/>
                </a:lnTo>
                <a:lnTo>
                  <a:pt x="254381" y="330149"/>
                </a:lnTo>
                <a:lnTo>
                  <a:pt x="252112" y="329242"/>
                </a:lnTo>
                <a:lnTo>
                  <a:pt x="249843" y="328562"/>
                </a:lnTo>
                <a:lnTo>
                  <a:pt x="248027" y="327201"/>
                </a:lnTo>
                <a:lnTo>
                  <a:pt x="246893" y="326521"/>
                </a:lnTo>
                <a:lnTo>
                  <a:pt x="245985" y="325841"/>
                </a:lnTo>
                <a:lnTo>
                  <a:pt x="245304" y="324480"/>
                </a:lnTo>
                <a:lnTo>
                  <a:pt x="244397" y="323347"/>
                </a:lnTo>
                <a:lnTo>
                  <a:pt x="243716" y="321533"/>
                </a:lnTo>
                <a:lnTo>
                  <a:pt x="243262" y="319945"/>
                </a:lnTo>
                <a:lnTo>
                  <a:pt x="241900" y="316318"/>
                </a:lnTo>
                <a:lnTo>
                  <a:pt x="241220" y="314730"/>
                </a:lnTo>
                <a:lnTo>
                  <a:pt x="240539" y="313143"/>
                </a:lnTo>
                <a:lnTo>
                  <a:pt x="239631" y="311783"/>
                </a:lnTo>
                <a:lnTo>
                  <a:pt x="238497" y="310422"/>
                </a:lnTo>
                <a:lnTo>
                  <a:pt x="237362" y="309289"/>
                </a:lnTo>
                <a:lnTo>
                  <a:pt x="235773" y="308155"/>
                </a:lnTo>
                <a:lnTo>
                  <a:pt x="234412" y="307248"/>
                </a:lnTo>
                <a:lnTo>
                  <a:pt x="232597" y="306568"/>
                </a:lnTo>
                <a:lnTo>
                  <a:pt x="230781" y="305661"/>
                </a:lnTo>
                <a:lnTo>
                  <a:pt x="228966" y="305207"/>
                </a:lnTo>
                <a:lnTo>
                  <a:pt x="226696" y="304754"/>
                </a:lnTo>
                <a:lnTo>
                  <a:pt x="224200" y="304527"/>
                </a:lnTo>
                <a:lnTo>
                  <a:pt x="218754" y="304300"/>
                </a:lnTo>
                <a:lnTo>
                  <a:pt x="216031" y="304300"/>
                </a:lnTo>
                <a:lnTo>
                  <a:pt x="213535" y="304074"/>
                </a:lnTo>
                <a:lnTo>
                  <a:pt x="211266" y="303167"/>
                </a:lnTo>
                <a:lnTo>
                  <a:pt x="209223" y="302486"/>
                </a:lnTo>
                <a:lnTo>
                  <a:pt x="207181" y="301806"/>
                </a:lnTo>
                <a:lnTo>
                  <a:pt x="205593" y="300446"/>
                </a:lnTo>
                <a:lnTo>
                  <a:pt x="204004" y="299085"/>
                </a:lnTo>
                <a:lnTo>
                  <a:pt x="202416" y="297498"/>
                </a:lnTo>
                <a:lnTo>
                  <a:pt x="199239" y="293870"/>
                </a:lnTo>
                <a:lnTo>
                  <a:pt x="195835" y="289109"/>
                </a:lnTo>
                <a:lnTo>
                  <a:pt x="192204" y="283667"/>
                </a:lnTo>
                <a:lnTo>
                  <a:pt x="187666" y="277318"/>
                </a:lnTo>
                <a:lnTo>
                  <a:pt x="185396" y="273690"/>
                </a:lnTo>
                <a:lnTo>
                  <a:pt x="183354" y="269609"/>
                </a:lnTo>
                <a:lnTo>
                  <a:pt x="181766" y="265074"/>
                </a:lnTo>
                <a:lnTo>
                  <a:pt x="180177" y="260312"/>
                </a:lnTo>
                <a:lnTo>
                  <a:pt x="179043" y="255097"/>
                </a:lnTo>
                <a:lnTo>
                  <a:pt x="177908" y="249882"/>
                </a:lnTo>
                <a:lnTo>
                  <a:pt x="177000" y="244667"/>
                </a:lnTo>
                <a:lnTo>
                  <a:pt x="176546" y="239225"/>
                </a:lnTo>
                <a:lnTo>
                  <a:pt x="175412" y="228795"/>
                </a:lnTo>
                <a:lnTo>
                  <a:pt x="174958" y="219272"/>
                </a:lnTo>
                <a:lnTo>
                  <a:pt x="174958" y="211336"/>
                </a:lnTo>
                <a:lnTo>
                  <a:pt x="174958" y="204987"/>
                </a:lnTo>
                <a:lnTo>
                  <a:pt x="174958" y="200906"/>
                </a:lnTo>
                <a:lnTo>
                  <a:pt x="175866" y="197051"/>
                </a:lnTo>
                <a:lnTo>
                  <a:pt x="176546" y="194103"/>
                </a:lnTo>
                <a:lnTo>
                  <a:pt x="177227" y="191609"/>
                </a:lnTo>
                <a:lnTo>
                  <a:pt x="177681" y="189795"/>
                </a:lnTo>
                <a:lnTo>
                  <a:pt x="178362" y="187528"/>
                </a:lnTo>
                <a:lnTo>
                  <a:pt x="177908" y="185487"/>
                </a:lnTo>
                <a:lnTo>
                  <a:pt x="177454" y="182993"/>
                </a:lnTo>
                <a:lnTo>
                  <a:pt x="175866" y="178231"/>
                </a:lnTo>
                <a:lnTo>
                  <a:pt x="174958" y="175964"/>
                </a:lnTo>
                <a:lnTo>
                  <a:pt x="174504" y="174377"/>
                </a:lnTo>
                <a:lnTo>
                  <a:pt x="174277" y="172563"/>
                </a:lnTo>
                <a:lnTo>
                  <a:pt x="174277" y="171429"/>
                </a:lnTo>
                <a:lnTo>
                  <a:pt x="174504" y="170749"/>
                </a:lnTo>
                <a:lnTo>
                  <a:pt x="174958" y="170522"/>
                </a:lnTo>
                <a:lnTo>
                  <a:pt x="175412" y="170295"/>
                </a:lnTo>
                <a:lnTo>
                  <a:pt x="176319" y="170295"/>
                </a:lnTo>
                <a:lnTo>
                  <a:pt x="177000" y="170069"/>
                </a:lnTo>
                <a:lnTo>
                  <a:pt x="177454" y="169842"/>
                </a:lnTo>
                <a:lnTo>
                  <a:pt x="178362" y="169388"/>
                </a:lnTo>
                <a:lnTo>
                  <a:pt x="179043" y="168708"/>
                </a:lnTo>
                <a:lnTo>
                  <a:pt x="180177" y="166441"/>
                </a:lnTo>
                <a:lnTo>
                  <a:pt x="181312" y="163947"/>
                </a:lnTo>
                <a:lnTo>
                  <a:pt x="183808" y="157144"/>
                </a:lnTo>
                <a:lnTo>
                  <a:pt x="186531" y="149889"/>
                </a:lnTo>
                <a:lnTo>
                  <a:pt x="187893" y="145580"/>
                </a:lnTo>
                <a:lnTo>
                  <a:pt x="189027" y="141046"/>
                </a:lnTo>
                <a:lnTo>
                  <a:pt x="189935" y="136284"/>
                </a:lnTo>
                <a:lnTo>
                  <a:pt x="190389" y="131749"/>
                </a:lnTo>
                <a:lnTo>
                  <a:pt x="190616" y="126761"/>
                </a:lnTo>
                <a:lnTo>
                  <a:pt x="190162" y="121999"/>
                </a:lnTo>
                <a:lnTo>
                  <a:pt x="189935" y="119732"/>
                </a:lnTo>
                <a:lnTo>
                  <a:pt x="189481" y="117464"/>
                </a:lnTo>
                <a:lnTo>
                  <a:pt x="188573" y="115650"/>
                </a:lnTo>
                <a:lnTo>
                  <a:pt x="187666" y="113610"/>
                </a:lnTo>
                <a:lnTo>
                  <a:pt x="186985" y="111569"/>
                </a:lnTo>
                <a:lnTo>
                  <a:pt x="186758" y="109755"/>
                </a:lnTo>
                <a:lnTo>
                  <a:pt x="186985" y="108395"/>
                </a:lnTo>
                <a:lnTo>
                  <a:pt x="187439" y="106807"/>
                </a:lnTo>
                <a:lnTo>
                  <a:pt x="188346" y="105674"/>
                </a:lnTo>
                <a:lnTo>
                  <a:pt x="189481" y="104540"/>
                </a:lnTo>
                <a:lnTo>
                  <a:pt x="190843" y="103406"/>
                </a:lnTo>
                <a:lnTo>
                  <a:pt x="192885" y="102726"/>
                </a:lnTo>
                <a:lnTo>
                  <a:pt x="194927" y="101819"/>
                </a:lnTo>
                <a:lnTo>
                  <a:pt x="196969" y="101139"/>
                </a:lnTo>
                <a:lnTo>
                  <a:pt x="201735" y="100232"/>
                </a:lnTo>
                <a:lnTo>
                  <a:pt x="206954" y="99778"/>
                </a:lnTo>
                <a:lnTo>
                  <a:pt x="212400" y="99552"/>
                </a:lnTo>
                <a:lnTo>
                  <a:pt x="214896" y="99098"/>
                </a:lnTo>
                <a:lnTo>
                  <a:pt x="217166" y="98872"/>
                </a:lnTo>
                <a:lnTo>
                  <a:pt x="219435" y="98645"/>
                </a:lnTo>
                <a:lnTo>
                  <a:pt x="221477" y="97965"/>
                </a:lnTo>
                <a:lnTo>
                  <a:pt x="223293" y="97284"/>
                </a:lnTo>
                <a:lnTo>
                  <a:pt x="225108" y="96151"/>
                </a:lnTo>
                <a:lnTo>
                  <a:pt x="226696" y="95244"/>
                </a:lnTo>
                <a:lnTo>
                  <a:pt x="228285" y="93883"/>
                </a:lnTo>
                <a:lnTo>
                  <a:pt x="231689" y="90936"/>
                </a:lnTo>
                <a:lnTo>
                  <a:pt x="235093" y="87534"/>
                </a:lnTo>
                <a:lnTo>
                  <a:pt x="238723" y="83226"/>
                </a:lnTo>
                <a:lnTo>
                  <a:pt x="243262" y="78918"/>
                </a:lnTo>
                <a:lnTo>
                  <a:pt x="244397" y="77558"/>
                </a:lnTo>
                <a:lnTo>
                  <a:pt x="246212" y="76424"/>
                </a:lnTo>
                <a:lnTo>
                  <a:pt x="248254" y="75290"/>
                </a:lnTo>
                <a:lnTo>
                  <a:pt x="250297" y="74157"/>
                </a:lnTo>
                <a:lnTo>
                  <a:pt x="255516" y="72116"/>
                </a:lnTo>
                <a:lnTo>
                  <a:pt x="261416" y="70075"/>
                </a:lnTo>
                <a:lnTo>
                  <a:pt x="267770" y="68488"/>
                </a:lnTo>
                <a:lnTo>
                  <a:pt x="275031" y="66674"/>
                </a:lnTo>
                <a:lnTo>
                  <a:pt x="282747" y="65314"/>
                </a:lnTo>
                <a:lnTo>
                  <a:pt x="290689" y="63726"/>
                </a:lnTo>
                <a:lnTo>
                  <a:pt x="298858" y="62593"/>
                </a:lnTo>
                <a:lnTo>
                  <a:pt x="307254" y="61459"/>
                </a:lnTo>
                <a:lnTo>
                  <a:pt x="315424" y="60552"/>
                </a:lnTo>
                <a:lnTo>
                  <a:pt x="323593" y="59872"/>
                </a:lnTo>
                <a:lnTo>
                  <a:pt x="331308" y="59192"/>
                </a:lnTo>
                <a:lnTo>
                  <a:pt x="338797" y="58965"/>
                </a:lnTo>
                <a:lnTo>
                  <a:pt x="345831" y="58738"/>
                </a:lnTo>
                <a:close/>
                <a:moveTo>
                  <a:pt x="1163289" y="0"/>
                </a:moveTo>
                <a:lnTo>
                  <a:pt x="1165102" y="227"/>
                </a:lnTo>
                <a:lnTo>
                  <a:pt x="1166915" y="454"/>
                </a:lnTo>
                <a:lnTo>
                  <a:pt x="1170767" y="1815"/>
                </a:lnTo>
                <a:lnTo>
                  <a:pt x="1172806" y="2269"/>
                </a:lnTo>
                <a:lnTo>
                  <a:pt x="1175072" y="2722"/>
                </a:lnTo>
                <a:lnTo>
                  <a:pt x="1177337" y="2949"/>
                </a:lnTo>
                <a:lnTo>
                  <a:pt x="1179830" y="2722"/>
                </a:lnTo>
                <a:lnTo>
                  <a:pt x="1182549" y="2495"/>
                </a:lnTo>
                <a:lnTo>
                  <a:pt x="1185721" y="2722"/>
                </a:lnTo>
                <a:lnTo>
                  <a:pt x="1189346" y="3176"/>
                </a:lnTo>
                <a:lnTo>
                  <a:pt x="1193651" y="3856"/>
                </a:lnTo>
                <a:lnTo>
                  <a:pt x="1202035" y="5898"/>
                </a:lnTo>
                <a:lnTo>
                  <a:pt x="1210191" y="8167"/>
                </a:lnTo>
                <a:lnTo>
                  <a:pt x="1212231" y="8847"/>
                </a:lnTo>
                <a:lnTo>
                  <a:pt x="1214496" y="10435"/>
                </a:lnTo>
                <a:lnTo>
                  <a:pt x="1216762" y="12477"/>
                </a:lnTo>
                <a:lnTo>
                  <a:pt x="1219028" y="15199"/>
                </a:lnTo>
                <a:lnTo>
                  <a:pt x="1221520" y="17921"/>
                </a:lnTo>
                <a:lnTo>
                  <a:pt x="1224239" y="21324"/>
                </a:lnTo>
                <a:lnTo>
                  <a:pt x="1229677" y="28583"/>
                </a:lnTo>
                <a:lnTo>
                  <a:pt x="1234889" y="36296"/>
                </a:lnTo>
                <a:lnTo>
                  <a:pt x="1239647" y="44009"/>
                </a:lnTo>
                <a:lnTo>
                  <a:pt x="1243952" y="51042"/>
                </a:lnTo>
                <a:lnTo>
                  <a:pt x="1246897" y="56713"/>
                </a:lnTo>
                <a:lnTo>
                  <a:pt x="1249616" y="61930"/>
                </a:lnTo>
                <a:lnTo>
                  <a:pt x="1251882" y="66921"/>
                </a:lnTo>
                <a:lnTo>
                  <a:pt x="1256187" y="77129"/>
                </a:lnTo>
                <a:lnTo>
                  <a:pt x="1259812" y="86657"/>
                </a:lnTo>
                <a:lnTo>
                  <a:pt x="1262531" y="95051"/>
                </a:lnTo>
                <a:lnTo>
                  <a:pt x="1263211" y="99815"/>
                </a:lnTo>
                <a:lnTo>
                  <a:pt x="1263891" y="105713"/>
                </a:lnTo>
                <a:lnTo>
                  <a:pt x="1264117" y="112972"/>
                </a:lnTo>
                <a:lnTo>
                  <a:pt x="1264570" y="120231"/>
                </a:lnTo>
                <a:lnTo>
                  <a:pt x="1264117" y="127717"/>
                </a:lnTo>
                <a:lnTo>
                  <a:pt x="1263891" y="134523"/>
                </a:lnTo>
                <a:lnTo>
                  <a:pt x="1263211" y="139967"/>
                </a:lnTo>
                <a:lnTo>
                  <a:pt x="1262984" y="142009"/>
                </a:lnTo>
                <a:lnTo>
                  <a:pt x="1262531" y="143597"/>
                </a:lnTo>
                <a:lnTo>
                  <a:pt x="1261172" y="147000"/>
                </a:lnTo>
                <a:lnTo>
                  <a:pt x="1259812" y="151990"/>
                </a:lnTo>
                <a:lnTo>
                  <a:pt x="1258000" y="158115"/>
                </a:lnTo>
                <a:lnTo>
                  <a:pt x="1256640" y="164694"/>
                </a:lnTo>
                <a:lnTo>
                  <a:pt x="1255281" y="172180"/>
                </a:lnTo>
                <a:lnTo>
                  <a:pt x="1254828" y="176037"/>
                </a:lnTo>
                <a:lnTo>
                  <a:pt x="1254601" y="179893"/>
                </a:lnTo>
                <a:lnTo>
                  <a:pt x="1254601" y="183749"/>
                </a:lnTo>
                <a:lnTo>
                  <a:pt x="1254601" y="187833"/>
                </a:lnTo>
                <a:lnTo>
                  <a:pt x="1255054" y="191689"/>
                </a:lnTo>
                <a:lnTo>
                  <a:pt x="1255507" y="195772"/>
                </a:lnTo>
                <a:lnTo>
                  <a:pt x="1255960" y="199856"/>
                </a:lnTo>
                <a:lnTo>
                  <a:pt x="1255960" y="205073"/>
                </a:lnTo>
                <a:lnTo>
                  <a:pt x="1255960" y="211198"/>
                </a:lnTo>
                <a:lnTo>
                  <a:pt x="1255507" y="217550"/>
                </a:lnTo>
                <a:lnTo>
                  <a:pt x="1254828" y="224583"/>
                </a:lnTo>
                <a:lnTo>
                  <a:pt x="1253921" y="231842"/>
                </a:lnTo>
                <a:lnTo>
                  <a:pt x="1252562" y="239328"/>
                </a:lnTo>
                <a:lnTo>
                  <a:pt x="1251429" y="247041"/>
                </a:lnTo>
                <a:lnTo>
                  <a:pt x="1248257" y="262013"/>
                </a:lnTo>
                <a:lnTo>
                  <a:pt x="1245085" y="275397"/>
                </a:lnTo>
                <a:lnTo>
                  <a:pt x="1243499" y="281295"/>
                </a:lnTo>
                <a:lnTo>
                  <a:pt x="1241912" y="286513"/>
                </a:lnTo>
                <a:lnTo>
                  <a:pt x="1240100" y="291050"/>
                </a:lnTo>
                <a:lnTo>
                  <a:pt x="1238740" y="294226"/>
                </a:lnTo>
                <a:lnTo>
                  <a:pt x="1235795" y="299897"/>
                </a:lnTo>
                <a:lnTo>
                  <a:pt x="1232170" y="305569"/>
                </a:lnTo>
                <a:lnTo>
                  <a:pt x="1228544" y="311693"/>
                </a:lnTo>
                <a:lnTo>
                  <a:pt x="1225146" y="317592"/>
                </a:lnTo>
                <a:lnTo>
                  <a:pt x="1222200" y="323263"/>
                </a:lnTo>
                <a:lnTo>
                  <a:pt x="1220841" y="326212"/>
                </a:lnTo>
                <a:lnTo>
                  <a:pt x="1219708" y="329161"/>
                </a:lnTo>
                <a:lnTo>
                  <a:pt x="1218801" y="332110"/>
                </a:lnTo>
                <a:lnTo>
                  <a:pt x="1218348" y="335059"/>
                </a:lnTo>
                <a:lnTo>
                  <a:pt x="1218122" y="337781"/>
                </a:lnTo>
                <a:lnTo>
                  <a:pt x="1218348" y="340504"/>
                </a:lnTo>
                <a:lnTo>
                  <a:pt x="1218801" y="343226"/>
                </a:lnTo>
                <a:lnTo>
                  <a:pt x="1219481" y="346175"/>
                </a:lnTo>
                <a:lnTo>
                  <a:pt x="1220161" y="348443"/>
                </a:lnTo>
                <a:lnTo>
                  <a:pt x="1221067" y="350712"/>
                </a:lnTo>
                <a:lnTo>
                  <a:pt x="1222427" y="353207"/>
                </a:lnTo>
                <a:lnTo>
                  <a:pt x="1223560" y="355249"/>
                </a:lnTo>
                <a:lnTo>
                  <a:pt x="1225372" y="357517"/>
                </a:lnTo>
                <a:lnTo>
                  <a:pt x="1226958" y="359559"/>
                </a:lnTo>
                <a:lnTo>
                  <a:pt x="1228771" y="361374"/>
                </a:lnTo>
                <a:lnTo>
                  <a:pt x="1231037" y="363415"/>
                </a:lnTo>
                <a:lnTo>
                  <a:pt x="1233302" y="365230"/>
                </a:lnTo>
                <a:lnTo>
                  <a:pt x="1236021" y="367045"/>
                </a:lnTo>
                <a:lnTo>
                  <a:pt x="1241686" y="370675"/>
                </a:lnTo>
                <a:lnTo>
                  <a:pt x="1248030" y="374077"/>
                </a:lnTo>
                <a:lnTo>
                  <a:pt x="1251655" y="376119"/>
                </a:lnTo>
                <a:lnTo>
                  <a:pt x="1255507" y="378388"/>
                </a:lnTo>
                <a:lnTo>
                  <a:pt x="1263664" y="384059"/>
                </a:lnTo>
                <a:lnTo>
                  <a:pt x="1272954" y="390638"/>
                </a:lnTo>
                <a:lnTo>
                  <a:pt x="1283150" y="398577"/>
                </a:lnTo>
                <a:lnTo>
                  <a:pt x="1294252" y="407198"/>
                </a:lnTo>
                <a:lnTo>
                  <a:pt x="1306261" y="416272"/>
                </a:lnTo>
                <a:lnTo>
                  <a:pt x="1319403" y="425799"/>
                </a:lnTo>
                <a:lnTo>
                  <a:pt x="1333677" y="435327"/>
                </a:lnTo>
                <a:lnTo>
                  <a:pt x="1340248" y="440091"/>
                </a:lnTo>
                <a:lnTo>
                  <a:pt x="1345686" y="444628"/>
                </a:lnTo>
                <a:lnTo>
                  <a:pt x="1350444" y="448711"/>
                </a:lnTo>
                <a:lnTo>
                  <a:pt x="1352257" y="450753"/>
                </a:lnTo>
                <a:lnTo>
                  <a:pt x="1353843" y="452795"/>
                </a:lnTo>
                <a:lnTo>
                  <a:pt x="1355429" y="454610"/>
                </a:lnTo>
                <a:lnTo>
                  <a:pt x="1356788" y="456651"/>
                </a:lnTo>
                <a:lnTo>
                  <a:pt x="1357921" y="458920"/>
                </a:lnTo>
                <a:lnTo>
                  <a:pt x="1358827" y="460961"/>
                </a:lnTo>
                <a:lnTo>
                  <a:pt x="1359507" y="463230"/>
                </a:lnTo>
                <a:lnTo>
                  <a:pt x="1360413" y="465498"/>
                </a:lnTo>
                <a:lnTo>
                  <a:pt x="1361320" y="470035"/>
                </a:lnTo>
                <a:lnTo>
                  <a:pt x="1361773" y="475253"/>
                </a:lnTo>
                <a:lnTo>
                  <a:pt x="1361999" y="480924"/>
                </a:lnTo>
                <a:lnTo>
                  <a:pt x="1361773" y="487503"/>
                </a:lnTo>
                <a:lnTo>
                  <a:pt x="1361546" y="494989"/>
                </a:lnTo>
                <a:lnTo>
                  <a:pt x="1361093" y="512003"/>
                </a:lnTo>
                <a:lnTo>
                  <a:pt x="1361093" y="522438"/>
                </a:lnTo>
                <a:lnTo>
                  <a:pt x="1361320" y="534007"/>
                </a:lnTo>
                <a:lnTo>
                  <a:pt x="1361320" y="534008"/>
                </a:lnTo>
                <a:lnTo>
                  <a:pt x="1361320" y="540359"/>
                </a:lnTo>
                <a:lnTo>
                  <a:pt x="1361093" y="548526"/>
                </a:lnTo>
                <a:lnTo>
                  <a:pt x="1360187" y="569623"/>
                </a:lnTo>
                <a:lnTo>
                  <a:pt x="1358601" y="594350"/>
                </a:lnTo>
                <a:lnTo>
                  <a:pt x="1356788" y="620665"/>
                </a:lnTo>
                <a:lnTo>
                  <a:pt x="1353616" y="666489"/>
                </a:lnTo>
                <a:lnTo>
                  <a:pt x="1351803" y="686451"/>
                </a:lnTo>
                <a:lnTo>
                  <a:pt x="1377860" y="675336"/>
                </a:lnTo>
                <a:lnTo>
                  <a:pt x="1377407" y="672840"/>
                </a:lnTo>
                <a:lnTo>
                  <a:pt x="1376274" y="666035"/>
                </a:lnTo>
                <a:lnTo>
                  <a:pt x="1375368" y="661952"/>
                </a:lnTo>
                <a:lnTo>
                  <a:pt x="1374915" y="657188"/>
                </a:lnTo>
                <a:lnTo>
                  <a:pt x="1374461" y="652197"/>
                </a:lnTo>
                <a:lnTo>
                  <a:pt x="1374235" y="647433"/>
                </a:lnTo>
                <a:lnTo>
                  <a:pt x="1374235" y="625429"/>
                </a:lnTo>
                <a:lnTo>
                  <a:pt x="1374008" y="607280"/>
                </a:lnTo>
                <a:lnTo>
                  <a:pt x="1374008" y="586637"/>
                </a:lnTo>
                <a:lnTo>
                  <a:pt x="1374461" y="564859"/>
                </a:lnTo>
                <a:lnTo>
                  <a:pt x="1375141" y="543535"/>
                </a:lnTo>
                <a:lnTo>
                  <a:pt x="1375594" y="533554"/>
                </a:lnTo>
                <a:lnTo>
                  <a:pt x="1376274" y="524253"/>
                </a:lnTo>
                <a:lnTo>
                  <a:pt x="1376954" y="515406"/>
                </a:lnTo>
                <a:lnTo>
                  <a:pt x="1377860" y="508146"/>
                </a:lnTo>
                <a:lnTo>
                  <a:pt x="1380126" y="494762"/>
                </a:lnTo>
                <a:lnTo>
                  <a:pt x="1382165" y="482285"/>
                </a:lnTo>
                <a:lnTo>
                  <a:pt x="1384431" y="470943"/>
                </a:lnTo>
                <a:lnTo>
                  <a:pt x="1385564" y="465725"/>
                </a:lnTo>
                <a:lnTo>
                  <a:pt x="1387150" y="460735"/>
                </a:lnTo>
                <a:lnTo>
                  <a:pt x="1388283" y="455971"/>
                </a:lnTo>
                <a:lnTo>
                  <a:pt x="1389869" y="451434"/>
                </a:lnTo>
                <a:lnTo>
                  <a:pt x="1391455" y="447577"/>
                </a:lnTo>
                <a:lnTo>
                  <a:pt x="1393267" y="443494"/>
                </a:lnTo>
                <a:lnTo>
                  <a:pt x="1395307" y="440091"/>
                </a:lnTo>
                <a:lnTo>
                  <a:pt x="1397572" y="436915"/>
                </a:lnTo>
                <a:lnTo>
                  <a:pt x="1399612" y="433966"/>
                </a:lnTo>
                <a:lnTo>
                  <a:pt x="1402557" y="431244"/>
                </a:lnTo>
                <a:lnTo>
                  <a:pt x="1407995" y="426480"/>
                </a:lnTo>
                <a:lnTo>
                  <a:pt x="1413660" y="421716"/>
                </a:lnTo>
                <a:lnTo>
                  <a:pt x="1419777" y="417179"/>
                </a:lnTo>
                <a:lnTo>
                  <a:pt x="1425895" y="413096"/>
                </a:lnTo>
                <a:lnTo>
                  <a:pt x="1432012" y="409239"/>
                </a:lnTo>
                <a:lnTo>
                  <a:pt x="1437904" y="406063"/>
                </a:lnTo>
                <a:lnTo>
                  <a:pt x="1443568" y="403341"/>
                </a:lnTo>
                <a:lnTo>
                  <a:pt x="1448779" y="401073"/>
                </a:lnTo>
                <a:lnTo>
                  <a:pt x="1454444" y="399485"/>
                </a:lnTo>
                <a:lnTo>
                  <a:pt x="1461241" y="397670"/>
                </a:lnTo>
                <a:lnTo>
                  <a:pt x="1468265" y="395855"/>
                </a:lnTo>
                <a:lnTo>
                  <a:pt x="1475969" y="394267"/>
                </a:lnTo>
                <a:lnTo>
                  <a:pt x="1483673" y="392906"/>
                </a:lnTo>
                <a:lnTo>
                  <a:pt x="1490923" y="391772"/>
                </a:lnTo>
                <a:lnTo>
                  <a:pt x="1497494" y="390864"/>
                </a:lnTo>
                <a:lnTo>
                  <a:pt x="1502705" y="390411"/>
                </a:lnTo>
                <a:lnTo>
                  <a:pt x="1505198" y="389957"/>
                </a:lnTo>
                <a:lnTo>
                  <a:pt x="1507690" y="389276"/>
                </a:lnTo>
                <a:lnTo>
                  <a:pt x="1510409" y="387915"/>
                </a:lnTo>
                <a:lnTo>
                  <a:pt x="1513128" y="386554"/>
                </a:lnTo>
                <a:lnTo>
                  <a:pt x="1515847" y="384513"/>
                </a:lnTo>
                <a:lnTo>
                  <a:pt x="1518566" y="382471"/>
                </a:lnTo>
                <a:lnTo>
                  <a:pt x="1524004" y="377707"/>
                </a:lnTo>
                <a:lnTo>
                  <a:pt x="1529442" y="372943"/>
                </a:lnTo>
                <a:lnTo>
                  <a:pt x="1534653" y="367952"/>
                </a:lnTo>
                <a:lnTo>
                  <a:pt x="1539411" y="363415"/>
                </a:lnTo>
                <a:lnTo>
                  <a:pt x="1543490" y="359786"/>
                </a:lnTo>
                <a:lnTo>
                  <a:pt x="1546888" y="357064"/>
                </a:lnTo>
                <a:lnTo>
                  <a:pt x="1549381" y="355022"/>
                </a:lnTo>
                <a:lnTo>
                  <a:pt x="1551646" y="353661"/>
                </a:lnTo>
                <a:lnTo>
                  <a:pt x="1553006" y="352527"/>
                </a:lnTo>
                <a:lnTo>
                  <a:pt x="1554139" y="350939"/>
                </a:lnTo>
                <a:lnTo>
                  <a:pt x="1554592" y="349351"/>
                </a:lnTo>
                <a:lnTo>
                  <a:pt x="1555045" y="346855"/>
                </a:lnTo>
                <a:lnTo>
                  <a:pt x="1555045" y="342999"/>
                </a:lnTo>
                <a:lnTo>
                  <a:pt x="1555045" y="340957"/>
                </a:lnTo>
                <a:lnTo>
                  <a:pt x="1554818" y="339142"/>
                </a:lnTo>
                <a:lnTo>
                  <a:pt x="1554365" y="337554"/>
                </a:lnTo>
                <a:lnTo>
                  <a:pt x="1553912" y="336193"/>
                </a:lnTo>
                <a:lnTo>
                  <a:pt x="1553232" y="334832"/>
                </a:lnTo>
                <a:lnTo>
                  <a:pt x="1552553" y="333925"/>
                </a:lnTo>
                <a:lnTo>
                  <a:pt x="1550740" y="332110"/>
                </a:lnTo>
                <a:lnTo>
                  <a:pt x="1548701" y="330749"/>
                </a:lnTo>
                <a:lnTo>
                  <a:pt x="1546435" y="329388"/>
                </a:lnTo>
                <a:lnTo>
                  <a:pt x="1543716" y="328254"/>
                </a:lnTo>
                <a:lnTo>
                  <a:pt x="1540997" y="326439"/>
                </a:lnTo>
                <a:lnTo>
                  <a:pt x="1539638" y="325305"/>
                </a:lnTo>
                <a:lnTo>
                  <a:pt x="1538278" y="323943"/>
                </a:lnTo>
                <a:lnTo>
                  <a:pt x="1536692" y="322355"/>
                </a:lnTo>
                <a:lnTo>
                  <a:pt x="1535559" y="320314"/>
                </a:lnTo>
                <a:lnTo>
                  <a:pt x="1532614" y="315550"/>
                </a:lnTo>
                <a:lnTo>
                  <a:pt x="1529895" y="310332"/>
                </a:lnTo>
                <a:lnTo>
                  <a:pt x="1526496" y="304888"/>
                </a:lnTo>
                <a:lnTo>
                  <a:pt x="1523097" y="299217"/>
                </a:lnTo>
                <a:lnTo>
                  <a:pt x="1519472" y="293545"/>
                </a:lnTo>
                <a:lnTo>
                  <a:pt x="1517433" y="290823"/>
                </a:lnTo>
                <a:lnTo>
                  <a:pt x="1515167" y="288101"/>
                </a:lnTo>
                <a:lnTo>
                  <a:pt x="1513128" y="285606"/>
                </a:lnTo>
                <a:lnTo>
                  <a:pt x="1511542" y="282657"/>
                </a:lnTo>
                <a:lnTo>
                  <a:pt x="1509729" y="279481"/>
                </a:lnTo>
                <a:lnTo>
                  <a:pt x="1508370" y="276078"/>
                </a:lnTo>
                <a:lnTo>
                  <a:pt x="1507237" y="272902"/>
                </a:lnTo>
                <a:lnTo>
                  <a:pt x="1506331" y="269272"/>
                </a:lnTo>
                <a:lnTo>
                  <a:pt x="1505424" y="265416"/>
                </a:lnTo>
                <a:lnTo>
                  <a:pt x="1504744" y="261786"/>
                </a:lnTo>
                <a:lnTo>
                  <a:pt x="1503838" y="254073"/>
                </a:lnTo>
                <a:lnTo>
                  <a:pt x="1503385" y="246360"/>
                </a:lnTo>
                <a:lnTo>
                  <a:pt x="1502932" y="238647"/>
                </a:lnTo>
                <a:lnTo>
                  <a:pt x="1502705" y="231388"/>
                </a:lnTo>
                <a:lnTo>
                  <a:pt x="1502705" y="225263"/>
                </a:lnTo>
                <a:lnTo>
                  <a:pt x="1502252" y="220272"/>
                </a:lnTo>
                <a:lnTo>
                  <a:pt x="1501799" y="215962"/>
                </a:lnTo>
                <a:lnTo>
                  <a:pt x="1501119" y="212333"/>
                </a:lnTo>
                <a:lnTo>
                  <a:pt x="1499760" y="206661"/>
                </a:lnTo>
                <a:lnTo>
                  <a:pt x="1499080" y="203939"/>
                </a:lnTo>
                <a:lnTo>
                  <a:pt x="1498853" y="200990"/>
                </a:lnTo>
                <a:lnTo>
                  <a:pt x="1498174" y="198041"/>
                </a:lnTo>
                <a:lnTo>
                  <a:pt x="1497041" y="195319"/>
                </a:lnTo>
                <a:lnTo>
                  <a:pt x="1495908" y="192824"/>
                </a:lnTo>
                <a:lnTo>
                  <a:pt x="1494322" y="190328"/>
                </a:lnTo>
                <a:lnTo>
                  <a:pt x="1491150" y="186018"/>
                </a:lnTo>
                <a:lnTo>
                  <a:pt x="1489564" y="183749"/>
                </a:lnTo>
                <a:lnTo>
                  <a:pt x="1488657" y="181935"/>
                </a:lnTo>
                <a:lnTo>
                  <a:pt x="1487978" y="180800"/>
                </a:lnTo>
                <a:lnTo>
                  <a:pt x="1487071" y="179893"/>
                </a:lnTo>
                <a:lnTo>
                  <a:pt x="1485259" y="178305"/>
                </a:lnTo>
                <a:lnTo>
                  <a:pt x="1483899" y="177171"/>
                </a:lnTo>
                <a:lnTo>
                  <a:pt x="1482993" y="175810"/>
                </a:lnTo>
                <a:lnTo>
                  <a:pt x="1482313" y="174222"/>
                </a:lnTo>
                <a:lnTo>
                  <a:pt x="1481407" y="171953"/>
                </a:lnTo>
                <a:lnTo>
                  <a:pt x="1480954" y="169004"/>
                </a:lnTo>
                <a:lnTo>
                  <a:pt x="1480727" y="165148"/>
                </a:lnTo>
                <a:lnTo>
                  <a:pt x="1481180" y="160837"/>
                </a:lnTo>
                <a:lnTo>
                  <a:pt x="1481860" y="155393"/>
                </a:lnTo>
                <a:lnTo>
                  <a:pt x="1483219" y="148814"/>
                </a:lnTo>
                <a:lnTo>
                  <a:pt x="1485259" y="141101"/>
                </a:lnTo>
                <a:lnTo>
                  <a:pt x="1487751" y="132254"/>
                </a:lnTo>
                <a:lnTo>
                  <a:pt x="1491150" y="121819"/>
                </a:lnTo>
                <a:lnTo>
                  <a:pt x="1494775" y="111384"/>
                </a:lnTo>
                <a:lnTo>
                  <a:pt x="1498627" y="102537"/>
                </a:lnTo>
                <a:lnTo>
                  <a:pt x="1500439" y="98227"/>
                </a:lnTo>
                <a:lnTo>
                  <a:pt x="1502479" y="94597"/>
                </a:lnTo>
                <a:lnTo>
                  <a:pt x="1504744" y="90967"/>
                </a:lnTo>
                <a:lnTo>
                  <a:pt x="1506784" y="87565"/>
                </a:lnTo>
                <a:lnTo>
                  <a:pt x="1510862" y="81666"/>
                </a:lnTo>
                <a:lnTo>
                  <a:pt x="1515394" y="76449"/>
                </a:lnTo>
                <a:lnTo>
                  <a:pt x="1519925" y="71912"/>
                </a:lnTo>
                <a:lnTo>
                  <a:pt x="1524683" y="67828"/>
                </a:lnTo>
                <a:lnTo>
                  <a:pt x="1529215" y="63745"/>
                </a:lnTo>
                <a:lnTo>
                  <a:pt x="1534426" y="59889"/>
                </a:lnTo>
                <a:lnTo>
                  <a:pt x="1545076" y="52176"/>
                </a:lnTo>
                <a:lnTo>
                  <a:pt x="1550740" y="47639"/>
                </a:lnTo>
                <a:lnTo>
                  <a:pt x="1556858" y="42875"/>
                </a:lnTo>
                <a:lnTo>
                  <a:pt x="1562975" y="37430"/>
                </a:lnTo>
                <a:lnTo>
                  <a:pt x="1569320" y="31532"/>
                </a:lnTo>
                <a:lnTo>
                  <a:pt x="1575211" y="26995"/>
                </a:lnTo>
                <a:lnTo>
                  <a:pt x="1580422" y="22912"/>
                </a:lnTo>
                <a:lnTo>
                  <a:pt x="1584727" y="18829"/>
                </a:lnTo>
                <a:lnTo>
                  <a:pt x="1586993" y="16787"/>
                </a:lnTo>
                <a:lnTo>
                  <a:pt x="1589938" y="15199"/>
                </a:lnTo>
                <a:lnTo>
                  <a:pt x="1593110" y="13384"/>
                </a:lnTo>
                <a:lnTo>
                  <a:pt x="1597189" y="12250"/>
                </a:lnTo>
                <a:lnTo>
                  <a:pt x="1601267" y="10889"/>
                </a:lnTo>
                <a:lnTo>
                  <a:pt x="1606252" y="10208"/>
                </a:lnTo>
                <a:lnTo>
                  <a:pt x="1611463" y="9981"/>
                </a:lnTo>
                <a:lnTo>
                  <a:pt x="1616901" y="10435"/>
                </a:lnTo>
                <a:lnTo>
                  <a:pt x="1623019" y="11116"/>
                </a:lnTo>
                <a:lnTo>
                  <a:pt x="1628910" y="12477"/>
                </a:lnTo>
                <a:lnTo>
                  <a:pt x="1634801" y="13838"/>
                </a:lnTo>
                <a:lnTo>
                  <a:pt x="1637520" y="14972"/>
                </a:lnTo>
                <a:lnTo>
                  <a:pt x="1640239" y="15880"/>
                </a:lnTo>
                <a:lnTo>
                  <a:pt x="1642958" y="17014"/>
                </a:lnTo>
                <a:lnTo>
                  <a:pt x="1645224" y="18375"/>
                </a:lnTo>
                <a:lnTo>
                  <a:pt x="1647489" y="19736"/>
                </a:lnTo>
                <a:lnTo>
                  <a:pt x="1649529" y="21324"/>
                </a:lnTo>
                <a:lnTo>
                  <a:pt x="1651115" y="23139"/>
                </a:lnTo>
                <a:lnTo>
                  <a:pt x="1652701" y="24727"/>
                </a:lnTo>
                <a:lnTo>
                  <a:pt x="1653834" y="26768"/>
                </a:lnTo>
                <a:lnTo>
                  <a:pt x="1654740" y="29037"/>
                </a:lnTo>
                <a:lnTo>
                  <a:pt x="1655193" y="31079"/>
                </a:lnTo>
                <a:lnTo>
                  <a:pt x="1655646" y="32893"/>
                </a:lnTo>
                <a:lnTo>
                  <a:pt x="1655646" y="32894"/>
                </a:lnTo>
                <a:lnTo>
                  <a:pt x="1655646" y="34935"/>
                </a:lnTo>
                <a:lnTo>
                  <a:pt x="1655646" y="36750"/>
                </a:lnTo>
                <a:lnTo>
                  <a:pt x="1655420" y="39926"/>
                </a:lnTo>
                <a:lnTo>
                  <a:pt x="1654740" y="42875"/>
                </a:lnTo>
                <a:lnTo>
                  <a:pt x="1654060" y="45824"/>
                </a:lnTo>
                <a:lnTo>
                  <a:pt x="1653834" y="48546"/>
                </a:lnTo>
                <a:lnTo>
                  <a:pt x="1653607" y="50134"/>
                </a:lnTo>
                <a:lnTo>
                  <a:pt x="1653834" y="51495"/>
                </a:lnTo>
                <a:lnTo>
                  <a:pt x="1654060" y="53310"/>
                </a:lnTo>
                <a:lnTo>
                  <a:pt x="1654740" y="54898"/>
                </a:lnTo>
                <a:lnTo>
                  <a:pt x="1656099" y="58301"/>
                </a:lnTo>
                <a:lnTo>
                  <a:pt x="1658139" y="61704"/>
                </a:lnTo>
                <a:lnTo>
                  <a:pt x="1663577" y="70551"/>
                </a:lnTo>
                <a:lnTo>
                  <a:pt x="1666975" y="75995"/>
                </a:lnTo>
                <a:lnTo>
                  <a:pt x="1671054" y="82574"/>
                </a:lnTo>
                <a:lnTo>
                  <a:pt x="1675132" y="90740"/>
                </a:lnTo>
                <a:lnTo>
                  <a:pt x="1680117" y="100722"/>
                </a:lnTo>
                <a:lnTo>
                  <a:pt x="1682383" y="105939"/>
                </a:lnTo>
                <a:lnTo>
                  <a:pt x="1684648" y="111384"/>
                </a:lnTo>
                <a:lnTo>
                  <a:pt x="1686234" y="116828"/>
                </a:lnTo>
                <a:lnTo>
                  <a:pt x="1688047" y="122046"/>
                </a:lnTo>
                <a:lnTo>
                  <a:pt x="1690766" y="132254"/>
                </a:lnTo>
                <a:lnTo>
                  <a:pt x="1693258" y="142009"/>
                </a:lnTo>
                <a:lnTo>
                  <a:pt x="1695298" y="150856"/>
                </a:lnTo>
                <a:lnTo>
                  <a:pt x="1697563" y="158796"/>
                </a:lnTo>
                <a:lnTo>
                  <a:pt x="1698470" y="162199"/>
                </a:lnTo>
                <a:lnTo>
                  <a:pt x="1699829" y="165374"/>
                </a:lnTo>
                <a:lnTo>
                  <a:pt x="1701189" y="168097"/>
                </a:lnTo>
                <a:lnTo>
                  <a:pt x="1702775" y="170592"/>
                </a:lnTo>
                <a:lnTo>
                  <a:pt x="1704134" y="172861"/>
                </a:lnTo>
                <a:lnTo>
                  <a:pt x="1705267" y="175129"/>
                </a:lnTo>
                <a:lnTo>
                  <a:pt x="1706173" y="177398"/>
                </a:lnTo>
                <a:lnTo>
                  <a:pt x="1706853" y="179893"/>
                </a:lnTo>
                <a:lnTo>
                  <a:pt x="1707306" y="182161"/>
                </a:lnTo>
                <a:lnTo>
                  <a:pt x="1707759" y="184657"/>
                </a:lnTo>
                <a:lnTo>
                  <a:pt x="1707759" y="186698"/>
                </a:lnTo>
                <a:lnTo>
                  <a:pt x="1707759" y="186699"/>
                </a:lnTo>
                <a:lnTo>
                  <a:pt x="1707306" y="189194"/>
                </a:lnTo>
                <a:lnTo>
                  <a:pt x="1707080" y="191462"/>
                </a:lnTo>
                <a:lnTo>
                  <a:pt x="1706627" y="193958"/>
                </a:lnTo>
                <a:lnTo>
                  <a:pt x="1705947" y="196226"/>
                </a:lnTo>
                <a:lnTo>
                  <a:pt x="1705267" y="198495"/>
                </a:lnTo>
                <a:lnTo>
                  <a:pt x="1703228" y="202578"/>
                </a:lnTo>
                <a:lnTo>
                  <a:pt x="1700962" y="206661"/>
                </a:lnTo>
                <a:lnTo>
                  <a:pt x="1699829" y="208930"/>
                </a:lnTo>
                <a:lnTo>
                  <a:pt x="1698470" y="211198"/>
                </a:lnTo>
                <a:lnTo>
                  <a:pt x="1696204" y="216643"/>
                </a:lnTo>
                <a:lnTo>
                  <a:pt x="1694165" y="222768"/>
                </a:lnTo>
                <a:lnTo>
                  <a:pt x="1692579" y="228893"/>
                </a:lnTo>
                <a:lnTo>
                  <a:pt x="1689180" y="240916"/>
                </a:lnTo>
                <a:lnTo>
                  <a:pt x="1687594" y="245680"/>
                </a:lnTo>
                <a:lnTo>
                  <a:pt x="1686914" y="247268"/>
                </a:lnTo>
                <a:lnTo>
                  <a:pt x="1686008" y="248856"/>
                </a:lnTo>
                <a:lnTo>
                  <a:pt x="1685102" y="249990"/>
                </a:lnTo>
                <a:lnTo>
                  <a:pt x="1684422" y="251124"/>
                </a:lnTo>
                <a:lnTo>
                  <a:pt x="1683289" y="251578"/>
                </a:lnTo>
                <a:lnTo>
                  <a:pt x="1682609" y="252258"/>
                </a:lnTo>
                <a:lnTo>
                  <a:pt x="1680343" y="252712"/>
                </a:lnTo>
                <a:lnTo>
                  <a:pt x="1678531" y="252939"/>
                </a:lnTo>
                <a:lnTo>
                  <a:pt x="1673999" y="253393"/>
                </a:lnTo>
                <a:lnTo>
                  <a:pt x="1671960" y="253846"/>
                </a:lnTo>
                <a:lnTo>
                  <a:pt x="1671054" y="254073"/>
                </a:lnTo>
                <a:lnTo>
                  <a:pt x="1669921" y="254754"/>
                </a:lnTo>
                <a:lnTo>
                  <a:pt x="1669014" y="255208"/>
                </a:lnTo>
                <a:lnTo>
                  <a:pt x="1668335" y="256342"/>
                </a:lnTo>
                <a:lnTo>
                  <a:pt x="1667428" y="257249"/>
                </a:lnTo>
                <a:lnTo>
                  <a:pt x="1666749" y="258383"/>
                </a:lnTo>
                <a:lnTo>
                  <a:pt x="1665616" y="261559"/>
                </a:lnTo>
                <a:lnTo>
                  <a:pt x="1664483" y="265189"/>
                </a:lnTo>
                <a:lnTo>
                  <a:pt x="1664030" y="269726"/>
                </a:lnTo>
                <a:lnTo>
                  <a:pt x="1663577" y="275170"/>
                </a:lnTo>
                <a:lnTo>
                  <a:pt x="1663350" y="281295"/>
                </a:lnTo>
                <a:lnTo>
                  <a:pt x="1663123" y="288555"/>
                </a:lnTo>
                <a:lnTo>
                  <a:pt x="1663350" y="292411"/>
                </a:lnTo>
                <a:lnTo>
                  <a:pt x="1663577" y="296948"/>
                </a:lnTo>
                <a:lnTo>
                  <a:pt x="1664030" y="301939"/>
                </a:lnTo>
                <a:lnTo>
                  <a:pt x="1664709" y="306930"/>
                </a:lnTo>
                <a:lnTo>
                  <a:pt x="1665616" y="312374"/>
                </a:lnTo>
                <a:lnTo>
                  <a:pt x="1666522" y="317818"/>
                </a:lnTo>
                <a:lnTo>
                  <a:pt x="1667655" y="323263"/>
                </a:lnTo>
                <a:lnTo>
                  <a:pt x="1669241" y="328934"/>
                </a:lnTo>
                <a:lnTo>
                  <a:pt x="1671054" y="334378"/>
                </a:lnTo>
                <a:lnTo>
                  <a:pt x="1672640" y="339823"/>
                </a:lnTo>
                <a:lnTo>
                  <a:pt x="1674679" y="345040"/>
                </a:lnTo>
                <a:lnTo>
                  <a:pt x="1676718" y="350031"/>
                </a:lnTo>
                <a:lnTo>
                  <a:pt x="1678984" y="354568"/>
                </a:lnTo>
                <a:lnTo>
                  <a:pt x="1681476" y="358652"/>
                </a:lnTo>
                <a:lnTo>
                  <a:pt x="1684195" y="362735"/>
                </a:lnTo>
                <a:lnTo>
                  <a:pt x="1686914" y="365911"/>
                </a:lnTo>
                <a:lnTo>
                  <a:pt x="1692126" y="370902"/>
                </a:lnTo>
                <a:lnTo>
                  <a:pt x="1696204" y="374758"/>
                </a:lnTo>
                <a:lnTo>
                  <a:pt x="1700282" y="377480"/>
                </a:lnTo>
                <a:lnTo>
                  <a:pt x="1703908" y="379976"/>
                </a:lnTo>
                <a:lnTo>
                  <a:pt x="1708213" y="382017"/>
                </a:lnTo>
                <a:lnTo>
                  <a:pt x="1713197" y="384513"/>
                </a:lnTo>
                <a:lnTo>
                  <a:pt x="1718862" y="387235"/>
                </a:lnTo>
                <a:lnTo>
                  <a:pt x="1726339" y="391318"/>
                </a:lnTo>
                <a:lnTo>
                  <a:pt x="1730191" y="393133"/>
                </a:lnTo>
                <a:lnTo>
                  <a:pt x="1733816" y="394948"/>
                </a:lnTo>
                <a:lnTo>
                  <a:pt x="1737441" y="396309"/>
                </a:lnTo>
                <a:lnTo>
                  <a:pt x="1740840" y="397670"/>
                </a:lnTo>
                <a:lnTo>
                  <a:pt x="1744012" y="398350"/>
                </a:lnTo>
                <a:lnTo>
                  <a:pt x="1746958" y="399258"/>
                </a:lnTo>
                <a:lnTo>
                  <a:pt x="1753302" y="400392"/>
                </a:lnTo>
                <a:lnTo>
                  <a:pt x="1759420" y="400846"/>
                </a:lnTo>
                <a:lnTo>
                  <a:pt x="1766217" y="401300"/>
                </a:lnTo>
                <a:lnTo>
                  <a:pt x="1773694" y="402207"/>
                </a:lnTo>
                <a:lnTo>
                  <a:pt x="1782757" y="403114"/>
                </a:lnTo>
                <a:lnTo>
                  <a:pt x="1785023" y="403341"/>
                </a:lnTo>
                <a:lnTo>
                  <a:pt x="1787515" y="404022"/>
                </a:lnTo>
                <a:lnTo>
                  <a:pt x="1790008" y="404929"/>
                </a:lnTo>
                <a:lnTo>
                  <a:pt x="1792274" y="405837"/>
                </a:lnTo>
                <a:lnTo>
                  <a:pt x="1794539" y="406744"/>
                </a:lnTo>
                <a:lnTo>
                  <a:pt x="1797032" y="408332"/>
                </a:lnTo>
                <a:lnTo>
                  <a:pt x="1802016" y="411281"/>
                </a:lnTo>
                <a:lnTo>
                  <a:pt x="1806775" y="415364"/>
                </a:lnTo>
                <a:lnTo>
                  <a:pt x="1811533" y="419448"/>
                </a:lnTo>
                <a:lnTo>
                  <a:pt x="1816064" y="424438"/>
                </a:lnTo>
                <a:lnTo>
                  <a:pt x="1820596" y="430110"/>
                </a:lnTo>
                <a:lnTo>
                  <a:pt x="1824901" y="436008"/>
                </a:lnTo>
                <a:lnTo>
                  <a:pt x="1828753" y="442586"/>
                </a:lnTo>
                <a:lnTo>
                  <a:pt x="1832605" y="449846"/>
                </a:lnTo>
                <a:lnTo>
                  <a:pt x="1836003" y="457105"/>
                </a:lnTo>
                <a:lnTo>
                  <a:pt x="1838949" y="464818"/>
                </a:lnTo>
                <a:lnTo>
                  <a:pt x="1841668" y="472984"/>
                </a:lnTo>
                <a:lnTo>
                  <a:pt x="1843934" y="481832"/>
                </a:lnTo>
                <a:lnTo>
                  <a:pt x="1845746" y="490452"/>
                </a:lnTo>
                <a:lnTo>
                  <a:pt x="1847332" y="500887"/>
                </a:lnTo>
                <a:lnTo>
                  <a:pt x="1848918" y="513591"/>
                </a:lnTo>
                <a:lnTo>
                  <a:pt x="1850278" y="528336"/>
                </a:lnTo>
                <a:lnTo>
                  <a:pt x="1851637" y="545350"/>
                </a:lnTo>
                <a:lnTo>
                  <a:pt x="1852997" y="563725"/>
                </a:lnTo>
                <a:lnTo>
                  <a:pt x="1854356" y="583007"/>
                </a:lnTo>
                <a:lnTo>
                  <a:pt x="1856849" y="624294"/>
                </a:lnTo>
                <a:lnTo>
                  <a:pt x="1858661" y="667396"/>
                </a:lnTo>
                <a:lnTo>
                  <a:pt x="1860474" y="708683"/>
                </a:lnTo>
                <a:lnTo>
                  <a:pt x="1861833" y="747021"/>
                </a:lnTo>
                <a:lnTo>
                  <a:pt x="1862740" y="779007"/>
                </a:lnTo>
                <a:lnTo>
                  <a:pt x="1862740" y="792164"/>
                </a:lnTo>
                <a:lnTo>
                  <a:pt x="1862740" y="804187"/>
                </a:lnTo>
                <a:lnTo>
                  <a:pt x="1862287" y="814849"/>
                </a:lnTo>
                <a:lnTo>
                  <a:pt x="1861833" y="824377"/>
                </a:lnTo>
                <a:lnTo>
                  <a:pt x="1860700" y="832770"/>
                </a:lnTo>
                <a:lnTo>
                  <a:pt x="1859794" y="840030"/>
                </a:lnTo>
                <a:lnTo>
                  <a:pt x="1858435" y="846381"/>
                </a:lnTo>
                <a:lnTo>
                  <a:pt x="1857302" y="852053"/>
                </a:lnTo>
                <a:lnTo>
                  <a:pt x="1855942" y="857043"/>
                </a:lnTo>
                <a:lnTo>
                  <a:pt x="1854583" y="861580"/>
                </a:lnTo>
                <a:lnTo>
                  <a:pt x="1852997" y="865210"/>
                </a:lnTo>
                <a:lnTo>
                  <a:pt x="1851637" y="868840"/>
                </a:lnTo>
                <a:lnTo>
                  <a:pt x="1848465" y="874511"/>
                </a:lnTo>
                <a:lnTo>
                  <a:pt x="1845746" y="879955"/>
                </a:lnTo>
                <a:lnTo>
                  <a:pt x="1844387" y="882451"/>
                </a:lnTo>
                <a:lnTo>
                  <a:pt x="1843254" y="884492"/>
                </a:lnTo>
                <a:lnTo>
                  <a:pt x="1841668" y="886307"/>
                </a:lnTo>
                <a:lnTo>
                  <a:pt x="1840082" y="887668"/>
                </a:lnTo>
                <a:lnTo>
                  <a:pt x="1838722" y="888803"/>
                </a:lnTo>
                <a:lnTo>
                  <a:pt x="1836910" y="889483"/>
                </a:lnTo>
                <a:lnTo>
                  <a:pt x="1835324" y="890164"/>
                </a:lnTo>
                <a:lnTo>
                  <a:pt x="1833284" y="890391"/>
                </a:lnTo>
                <a:lnTo>
                  <a:pt x="1831019" y="890164"/>
                </a:lnTo>
                <a:lnTo>
                  <a:pt x="1828753" y="889483"/>
                </a:lnTo>
                <a:lnTo>
                  <a:pt x="1826487" y="888576"/>
                </a:lnTo>
                <a:lnTo>
                  <a:pt x="1823768" y="887668"/>
                </a:lnTo>
                <a:lnTo>
                  <a:pt x="1821049" y="886080"/>
                </a:lnTo>
                <a:lnTo>
                  <a:pt x="1818104" y="884492"/>
                </a:lnTo>
                <a:lnTo>
                  <a:pt x="1811533" y="879955"/>
                </a:lnTo>
                <a:lnTo>
                  <a:pt x="1796352" y="869747"/>
                </a:lnTo>
                <a:lnTo>
                  <a:pt x="1781171" y="859766"/>
                </a:lnTo>
                <a:lnTo>
                  <a:pt x="1766670" y="851145"/>
                </a:lnTo>
                <a:lnTo>
                  <a:pt x="1753982" y="843659"/>
                </a:lnTo>
                <a:lnTo>
                  <a:pt x="1744465" y="838442"/>
                </a:lnTo>
                <a:lnTo>
                  <a:pt x="1741293" y="836854"/>
                </a:lnTo>
                <a:lnTo>
                  <a:pt x="1738801" y="835719"/>
                </a:lnTo>
                <a:lnTo>
                  <a:pt x="1737895" y="835493"/>
                </a:lnTo>
                <a:lnTo>
                  <a:pt x="1737215" y="835493"/>
                </a:lnTo>
                <a:lnTo>
                  <a:pt x="1736535" y="835719"/>
                </a:lnTo>
                <a:lnTo>
                  <a:pt x="1736308" y="835946"/>
                </a:lnTo>
                <a:lnTo>
                  <a:pt x="1736082" y="836854"/>
                </a:lnTo>
                <a:lnTo>
                  <a:pt x="1736082" y="837761"/>
                </a:lnTo>
                <a:lnTo>
                  <a:pt x="1736308" y="840256"/>
                </a:lnTo>
                <a:lnTo>
                  <a:pt x="1737668" y="847516"/>
                </a:lnTo>
                <a:lnTo>
                  <a:pt x="1738348" y="851372"/>
                </a:lnTo>
                <a:lnTo>
                  <a:pt x="1739707" y="855682"/>
                </a:lnTo>
                <a:lnTo>
                  <a:pt x="1741293" y="860219"/>
                </a:lnTo>
                <a:lnTo>
                  <a:pt x="1742426" y="862715"/>
                </a:lnTo>
                <a:lnTo>
                  <a:pt x="1743786" y="865210"/>
                </a:lnTo>
                <a:lnTo>
                  <a:pt x="1745372" y="867932"/>
                </a:lnTo>
                <a:lnTo>
                  <a:pt x="1746958" y="870654"/>
                </a:lnTo>
                <a:lnTo>
                  <a:pt x="1749223" y="873377"/>
                </a:lnTo>
                <a:lnTo>
                  <a:pt x="1751489" y="876553"/>
                </a:lnTo>
                <a:lnTo>
                  <a:pt x="1753982" y="879728"/>
                </a:lnTo>
                <a:lnTo>
                  <a:pt x="1756247" y="882904"/>
                </a:lnTo>
                <a:lnTo>
                  <a:pt x="1757834" y="886534"/>
                </a:lnTo>
                <a:lnTo>
                  <a:pt x="1759646" y="890390"/>
                </a:lnTo>
                <a:lnTo>
                  <a:pt x="1761232" y="894247"/>
                </a:lnTo>
                <a:lnTo>
                  <a:pt x="1762365" y="898330"/>
                </a:lnTo>
                <a:lnTo>
                  <a:pt x="1764404" y="906724"/>
                </a:lnTo>
                <a:lnTo>
                  <a:pt x="1766217" y="915344"/>
                </a:lnTo>
                <a:lnTo>
                  <a:pt x="1767576" y="923738"/>
                </a:lnTo>
                <a:lnTo>
                  <a:pt x="1769162" y="931904"/>
                </a:lnTo>
                <a:lnTo>
                  <a:pt x="1770749" y="939617"/>
                </a:lnTo>
                <a:lnTo>
                  <a:pt x="1773694" y="951413"/>
                </a:lnTo>
                <a:lnTo>
                  <a:pt x="1774827" y="955497"/>
                </a:lnTo>
                <a:lnTo>
                  <a:pt x="1775280" y="958899"/>
                </a:lnTo>
                <a:lnTo>
                  <a:pt x="1775280" y="958900"/>
                </a:lnTo>
                <a:lnTo>
                  <a:pt x="1775280" y="960261"/>
                </a:lnTo>
                <a:lnTo>
                  <a:pt x="1775054" y="961395"/>
                </a:lnTo>
                <a:lnTo>
                  <a:pt x="1774827" y="962302"/>
                </a:lnTo>
                <a:lnTo>
                  <a:pt x="1774374" y="962983"/>
                </a:lnTo>
                <a:lnTo>
                  <a:pt x="1773694" y="963663"/>
                </a:lnTo>
                <a:lnTo>
                  <a:pt x="1773014" y="964344"/>
                </a:lnTo>
                <a:lnTo>
                  <a:pt x="1770749" y="965025"/>
                </a:lnTo>
                <a:lnTo>
                  <a:pt x="1768256" y="965705"/>
                </a:lnTo>
                <a:lnTo>
                  <a:pt x="1765764" y="966839"/>
                </a:lnTo>
                <a:lnTo>
                  <a:pt x="1764857" y="967520"/>
                </a:lnTo>
                <a:lnTo>
                  <a:pt x="1763951" y="968200"/>
                </a:lnTo>
                <a:lnTo>
                  <a:pt x="1762818" y="969335"/>
                </a:lnTo>
                <a:lnTo>
                  <a:pt x="1762139" y="970242"/>
                </a:lnTo>
                <a:lnTo>
                  <a:pt x="1761459" y="971603"/>
                </a:lnTo>
                <a:lnTo>
                  <a:pt x="1761006" y="973191"/>
                </a:lnTo>
                <a:lnTo>
                  <a:pt x="1760779" y="974779"/>
                </a:lnTo>
                <a:lnTo>
                  <a:pt x="1760779" y="976594"/>
                </a:lnTo>
                <a:lnTo>
                  <a:pt x="1760779" y="978862"/>
                </a:lnTo>
                <a:lnTo>
                  <a:pt x="1761006" y="981358"/>
                </a:lnTo>
                <a:lnTo>
                  <a:pt x="1761685" y="984080"/>
                </a:lnTo>
                <a:lnTo>
                  <a:pt x="1762365" y="987029"/>
                </a:lnTo>
                <a:lnTo>
                  <a:pt x="1763498" y="991793"/>
                </a:lnTo>
                <a:lnTo>
                  <a:pt x="1764631" y="999506"/>
                </a:lnTo>
                <a:lnTo>
                  <a:pt x="1766217" y="1009941"/>
                </a:lnTo>
                <a:lnTo>
                  <a:pt x="1767576" y="1022418"/>
                </a:lnTo>
                <a:lnTo>
                  <a:pt x="1770975" y="1052589"/>
                </a:lnTo>
                <a:lnTo>
                  <a:pt x="1774600" y="1087070"/>
                </a:lnTo>
                <a:lnTo>
                  <a:pt x="1777999" y="1122686"/>
                </a:lnTo>
                <a:lnTo>
                  <a:pt x="1780945" y="1156714"/>
                </a:lnTo>
                <a:lnTo>
                  <a:pt x="1783210" y="1185977"/>
                </a:lnTo>
                <a:lnTo>
                  <a:pt x="1783890" y="1198000"/>
                </a:lnTo>
                <a:lnTo>
                  <a:pt x="1784117" y="1207528"/>
                </a:lnTo>
                <a:lnTo>
                  <a:pt x="1785023" y="1218190"/>
                </a:lnTo>
                <a:lnTo>
                  <a:pt x="1786382" y="1232936"/>
                </a:lnTo>
                <a:lnTo>
                  <a:pt x="1788422" y="1251084"/>
                </a:lnTo>
                <a:lnTo>
                  <a:pt x="1790688" y="1271954"/>
                </a:lnTo>
                <a:lnTo>
                  <a:pt x="1796579" y="1320046"/>
                </a:lnTo>
                <a:lnTo>
                  <a:pt x="1803603" y="1371995"/>
                </a:lnTo>
                <a:lnTo>
                  <a:pt x="1816518" y="1469541"/>
                </a:lnTo>
                <a:lnTo>
                  <a:pt x="1821049" y="1505157"/>
                </a:lnTo>
                <a:lnTo>
                  <a:pt x="1823768" y="1525347"/>
                </a:lnTo>
                <a:lnTo>
                  <a:pt x="1825128" y="1537143"/>
                </a:lnTo>
                <a:lnTo>
                  <a:pt x="1826714" y="1549393"/>
                </a:lnTo>
                <a:lnTo>
                  <a:pt x="1828753" y="1562777"/>
                </a:lnTo>
                <a:lnTo>
                  <a:pt x="1831245" y="1576161"/>
                </a:lnTo>
                <a:lnTo>
                  <a:pt x="1832605" y="1583194"/>
                </a:lnTo>
                <a:lnTo>
                  <a:pt x="1834191" y="1589999"/>
                </a:lnTo>
                <a:lnTo>
                  <a:pt x="1836003" y="1596351"/>
                </a:lnTo>
                <a:lnTo>
                  <a:pt x="1837816" y="1602703"/>
                </a:lnTo>
                <a:lnTo>
                  <a:pt x="1839855" y="1609055"/>
                </a:lnTo>
                <a:lnTo>
                  <a:pt x="1842121" y="1614953"/>
                </a:lnTo>
                <a:lnTo>
                  <a:pt x="1844613" y="1620397"/>
                </a:lnTo>
                <a:lnTo>
                  <a:pt x="1847332" y="1625615"/>
                </a:lnTo>
                <a:lnTo>
                  <a:pt x="1850051" y="1631059"/>
                </a:lnTo>
                <a:lnTo>
                  <a:pt x="1852544" y="1636730"/>
                </a:lnTo>
                <a:lnTo>
                  <a:pt x="1855036" y="1643309"/>
                </a:lnTo>
                <a:lnTo>
                  <a:pt x="1857302" y="1649661"/>
                </a:lnTo>
                <a:lnTo>
                  <a:pt x="1859341" y="1656693"/>
                </a:lnTo>
                <a:lnTo>
                  <a:pt x="1861154" y="1663726"/>
                </a:lnTo>
                <a:lnTo>
                  <a:pt x="1865005" y="1678698"/>
                </a:lnTo>
                <a:lnTo>
                  <a:pt x="1868631" y="1694124"/>
                </a:lnTo>
                <a:lnTo>
                  <a:pt x="1872709" y="1708869"/>
                </a:lnTo>
                <a:lnTo>
                  <a:pt x="1874522" y="1716355"/>
                </a:lnTo>
                <a:lnTo>
                  <a:pt x="1876788" y="1723614"/>
                </a:lnTo>
                <a:lnTo>
                  <a:pt x="1879280" y="1730420"/>
                </a:lnTo>
                <a:lnTo>
                  <a:pt x="1881772" y="1736999"/>
                </a:lnTo>
                <a:lnTo>
                  <a:pt x="1883358" y="1740628"/>
                </a:lnTo>
                <a:lnTo>
                  <a:pt x="1884718" y="1745619"/>
                </a:lnTo>
                <a:lnTo>
                  <a:pt x="1886304" y="1751744"/>
                </a:lnTo>
                <a:lnTo>
                  <a:pt x="1887890" y="1758549"/>
                </a:lnTo>
                <a:lnTo>
                  <a:pt x="1891742" y="1775110"/>
                </a:lnTo>
                <a:lnTo>
                  <a:pt x="1895594" y="1794846"/>
                </a:lnTo>
                <a:lnTo>
                  <a:pt x="1900125" y="1816850"/>
                </a:lnTo>
                <a:lnTo>
                  <a:pt x="1904430" y="1840669"/>
                </a:lnTo>
                <a:lnTo>
                  <a:pt x="1913267" y="1891030"/>
                </a:lnTo>
                <a:lnTo>
                  <a:pt x="1929354" y="1985400"/>
                </a:lnTo>
                <a:lnTo>
                  <a:pt x="1935245" y="2019428"/>
                </a:lnTo>
                <a:lnTo>
                  <a:pt x="1937511" y="2030771"/>
                </a:lnTo>
                <a:lnTo>
                  <a:pt x="1939323" y="2037576"/>
                </a:lnTo>
                <a:lnTo>
                  <a:pt x="1940456" y="2042340"/>
                </a:lnTo>
                <a:lnTo>
                  <a:pt x="1941816" y="2048011"/>
                </a:lnTo>
                <a:lnTo>
                  <a:pt x="1942722" y="2054363"/>
                </a:lnTo>
                <a:lnTo>
                  <a:pt x="1943628" y="2060942"/>
                </a:lnTo>
                <a:lnTo>
                  <a:pt x="1945668" y="2075687"/>
                </a:lnTo>
                <a:lnTo>
                  <a:pt x="1947480" y="2091340"/>
                </a:lnTo>
                <a:lnTo>
                  <a:pt x="1948613" y="2106993"/>
                </a:lnTo>
                <a:lnTo>
                  <a:pt x="1949973" y="2121738"/>
                </a:lnTo>
                <a:lnTo>
                  <a:pt x="1951559" y="2145331"/>
                </a:lnTo>
                <a:lnTo>
                  <a:pt x="1952918" y="2156673"/>
                </a:lnTo>
                <a:lnTo>
                  <a:pt x="1954957" y="2171872"/>
                </a:lnTo>
                <a:lnTo>
                  <a:pt x="1957676" y="2189340"/>
                </a:lnTo>
                <a:lnTo>
                  <a:pt x="1960622" y="2207261"/>
                </a:lnTo>
                <a:lnTo>
                  <a:pt x="1963794" y="2224955"/>
                </a:lnTo>
                <a:lnTo>
                  <a:pt x="1966740" y="2240835"/>
                </a:lnTo>
                <a:lnTo>
                  <a:pt x="1969685" y="2253538"/>
                </a:lnTo>
                <a:lnTo>
                  <a:pt x="1971045" y="2258302"/>
                </a:lnTo>
                <a:lnTo>
                  <a:pt x="1971951" y="2261705"/>
                </a:lnTo>
                <a:lnTo>
                  <a:pt x="1973310" y="2264427"/>
                </a:lnTo>
                <a:lnTo>
                  <a:pt x="1974670" y="2267376"/>
                </a:lnTo>
                <a:lnTo>
                  <a:pt x="1976709" y="2270552"/>
                </a:lnTo>
                <a:lnTo>
                  <a:pt x="1979201" y="2274182"/>
                </a:lnTo>
                <a:lnTo>
                  <a:pt x="1981694" y="2277585"/>
                </a:lnTo>
                <a:lnTo>
                  <a:pt x="1984639" y="2280987"/>
                </a:lnTo>
                <a:lnTo>
                  <a:pt x="1990757" y="2288247"/>
                </a:lnTo>
                <a:lnTo>
                  <a:pt x="1997554" y="2295279"/>
                </a:lnTo>
                <a:lnTo>
                  <a:pt x="2004125" y="2301404"/>
                </a:lnTo>
                <a:lnTo>
                  <a:pt x="2010696" y="2306848"/>
                </a:lnTo>
                <a:lnTo>
                  <a:pt x="2013641" y="2308890"/>
                </a:lnTo>
                <a:lnTo>
                  <a:pt x="2016587" y="2310705"/>
                </a:lnTo>
                <a:lnTo>
                  <a:pt x="2018853" y="2312520"/>
                </a:lnTo>
                <a:lnTo>
                  <a:pt x="2020892" y="2314561"/>
                </a:lnTo>
                <a:lnTo>
                  <a:pt x="2022478" y="2316603"/>
                </a:lnTo>
                <a:lnTo>
                  <a:pt x="2023838" y="2319098"/>
                </a:lnTo>
                <a:lnTo>
                  <a:pt x="2024744" y="2321367"/>
                </a:lnTo>
                <a:lnTo>
                  <a:pt x="2025197" y="2323862"/>
                </a:lnTo>
                <a:lnTo>
                  <a:pt x="2025650" y="2326585"/>
                </a:lnTo>
                <a:lnTo>
                  <a:pt x="2025650" y="2329080"/>
                </a:lnTo>
                <a:lnTo>
                  <a:pt x="2025650" y="2331802"/>
                </a:lnTo>
                <a:lnTo>
                  <a:pt x="2025424" y="2334297"/>
                </a:lnTo>
                <a:lnTo>
                  <a:pt x="2024970" y="2338834"/>
                </a:lnTo>
                <a:lnTo>
                  <a:pt x="2024064" y="2342464"/>
                </a:lnTo>
                <a:lnTo>
                  <a:pt x="2023158" y="2344959"/>
                </a:lnTo>
                <a:lnTo>
                  <a:pt x="2022931" y="2346321"/>
                </a:lnTo>
                <a:lnTo>
                  <a:pt x="2022931" y="2347455"/>
                </a:lnTo>
                <a:lnTo>
                  <a:pt x="2023611" y="2350177"/>
                </a:lnTo>
                <a:lnTo>
                  <a:pt x="2024517" y="2353126"/>
                </a:lnTo>
                <a:lnTo>
                  <a:pt x="2025197" y="2356302"/>
                </a:lnTo>
                <a:lnTo>
                  <a:pt x="2025197" y="2357436"/>
                </a:lnTo>
                <a:lnTo>
                  <a:pt x="2025197" y="2358571"/>
                </a:lnTo>
                <a:lnTo>
                  <a:pt x="2024970" y="2359932"/>
                </a:lnTo>
                <a:lnTo>
                  <a:pt x="2024517" y="2360839"/>
                </a:lnTo>
                <a:lnTo>
                  <a:pt x="2023611" y="2361746"/>
                </a:lnTo>
                <a:lnTo>
                  <a:pt x="2022251" y="2362200"/>
                </a:lnTo>
                <a:lnTo>
                  <a:pt x="2020439" y="2362200"/>
                </a:lnTo>
                <a:lnTo>
                  <a:pt x="2017946" y="2362200"/>
                </a:lnTo>
                <a:lnTo>
                  <a:pt x="2011376" y="2360839"/>
                </a:lnTo>
                <a:lnTo>
                  <a:pt x="2001406" y="2359251"/>
                </a:lnTo>
                <a:lnTo>
                  <a:pt x="1976029" y="2353807"/>
                </a:lnTo>
                <a:lnTo>
                  <a:pt x="1948387" y="2347455"/>
                </a:lnTo>
                <a:lnTo>
                  <a:pt x="1936151" y="2344506"/>
                </a:lnTo>
                <a:lnTo>
                  <a:pt x="1925729" y="2341784"/>
                </a:lnTo>
                <a:lnTo>
                  <a:pt x="1923690" y="2341103"/>
                </a:lnTo>
                <a:lnTo>
                  <a:pt x="1921424" y="2340422"/>
                </a:lnTo>
                <a:lnTo>
                  <a:pt x="1919611" y="2339288"/>
                </a:lnTo>
                <a:lnTo>
                  <a:pt x="1918025" y="2338381"/>
                </a:lnTo>
                <a:lnTo>
                  <a:pt x="1916439" y="2337020"/>
                </a:lnTo>
                <a:lnTo>
                  <a:pt x="1915079" y="2336112"/>
                </a:lnTo>
                <a:lnTo>
                  <a:pt x="1913720" y="2334524"/>
                </a:lnTo>
                <a:lnTo>
                  <a:pt x="1912587" y="2333390"/>
                </a:lnTo>
                <a:lnTo>
                  <a:pt x="1910774" y="2330441"/>
                </a:lnTo>
                <a:lnTo>
                  <a:pt x="1909415" y="2327265"/>
                </a:lnTo>
                <a:lnTo>
                  <a:pt x="1908056" y="2323862"/>
                </a:lnTo>
                <a:lnTo>
                  <a:pt x="1907376" y="2320460"/>
                </a:lnTo>
                <a:lnTo>
                  <a:pt x="1906923" y="2317057"/>
                </a:lnTo>
                <a:lnTo>
                  <a:pt x="1906469" y="2313427"/>
                </a:lnTo>
                <a:lnTo>
                  <a:pt x="1906469" y="2306848"/>
                </a:lnTo>
                <a:lnTo>
                  <a:pt x="1907149" y="2300723"/>
                </a:lnTo>
                <a:lnTo>
                  <a:pt x="1907149" y="2295506"/>
                </a:lnTo>
                <a:lnTo>
                  <a:pt x="1906923" y="2293237"/>
                </a:lnTo>
                <a:lnTo>
                  <a:pt x="1906243" y="2291196"/>
                </a:lnTo>
                <a:lnTo>
                  <a:pt x="1905337" y="2289154"/>
                </a:lnTo>
                <a:lnTo>
                  <a:pt x="1904204" y="2287339"/>
                </a:lnTo>
                <a:lnTo>
                  <a:pt x="1902391" y="2285524"/>
                </a:lnTo>
                <a:lnTo>
                  <a:pt x="1900578" y="2283710"/>
                </a:lnTo>
                <a:lnTo>
                  <a:pt x="1898992" y="2282349"/>
                </a:lnTo>
                <a:lnTo>
                  <a:pt x="1896953" y="2280761"/>
                </a:lnTo>
                <a:lnTo>
                  <a:pt x="1893101" y="2278492"/>
                </a:lnTo>
                <a:lnTo>
                  <a:pt x="1889929" y="2276904"/>
                </a:lnTo>
                <a:lnTo>
                  <a:pt x="1886757" y="2275089"/>
                </a:lnTo>
                <a:lnTo>
                  <a:pt x="1885171" y="2333390"/>
                </a:lnTo>
                <a:lnTo>
                  <a:pt x="1883358" y="2333390"/>
                </a:lnTo>
                <a:lnTo>
                  <a:pt x="1881319" y="2333390"/>
                </a:lnTo>
                <a:lnTo>
                  <a:pt x="1879053" y="2333390"/>
                </a:lnTo>
                <a:lnTo>
                  <a:pt x="1876561" y="2332936"/>
                </a:lnTo>
                <a:lnTo>
                  <a:pt x="1875655" y="2332483"/>
                </a:lnTo>
                <a:lnTo>
                  <a:pt x="1874522" y="2331802"/>
                </a:lnTo>
                <a:lnTo>
                  <a:pt x="1873842" y="2331122"/>
                </a:lnTo>
                <a:lnTo>
                  <a:pt x="1873389" y="2330441"/>
                </a:lnTo>
                <a:lnTo>
                  <a:pt x="1872936" y="2329307"/>
                </a:lnTo>
                <a:lnTo>
                  <a:pt x="1872936" y="2328172"/>
                </a:lnTo>
                <a:lnTo>
                  <a:pt x="1872483" y="2318645"/>
                </a:lnTo>
                <a:lnTo>
                  <a:pt x="1871803" y="2303899"/>
                </a:lnTo>
                <a:lnTo>
                  <a:pt x="1871350" y="2288247"/>
                </a:lnTo>
                <a:lnTo>
                  <a:pt x="1871123" y="2276904"/>
                </a:lnTo>
                <a:lnTo>
                  <a:pt x="1870897" y="2273275"/>
                </a:lnTo>
                <a:lnTo>
                  <a:pt x="1870670" y="2270325"/>
                </a:lnTo>
                <a:lnTo>
                  <a:pt x="1870217" y="2269191"/>
                </a:lnTo>
                <a:lnTo>
                  <a:pt x="1869990" y="2267830"/>
                </a:lnTo>
                <a:lnTo>
                  <a:pt x="1869084" y="2266923"/>
                </a:lnTo>
                <a:lnTo>
                  <a:pt x="1868404" y="2266242"/>
                </a:lnTo>
                <a:lnTo>
                  <a:pt x="1867724" y="2265335"/>
                </a:lnTo>
                <a:lnTo>
                  <a:pt x="1866592" y="2264881"/>
                </a:lnTo>
                <a:lnTo>
                  <a:pt x="1865459" y="2264881"/>
                </a:lnTo>
                <a:lnTo>
                  <a:pt x="1863873" y="2264654"/>
                </a:lnTo>
                <a:lnTo>
                  <a:pt x="1862287" y="2264881"/>
                </a:lnTo>
                <a:lnTo>
                  <a:pt x="1860474" y="2265335"/>
                </a:lnTo>
                <a:lnTo>
                  <a:pt x="1855716" y="2266696"/>
                </a:lnTo>
                <a:lnTo>
                  <a:pt x="1854356" y="2267150"/>
                </a:lnTo>
                <a:lnTo>
                  <a:pt x="1852317" y="2267603"/>
                </a:lnTo>
                <a:lnTo>
                  <a:pt x="1846653" y="2268284"/>
                </a:lnTo>
                <a:lnTo>
                  <a:pt x="1839175" y="2269191"/>
                </a:lnTo>
                <a:lnTo>
                  <a:pt x="1830339" y="2269872"/>
                </a:lnTo>
                <a:lnTo>
                  <a:pt x="1809267" y="2271006"/>
                </a:lnTo>
                <a:lnTo>
                  <a:pt x="1785703" y="2272140"/>
                </a:lnTo>
                <a:lnTo>
                  <a:pt x="1762365" y="2272594"/>
                </a:lnTo>
                <a:lnTo>
                  <a:pt x="1741067" y="2273048"/>
                </a:lnTo>
                <a:lnTo>
                  <a:pt x="1714330" y="2273501"/>
                </a:lnTo>
                <a:lnTo>
                  <a:pt x="1713197" y="2273275"/>
                </a:lnTo>
                <a:lnTo>
                  <a:pt x="1711838" y="2273048"/>
                </a:lnTo>
                <a:lnTo>
                  <a:pt x="1710705" y="2272594"/>
                </a:lnTo>
                <a:lnTo>
                  <a:pt x="1709572" y="2272140"/>
                </a:lnTo>
                <a:lnTo>
                  <a:pt x="1708439" y="2271460"/>
                </a:lnTo>
                <a:lnTo>
                  <a:pt x="1707759" y="2270325"/>
                </a:lnTo>
                <a:lnTo>
                  <a:pt x="1705947" y="2267830"/>
                </a:lnTo>
                <a:lnTo>
                  <a:pt x="1704587" y="2265108"/>
                </a:lnTo>
                <a:lnTo>
                  <a:pt x="1703454" y="2261705"/>
                </a:lnTo>
                <a:lnTo>
                  <a:pt x="1702775" y="2258075"/>
                </a:lnTo>
                <a:lnTo>
                  <a:pt x="1701868" y="2253992"/>
                </a:lnTo>
                <a:lnTo>
                  <a:pt x="1701415" y="2249455"/>
                </a:lnTo>
                <a:lnTo>
                  <a:pt x="1701189" y="2244918"/>
                </a:lnTo>
                <a:lnTo>
                  <a:pt x="1700962" y="2235164"/>
                </a:lnTo>
                <a:lnTo>
                  <a:pt x="1700962" y="2215201"/>
                </a:lnTo>
                <a:lnTo>
                  <a:pt x="1700736" y="2205900"/>
                </a:lnTo>
                <a:lnTo>
                  <a:pt x="1700056" y="2196372"/>
                </a:lnTo>
                <a:lnTo>
                  <a:pt x="1698696" y="2186617"/>
                </a:lnTo>
                <a:lnTo>
                  <a:pt x="1697337" y="2175502"/>
                </a:lnTo>
                <a:lnTo>
                  <a:pt x="1695977" y="2163705"/>
                </a:lnTo>
                <a:lnTo>
                  <a:pt x="1694618" y="2150321"/>
                </a:lnTo>
                <a:lnTo>
                  <a:pt x="1693258" y="2135122"/>
                </a:lnTo>
                <a:lnTo>
                  <a:pt x="1692579" y="2117882"/>
                </a:lnTo>
                <a:lnTo>
                  <a:pt x="1691899" y="2106993"/>
                </a:lnTo>
                <a:lnTo>
                  <a:pt x="1690766" y="2092701"/>
                </a:lnTo>
                <a:lnTo>
                  <a:pt x="1689407" y="2076141"/>
                </a:lnTo>
                <a:lnTo>
                  <a:pt x="1687367" y="2057539"/>
                </a:lnTo>
                <a:lnTo>
                  <a:pt x="1682836" y="2015799"/>
                </a:lnTo>
                <a:lnTo>
                  <a:pt x="1677851" y="1970882"/>
                </a:lnTo>
                <a:lnTo>
                  <a:pt x="1668335" y="1887628"/>
                </a:lnTo>
                <a:lnTo>
                  <a:pt x="1664709" y="1856095"/>
                </a:lnTo>
                <a:lnTo>
                  <a:pt x="1663803" y="1844526"/>
                </a:lnTo>
                <a:lnTo>
                  <a:pt x="1663123" y="1836132"/>
                </a:lnTo>
                <a:lnTo>
                  <a:pt x="1662217" y="1820707"/>
                </a:lnTo>
                <a:lnTo>
                  <a:pt x="1660858" y="1799836"/>
                </a:lnTo>
                <a:lnTo>
                  <a:pt x="1657459" y="1749249"/>
                </a:lnTo>
                <a:lnTo>
                  <a:pt x="1653607" y="1696165"/>
                </a:lnTo>
                <a:lnTo>
                  <a:pt x="1652248" y="1672119"/>
                </a:lnTo>
                <a:lnTo>
                  <a:pt x="1651341" y="1651703"/>
                </a:lnTo>
                <a:lnTo>
                  <a:pt x="1650662" y="1642175"/>
                </a:lnTo>
                <a:lnTo>
                  <a:pt x="1649755" y="1631740"/>
                </a:lnTo>
                <a:lnTo>
                  <a:pt x="1648396" y="1620624"/>
                </a:lnTo>
                <a:lnTo>
                  <a:pt x="1646356" y="1609055"/>
                </a:lnTo>
                <a:lnTo>
                  <a:pt x="1644544" y="1596578"/>
                </a:lnTo>
                <a:lnTo>
                  <a:pt x="1642051" y="1583874"/>
                </a:lnTo>
                <a:lnTo>
                  <a:pt x="1636840" y="1558240"/>
                </a:lnTo>
                <a:lnTo>
                  <a:pt x="1631402" y="1532606"/>
                </a:lnTo>
                <a:lnTo>
                  <a:pt x="1625964" y="1508106"/>
                </a:lnTo>
                <a:lnTo>
                  <a:pt x="1620980" y="1485874"/>
                </a:lnTo>
                <a:lnTo>
                  <a:pt x="1616901" y="1467046"/>
                </a:lnTo>
                <a:lnTo>
                  <a:pt x="1615089" y="1457972"/>
                </a:lnTo>
                <a:lnTo>
                  <a:pt x="1612596" y="1447537"/>
                </a:lnTo>
                <a:lnTo>
                  <a:pt x="1606025" y="1423037"/>
                </a:lnTo>
                <a:lnTo>
                  <a:pt x="1599001" y="1395588"/>
                </a:lnTo>
                <a:lnTo>
                  <a:pt x="1591071" y="1367685"/>
                </a:lnTo>
                <a:lnTo>
                  <a:pt x="1576570" y="1317324"/>
                </a:lnTo>
                <a:lnTo>
                  <a:pt x="1567960" y="1287833"/>
                </a:lnTo>
                <a:lnTo>
                  <a:pt x="1567054" y="1284431"/>
                </a:lnTo>
                <a:lnTo>
                  <a:pt x="1565921" y="1281709"/>
                </a:lnTo>
                <a:lnTo>
                  <a:pt x="1565015" y="1279667"/>
                </a:lnTo>
                <a:lnTo>
                  <a:pt x="1563882" y="1277625"/>
                </a:lnTo>
                <a:lnTo>
                  <a:pt x="1562749" y="1276264"/>
                </a:lnTo>
                <a:lnTo>
                  <a:pt x="1561842" y="1275584"/>
                </a:lnTo>
                <a:lnTo>
                  <a:pt x="1560710" y="1275357"/>
                </a:lnTo>
                <a:lnTo>
                  <a:pt x="1559803" y="1275584"/>
                </a:lnTo>
                <a:lnTo>
                  <a:pt x="1558670" y="1276264"/>
                </a:lnTo>
                <a:lnTo>
                  <a:pt x="1557764" y="1277625"/>
                </a:lnTo>
                <a:lnTo>
                  <a:pt x="1556858" y="1279213"/>
                </a:lnTo>
                <a:lnTo>
                  <a:pt x="1555951" y="1281482"/>
                </a:lnTo>
                <a:lnTo>
                  <a:pt x="1555272" y="1284431"/>
                </a:lnTo>
                <a:lnTo>
                  <a:pt x="1554818" y="1287833"/>
                </a:lnTo>
                <a:lnTo>
                  <a:pt x="1554365" y="1291690"/>
                </a:lnTo>
                <a:lnTo>
                  <a:pt x="1553912" y="1296227"/>
                </a:lnTo>
                <a:lnTo>
                  <a:pt x="1553006" y="1305528"/>
                </a:lnTo>
                <a:lnTo>
                  <a:pt x="1551873" y="1315056"/>
                </a:lnTo>
                <a:lnTo>
                  <a:pt x="1550287" y="1324357"/>
                </a:lnTo>
                <a:lnTo>
                  <a:pt x="1548927" y="1333884"/>
                </a:lnTo>
                <a:lnTo>
                  <a:pt x="1547115" y="1343639"/>
                </a:lnTo>
                <a:lnTo>
                  <a:pt x="1545982" y="1352940"/>
                </a:lnTo>
                <a:lnTo>
                  <a:pt x="1544622" y="1362921"/>
                </a:lnTo>
                <a:lnTo>
                  <a:pt x="1543716" y="1372903"/>
                </a:lnTo>
                <a:lnTo>
                  <a:pt x="1542357" y="1389236"/>
                </a:lnTo>
                <a:lnTo>
                  <a:pt x="1539864" y="1415777"/>
                </a:lnTo>
                <a:lnTo>
                  <a:pt x="1533067" y="1485648"/>
                </a:lnTo>
                <a:lnTo>
                  <a:pt x="1529442" y="1522171"/>
                </a:lnTo>
                <a:lnTo>
                  <a:pt x="1526269" y="1555064"/>
                </a:lnTo>
                <a:lnTo>
                  <a:pt x="1524230" y="1581152"/>
                </a:lnTo>
                <a:lnTo>
                  <a:pt x="1523551" y="1590680"/>
                </a:lnTo>
                <a:lnTo>
                  <a:pt x="1523324" y="1596805"/>
                </a:lnTo>
                <a:lnTo>
                  <a:pt x="1523551" y="1602022"/>
                </a:lnTo>
                <a:lnTo>
                  <a:pt x="1523777" y="1607467"/>
                </a:lnTo>
                <a:lnTo>
                  <a:pt x="1524910" y="1619717"/>
                </a:lnTo>
                <a:lnTo>
                  <a:pt x="1526496" y="1632874"/>
                </a:lnTo>
                <a:lnTo>
                  <a:pt x="1528988" y="1646712"/>
                </a:lnTo>
                <a:lnTo>
                  <a:pt x="1531707" y="1660777"/>
                </a:lnTo>
                <a:lnTo>
                  <a:pt x="1534653" y="1674841"/>
                </a:lnTo>
                <a:lnTo>
                  <a:pt x="1538278" y="1687999"/>
                </a:lnTo>
                <a:lnTo>
                  <a:pt x="1540091" y="1693897"/>
                </a:lnTo>
                <a:lnTo>
                  <a:pt x="1541903" y="1699795"/>
                </a:lnTo>
                <a:lnTo>
                  <a:pt x="1542810" y="1702744"/>
                </a:lnTo>
                <a:lnTo>
                  <a:pt x="1543716" y="1706601"/>
                </a:lnTo>
                <a:lnTo>
                  <a:pt x="1544169" y="1711138"/>
                </a:lnTo>
                <a:lnTo>
                  <a:pt x="1544622" y="1716128"/>
                </a:lnTo>
                <a:lnTo>
                  <a:pt x="1545076" y="1728151"/>
                </a:lnTo>
                <a:lnTo>
                  <a:pt x="1545076" y="1741989"/>
                </a:lnTo>
                <a:lnTo>
                  <a:pt x="1544849" y="1757415"/>
                </a:lnTo>
                <a:lnTo>
                  <a:pt x="1544169" y="1773975"/>
                </a:lnTo>
                <a:lnTo>
                  <a:pt x="1543263" y="1791670"/>
                </a:lnTo>
                <a:lnTo>
                  <a:pt x="1541903" y="1810045"/>
                </a:lnTo>
                <a:lnTo>
                  <a:pt x="1539184" y="1846568"/>
                </a:lnTo>
                <a:lnTo>
                  <a:pt x="1536239" y="1881730"/>
                </a:lnTo>
                <a:lnTo>
                  <a:pt x="1533747" y="1911901"/>
                </a:lnTo>
                <a:lnTo>
                  <a:pt x="1531934" y="1935040"/>
                </a:lnTo>
                <a:lnTo>
                  <a:pt x="1531254" y="1944794"/>
                </a:lnTo>
                <a:lnTo>
                  <a:pt x="1531028" y="1956137"/>
                </a:lnTo>
                <a:lnTo>
                  <a:pt x="1530801" y="1968160"/>
                </a:lnTo>
                <a:lnTo>
                  <a:pt x="1530801" y="1981090"/>
                </a:lnTo>
                <a:lnTo>
                  <a:pt x="1531254" y="2008539"/>
                </a:lnTo>
                <a:lnTo>
                  <a:pt x="1532161" y="2036896"/>
                </a:lnTo>
                <a:lnTo>
                  <a:pt x="1533747" y="2063891"/>
                </a:lnTo>
                <a:lnTo>
                  <a:pt x="1534653" y="2076595"/>
                </a:lnTo>
                <a:lnTo>
                  <a:pt x="1535786" y="2088391"/>
                </a:lnTo>
                <a:lnTo>
                  <a:pt x="1536692" y="2098599"/>
                </a:lnTo>
                <a:lnTo>
                  <a:pt x="1538052" y="2107900"/>
                </a:lnTo>
                <a:lnTo>
                  <a:pt x="1539184" y="2115386"/>
                </a:lnTo>
                <a:lnTo>
                  <a:pt x="1540544" y="2121057"/>
                </a:lnTo>
                <a:lnTo>
                  <a:pt x="1541677" y="2126275"/>
                </a:lnTo>
                <a:lnTo>
                  <a:pt x="1542583" y="2131719"/>
                </a:lnTo>
                <a:lnTo>
                  <a:pt x="1544849" y="2144196"/>
                </a:lnTo>
                <a:lnTo>
                  <a:pt x="1546662" y="2157580"/>
                </a:lnTo>
                <a:lnTo>
                  <a:pt x="1548474" y="2170965"/>
                </a:lnTo>
                <a:lnTo>
                  <a:pt x="1551420" y="2195691"/>
                </a:lnTo>
                <a:lnTo>
                  <a:pt x="1552553" y="2205219"/>
                </a:lnTo>
                <a:lnTo>
                  <a:pt x="1553232" y="2209076"/>
                </a:lnTo>
                <a:lnTo>
                  <a:pt x="1553912" y="2212025"/>
                </a:lnTo>
                <a:lnTo>
                  <a:pt x="1555045" y="2217469"/>
                </a:lnTo>
                <a:lnTo>
                  <a:pt x="1555725" y="2223821"/>
                </a:lnTo>
                <a:lnTo>
                  <a:pt x="1556178" y="2230173"/>
                </a:lnTo>
                <a:lnTo>
                  <a:pt x="1556631" y="2236978"/>
                </a:lnTo>
                <a:lnTo>
                  <a:pt x="1556631" y="2243557"/>
                </a:lnTo>
                <a:lnTo>
                  <a:pt x="1556631" y="2249455"/>
                </a:lnTo>
                <a:lnTo>
                  <a:pt x="1555951" y="2254900"/>
                </a:lnTo>
                <a:lnTo>
                  <a:pt x="1555498" y="2259437"/>
                </a:lnTo>
                <a:lnTo>
                  <a:pt x="1555045" y="2262839"/>
                </a:lnTo>
                <a:lnTo>
                  <a:pt x="1554592" y="2266469"/>
                </a:lnTo>
                <a:lnTo>
                  <a:pt x="1554592" y="2269645"/>
                </a:lnTo>
                <a:lnTo>
                  <a:pt x="1554592" y="2273048"/>
                </a:lnTo>
                <a:lnTo>
                  <a:pt x="1554818" y="2277131"/>
                </a:lnTo>
                <a:lnTo>
                  <a:pt x="1555272" y="2281214"/>
                </a:lnTo>
                <a:lnTo>
                  <a:pt x="1557311" y="2292103"/>
                </a:lnTo>
                <a:lnTo>
                  <a:pt x="1557764" y="2295506"/>
                </a:lnTo>
                <a:lnTo>
                  <a:pt x="1557764" y="2298682"/>
                </a:lnTo>
                <a:lnTo>
                  <a:pt x="1557537" y="2301858"/>
                </a:lnTo>
                <a:lnTo>
                  <a:pt x="1557084" y="2305261"/>
                </a:lnTo>
                <a:lnTo>
                  <a:pt x="1556178" y="2308890"/>
                </a:lnTo>
                <a:lnTo>
                  <a:pt x="1555272" y="2312293"/>
                </a:lnTo>
                <a:lnTo>
                  <a:pt x="1553912" y="2315923"/>
                </a:lnTo>
                <a:lnTo>
                  <a:pt x="1552326" y="2319552"/>
                </a:lnTo>
                <a:lnTo>
                  <a:pt x="1550513" y="2322955"/>
                </a:lnTo>
                <a:lnTo>
                  <a:pt x="1548701" y="2326358"/>
                </a:lnTo>
                <a:lnTo>
                  <a:pt x="1546435" y="2330214"/>
                </a:lnTo>
                <a:lnTo>
                  <a:pt x="1544169" y="2333617"/>
                </a:lnTo>
                <a:lnTo>
                  <a:pt x="1539184" y="2340422"/>
                </a:lnTo>
                <a:lnTo>
                  <a:pt x="1533520" y="2346774"/>
                </a:lnTo>
                <a:lnTo>
                  <a:pt x="1531934" y="2348362"/>
                </a:lnTo>
                <a:lnTo>
                  <a:pt x="1530574" y="2349723"/>
                </a:lnTo>
                <a:lnTo>
                  <a:pt x="1528762" y="2351084"/>
                </a:lnTo>
                <a:lnTo>
                  <a:pt x="1526949" y="2352219"/>
                </a:lnTo>
                <a:lnTo>
                  <a:pt x="1523324" y="2354033"/>
                </a:lnTo>
                <a:lnTo>
                  <a:pt x="1519472" y="2355395"/>
                </a:lnTo>
                <a:lnTo>
                  <a:pt x="1514941" y="2356756"/>
                </a:lnTo>
                <a:lnTo>
                  <a:pt x="1510636" y="2357436"/>
                </a:lnTo>
                <a:lnTo>
                  <a:pt x="1506331" y="2357890"/>
                </a:lnTo>
                <a:lnTo>
                  <a:pt x="1501799" y="2358117"/>
                </a:lnTo>
                <a:lnTo>
                  <a:pt x="1497267" y="2358344"/>
                </a:lnTo>
                <a:lnTo>
                  <a:pt x="1493189" y="2358117"/>
                </a:lnTo>
                <a:lnTo>
                  <a:pt x="1485485" y="2357663"/>
                </a:lnTo>
                <a:lnTo>
                  <a:pt x="1478688" y="2357209"/>
                </a:lnTo>
                <a:lnTo>
                  <a:pt x="1473703" y="2356983"/>
                </a:lnTo>
                <a:lnTo>
                  <a:pt x="1471890" y="2356756"/>
                </a:lnTo>
                <a:lnTo>
                  <a:pt x="1469851" y="2356302"/>
                </a:lnTo>
                <a:lnTo>
                  <a:pt x="1467585" y="2355395"/>
                </a:lnTo>
                <a:lnTo>
                  <a:pt x="1465320" y="2354487"/>
                </a:lnTo>
                <a:lnTo>
                  <a:pt x="1463054" y="2352899"/>
                </a:lnTo>
                <a:lnTo>
                  <a:pt x="1461015" y="2351311"/>
                </a:lnTo>
                <a:lnTo>
                  <a:pt x="1458749" y="2349496"/>
                </a:lnTo>
                <a:lnTo>
                  <a:pt x="1456710" y="2347228"/>
                </a:lnTo>
                <a:lnTo>
                  <a:pt x="1454670" y="2344959"/>
                </a:lnTo>
                <a:lnTo>
                  <a:pt x="1453311" y="2342464"/>
                </a:lnTo>
                <a:lnTo>
                  <a:pt x="1451498" y="2339742"/>
                </a:lnTo>
                <a:lnTo>
                  <a:pt x="1450365" y="2337020"/>
                </a:lnTo>
                <a:lnTo>
                  <a:pt x="1449233" y="2334071"/>
                </a:lnTo>
                <a:lnTo>
                  <a:pt x="1448779" y="2331122"/>
                </a:lnTo>
                <a:lnTo>
                  <a:pt x="1448553" y="2327946"/>
                </a:lnTo>
                <a:lnTo>
                  <a:pt x="1448553" y="2324997"/>
                </a:lnTo>
                <a:lnTo>
                  <a:pt x="1449233" y="2318645"/>
                </a:lnTo>
                <a:lnTo>
                  <a:pt x="1450365" y="2313200"/>
                </a:lnTo>
                <a:lnTo>
                  <a:pt x="1451498" y="2307983"/>
                </a:lnTo>
                <a:lnTo>
                  <a:pt x="1452631" y="2303219"/>
                </a:lnTo>
                <a:lnTo>
                  <a:pt x="1455124" y="2294145"/>
                </a:lnTo>
                <a:lnTo>
                  <a:pt x="1456256" y="2289608"/>
                </a:lnTo>
                <a:lnTo>
                  <a:pt x="1456936" y="2285298"/>
                </a:lnTo>
                <a:lnTo>
                  <a:pt x="1457163" y="2283256"/>
                </a:lnTo>
                <a:lnTo>
                  <a:pt x="1456936" y="2281214"/>
                </a:lnTo>
                <a:lnTo>
                  <a:pt x="1456483" y="2279399"/>
                </a:lnTo>
                <a:lnTo>
                  <a:pt x="1455803" y="2277812"/>
                </a:lnTo>
                <a:lnTo>
                  <a:pt x="1454670" y="2276224"/>
                </a:lnTo>
                <a:lnTo>
                  <a:pt x="1453311" y="2275089"/>
                </a:lnTo>
                <a:lnTo>
                  <a:pt x="1451498" y="2273728"/>
                </a:lnTo>
                <a:lnTo>
                  <a:pt x="1449459" y="2272821"/>
                </a:lnTo>
                <a:lnTo>
                  <a:pt x="1447193" y="2272140"/>
                </a:lnTo>
                <a:lnTo>
                  <a:pt x="1444474" y="2271460"/>
                </a:lnTo>
                <a:lnTo>
                  <a:pt x="1441529" y="2271006"/>
                </a:lnTo>
                <a:lnTo>
                  <a:pt x="1438357" y="2270779"/>
                </a:lnTo>
                <a:lnTo>
                  <a:pt x="1434958" y="2270779"/>
                </a:lnTo>
                <a:lnTo>
                  <a:pt x="1431106" y="2270779"/>
                </a:lnTo>
                <a:lnTo>
                  <a:pt x="1427028" y="2271460"/>
                </a:lnTo>
                <a:lnTo>
                  <a:pt x="1422496" y="2271913"/>
                </a:lnTo>
                <a:lnTo>
                  <a:pt x="1417738" y="2272367"/>
                </a:lnTo>
                <a:lnTo>
                  <a:pt x="1413206" y="2272367"/>
                </a:lnTo>
                <a:lnTo>
                  <a:pt x="1408222" y="2271913"/>
                </a:lnTo>
                <a:lnTo>
                  <a:pt x="1403237" y="2271460"/>
                </a:lnTo>
                <a:lnTo>
                  <a:pt x="1398252" y="2270552"/>
                </a:lnTo>
                <a:lnTo>
                  <a:pt x="1393267" y="2269645"/>
                </a:lnTo>
                <a:lnTo>
                  <a:pt x="1383525" y="2267150"/>
                </a:lnTo>
                <a:lnTo>
                  <a:pt x="1374915" y="2264654"/>
                </a:lnTo>
                <a:lnTo>
                  <a:pt x="1367211" y="2262159"/>
                </a:lnTo>
                <a:lnTo>
                  <a:pt x="1361546" y="2260798"/>
                </a:lnTo>
                <a:lnTo>
                  <a:pt x="1359281" y="2260117"/>
                </a:lnTo>
                <a:lnTo>
                  <a:pt x="1357921" y="2259890"/>
                </a:lnTo>
                <a:lnTo>
                  <a:pt x="1355429" y="2259663"/>
                </a:lnTo>
                <a:lnTo>
                  <a:pt x="1354069" y="2259437"/>
                </a:lnTo>
                <a:lnTo>
                  <a:pt x="1353163" y="2258756"/>
                </a:lnTo>
                <a:lnTo>
                  <a:pt x="1352257" y="2258075"/>
                </a:lnTo>
                <a:lnTo>
                  <a:pt x="1351124" y="2256941"/>
                </a:lnTo>
                <a:lnTo>
                  <a:pt x="1350217" y="2255580"/>
                </a:lnTo>
                <a:lnTo>
                  <a:pt x="1349538" y="2253765"/>
                </a:lnTo>
                <a:lnTo>
                  <a:pt x="1348858" y="2251497"/>
                </a:lnTo>
                <a:lnTo>
                  <a:pt x="1348405" y="2249001"/>
                </a:lnTo>
                <a:lnTo>
                  <a:pt x="1347952" y="2245826"/>
                </a:lnTo>
                <a:lnTo>
                  <a:pt x="1347498" y="2242423"/>
                </a:lnTo>
                <a:lnTo>
                  <a:pt x="1347498" y="2238113"/>
                </a:lnTo>
                <a:lnTo>
                  <a:pt x="1347272" y="2233349"/>
                </a:lnTo>
                <a:lnTo>
                  <a:pt x="1347725" y="2222233"/>
                </a:lnTo>
                <a:lnTo>
                  <a:pt x="1347952" y="2214293"/>
                </a:lnTo>
                <a:lnTo>
                  <a:pt x="1347952" y="2203631"/>
                </a:lnTo>
                <a:lnTo>
                  <a:pt x="1347725" y="2175502"/>
                </a:lnTo>
                <a:lnTo>
                  <a:pt x="1346139" y="2102456"/>
                </a:lnTo>
                <a:lnTo>
                  <a:pt x="1345459" y="2062984"/>
                </a:lnTo>
                <a:lnTo>
                  <a:pt x="1345006" y="2025780"/>
                </a:lnTo>
                <a:lnTo>
                  <a:pt x="1345006" y="2008993"/>
                </a:lnTo>
                <a:lnTo>
                  <a:pt x="1345233" y="1993567"/>
                </a:lnTo>
                <a:lnTo>
                  <a:pt x="1345459" y="1980410"/>
                </a:lnTo>
                <a:lnTo>
                  <a:pt x="1345912" y="1969521"/>
                </a:lnTo>
                <a:lnTo>
                  <a:pt x="1347272" y="1946382"/>
                </a:lnTo>
                <a:lnTo>
                  <a:pt x="1348178" y="1917572"/>
                </a:lnTo>
                <a:lnTo>
                  <a:pt x="1350217" y="1851558"/>
                </a:lnTo>
                <a:lnTo>
                  <a:pt x="1351124" y="1819119"/>
                </a:lnTo>
                <a:lnTo>
                  <a:pt x="1352257" y="1789855"/>
                </a:lnTo>
                <a:lnTo>
                  <a:pt x="1353163" y="1766035"/>
                </a:lnTo>
                <a:lnTo>
                  <a:pt x="1353843" y="1757188"/>
                </a:lnTo>
                <a:lnTo>
                  <a:pt x="1354296" y="1750383"/>
                </a:lnTo>
                <a:lnTo>
                  <a:pt x="1354749" y="1746753"/>
                </a:lnTo>
                <a:lnTo>
                  <a:pt x="1354976" y="1741082"/>
                </a:lnTo>
                <a:lnTo>
                  <a:pt x="1354976" y="1724068"/>
                </a:lnTo>
                <a:lnTo>
                  <a:pt x="1354296" y="1700929"/>
                </a:lnTo>
                <a:lnTo>
                  <a:pt x="1353616" y="1672573"/>
                </a:lnTo>
                <a:lnTo>
                  <a:pt x="1351350" y="1603383"/>
                </a:lnTo>
                <a:lnTo>
                  <a:pt x="1348178" y="1523985"/>
                </a:lnTo>
                <a:lnTo>
                  <a:pt x="1344779" y="1442319"/>
                </a:lnTo>
                <a:lnTo>
                  <a:pt x="1341154" y="1366097"/>
                </a:lnTo>
                <a:lnTo>
                  <a:pt x="1338209" y="1303033"/>
                </a:lnTo>
                <a:lnTo>
                  <a:pt x="1335716" y="1260611"/>
                </a:lnTo>
                <a:lnTo>
                  <a:pt x="1335037" y="1246093"/>
                </a:lnTo>
                <a:lnTo>
                  <a:pt x="1334583" y="1231574"/>
                </a:lnTo>
                <a:lnTo>
                  <a:pt x="1334357" y="1217510"/>
                </a:lnTo>
                <a:lnTo>
                  <a:pt x="1334583" y="1203445"/>
                </a:lnTo>
                <a:lnTo>
                  <a:pt x="1335037" y="1189834"/>
                </a:lnTo>
                <a:lnTo>
                  <a:pt x="1335490" y="1176676"/>
                </a:lnTo>
                <a:lnTo>
                  <a:pt x="1336396" y="1163746"/>
                </a:lnTo>
                <a:lnTo>
                  <a:pt x="1337302" y="1151269"/>
                </a:lnTo>
                <a:lnTo>
                  <a:pt x="1338209" y="1139473"/>
                </a:lnTo>
                <a:lnTo>
                  <a:pt x="1339568" y="1127903"/>
                </a:lnTo>
                <a:lnTo>
                  <a:pt x="1342287" y="1106806"/>
                </a:lnTo>
                <a:lnTo>
                  <a:pt x="1345006" y="1088205"/>
                </a:lnTo>
                <a:lnTo>
                  <a:pt x="1347725" y="1073006"/>
                </a:lnTo>
                <a:lnTo>
                  <a:pt x="1350671" y="1057580"/>
                </a:lnTo>
                <a:lnTo>
                  <a:pt x="1354296" y="1040339"/>
                </a:lnTo>
                <a:lnTo>
                  <a:pt x="1358374" y="1021964"/>
                </a:lnTo>
                <a:lnTo>
                  <a:pt x="1362906" y="1003362"/>
                </a:lnTo>
                <a:lnTo>
                  <a:pt x="1371063" y="968654"/>
                </a:lnTo>
                <a:lnTo>
                  <a:pt x="1376954" y="943020"/>
                </a:lnTo>
                <a:lnTo>
                  <a:pt x="1379446" y="932812"/>
                </a:lnTo>
                <a:lnTo>
                  <a:pt x="1382618" y="921696"/>
                </a:lnTo>
                <a:lnTo>
                  <a:pt x="1385790" y="910126"/>
                </a:lnTo>
                <a:lnTo>
                  <a:pt x="1389416" y="899238"/>
                </a:lnTo>
                <a:lnTo>
                  <a:pt x="1394853" y="881997"/>
                </a:lnTo>
                <a:lnTo>
                  <a:pt x="1397346" y="874738"/>
                </a:lnTo>
                <a:lnTo>
                  <a:pt x="1388509" y="866798"/>
                </a:lnTo>
                <a:lnTo>
                  <a:pt x="1380806" y="859992"/>
                </a:lnTo>
                <a:lnTo>
                  <a:pt x="1373555" y="853868"/>
                </a:lnTo>
                <a:lnTo>
                  <a:pt x="1371969" y="852733"/>
                </a:lnTo>
                <a:lnTo>
                  <a:pt x="1370383" y="851826"/>
                </a:lnTo>
                <a:lnTo>
                  <a:pt x="1369023" y="851372"/>
                </a:lnTo>
                <a:lnTo>
                  <a:pt x="1367437" y="851145"/>
                </a:lnTo>
                <a:lnTo>
                  <a:pt x="1366305" y="851145"/>
                </a:lnTo>
                <a:lnTo>
                  <a:pt x="1364718" y="851372"/>
                </a:lnTo>
                <a:lnTo>
                  <a:pt x="1363586" y="851826"/>
                </a:lnTo>
                <a:lnTo>
                  <a:pt x="1362453" y="852280"/>
                </a:lnTo>
                <a:lnTo>
                  <a:pt x="1361546" y="853187"/>
                </a:lnTo>
                <a:lnTo>
                  <a:pt x="1360640" y="854094"/>
                </a:lnTo>
                <a:lnTo>
                  <a:pt x="1359734" y="855455"/>
                </a:lnTo>
                <a:lnTo>
                  <a:pt x="1359054" y="856590"/>
                </a:lnTo>
                <a:lnTo>
                  <a:pt x="1358601" y="857951"/>
                </a:lnTo>
                <a:lnTo>
                  <a:pt x="1358148" y="859312"/>
                </a:lnTo>
                <a:lnTo>
                  <a:pt x="1357921" y="860900"/>
                </a:lnTo>
                <a:lnTo>
                  <a:pt x="1357921" y="862261"/>
                </a:lnTo>
                <a:lnTo>
                  <a:pt x="1357694" y="868613"/>
                </a:lnTo>
                <a:lnTo>
                  <a:pt x="1356788" y="875192"/>
                </a:lnTo>
                <a:lnTo>
                  <a:pt x="1356335" y="883358"/>
                </a:lnTo>
                <a:lnTo>
                  <a:pt x="1356108" y="888122"/>
                </a:lnTo>
                <a:lnTo>
                  <a:pt x="1356108" y="893340"/>
                </a:lnTo>
                <a:lnTo>
                  <a:pt x="1355882" y="894701"/>
                </a:lnTo>
                <a:lnTo>
                  <a:pt x="1355655" y="896289"/>
                </a:lnTo>
                <a:lnTo>
                  <a:pt x="1355202" y="897877"/>
                </a:lnTo>
                <a:lnTo>
                  <a:pt x="1354749" y="899238"/>
                </a:lnTo>
                <a:lnTo>
                  <a:pt x="1352936" y="902414"/>
                </a:lnTo>
                <a:lnTo>
                  <a:pt x="1350444" y="905816"/>
                </a:lnTo>
                <a:lnTo>
                  <a:pt x="1347725" y="909219"/>
                </a:lnTo>
                <a:lnTo>
                  <a:pt x="1344553" y="912622"/>
                </a:lnTo>
                <a:lnTo>
                  <a:pt x="1340701" y="916025"/>
                </a:lnTo>
                <a:lnTo>
                  <a:pt x="1336849" y="919428"/>
                </a:lnTo>
                <a:lnTo>
                  <a:pt x="1328466" y="926233"/>
                </a:lnTo>
                <a:lnTo>
                  <a:pt x="1319403" y="933039"/>
                </a:lnTo>
                <a:lnTo>
                  <a:pt x="1303089" y="944608"/>
                </a:lnTo>
                <a:lnTo>
                  <a:pt x="1296065" y="949599"/>
                </a:lnTo>
                <a:lnTo>
                  <a:pt x="1289947" y="954136"/>
                </a:lnTo>
                <a:lnTo>
                  <a:pt x="1284509" y="957539"/>
                </a:lnTo>
                <a:lnTo>
                  <a:pt x="1279751" y="960261"/>
                </a:lnTo>
                <a:lnTo>
                  <a:pt x="1276126" y="962302"/>
                </a:lnTo>
                <a:lnTo>
                  <a:pt x="1274540" y="962756"/>
                </a:lnTo>
                <a:lnTo>
                  <a:pt x="1273407" y="962983"/>
                </a:lnTo>
                <a:lnTo>
                  <a:pt x="1272501" y="963210"/>
                </a:lnTo>
                <a:lnTo>
                  <a:pt x="1271594" y="962983"/>
                </a:lnTo>
                <a:lnTo>
                  <a:pt x="1271141" y="962529"/>
                </a:lnTo>
                <a:lnTo>
                  <a:pt x="1270915" y="961622"/>
                </a:lnTo>
                <a:lnTo>
                  <a:pt x="1270915" y="959580"/>
                </a:lnTo>
                <a:lnTo>
                  <a:pt x="1270461" y="957312"/>
                </a:lnTo>
                <a:lnTo>
                  <a:pt x="1269555" y="955043"/>
                </a:lnTo>
                <a:lnTo>
                  <a:pt x="1268422" y="952775"/>
                </a:lnTo>
                <a:lnTo>
                  <a:pt x="1266836" y="951187"/>
                </a:lnTo>
                <a:lnTo>
                  <a:pt x="1265250" y="949599"/>
                </a:lnTo>
                <a:lnTo>
                  <a:pt x="1264117" y="948918"/>
                </a:lnTo>
                <a:lnTo>
                  <a:pt x="1263211" y="948464"/>
                </a:lnTo>
                <a:lnTo>
                  <a:pt x="1262078" y="948238"/>
                </a:lnTo>
                <a:lnTo>
                  <a:pt x="1260945" y="948238"/>
                </a:lnTo>
                <a:lnTo>
                  <a:pt x="1259812" y="948238"/>
                </a:lnTo>
                <a:lnTo>
                  <a:pt x="1258453" y="948464"/>
                </a:lnTo>
                <a:lnTo>
                  <a:pt x="1257546" y="948918"/>
                </a:lnTo>
                <a:lnTo>
                  <a:pt x="1256640" y="949599"/>
                </a:lnTo>
                <a:lnTo>
                  <a:pt x="1255734" y="950506"/>
                </a:lnTo>
                <a:lnTo>
                  <a:pt x="1255054" y="951867"/>
                </a:lnTo>
                <a:lnTo>
                  <a:pt x="1254374" y="953455"/>
                </a:lnTo>
                <a:lnTo>
                  <a:pt x="1253921" y="955270"/>
                </a:lnTo>
                <a:lnTo>
                  <a:pt x="1253468" y="957539"/>
                </a:lnTo>
                <a:lnTo>
                  <a:pt x="1253241" y="960034"/>
                </a:lnTo>
                <a:lnTo>
                  <a:pt x="1253241" y="963210"/>
                </a:lnTo>
                <a:lnTo>
                  <a:pt x="1253468" y="966839"/>
                </a:lnTo>
                <a:lnTo>
                  <a:pt x="1254374" y="975006"/>
                </a:lnTo>
                <a:lnTo>
                  <a:pt x="1255734" y="985441"/>
                </a:lnTo>
                <a:lnTo>
                  <a:pt x="1256867" y="991112"/>
                </a:lnTo>
                <a:lnTo>
                  <a:pt x="1257320" y="997010"/>
                </a:lnTo>
                <a:lnTo>
                  <a:pt x="1257773" y="1003135"/>
                </a:lnTo>
                <a:lnTo>
                  <a:pt x="1258226" y="1009487"/>
                </a:lnTo>
                <a:lnTo>
                  <a:pt x="1258453" y="1021964"/>
                </a:lnTo>
                <a:lnTo>
                  <a:pt x="1258453" y="1035121"/>
                </a:lnTo>
                <a:lnTo>
                  <a:pt x="1258453" y="1035122"/>
                </a:lnTo>
                <a:lnTo>
                  <a:pt x="1258000" y="1061663"/>
                </a:lnTo>
                <a:lnTo>
                  <a:pt x="1257546" y="1074820"/>
                </a:lnTo>
                <a:lnTo>
                  <a:pt x="1257546" y="1087978"/>
                </a:lnTo>
                <a:lnTo>
                  <a:pt x="1257093" y="1134936"/>
                </a:lnTo>
                <a:lnTo>
                  <a:pt x="1255734" y="1205713"/>
                </a:lnTo>
                <a:lnTo>
                  <a:pt x="1254601" y="1272181"/>
                </a:lnTo>
                <a:lnTo>
                  <a:pt x="1254148" y="1306435"/>
                </a:lnTo>
                <a:lnTo>
                  <a:pt x="1254148" y="1308477"/>
                </a:lnTo>
                <a:lnTo>
                  <a:pt x="1253468" y="1310292"/>
                </a:lnTo>
                <a:lnTo>
                  <a:pt x="1253015" y="1312107"/>
                </a:lnTo>
                <a:lnTo>
                  <a:pt x="1252335" y="1313468"/>
                </a:lnTo>
                <a:lnTo>
                  <a:pt x="1251429" y="1314829"/>
                </a:lnTo>
                <a:lnTo>
                  <a:pt x="1250296" y="1315963"/>
                </a:lnTo>
                <a:lnTo>
                  <a:pt x="1249163" y="1317097"/>
                </a:lnTo>
                <a:lnTo>
                  <a:pt x="1247577" y="1317778"/>
                </a:lnTo>
                <a:lnTo>
                  <a:pt x="1246218" y="1318458"/>
                </a:lnTo>
                <a:lnTo>
                  <a:pt x="1244631" y="1319366"/>
                </a:lnTo>
                <a:lnTo>
                  <a:pt x="1241459" y="1320046"/>
                </a:lnTo>
                <a:lnTo>
                  <a:pt x="1238287" y="1320500"/>
                </a:lnTo>
                <a:lnTo>
                  <a:pt x="1234889" y="1320500"/>
                </a:lnTo>
                <a:lnTo>
                  <a:pt x="1231943" y="1320727"/>
                </a:lnTo>
                <a:lnTo>
                  <a:pt x="1230810" y="1320954"/>
                </a:lnTo>
                <a:lnTo>
                  <a:pt x="1229677" y="1321407"/>
                </a:lnTo>
                <a:lnTo>
                  <a:pt x="1228771" y="1322088"/>
                </a:lnTo>
                <a:lnTo>
                  <a:pt x="1228091" y="1322769"/>
                </a:lnTo>
                <a:lnTo>
                  <a:pt x="1227411" y="1323449"/>
                </a:lnTo>
                <a:lnTo>
                  <a:pt x="1226732" y="1324130"/>
                </a:lnTo>
                <a:lnTo>
                  <a:pt x="1225825" y="1326398"/>
                </a:lnTo>
                <a:lnTo>
                  <a:pt x="1225372" y="1329120"/>
                </a:lnTo>
                <a:lnTo>
                  <a:pt x="1224919" y="1332069"/>
                </a:lnTo>
                <a:lnTo>
                  <a:pt x="1224919" y="1335699"/>
                </a:lnTo>
                <a:lnTo>
                  <a:pt x="1224692" y="1340009"/>
                </a:lnTo>
                <a:lnTo>
                  <a:pt x="1224013" y="1345227"/>
                </a:lnTo>
                <a:lnTo>
                  <a:pt x="1223560" y="1351579"/>
                </a:lnTo>
                <a:lnTo>
                  <a:pt x="1222653" y="1358157"/>
                </a:lnTo>
                <a:lnTo>
                  <a:pt x="1221294" y="1365417"/>
                </a:lnTo>
                <a:lnTo>
                  <a:pt x="1219934" y="1373129"/>
                </a:lnTo>
                <a:lnTo>
                  <a:pt x="1218122" y="1381069"/>
                </a:lnTo>
                <a:lnTo>
                  <a:pt x="1216309" y="1388782"/>
                </a:lnTo>
                <a:lnTo>
                  <a:pt x="1215176" y="1394453"/>
                </a:lnTo>
                <a:lnTo>
                  <a:pt x="1213364" y="1403301"/>
                </a:lnTo>
                <a:lnTo>
                  <a:pt x="1209058" y="1428935"/>
                </a:lnTo>
                <a:lnTo>
                  <a:pt x="1197276" y="1497898"/>
                </a:lnTo>
                <a:lnTo>
                  <a:pt x="1186174" y="1565953"/>
                </a:lnTo>
                <a:lnTo>
                  <a:pt x="1180283" y="1603837"/>
                </a:lnTo>
                <a:lnTo>
                  <a:pt x="1179830" y="1607240"/>
                </a:lnTo>
                <a:lnTo>
                  <a:pt x="1178470" y="1611550"/>
                </a:lnTo>
                <a:lnTo>
                  <a:pt x="1175298" y="1621305"/>
                </a:lnTo>
                <a:lnTo>
                  <a:pt x="1166915" y="1645578"/>
                </a:lnTo>
                <a:lnTo>
                  <a:pt x="1162383" y="1658281"/>
                </a:lnTo>
                <a:lnTo>
                  <a:pt x="1160344" y="1664860"/>
                </a:lnTo>
                <a:lnTo>
                  <a:pt x="1158758" y="1670985"/>
                </a:lnTo>
                <a:lnTo>
                  <a:pt x="1157172" y="1677337"/>
                </a:lnTo>
                <a:lnTo>
                  <a:pt x="1156039" y="1682781"/>
                </a:lnTo>
                <a:lnTo>
                  <a:pt x="1155133" y="1688226"/>
                </a:lnTo>
                <a:lnTo>
                  <a:pt x="1154906" y="1692763"/>
                </a:lnTo>
                <a:lnTo>
                  <a:pt x="1154906" y="1716128"/>
                </a:lnTo>
                <a:lnTo>
                  <a:pt x="1154453" y="1745165"/>
                </a:lnTo>
                <a:lnTo>
                  <a:pt x="1154226" y="1759911"/>
                </a:lnTo>
                <a:lnTo>
                  <a:pt x="1153547" y="1773295"/>
                </a:lnTo>
                <a:lnTo>
                  <a:pt x="1152640" y="1784637"/>
                </a:lnTo>
                <a:lnTo>
                  <a:pt x="1152187" y="1789401"/>
                </a:lnTo>
                <a:lnTo>
                  <a:pt x="1151507" y="1793258"/>
                </a:lnTo>
                <a:lnTo>
                  <a:pt x="1149921" y="1802332"/>
                </a:lnTo>
                <a:lnTo>
                  <a:pt x="1148335" y="1814355"/>
                </a:lnTo>
                <a:lnTo>
                  <a:pt x="1144030" y="1844072"/>
                </a:lnTo>
                <a:lnTo>
                  <a:pt x="1140405" y="1875151"/>
                </a:lnTo>
                <a:lnTo>
                  <a:pt x="1138819" y="1888535"/>
                </a:lnTo>
                <a:lnTo>
                  <a:pt x="1138139" y="1899424"/>
                </a:lnTo>
                <a:lnTo>
                  <a:pt x="1137459" y="1904868"/>
                </a:lnTo>
                <a:lnTo>
                  <a:pt x="1135873" y="1911901"/>
                </a:lnTo>
                <a:lnTo>
                  <a:pt x="1133834" y="1920294"/>
                </a:lnTo>
                <a:lnTo>
                  <a:pt x="1131342" y="1929822"/>
                </a:lnTo>
                <a:lnTo>
                  <a:pt x="1124998" y="1951373"/>
                </a:lnTo>
                <a:lnTo>
                  <a:pt x="1117747" y="1974058"/>
                </a:lnTo>
                <a:lnTo>
                  <a:pt x="1110723" y="1996743"/>
                </a:lnTo>
                <a:lnTo>
                  <a:pt x="1103699" y="2016479"/>
                </a:lnTo>
                <a:lnTo>
                  <a:pt x="1098488" y="2031905"/>
                </a:lnTo>
                <a:lnTo>
                  <a:pt x="1095316" y="2040979"/>
                </a:lnTo>
                <a:lnTo>
                  <a:pt x="1094636" y="2043701"/>
                </a:lnTo>
                <a:lnTo>
                  <a:pt x="1094183" y="2046650"/>
                </a:lnTo>
                <a:lnTo>
                  <a:pt x="1094183" y="2049599"/>
                </a:lnTo>
                <a:lnTo>
                  <a:pt x="1094863" y="2052775"/>
                </a:lnTo>
                <a:lnTo>
                  <a:pt x="1095769" y="2055951"/>
                </a:lnTo>
                <a:lnTo>
                  <a:pt x="1096902" y="2059581"/>
                </a:lnTo>
                <a:lnTo>
                  <a:pt x="1098261" y="2062757"/>
                </a:lnTo>
                <a:lnTo>
                  <a:pt x="1100074" y="2065933"/>
                </a:lnTo>
                <a:lnTo>
                  <a:pt x="1101886" y="2069335"/>
                </a:lnTo>
                <a:lnTo>
                  <a:pt x="1104152" y="2072511"/>
                </a:lnTo>
                <a:lnTo>
                  <a:pt x="1106418" y="2075687"/>
                </a:lnTo>
                <a:lnTo>
                  <a:pt x="1108684" y="2078409"/>
                </a:lnTo>
                <a:lnTo>
                  <a:pt x="1111176" y="2081132"/>
                </a:lnTo>
                <a:lnTo>
                  <a:pt x="1113895" y="2083400"/>
                </a:lnTo>
                <a:lnTo>
                  <a:pt x="1116388" y="2085442"/>
                </a:lnTo>
                <a:lnTo>
                  <a:pt x="1118880" y="2087257"/>
                </a:lnTo>
                <a:lnTo>
                  <a:pt x="1120013" y="2088391"/>
                </a:lnTo>
                <a:lnTo>
                  <a:pt x="1121372" y="2089525"/>
                </a:lnTo>
                <a:lnTo>
                  <a:pt x="1122505" y="2090659"/>
                </a:lnTo>
                <a:lnTo>
                  <a:pt x="1123865" y="2092474"/>
                </a:lnTo>
                <a:lnTo>
                  <a:pt x="1125677" y="2096557"/>
                </a:lnTo>
                <a:lnTo>
                  <a:pt x="1127943" y="2100868"/>
                </a:lnTo>
                <a:lnTo>
                  <a:pt x="1129756" y="2106312"/>
                </a:lnTo>
                <a:lnTo>
                  <a:pt x="1131795" y="2112210"/>
                </a:lnTo>
                <a:lnTo>
                  <a:pt x="1133154" y="2118335"/>
                </a:lnTo>
                <a:lnTo>
                  <a:pt x="1134967" y="2124460"/>
                </a:lnTo>
                <a:lnTo>
                  <a:pt x="1137686" y="2137618"/>
                </a:lnTo>
                <a:lnTo>
                  <a:pt x="1139952" y="2150321"/>
                </a:lnTo>
                <a:lnTo>
                  <a:pt x="1143124" y="2170965"/>
                </a:lnTo>
                <a:lnTo>
                  <a:pt x="1144483" y="2178224"/>
                </a:lnTo>
                <a:lnTo>
                  <a:pt x="1146296" y="2185483"/>
                </a:lnTo>
                <a:lnTo>
                  <a:pt x="1148788" y="2192742"/>
                </a:lnTo>
                <a:lnTo>
                  <a:pt x="1149921" y="2196145"/>
                </a:lnTo>
                <a:lnTo>
                  <a:pt x="1151507" y="2199775"/>
                </a:lnTo>
                <a:lnTo>
                  <a:pt x="1153320" y="2203178"/>
                </a:lnTo>
                <a:lnTo>
                  <a:pt x="1154906" y="2206580"/>
                </a:lnTo>
                <a:lnTo>
                  <a:pt x="1157172" y="2209983"/>
                </a:lnTo>
                <a:lnTo>
                  <a:pt x="1159211" y="2213386"/>
                </a:lnTo>
                <a:lnTo>
                  <a:pt x="1161703" y="2216789"/>
                </a:lnTo>
                <a:lnTo>
                  <a:pt x="1164422" y="2220191"/>
                </a:lnTo>
                <a:lnTo>
                  <a:pt x="1167141" y="2223821"/>
                </a:lnTo>
                <a:lnTo>
                  <a:pt x="1170087" y="2227224"/>
                </a:lnTo>
                <a:lnTo>
                  <a:pt x="1173259" y="2230627"/>
                </a:lnTo>
                <a:lnTo>
                  <a:pt x="1176431" y="2233576"/>
                </a:lnTo>
                <a:lnTo>
                  <a:pt x="1179603" y="2236298"/>
                </a:lnTo>
                <a:lnTo>
                  <a:pt x="1182775" y="2239020"/>
                </a:lnTo>
                <a:lnTo>
                  <a:pt x="1185721" y="2241289"/>
                </a:lnTo>
                <a:lnTo>
                  <a:pt x="1188666" y="2243557"/>
                </a:lnTo>
                <a:lnTo>
                  <a:pt x="1191612" y="2245599"/>
                </a:lnTo>
                <a:lnTo>
                  <a:pt x="1194784" y="2247187"/>
                </a:lnTo>
                <a:lnTo>
                  <a:pt x="1200448" y="2250363"/>
                </a:lnTo>
                <a:lnTo>
                  <a:pt x="1206566" y="2252858"/>
                </a:lnTo>
                <a:lnTo>
                  <a:pt x="1212457" y="2254446"/>
                </a:lnTo>
                <a:lnTo>
                  <a:pt x="1218122" y="2256034"/>
                </a:lnTo>
                <a:lnTo>
                  <a:pt x="1220841" y="2256714"/>
                </a:lnTo>
                <a:lnTo>
                  <a:pt x="1223333" y="2257622"/>
                </a:lnTo>
                <a:lnTo>
                  <a:pt x="1225825" y="2258983"/>
                </a:lnTo>
                <a:lnTo>
                  <a:pt x="1228091" y="2260117"/>
                </a:lnTo>
                <a:lnTo>
                  <a:pt x="1230130" y="2261705"/>
                </a:lnTo>
                <a:lnTo>
                  <a:pt x="1231716" y="2263520"/>
                </a:lnTo>
                <a:lnTo>
                  <a:pt x="1233529" y="2265108"/>
                </a:lnTo>
                <a:lnTo>
                  <a:pt x="1235342" y="2267150"/>
                </a:lnTo>
                <a:lnTo>
                  <a:pt x="1238061" y="2270779"/>
                </a:lnTo>
                <a:lnTo>
                  <a:pt x="1240100" y="2274862"/>
                </a:lnTo>
                <a:lnTo>
                  <a:pt x="1241912" y="2278492"/>
                </a:lnTo>
                <a:lnTo>
                  <a:pt x="1243499" y="2282122"/>
                </a:lnTo>
                <a:lnTo>
                  <a:pt x="1243952" y="2283483"/>
                </a:lnTo>
                <a:lnTo>
                  <a:pt x="1244405" y="2285524"/>
                </a:lnTo>
                <a:lnTo>
                  <a:pt x="1244631" y="2287339"/>
                </a:lnTo>
                <a:lnTo>
                  <a:pt x="1244858" y="2289154"/>
                </a:lnTo>
                <a:lnTo>
                  <a:pt x="1244631" y="2291196"/>
                </a:lnTo>
                <a:lnTo>
                  <a:pt x="1244405" y="2293237"/>
                </a:lnTo>
                <a:lnTo>
                  <a:pt x="1243952" y="2295279"/>
                </a:lnTo>
                <a:lnTo>
                  <a:pt x="1243272" y="2296867"/>
                </a:lnTo>
                <a:lnTo>
                  <a:pt x="1242139" y="2298682"/>
                </a:lnTo>
                <a:lnTo>
                  <a:pt x="1241006" y="2300497"/>
                </a:lnTo>
                <a:lnTo>
                  <a:pt x="1239420" y="2301858"/>
                </a:lnTo>
                <a:lnTo>
                  <a:pt x="1237381" y="2303219"/>
                </a:lnTo>
                <a:lnTo>
                  <a:pt x="1235342" y="2304126"/>
                </a:lnTo>
                <a:lnTo>
                  <a:pt x="1232849" y="2304807"/>
                </a:lnTo>
                <a:lnTo>
                  <a:pt x="1229677" y="2305261"/>
                </a:lnTo>
                <a:lnTo>
                  <a:pt x="1226505" y="2305487"/>
                </a:lnTo>
                <a:lnTo>
                  <a:pt x="1207472" y="2305487"/>
                </a:lnTo>
                <a:lnTo>
                  <a:pt x="1183228" y="2305034"/>
                </a:lnTo>
                <a:lnTo>
                  <a:pt x="1171220" y="2304807"/>
                </a:lnTo>
                <a:lnTo>
                  <a:pt x="1160571" y="2304126"/>
                </a:lnTo>
                <a:lnTo>
                  <a:pt x="1151961" y="2303446"/>
                </a:lnTo>
                <a:lnTo>
                  <a:pt x="1148788" y="2302765"/>
                </a:lnTo>
                <a:lnTo>
                  <a:pt x="1146523" y="2302311"/>
                </a:lnTo>
                <a:lnTo>
                  <a:pt x="1140858" y="2300723"/>
                </a:lnTo>
                <a:lnTo>
                  <a:pt x="1132248" y="2298228"/>
                </a:lnTo>
                <a:lnTo>
                  <a:pt x="1109817" y="2292103"/>
                </a:lnTo>
                <a:lnTo>
                  <a:pt x="1087612" y="2285978"/>
                </a:lnTo>
                <a:lnTo>
                  <a:pt x="1079002" y="2283710"/>
                </a:lnTo>
                <a:lnTo>
                  <a:pt x="1073111" y="2282122"/>
                </a:lnTo>
                <a:lnTo>
                  <a:pt x="1069259" y="2280761"/>
                </a:lnTo>
                <a:lnTo>
                  <a:pt x="1064727" y="2279853"/>
                </a:lnTo>
                <a:lnTo>
                  <a:pt x="1060422" y="2278946"/>
                </a:lnTo>
                <a:lnTo>
                  <a:pt x="1056117" y="2278719"/>
                </a:lnTo>
                <a:lnTo>
                  <a:pt x="1051812" y="2278719"/>
                </a:lnTo>
                <a:lnTo>
                  <a:pt x="1048414" y="2279399"/>
                </a:lnTo>
                <a:lnTo>
                  <a:pt x="1047054" y="2279853"/>
                </a:lnTo>
                <a:lnTo>
                  <a:pt x="1045695" y="2280307"/>
                </a:lnTo>
                <a:lnTo>
                  <a:pt x="1044789" y="2280987"/>
                </a:lnTo>
                <a:lnTo>
                  <a:pt x="1043882" y="2282122"/>
                </a:lnTo>
                <a:lnTo>
                  <a:pt x="1043202" y="2282802"/>
                </a:lnTo>
                <a:lnTo>
                  <a:pt x="1042070" y="2283483"/>
                </a:lnTo>
                <a:lnTo>
                  <a:pt x="1040710" y="2283710"/>
                </a:lnTo>
                <a:lnTo>
                  <a:pt x="1039124" y="2283937"/>
                </a:lnTo>
                <a:lnTo>
                  <a:pt x="1037085" y="2283937"/>
                </a:lnTo>
                <a:lnTo>
                  <a:pt x="1034819" y="2283937"/>
                </a:lnTo>
                <a:lnTo>
                  <a:pt x="1029834" y="2283483"/>
                </a:lnTo>
                <a:lnTo>
                  <a:pt x="1023943" y="2282575"/>
                </a:lnTo>
                <a:lnTo>
                  <a:pt x="1016919" y="2281214"/>
                </a:lnTo>
                <a:lnTo>
                  <a:pt x="1009895" y="2279853"/>
                </a:lnTo>
                <a:lnTo>
                  <a:pt x="1001512" y="2278492"/>
                </a:lnTo>
                <a:lnTo>
                  <a:pt x="997887" y="2277812"/>
                </a:lnTo>
                <a:lnTo>
                  <a:pt x="994488" y="2277131"/>
                </a:lnTo>
                <a:lnTo>
                  <a:pt x="991769" y="2275997"/>
                </a:lnTo>
                <a:lnTo>
                  <a:pt x="989277" y="2274862"/>
                </a:lnTo>
                <a:lnTo>
                  <a:pt x="987011" y="2273501"/>
                </a:lnTo>
                <a:lnTo>
                  <a:pt x="985425" y="2272140"/>
                </a:lnTo>
                <a:lnTo>
                  <a:pt x="984065" y="2270552"/>
                </a:lnTo>
                <a:lnTo>
                  <a:pt x="982932" y="2268964"/>
                </a:lnTo>
                <a:lnTo>
                  <a:pt x="982253" y="2267150"/>
                </a:lnTo>
                <a:lnTo>
                  <a:pt x="981573" y="2265335"/>
                </a:lnTo>
                <a:lnTo>
                  <a:pt x="981346" y="2263520"/>
                </a:lnTo>
                <a:lnTo>
                  <a:pt x="981120" y="2261478"/>
                </a:lnTo>
                <a:lnTo>
                  <a:pt x="980893" y="2257168"/>
                </a:lnTo>
                <a:lnTo>
                  <a:pt x="980893" y="2252404"/>
                </a:lnTo>
                <a:lnTo>
                  <a:pt x="981120" y="2247867"/>
                </a:lnTo>
                <a:lnTo>
                  <a:pt x="981346" y="2243330"/>
                </a:lnTo>
                <a:lnTo>
                  <a:pt x="982026" y="2238566"/>
                </a:lnTo>
                <a:lnTo>
                  <a:pt x="982932" y="2233802"/>
                </a:lnTo>
                <a:lnTo>
                  <a:pt x="984292" y="2229492"/>
                </a:lnTo>
                <a:lnTo>
                  <a:pt x="985878" y="2225182"/>
                </a:lnTo>
                <a:lnTo>
                  <a:pt x="987464" y="2221099"/>
                </a:lnTo>
                <a:lnTo>
                  <a:pt x="989277" y="2217015"/>
                </a:lnTo>
                <a:lnTo>
                  <a:pt x="992675" y="2210437"/>
                </a:lnTo>
                <a:lnTo>
                  <a:pt x="995621" y="2205673"/>
                </a:lnTo>
                <a:lnTo>
                  <a:pt x="998340" y="2201816"/>
                </a:lnTo>
                <a:lnTo>
                  <a:pt x="996754" y="2200682"/>
                </a:lnTo>
                <a:lnTo>
                  <a:pt x="994941" y="2199094"/>
                </a:lnTo>
                <a:lnTo>
                  <a:pt x="993128" y="2197506"/>
                </a:lnTo>
                <a:lnTo>
                  <a:pt x="991542" y="2195238"/>
                </a:lnTo>
                <a:lnTo>
                  <a:pt x="989956" y="2192742"/>
                </a:lnTo>
                <a:lnTo>
                  <a:pt x="989503" y="2191381"/>
                </a:lnTo>
                <a:lnTo>
                  <a:pt x="989277" y="2190247"/>
                </a:lnTo>
                <a:lnTo>
                  <a:pt x="989050" y="2189113"/>
                </a:lnTo>
                <a:lnTo>
                  <a:pt x="989277" y="2187752"/>
                </a:lnTo>
                <a:lnTo>
                  <a:pt x="989503" y="2185937"/>
                </a:lnTo>
                <a:lnTo>
                  <a:pt x="989730" y="2183895"/>
                </a:lnTo>
                <a:lnTo>
                  <a:pt x="989503" y="2177543"/>
                </a:lnTo>
                <a:lnTo>
                  <a:pt x="989050" y="2169604"/>
                </a:lnTo>
                <a:lnTo>
                  <a:pt x="988144" y="2160530"/>
                </a:lnTo>
                <a:lnTo>
                  <a:pt x="986784" y="2140793"/>
                </a:lnTo>
                <a:lnTo>
                  <a:pt x="986104" y="2131493"/>
                </a:lnTo>
                <a:lnTo>
                  <a:pt x="985878" y="2122872"/>
                </a:lnTo>
                <a:lnTo>
                  <a:pt x="985425" y="2083400"/>
                </a:lnTo>
                <a:lnTo>
                  <a:pt x="984518" y="2013757"/>
                </a:lnTo>
                <a:lnTo>
                  <a:pt x="984518" y="1976326"/>
                </a:lnTo>
                <a:lnTo>
                  <a:pt x="984518" y="1941391"/>
                </a:lnTo>
                <a:lnTo>
                  <a:pt x="984518" y="1925739"/>
                </a:lnTo>
                <a:lnTo>
                  <a:pt x="984972" y="1912354"/>
                </a:lnTo>
                <a:lnTo>
                  <a:pt x="985198" y="1901239"/>
                </a:lnTo>
                <a:lnTo>
                  <a:pt x="985878" y="1892618"/>
                </a:lnTo>
                <a:lnTo>
                  <a:pt x="988597" y="1859725"/>
                </a:lnTo>
                <a:lnTo>
                  <a:pt x="990183" y="1840896"/>
                </a:lnTo>
                <a:lnTo>
                  <a:pt x="991996" y="1821387"/>
                </a:lnTo>
                <a:lnTo>
                  <a:pt x="994035" y="1802105"/>
                </a:lnTo>
                <a:lnTo>
                  <a:pt x="996074" y="1783503"/>
                </a:lnTo>
                <a:lnTo>
                  <a:pt x="997433" y="1774656"/>
                </a:lnTo>
                <a:lnTo>
                  <a:pt x="998566" y="1766489"/>
                </a:lnTo>
                <a:lnTo>
                  <a:pt x="1000152" y="1758776"/>
                </a:lnTo>
                <a:lnTo>
                  <a:pt x="1001512" y="1752198"/>
                </a:lnTo>
                <a:lnTo>
                  <a:pt x="1003098" y="1745392"/>
                </a:lnTo>
                <a:lnTo>
                  <a:pt x="1004004" y="1737906"/>
                </a:lnTo>
                <a:lnTo>
                  <a:pt x="1005137" y="1729966"/>
                </a:lnTo>
                <a:lnTo>
                  <a:pt x="1005590" y="1721800"/>
                </a:lnTo>
                <a:lnTo>
                  <a:pt x="1005817" y="1713406"/>
                </a:lnTo>
                <a:lnTo>
                  <a:pt x="1006043" y="1704786"/>
                </a:lnTo>
                <a:lnTo>
                  <a:pt x="1006043" y="1686864"/>
                </a:lnTo>
                <a:lnTo>
                  <a:pt x="1005817" y="1652383"/>
                </a:lnTo>
                <a:lnTo>
                  <a:pt x="1005817" y="1636957"/>
                </a:lnTo>
                <a:lnTo>
                  <a:pt x="1006270" y="1630152"/>
                </a:lnTo>
                <a:lnTo>
                  <a:pt x="1006723" y="1624027"/>
                </a:lnTo>
                <a:lnTo>
                  <a:pt x="1008083" y="1612004"/>
                </a:lnTo>
                <a:lnTo>
                  <a:pt x="1009895" y="1599527"/>
                </a:lnTo>
                <a:lnTo>
                  <a:pt x="1013294" y="1574346"/>
                </a:lnTo>
                <a:lnTo>
                  <a:pt x="1016466" y="1550073"/>
                </a:lnTo>
                <a:lnTo>
                  <a:pt x="1017826" y="1538731"/>
                </a:lnTo>
                <a:lnTo>
                  <a:pt x="1018732" y="1528522"/>
                </a:lnTo>
                <a:lnTo>
                  <a:pt x="1018732" y="1524212"/>
                </a:lnTo>
                <a:lnTo>
                  <a:pt x="1018732" y="1520129"/>
                </a:lnTo>
                <a:lnTo>
                  <a:pt x="1018505" y="1516953"/>
                </a:lnTo>
                <a:lnTo>
                  <a:pt x="1018052" y="1514231"/>
                </a:lnTo>
                <a:lnTo>
                  <a:pt x="1017146" y="1512189"/>
                </a:lnTo>
                <a:lnTo>
                  <a:pt x="1016466" y="1510828"/>
                </a:lnTo>
                <a:lnTo>
                  <a:pt x="1015560" y="1509694"/>
                </a:lnTo>
                <a:lnTo>
                  <a:pt x="1015107" y="1509694"/>
                </a:lnTo>
                <a:lnTo>
                  <a:pt x="1014427" y="1509694"/>
                </a:lnTo>
                <a:lnTo>
                  <a:pt x="1013974" y="1509694"/>
                </a:lnTo>
                <a:lnTo>
                  <a:pt x="1013521" y="1510374"/>
                </a:lnTo>
                <a:lnTo>
                  <a:pt x="1012614" y="1511282"/>
                </a:lnTo>
                <a:lnTo>
                  <a:pt x="1011255" y="1513323"/>
                </a:lnTo>
                <a:lnTo>
                  <a:pt x="1010348" y="1516046"/>
                </a:lnTo>
                <a:lnTo>
                  <a:pt x="1009216" y="1519222"/>
                </a:lnTo>
                <a:lnTo>
                  <a:pt x="1008309" y="1523078"/>
                </a:lnTo>
                <a:lnTo>
                  <a:pt x="1007630" y="1528069"/>
                </a:lnTo>
                <a:lnTo>
                  <a:pt x="1006723" y="1533740"/>
                </a:lnTo>
                <a:lnTo>
                  <a:pt x="1005364" y="1545536"/>
                </a:lnTo>
                <a:lnTo>
                  <a:pt x="1004004" y="1556652"/>
                </a:lnTo>
                <a:lnTo>
                  <a:pt x="1001059" y="1577069"/>
                </a:lnTo>
                <a:lnTo>
                  <a:pt x="998340" y="1594309"/>
                </a:lnTo>
                <a:lnTo>
                  <a:pt x="997433" y="1602022"/>
                </a:lnTo>
                <a:lnTo>
                  <a:pt x="996754" y="1608828"/>
                </a:lnTo>
                <a:lnTo>
                  <a:pt x="995847" y="1612457"/>
                </a:lnTo>
                <a:lnTo>
                  <a:pt x="994941" y="1617448"/>
                </a:lnTo>
                <a:lnTo>
                  <a:pt x="993355" y="1623119"/>
                </a:lnTo>
                <a:lnTo>
                  <a:pt x="991542" y="1629698"/>
                </a:lnTo>
                <a:lnTo>
                  <a:pt x="986558" y="1644216"/>
                </a:lnTo>
                <a:lnTo>
                  <a:pt x="980893" y="1659869"/>
                </a:lnTo>
                <a:lnTo>
                  <a:pt x="974776" y="1675749"/>
                </a:lnTo>
                <a:lnTo>
                  <a:pt x="968884" y="1689814"/>
                </a:lnTo>
                <a:lnTo>
                  <a:pt x="965939" y="1696392"/>
                </a:lnTo>
                <a:lnTo>
                  <a:pt x="963220" y="1701837"/>
                </a:lnTo>
                <a:lnTo>
                  <a:pt x="960954" y="1706147"/>
                </a:lnTo>
                <a:lnTo>
                  <a:pt x="958688" y="1709776"/>
                </a:lnTo>
                <a:lnTo>
                  <a:pt x="957102" y="1712952"/>
                </a:lnTo>
                <a:lnTo>
                  <a:pt x="955290" y="1716582"/>
                </a:lnTo>
                <a:lnTo>
                  <a:pt x="953704" y="1720665"/>
                </a:lnTo>
                <a:lnTo>
                  <a:pt x="952571" y="1725202"/>
                </a:lnTo>
                <a:lnTo>
                  <a:pt x="951438" y="1729966"/>
                </a:lnTo>
                <a:lnTo>
                  <a:pt x="950078" y="1734957"/>
                </a:lnTo>
                <a:lnTo>
                  <a:pt x="949172" y="1740401"/>
                </a:lnTo>
                <a:lnTo>
                  <a:pt x="948266" y="1745846"/>
                </a:lnTo>
                <a:lnTo>
                  <a:pt x="946906" y="1757188"/>
                </a:lnTo>
                <a:lnTo>
                  <a:pt x="946227" y="1768077"/>
                </a:lnTo>
                <a:lnTo>
                  <a:pt x="945547" y="1778739"/>
                </a:lnTo>
                <a:lnTo>
                  <a:pt x="945320" y="1788267"/>
                </a:lnTo>
                <a:lnTo>
                  <a:pt x="945094" y="1798021"/>
                </a:lnTo>
                <a:lnTo>
                  <a:pt x="944414" y="1808910"/>
                </a:lnTo>
                <a:lnTo>
                  <a:pt x="943734" y="1821160"/>
                </a:lnTo>
                <a:lnTo>
                  <a:pt x="942375" y="1833410"/>
                </a:lnTo>
                <a:lnTo>
                  <a:pt x="939656" y="1858137"/>
                </a:lnTo>
                <a:lnTo>
                  <a:pt x="936937" y="1879234"/>
                </a:lnTo>
                <a:lnTo>
                  <a:pt x="935124" y="1889216"/>
                </a:lnTo>
                <a:lnTo>
                  <a:pt x="932858" y="1901239"/>
                </a:lnTo>
                <a:lnTo>
                  <a:pt x="926741" y="1927553"/>
                </a:lnTo>
                <a:lnTo>
                  <a:pt x="924022" y="1940257"/>
                </a:lnTo>
                <a:lnTo>
                  <a:pt x="921529" y="1951600"/>
                </a:lnTo>
                <a:lnTo>
                  <a:pt x="920170" y="1961127"/>
                </a:lnTo>
                <a:lnTo>
                  <a:pt x="919717" y="1964757"/>
                </a:lnTo>
                <a:lnTo>
                  <a:pt x="919490" y="1967706"/>
                </a:lnTo>
                <a:lnTo>
                  <a:pt x="919717" y="1976553"/>
                </a:lnTo>
                <a:lnTo>
                  <a:pt x="920623" y="1991752"/>
                </a:lnTo>
                <a:lnTo>
                  <a:pt x="923115" y="2034854"/>
                </a:lnTo>
                <a:lnTo>
                  <a:pt x="925834" y="2082493"/>
                </a:lnTo>
                <a:lnTo>
                  <a:pt x="927874" y="2121057"/>
                </a:lnTo>
                <a:lnTo>
                  <a:pt x="928327" y="2135576"/>
                </a:lnTo>
                <a:lnTo>
                  <a:pt x="928327" y="2149868"/>
                </a:lnTo>
                <a:lnTo>
                  <a:pt x="927874" y="2163252"/>
                </a:lnTo>
                <a:lnTo>
                  <a:pt x="926741" y="2175275"/>
                </a:lnTo>
                <a:lnTo>
                  <a:pt x="925608" y="2186164"/>
                </a:lnTo>
                <a:lnTo>
                  <a:pt x="924928" y="2191154"/>
                </a:lnTo>
                <a:lnTo>
                  <a:pt x="923795" y="2195465"/>
                </a:lnTo>
                <a:lnTo>
                  <a:pt x="922889" y="2199094"/>
                </a:lnTo>
                <a:lnTo>
                  <a:pt x="921756" y="2202497"/>
                </a:lnTo>
                <a:lnTo>
                  <a:pt x="920623" y="2204765"/>
                </a:lnTo>
                <a:lnTo>
                  <a:pt x="919490" y="2206807"/>
                </a:lnTo>
                <a:lnTo>
                  <a:pt x="916545" y="2209756"/>
                </a:lnTo>
                <a:lnTo>
                  <a:pt x="913826" y="2212478"/>
                </a:lnTo>
                <a:lnTo>
                  <a:pt x="908388" y="2217015"/>
                </a:lnTo>
                <a:lnTo>
                  <a:pt x="905895" y="2219284"/>
                </a:lnTo>
                <a:lnTo>
                  <a:pt x="904309" y="2221779"/>
                </a:lnTo>
                <a:lnTo>
                  <a:pt x="903630" y="2222914"/>
                </a:lnTo>
                <a:lnTo>
                  <a:pt x="902950" y="2224275"/>
                </a:lnTo>
                <a:lnTo>
                  <a:pt x="902497" y="2225636"/>
                </a:lnTo>
                <a:lnTo>
                  <a:pt x="902497" y="2227224"/>
                </a:lnTo>
                <a:lnTo>
                  <a:pt x="902723" y="2239247"/>
                </a:lnTo>
                <a:lnTo>
                  <a:pt x="903630" y="2258756"/>
                </a:lnTo>
                <a:lnTo>
                  <a:pt x="904763" y="2279626"/>
                </a:lnTo>
                <a:lnTo>
                  <a:pt x="905216" y="2288474"/>
                </a:lnTo>
                <a:lnTo>
                  <a:pt x="905895" y="2295506"/>
                </a:lnTo>
                <a:lnTo>
                  <a:pt x="907028" y="2307302"/>
                </a:lnTo>
                <a:lnTo>
                  <a:pt x="907481" y="2313200"/>
                </a:lnTo>
                <a:lnTo>
                  <a:pt x="907481" y="2319098"/>
                </a:lnTo>
                <a:lnTo>
                  <a:pt x="907481" y="2324089"/>
                </a:lnTo>
                <a:lnTo>
                  <a:pt x="906802" y="2328853"/>
                </a:lnTo>
                <a:lnTo>
                  <a:pt x="906575" y="2330895"/>
                </a:lnTo>
                <a:lnTo>
                  <a:pt x="905669" y="2332483"/>
                </a:lnTo>
                <a:lnTo>
                  <a:pt x="904989" y="2333844"/>
                </a:lnTo>
                <a:lnTo>
                  <a:pt x="904309" y="2335205"/>
                </a:lnTo>
                <a:lnTo>
                  <a:pt x="902950" y="2335885"/>
                </a:lnTo>
                <a:lnTo>
                  <a:pt x="901137" y="2336566"/>
                </a:lnTo>
                <a:lnTo>
                  <a:pt x="898871" y="2337020"/>
                </a:lnTo>
                <a:lnTo>
                  <a:pt x="895926" y="2337247"/>
                </a:lnTo>
                <a:lnTo>
                  <a:pt x="888675" y="2337927"/>
                </a:lnTo>
                <a:lnTo>
                  <a:pt x="879839" y="2337927"/>
                </a:lnTo>
                <a:lnTo>
                  <a:pt x="857634" y="2337020"/>
                </a:lnTo>
                <a:lnTo>
                  <a:pt x="844719" y="2336793"/>
                </a:lnTo>
                <a:lnTo>
                  <a:pt x="830898" y="2336566"/>
                </a:lnTo>
                <a:lnTo>
                  <a:pt x="824327" y="2336566"/>
                </a:lnTo>
                <a:lnTo>
                  <a:pt x="817756" y="2336339"/>
                </a:lnTo>
                <a:lnTo>
                  <a:pt x="812092" y="2336112"/>
                </a:lnTo>
                <a:lnTo>
                  <a:pt x="807107" y="2335659"/>
                </a:lnTo>
                <a:lnTo>
                  <a:pt x="802349" y="2334978"/>
                </a:lnTo>
                <a:lnTo>
                  <a:pt x="798270" y="2333844"/>
                </a:lnTo>
                <a:lnTo>
                  <a:pt x="794418" y="2332709"/>
                </a:lnTo>
                <a:lnTo>
                  <a:pt x="791246" y="2331122"/>
                </a:lnTo>
                <a:lnTo>
                  <a:pt x="788527" y="2329307"/>
                </a:lnTo>
                <a:lnTo>
                  <a:pt x="786262" y="2327265"/>
                </a:lnTo>
                <a:lnTo>
                  <a:pt x="784676" y="2324997"/>
                </a:lnTo>
                <a:lnTo>
                  <a:pt x="783089" y="2322274"/>
                </a:lnTo>
                <a:lnTo>
                  <a:pt x="782183" y="2319098"/>
                </a:lnTo>
                <a:lnTo>
                  <a:pt x="781503" y="2315469"/>
                </a:lnTo>
                <a:lnTo>
                  <a:pt x="781050" y="2311612"/>
                </a:lnTo>
                <a:lnTo>
                  <a:pt x="781503" y="2307302"/>
                </a:lnTo>
                <a:lnTo>
                  <a:pt x="782183" y="2299362"/>
                </a:lnTo>
                <a:lnTo>
                  <a:pt x="782863" y="2293237"/>
                </a:lnTo>
                <a:lnTo>
                  <a:pt x="783769" y="2288247"/>
                </a:lnTo>
                <a:lnTo>
                  <a:pt x="784902" y="2283937"/>
                </a:lnTo>
                <a:lnTo>
                  <a:pt x="787394" y="2275997"/>
                </a:lnTo>
                <a:lnTo>
                  <a:pt x="788527" y="2271006"/>
                </a:lnTo>
                <a:lnTo>
                  <a:pt x="789887" y="2264881"/>
                </a:lnTo>
                <a:lnTo>
                  <a:pt x="790567" y="2261705"/>
                </a:lnTo>
                <a:lnTo>
                  <a:pt x="791246" y="2258302"/>
                </a:lnTo>
                <a:lnTo>
                  <a:pt x="793512" y="2252177"/>
                </a:lnTo>
                <a:lnTo>
                  <a:pt x="795778" y="2246279"/>
                </a:lnTo>
                <a:lnTo>
                  <a:pt x="798497" y="2241062"/>
                </a:lnTo>
                <a:lnTo>
                  <a:pt x="801216" y="2236071"/>
                </a:lnTo>
                <a:lnTo>
                  <a:pt x="804161" y="2231080"/>
                </a:lnTo>
                <a:lnTo>
                  <a:pt x="806654" y="2226770"/>
                </a:lnTo>
                <a:lnTo>
                  <a:pt x="808920" y="2222233"/>
                </a:lnTo>
                <a:lnTo>
                  <a:pt x="809826" y="2219965"/>
                </a:lnTo>
                <a:lnTo>
                  <a:pt x="810279" y="2217923"/>
                </a:lnTo>
                <a:lnTo>
                  <a:pt x="810732" y="2216108"/>
                </a:lnTo>
                <a:lnTo>
                  <a:pt x="810732" y="2214293"/>
                </a:lnTo>
                <a:lnTo>
                  <a:pt x="810732" y="2212478"/>
                </a:lnTo>
                <a:lnTo>
                  <a:pt x="810052" y="2211117"/>
                </a:lnTo>
                <a:lnTo>
                  <a:pt x="809373" y="2209529"/>
                </a:lnTo>
                <a:lnTo>
                  <a:pt x="808466" y="2208395"/>
                </a:lnTo>
                <a:lnTo>
                  <a:pt x="807333" y="2207261"/>
                </a:lnTo>
                <a:lnTo>
                  <a:pt x="806427" y="2206353"/>
                </a:lnTo>
                <a:lnTo>
                  <a:pt x="805068" y="2205446"/>
                </a:lnTo>
                <a:lnTo>
                  <a:pt x="803935" y="2204765"/>
                </a:lnTo>
                <a:lnTo>
                  <a:pt x="802349" y="2204085"/>
                </a:lnTo>
                <a:lnTo>
                  <a:pt x="800989" y="2203858"/>
                </a:lnTo>
                <a:lnTo>
                  <a:pt x="799630" y="2203631"/>
                </a:lnTo>
                <a:lnTo>
                  <a:pt x="798270" y="2203631"/>
                </a:lnTo>
                <a:lnTo>
                  <a:pt x="796004" y="2203404"/>
                </a:lnTo>
                <a:lnTo>
                  <a:pt x="795325" y="2203178"/>
                </a:lnTo>
                <a:lnTo>
                  <a:pt x="794418" y="2202951"/>
                </a:lnTo>
                <a:lnTo>
                  <a:pt x="794192" y="2202724"/>
                </a:lnTo>
                <a:lnTo>
                  <a:pt x="793965" y="2201816"/>
                </a:lnTo>
                <a:lnTo>
                  <a:pt x="793739" y="2200455"/>
                </a:lnTo>
                <a:lnTo>
                  <a:pt x="794192" y="2193877"/>
                </a:lnTo>
                <a:lnTo>
                  <a:pt x="794872" y="2189113"/>
                </a:lnTo>
                <a:lnTo>
                  <a:pt x="794872" y="2182534"/>
                </a:lnTo>
                <a:lnTo>
                  <a:pt x="794418" y="2174594"/>
                </a:lnTo>
                <a:lnTo>
                  <a:pt x="793739" y="2164840"/>
                </a:lnTo>
                <a:lnTo>
                  <a:pt x="792606" y="2154631"/>
                </a:lnTo>
                <a:lnTo>
                  <a:pt x="791246" y="2143516"/>
                </a:lnTo>
                <a:lnTo>
                  <a:pt x="788527" y="2123099"/>
                </a:lnTo>
                <a:lnTo>
                  <a:pt x="786262" y="2107673"/>
                </a:lnTo>
                <a:lnTo>
                  <a:pt x="786035" y="2103136"/>
                </a:lnTo>
                <a:lnTo>
                  <a:pt x="786035" y="2096331"/>
                </a:lnTo>
                <a:lnTo>
                  <a:pt x="786262" y="2075460"/>
                </a:lnTo>
                <a:lnTo>
                  <a:pt x="786941" y="2047785"/>
                </a:lnTo>
                <a:lnTo>
                  <a:pt x="787621" y="2016252"/>
                </a:lnTo>
                <a:lnTo>
                  <a:pt x="788981" y="1952053"/>
                </a:lnTo>
                <a:lnTo>
                  <a:pt x="789660" y="1924831"/>
                </a:lnTo>
                <a:lnTo>
                  <a:pt x="789887" y="1904415"/>
                </a:lnTo>
                <a:lnTo>
                  <a:pt x="790113" y="1895567"/>
                </a:lnTo>
                <a:lnTo>
                  <a:pt x="790340" y="1885132"/>
                </a:lnTo>
                <a:lnTo>
                  <a:pt x="791020" y="1873563"/>
                </a:lnTo>
                <a:lnTo>
                  <a:pt x="792153" y="1860859"/>
                </a:lnTo>
                <a:lnTo>
                  <a:pt x="794192" y="1833183"/>
                </a:lnTo>
                <a:lnTo>
                  <a:pt x="796911" y="1804146"/>
                </a:lnTo>
                <a:lnTo>
                  <a:pt x="800083" y="1775790"/>
                </a:lnTo>
                <a:lnTo>
                  <a:pt x="803028" y="1749929"/>
                </a:lnTo>
                <a:lnTo>
                  <a:pt x="807333" y="1713179"/>
                </a:lnTo>
                <a:lnTo>
                  <a:pt x="810279" y="1689360"/>
                </a:lnTo>
                <a:lnTo>
                  <a:pt x="812998" y="1664633"/>
                </a:lnTo>
                <a:lnTo>
                  <a:pt x="814131" y="1652610"/>
                </a:lnTo>
                <a:lnTo>
                  <a:pt x="815037" y="1641041"/>
                </a:lnTo>
                <a:lnTo>
                  <a:pt x="815490" y="1630379"/>
                </a:lnTo>
                <a:lnTo>
                  <a:pt x="815717" y="1620624"/>
                </a:lnTo>
                <a:lnTo>
                  <a:pt x="815717" y="1598619"/>
                </a:lnTo>
                <a:lnTo>
                  <a:pt x="816170" y="1570263"/>
                </a:lnTo>
                <a:lnTo>
                  <a:pt x="816623" y="1538277"/>
                </a:lnTo>
                <a:lnTo>
                  <a:pt x="816850" y="1521717"/>
                </a:lnTo>
                <a:lnTo>
                  <a:pt x="817530" y="1505157"/>
                </a:lnTo>
                <a:lnTo>
                  <a:pt x="818209" y="1487689"/>
                </a:lnTo>
                <a:lnTo>
                  <a:pt x="819569" y="1468861"/>
                </a:lnTo>
                <a:lnTo>
                  <a:pt x="820928" y="1449805"/>
                </a:lnTo>
                <a:lnTo>
                  <a:pt x="822514" y="1431203"/>
                </a:lnTo>
                <a:lnTo>
                  <a:pt x="825460" y="1399444"/>
                </a:lnTo>
                <a:lnTo>
                  <a:pt x="827499" y="1380389"/>
                </a:lnTo>
                <a:lnTo>
                  <a:pt x="827952" y="1376986"/>
                </a:lnTo>
                <a:lnTo>
                  <a:pt x="827952" y="1371995"/>
                </a:lnTo>
                <a:lnTo>
                  <a:pt x="827952" y="1358838"/>
                </a:lnTo>
                <a:lnTo>
                  <a:pt x="827726" y="1323676"/>
                </a:lnTo>
                <a:lnTo>
                  <a:pt x="827726" y="1304620"/>
                </a:lnTo>
                <a:lnTo>
                  <a:pt x="827726" y="1286699"/>
                </a:lnTo>
                <a:lnTo>
                  <a:pt x="828179" y="1271727"/>
                </a:lnTo>
                <a:lnTo>
                  <a:pt x="828632" y="1265375"/>
                </a:lnTo>
                <a:lnTo>
                  <a:pt x="829312" y="1260611"/>
                </a:lnTo>
                <a:lnTo>
                  <a:pt x="829765" y="1256755"/>
                </a:lnTo>
                <a:lnTo>
                  <a:pt x="829765" y="1253579"/>
                </a:lnTo>
                <a:lnTo>
                  <a:pt x="829538" y="1250630"/>
                </a:lnTo>
                <a:lnTo>
                  <a:pt x="828858" y="1248135"/>
                </a:lnTo>
                <a:lnTo>
                  <a:pt x="827952" y="1245866"/>
                </a:lnTo>
                <a:lnTo>
                  <a:pt x="827046" y="1244051"/>
                </a:lnTo>
                <a:lnTo>
                  <a:pt x="825913" y="1242690"/>
                </a:lnTo>
                <a:lnTo>
                  <a:pt x="824780" y="1241102"/>
                </a:lnTo>
                <a:lnTo>
                  <a:pt x="822061" y="1238834"/>
                </a:lnTo>
                <a:lnTo>
                  <a:pt x="819795" y="1237246"/>
                </a:lnTo>
                <a:lnTo>
                  <a:pt x="818889" y="1236111"/>
                </a:lnTo>
                <a:lnTo>
                  <a:pt x="817983" y="1235204"/>
                </a:lnTo>
                <a:lnTo>
                  <a:pt x="817530" y="1234070"/>
                </a:lnTo>
                <a:lnTo>
                  <a:pt x="817530" y="1232936"/>
                </a:lnTo>
                <a:lnTo>
                  <a:pt x="817530" y="1228399"/>
                </a:lnTo>
                <a:lnTo>
                  <a:pt x="818209" y="1220005"/>
                </a:lnTo>
                <a:lnTo>
                  <a:pt x="820702" y="1195051"/>
                </a:lnTo>
                <a:lnTo>
                  <a:pt x="822514" y="1179626"/>
                </a:lnTo>
                <a:lnTo>
                  <a:pt x="824553" y="1163065"/>
                </a:lnTo>
                <a:lnTo>
                  <a:pt x="826819" y="1146052"/>
                </a:lnTo>
                <a:lnTo>
                  <a:pt x="829312" y="1129265"/>
                </a:lnTo>
                <a:lnTo>
                  <a:pt x="835203" y="1088205"/>
                </a:lnTo>
                <a:lnTo>
                  <a:pt x="838828" y="1064158"/>
                </a:lnTo>
                <a:lnTo>
                  <a:pt x="842680" y="1039658"/>
                </a:lnTo>
                <a:lnTo>
                  <a:pt x="846532" y="1016066"/>
                </a:lnTo>
                <a:lnTo>
                  <a:pt x="848797" y="1005177"/>
                </a:lnTo>
                <a:lnTo>
                  <a:pt x="851063" y="995196"/>
                </a:lnTo>
                <a:lnTo>
                  <a:pt x="852876" y="986122"/>
                </a:lnTo>
                <a:lnTo>
                  <a:pt x="855142" y="978182"/>
                </a:lnTo>
                <a:lnTo>
                  <a:pt x="857407" y="971603"/>
                </a:lnTo>
                <a:lnTo>
                  <a:pt x="858767" y="968881"/>
                </a:lnTo>
                <a:lnTo>
                  <a:pt x="859673" y="966839"/>
                </a:lnTo>
                <a:lnTo>
                  <a:pt x="861939" y="962075"/>
                </a:lnTo>
                <a:lnTo>
                  <a:pt x="863978" y="956631"/>
                </a:lnTo>
                <a:lnTo>
                  <a:pt x="865791" y="950279"/>
                </a:lnTo>
                <a:lnTo>
                  <a:pt x="867604" y="943474"/>
                </a:lnTo>
                <a:lnTo>
                  <a:pt x="869416" y="935987"/>
                </a:lnTo>
                <a:lnTo>
                  <a:pt x="871002" y="928275"/>
                </a:lnTo>
                <a:lnTo>
                  <a:pt x="873948" y="912395"/>
                </a:lnTo>
                <a:lnTo>
                  <a:pt x="876214" y="896969"/>
                </a:lnTo>
                <a:lnTo>
                  <a:pt x="878253" y="882904"/>
                </a:lnTo>
                <a:lnTo>
                  <a:pt x="880519" y="864076"/>
                </a:lnTo>
                <a:lnTo>
                  <a:pt x="880745" y="861580"/>
                </a:lnTo>
                <a:lnTo>
                  <a:pt x="880519" y="859312"/>
                </a:lnTo>
                <a:lnTo>
                  <a:pt x="880065" y="857497"/>
                </a:lnTo>
                <a:lnTo>
                  <a:pt x="879159" y="856136"/>
                </a:lnTo>
                <a:lnTo>
                  <a:pt x="878253" y="855002"/>
                </a:lnTo>
                <a:lnTo>
                  <a:pt x="877120" y="854094"/>
                </a:lnTo>
                <a:lnTo>
                  <a:pt x="875760" y="853414"/>
                </a:lnTo>
                <a:lnTo>
                  <a:pt x="873948" y="852960"/>
                </a:lnTo>
                <a:lnTo>
                  <a:pt x="872588" y="852280"/>
                </a:lnTo>
                <a:lnTo>
                  <a:pt x="870776" y="852053"/>
                </a:lnTo>
                <a:lnTo>
                  <a:pt x="867150" y="852053"/>
                </a:lnTo>
                <a:lnTo>
                  <a:pt x="859673" y="852053"/>
                </a:lnTo>
                <a:lnTo>
                  <a:pt x="857861" y="851826"/>
                </a:lnTo>
                <a:lnTo>
                  <a:pt x="856275" y="851372"/>
                </a:lnTo>
                <a:lnTo>
                  <a:pt x="854462" y="850692"/>
                </a:lnTo>
                <a:lnTo>
                  <a:pt x="852649" y="849557"/>
                </a:lnTo>
                <a:lnTo>
                  <a:pt x="849024" y="847062"/>
                </a:lnTo>
                <a:lnTo>
                  <a:pt x="845172" y="844113"/>
                </a:lnTo>
                <a:lnTo>
                  <a:pt x="840867" y="840937"/>
                </a:lnTo>
                <a:lnTo>
                  <a:pt x="836336" y="837988"/>
                </a:lnTo>
                <a:lnTo>
                  <a:pt x="833843" y="836400"/>
                </a:lnTo>
                <a:lnTo>
                  <a:pt x="831351" y="835266"/>
                </a:lnTo>
                <a:lnTo>
                  <a:pt x="828632" y="834358"/>
                </a:lnTo>
                <a:lnTo>
                  <a:pt x="825913" y="833451"/>
                </a:lnTo>
                <a:lnTo>
                  <a:pt x="822967" y="832770"/>
                </a:lnTo>
                <a:lnTo>
                  <a:pt x="820475" y="831863"/>
                </a:lnTo>
                <a:lnTo>
                  <a:pt x="817983" y="830729"/>
                </a:lnTo>
                <a:lnTo>
                  <a:pt x="815490" y="829368"/>
                </a:lnTo>
                <a:lnTo>
                  <a:pt x="813678" y="827553"/>
                </a:lnTo>
                <a:lnTo>
                  <a:pt x="811638" y="825738"/>
                </a:lnTo>
                <a:lnTo>
                  <a:pt x="809599" y="823696"/>
                </a:lnTo>
                <a:lnTo>
                  <a:pt x="808240" y="821201"/>
                </a:lnTo>
                <a:lnTo>
                  <a:pt x="806654" y="818479"/>
                </a:lnTo>
                <a:lnTo>
                  <a:pt x="805521" y="815530"/>
                </a:lnTo>
                <a:lnTo>
                  <a:pt x="804161" y="812127"/>
                </a:lnTo>
                <a:lnTo>
                  <a:pt x="803255" y="808497"/>
                </a:lnTo>
                <a:lnTo>
                  <a:pt x="802802" y="804414"/>
                </a:lnTo>
                <a:lnTo>
                  <a:pt x="801896" y="800331"/>
                </a:lnTo>
                <a:lnTo>
                  <a:pt x="801669" y="795567"/>
                </a:lnTo>
                <a:lnTo>
                  <a:pt x="801669" y="790576"/>
                </a:lnTo>
                <a:lnTo>
                  <a:pt x="801442" y="785358"/>
                </a:lnTo>
                <a:lnTo>
                  <a:pt x="801216" y="780368"/>
                </a:lnTo>
                <a:lnTo>
                  <a:pt x="800536" y="770613"/>
                </a:lnTo>
                <a:lnTo>
                  <a:pt x="798270" y="752238"/>
                </a:lnTo>
                <a:lnTo>
                  <a:pt x="797591" y="743618"/>
                </a:lnTo>
                <a:lnTo>
                  <a:pt x="797137" y="739988"/>
                </a:lnTo>
                <a:lnTo>
                  <a:pt x="797137" y="736359"/>
                </a:lnTo>
                <a:lnTo>
                  <a:pt x="797591" y="732729"/>
                </a:lnTo>
                <a:lnTo>
                  <a:pt x="798044" y="729553"/>
                </a:lnTo>
                <a:lnTo>
                  <a:pt x="798950" y="726831"/>
                </a:lnTo>
                <a:lnTo>
                  <a:pt x="800083" y="724109"/>
                </a:lnTo>
                <a:lnTo>
                  <a:pt x="801216" y="720933"/>
                </a:lnTo>
                <a:lnTo>
                  <a:pt x="803028" y="716623"/>
                </a:lnTo>
                <a:lnTo>
                  <a:pt x="806427" y="705053"/>
                </a:lnTo>
                <a:lnTo>
                  <a:pt x="810732" y="690535"/>
                </a:lnTo>
                <a:lnTo>
                  <a:pt x="814811" y="675109"/>
                </a:lnTo>
                <a:lnTo>
                  <a:pt x="819342" y="658776"/>
                </a:lnTo>
                <a:lnTo>
                  <a:pt x="823421" y="644030"/>
                </a:lnTo>
                <a:lnTo>
                  <a:pt x="827499" y="631100"/>
                </a:lnTo>
                <a:lnTo>
                  <a:pt x="829312" y="626109"/>
                </a:lnTo>
                <a:lnTo>
                  <a:pt x="830898" y="622026"/>
                </a:lnTo>
                <a:lnTo>
                  <a:pt x="832484" y="617942"/>
                </a:lnTo>
                <a:lnTo>
                  <a:pt x="833617" y="612725"/>
                </a:lnTo>
                <a:lnTo>
                  <a:pt x="834976" y="606827"/>
                </a:lnTo>
                <a:lnTo>
                  <a:pt x="835882" y="599794"/>
                </a:lnTo>
                <a:lnTo>
                  <a:pt x="836789" y="592081"/>
                </a:lnTo>
                <a:lnTo>
                  <a:pt x="837695" y="583915"/>
                </a:lnTo>
                <a:lnTo>
                  <a:pt x="839055" y="565993"/>
                </a:lnTo>
                <a:lnTo>
                  <a:pt x="840641" y="547165"/>
                </a:lnTo>
                <a:lnTo>
                  <a:pt x="842000" y="528336"/>
                </a:lnTo>
                <a:lnTo>
                  <a:pt x="843813" y="510188"/>
                </a:lnTo>
                <a:lnTo>
                  <a:pt x="845172" y="501795"/>
                </a:lnTo>
                <a:lnTo>
                  <a:pt x="846079" y="493855"/>
                </a:lnTo>
                <a:lnTo>
                  <a:pt x="847438" y="486142"/>
                </a:lnTo>
                <a:lnTo>
                  <a:pt x="849477" y="477975"/>
                </a:lnTo>
                <a:lnTo>
                  <a:pt x="851516" y="469809"/>
                </a:lnTo>
                <a:lnTo>
                  <a:pt x="854009" y="461642"/>
                </a:lnTo>
                <a:lnTo>
                  <a:pt x="856728" y="453248"/>
                </a:lnTo>
                <a:lnTo>
                  <a:pt x="859447" y="445082"/>
                </a:lnTo>
                <a:lnTo>
                  <a:pt x="865338" y="428975"/>
                </a:lnTo>
                <a:lnTo>
                  <a:pt x="871455" y="413776"/>
                </a:lnTo>
                <a:lnTo>
                  <a:pt x="877346" y="400165"/>
                </a:lnTo>
                <a:lnTo>
                  <a:pt x="882558" y="388823"/>
                </a:lnTo>
                <a:lnTo>
                  <a:pt x="886410" y="379976"/>
                </a:lnTo>
                <a:lnTo>
                  <a:pt x="888449" y="376573"/>
                </a:lnTo>
                <a:lnTo>
                  <a:pt x="890488" y="373624"/>
                </a:lnTo>
                <a:lnTo>
                  <a:pt x="892980" y="370675"/>
                </a:lnTo>
                <a:lnTo>
                  <a:pt x="895246" y="368179"/>
                </a:lnTo>
                <a:lnTo>
                  <a:pt x="898418" y="365684"/>
                </a:lnTo>
                <a:lnTo>
                  <a:pt x="901364" y="363642"/>
                </a:lnTo>
                <a:lnTo>
                  <a:pt x="904309" y="361827"/>
                </a:lnTo>
                <a:lnTo>
                  <a:pt x="907481" y="360240"/>
                </a:lnTo>
                <a:lnTo>
                  <a:pt x="910880" y="358878"/>
                </a:lnTo>
                <a:lnTo>
                  <a:pt x="914279" y="357744"/>
                </a:lnTo>
                <a:lnTo>
                  <a:pt x="917678" y="356837"/>
                </a:lnTo>
                <a:lnTo>
                  <a:pt x="920850" y="355702"/>
                </a:lnTo>
                <a:lnTo>
                  <a:pt x="927194" y="354795"/>
                </a:lnTo>
                <a:lnTo>
                  <a:pt x="933312" y="353888"/>
                </a:lnTo>
                <a:lnTo>
                  <a:pt x="938749" y="353434"/>
                </a:lnTo>
                <a:lnTo>
                  <a:pt x="943734" y="352980"/>
                </a:lnTo>
                <a:lnTo>
                  <a:pt x="953477" y="351165"/>
                </a:lnTo>
                <a:lnTo>
                  <a:pt x="964353" y="349351"/>
                </a:lnTo>
                <a:lnTo>
                  <a:pt x="970697" y="348443"/>
                </a:lnTo>
                <a:lnTo>
                  <a:pt x="977494" y="347763"/>
                </a:lnTo>
                <a:lnTo>
                  <a:pt x="981573" y="347082"/>
                </a:lnTo>
                <a:lnTo>
                  <a:pt x="986104" y="346402"/>
                </a:lnTo>
                <a:lnTo>
                  <a:pt x="990409" y="345040"/>
                </a:lnTo>
                <a:lnTo>
                  <a:pt x="995394" y="343226"/>
                </a:lnTo>
                <a:lnTo>
                  <a:pt x="1000606" y="341638"/>
                </a:lnTo>
                <a:lnTo>
                  <a:pt x="1005817" y="339596"/>
                </a:lnTo>
                <a:lnTo>
                  <a:pt x="1016013" y="335286"/>
                </a:lnTo>
                <a:lnTo>
                  <a:pt x="1025982" y="330976"/>
                </a:lnTo>
                <a:lnTo>
                  <a:pt x="1034819" y="326439"/>
                </a:lnTo>
                <a:lnTo>
                  <a:pt x="1042070" y="322582"/>
                </a:lnTo>
                <a:lnTo>
                  <a:pt x="1047281" y="319406"/>
                </a:lnTo>
                <a:lnTo>
                  <a:pt x="1051359" y="316230"/>
                </a:lnTo>
                <a:lnTo>
                  <a:pt x="1056797" y="311920"/>
                </a:lnTo>
                <a:lnTo>
                  <a:pt x="1063141" y="306703"/>
                </a:lnTo>
                <a:lnTo>
                  <a:pt x="1069259" y="300578"/>
                </a:lnTo>
                <a:lnTo>
                  <a:pt x="1075377" y="294906"/>
                </a:lnTo>
                <a:lnTo>
                  <a:pt x="1080588" y="289462"/>
                </a:lnTo>
                <a:lnTo>
                  <a:pt x="1084893" y="284925"/>
                </a:lnTo>
                <a:lnTo>
                  <a:pt x="1087612" y="281749"/>
                </a:lnTo>
                <a:lnTo>
                  <a:pt x="1088292" y="280615"/>
                </a:lnTo>
                <a:lnTo>
                  <a:pt x="1088971" y="279027"/>
                </a:lnTo>
                <a:lnTo>
                  <a:pt x="1089651" y="277439"/>
                </a:lnTo>
                <a:lnTo>
                  <a:pt x="1089878" y="275397"/>
                </a:lnTo>
                <a:lnTo>
                  <a:pt x="1090331" y="271314"/>
                </a:lnTo>
                <a:lnTo>
                  <a:pt x="1090558" y="266777"/>
                </a:lnTo>
                <a:lnTo>
                  <a:pt x="1090558" y="256115"/>
                </a:lnTo>
                <a:lnTo>
                  <a:pt x="1090331" y="244546"/>
                </a:lnTo>
                <a:lnTo>
                  <a:pt x="1090331" y="244545"/>
                </a:lnTo>
                <a:lnTo>
                  <a:pt x="1090331" y="241823"/>
                </a:lnTo>
                <a:lnTo>
                  <a:pt x="1090104" y="239555"/>
                </a:lnTo>
                <a:lnTo>
                  <a:pt x="1089651" y="237740"/>
                </a:lnTo>
                <a:lnTo>
                  <a:pt x="1088971" y="235925"/>
                </a:lnTo>
                <a:lnTo>
                  <a:pt x="1088518" y="234791"/>
                </a:lnTo>
                <a:lnTo>
                  <a:pt x="1087839" y="233657"/>
                </a:lnTo>
                <a:lnTo>
                  <a:pt x="1087159" y="232749"/>
                </a:lnTo>
                <a:lnTo>
                  <a:pt x="1086026" y="231842"/>
                </a:lnTo>
                <a:lnTo>
                  <a:pt x="1085120" y="231615"/>
                </a:lnTo>
                <a:lnTo>
                  <a:pt x="1084213" y="231161"/>
                </a:lnTo>
                <a:lnTo>
                  <a:pt x="1081948" y="230934"/>
                </a:lnTo>
                <a:lnTo>
                  <a:pt x="1076736" y="230481"/>
                </a:lnTo>
                <a:lnTo>
                  <a:pt x="1074470" y="230027"/>
                </a:lnTo>
                <a:lnTo>
                  <a:pt x="1072884" y="229120"/>
                </a:lnTo>
                <a:lnTo>
                  <a:pt x="1071978" y="228212"/>
                </a:lnTo>
                <a:lnTo>
                  <a:pt x="1071072" y="226851"/>
                </a:lnTo>
                <a:lnTo>
                  <a:pt x="1068806" y="222314"/>
                </a:lnTo>
                <a:lnTo>
                  <a:pt x="1066767" y="219138"/>
                </a:lnTo>
                <a:lnTo>
                  <a:pt x="1064048" y="215055"/>
                </a:lnTo>
                <a:lnTo>
                  <a:pt x="1062235" y="212560"/>
                </a:lnTo>
                <a:lnTo>
                  <a:pt x="1061102" y="210064"/>
                </a:lnTo>
                <a:lnTo>
                  <a:pt x="1059743" y="207569"/>
                </a:lnTo>
                <a:lnTo>
                  <a:pt x="1058836" y="204847"/>
                </a:lnTo>
                <a:lnTo>
                  <a:pt x="1057024" y="198948"/>
                </a:lnTo>
                <a:lnTo>
                  <a:pt x="1055664" y="193050"/>
                </a:lnTo>
                <a:lnTo>
                  <a:pt x="1053399" y="180800"/>
                </a:lnTo>
                <a:lnTo>
                  <a:pt x="1052266" y="175129"/>
                </a:lnTo>
                <a:lnTo>
                  <a:pt x="1050680" y="169912"/>
                </a:lnTo>
                <a:lnTo>
                  <a:pt x="1050000" y="167643"/>
                </a:lnTo>
                <a:lnTo>
                  <a:pt x="1049773" y="165375"/>
                </a:lnTo>
                <a:lnTo>
                  <a:pt x="1049773" y="165374"/>
                </a:lnTo>
                <a:lnTo>
                  <a:pt x="1049773" y="163787"/>
                </a:lnTo>
                <a:lnTo>
                  <a:pt x="1050226" y="162199"/>
                </a:lnTo>
                <a:lnTo>
                  <a:pt x="1050680" y="161064"/>
                </a:lnTo>
                <a:lnTo>
                  <a:pt x="1051359" y="159703"/>
                </a:lnTo>
                <a:lnTo>
                  <a:pt x="1052492" y="158796"/>
                </a:lnTo>
                <a:lnTo>
                  <a:pt x="1053399" y="158115"/>
                </a:lnTo>
                <a:lnTo>
                  <a:pt x="1054531" y="157435"/>
                </a:lnTo>
                <a:lnTo>
                  <a:pt x="1055891" y="156981"/>
                </a:lnTo>
                <a:lnTo>
                  <a:pt x="1058610" y="156527"/>
                </a:lnTo>
                <a:lnTo>
                  <a:pt x="1061102" y="156300"/>
                </a:lnTo>
                <a:lnTo>
                  <a:pt x="1063141" y="156300"/>
                </a:lnTo>
                <a:lnTo>
                  <a:pt x="1063821" y="156300"/>
                </a:lnTo>
                <a:lnTo>
                  <a:pt x="1064274" y="156074"/>
                </a:lnTo>
                <a:lnTo>
                  <a:pt x="1064727" y="155620"/>
                </a:lnTo>
                <a:lnTo>
                  <a:pt x="1064954" y="154712"/>
                </a:lnTo>
                <a:lnTo>
                  <a:pt x="1064954" y="153125"/>
                </a:lnTo>
                <a:lnTo>
                  <a:pt x="1064501" y="150402"/>
                </a:lnTo>
                <a:lnTo>
                  <a:pt x="1063141" y="142236"/>
                </a:lnTo>
                <a:lnTo>
                  <a:pt x="1062009" y="136791"/>
                </a:lnTo>
                <a:lnTo>
                  <a:pt x="1061329" y="129986"/>
                </a:lnTo>
                <a:lnTo>
                  <a:pt x="1061102" y="126356"/>
                </a:lnTo>
                <a:lnTo>
                  <a:pt x="1060876" y="122046"/>
                </a:lnTo>
                <a:lnTo>
                  <a:pt x="1061102" y="112518"/>
                </a:lnTo>
                <a:lnTo>
                  <a:pt x="1061555" y="102537"/>
                </a:lnTo>
                <a:lnTo>
                  <a:pt x="1062462" y="92328"/>
                </a:lnTo>
                <a:lnTo>
                  <a:pt x="1064501" y="73273"/>
                </a:lnTo>
                <a:lnTo>
                  <a:pt x="1065860" y="60569"/>
                </a:lnTo>
                <a:lnTo>
                  <a:pt x="1066314" y="58528"/>
                </a:lnTo>
                <a:lnTo>
                  <a:pt x="1066993" y="56259"/>
                </a:lnTo>
                <a:lnTo>
                  <a:pt x="1068353" y="54217"/>
                </a:lnTo>
                <a:lnTo>
                  <a:pt x="1069712" y="52403"/>
                </a:lnTo>
                <a:lnTo>
                  <a:pt x="1071525" y="50588"/>
                </a:lnTo>
                <a:lnTo>
                  <a:pt x="1073564" y="48546"/>
                </a:lnTo>
                <a:lnTo>
                  <a:pt x="1077869" y="45143"/>
                </a:lnTo>
                <a:lnTo>
                  <a:pt x="1082627" y="41967"/>
                </a:lnTo>
                <a:lnTo>
                  <a:pt x="1087385" y="39018"/>
                </a:lnTo>
                <a:lnTo>
                  <a:pt x="1094863" y="34481"/>
                </a:lnTo>
                <a:lnTo>
                  <a:pt x="1097581" y="32440"/>
                </a:lnTo>
                <a:lnTo>
                  <a:pt x="1100300" y="30625"/>
                </a:lnTo>
                <a:lnTo>
                  <a:pt x="1103019" y="28130"/>
                </a:lnTo>
                <a:lnTo>
                  <a:pt x="1105738" y="25407"/>
                </a:lnTo>
                <a:lnTo>
                  <a:pt x="1111176" y="19282"/>
                </a:lnTo>
                <a:lnTo>
                  <a:pt x="1116614" y="12704"/>
                </a:lnTo>
                <a:lnTo>
                  <a:pt x="1119333" y="9755"/>
                </a:lnTo>
                <a:lnTo>
                  <a:pt x="1122279" y="7032"/>
                </a:lnTo>
                <a:lnTo>
                  <a:pt x="1125224" y="4991"/>
                </a:lnTo>
                <a:lnTo>
                  <a:pt x="1128396" y="3403"/>
                </a:lnTo>
                <a:lnTo>
                  <a:pt x="1131795" y="2269"/>
                </a:lnTo>
                <a:lnTo>
                  <a:pt x="1134967" y="1588"/>
                </a:lnTo>
                <a:lnTo>
                  <a:pt x="1138139" y="907"/>
                </a:lnTo>
                <a:lnTo>
                  <a:pt x="1141538" y="907"/>
                </a:lnTo>
                <a:lnTo>
                  <a:pt x="1148335" y="681"/>
                </a:lnTo>
                <a:lnTo>
                  <a:pt x="1154226" y="454"/>
                </a:lnTo>
                <a:lnTo>
                  <a:pt x="1159438" y="227"/>
                </a:lnTo>
                <a:lnTo>
                  <a:pt x="1163289" y="0"/>
                </a:lnTo>
                <a:close/>
              </a:path>
            </a:pathLst>
          </a:custGeom>
          <a:solidFill>
            <a:schemeClr val="bg1">
              <a:lumMod val="75000"/>
              <a:lumOff val="2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30" name="KSO_Shape"/>
          <p:cNvSpPr/>
          <p:nvPr/>
        </p:nvSpPr>
        <p:spPr bwMode="auto">
          <a:xfrm>
            <a:off x="3448384" y="3424572"/>
            <a:ext cx="359851" cy="627647"/>
          </a:xfrm>
          <a:custGeom>
            <a:avLst/>
            <a:gdLst>
              <a:gd name="T0" fmla="*/ 499059 w 1487487"/>
              <a:gd name="T1" fmla="*/ 966084 h 2590800"/>
              <a:gd name="T2" fmla="*/ 109570 w 1487487"/>
              <a:gd name="T3" fmla="*/ 649281 h 2590800"/>
              <a:gd name="T4" fmla="*/ 138378 w 1487487"/>
              <a:gd name="T5" fmla="*/ 649781 h 2590800"/>
              <a:gd name="T6" fmla="*/ 133382 w 1487487"/>
              <a:gd name="T7" fmla="*/ 565077 h 2590800"/>
              <a:gd name="T8" fmla="*/ 324627 w 1487487"/>
              <a:gd name="T9" fmla="*/ 355159 h 2590800"/>
              <a:gd name="T10" fmla="*/ 349893 w 1487487"/>
              <a:gd name="T11" fmla="*/ 744224 h 2590800"/>
              <a:gd name="T12" fmla="*/ 294542 w 1487487"/>
              <a:gd name="T13" fmla="*/ 601367 h 2590800"/>
              <a:gd name="T14" fmla="*/ 277920 w 1487487"/>
              <a:gd name="T15" fmla="*/ 297649 h 2590800"/>
              <a:gd name="T16" fmla="*/ 214616 w 1487487"/>
              <a:gd name="T17" fmla="*/ 493426 h 2590800"/>
              <a:gd name="T18" fmla="*/ 172347 w 1487487"/>
              <a:gd name="T19" fmla="*/ 736554 h 2590800"/>
              <a:gd name="T20" fmla="*/ 311304 w 1487487"/>
              <a:gd name="T21" fmla="*/ 752896 h 2590800"/>
              <a:gd name="T22" fmla="*/ 431790 w 1487487"/>
              <a:gd name="T23" fmla="*/ 736720 h 2590800"/>
              <a:gd name="T24" fmla="*/ 428629 w 1487487"/>
              <a:gd name="T25" fmla="*/ 473249 h 2590800"/>
              <a:gd name="T26" fmla="*/ 346252 w 1487487"/>
              <a:gd name="T27" fmla="*/ 243795 h 2590800"/>
              <a:gd name="T28" fmla="*/ 823188 w 1487487"/>
              <a:gd name="T29" fmla="*/ 59531 h 2590800"/>
              <a:gd name="T30" fmla="*/ 884652 w 1487487"/>
              <a:gd name="T31" fmla="*/ 236887 h 2590800"/>
              <a:gd name="T32" fmla="*/ 1019908 w 1487487"/>
              <a:gd name="T33" fmla="*/ 349674 h 2590800"/>
              <a:gd name="T34" fmla="*/ 1040729 w 1487487"/>
              <a:gd name="T35" fmla="*/ 731749 h 2590800"/>
              <a:gd name="T36" fmla="*/ 1008082 w 1487487"/>
              <a:gd name="T37" fmla="*/ 991526 h 2590800"/>
              <a:gd name="T38" fmla="*/ 950948 w 1487487"/>
              <a:gd name="T39" fmla="*/ 964496 h 2590800"/>
              <a:gd name="T40" fmla="*/ 962608 w 1487487"/>
              <a:gd name="T41" fmla="*/ 1336226 h 2590800"/>
              <a:gd name="T42" fmla="*/ 999086 w 1487487"/>
              <a:gd name="T43" fmla="*/ 1531601 h 2590800"/>
              <a:gd name="T44" fmla="*/ 1092200 w 1487487"/>
              <a:gd name="T45" fmla="*/ 1888315 h 2590800"/>
              <a:gd name="T46" fmla="*/ 977432 w 1487487"/>
              <a:gd name="T47" fmla="*/ 1822913 h 2590800"/>
              <a:gd name="T48" fmla="*/ 852670 w 1487487"/>
              <a:gd name="T49" fmla="*/ 1360920 h 2590800"/>
              <a:gd name="T50" fmla="*/ 772217 w 1487487"/>
              <a:gd name="T51" fmla="*/ 1298854 h 2590800"/>
              <a:gd name="T52" fmla="*/ 793704 w 1487487"/>
              <a:gd name="T53" fmla="*/ 1649060 h 2590800"/>
              <a:gd name="T54" fmla="*/ 735071 w 1487487"/>
              <a:gd name="T55" fmla="*/ 1703952 h 2590800"/>
              <a:gd name="T56" fmla="*/ 654951 w 1487487"/>
              <a:gd name="T57" fmla="*/ 1677590 h 2590800"/>
              <a:gd name="T58" fmla="*/ 683267 w 1487487"/>
              <a:gd name="T59" fmla="*/ 1414476 h 2590800"/>
              <a:gd name="T60" fmla="*/ 633296 w 1487487"/>
              <a:gd name="T61" fmla="*/ 995196 h 2590800"/>
              <a:gd name="T62" fmla="*/ 599482 w 1487487"/>
              <a:gd name="T63" fmla="*/ 1006041 h 2590800"/>
              <a:gd name="T64" fmla="*/ 566501 w 1487487"/>
              <a:gd name="T65" fmla="*/ 907936 h 2590800"/>
              <a:gd name="T66" fmla="*/ 632463 w 1487487"/>
              <a:gd name="T67" fmla="*/ 373199 h 2590800"/>
              <a:gd name="T68" fmla="*/ 726909 w 1487487"/>
              <a:gd name="T69" fmla="*/ 291779 h 2590800"/>
              <a:gd name="T70" fmla="*/ 714749 w 1487487"/>
              <a:gd name="T71" fmla="*/ 222371 h 2590800"/>
              <a:gd name="T72" fmla="*/ 732406 w 1487487"/>
              <a:gd name="T73" fmla="*/ 121430 h 2590800"/>
              <a:gd name="T74" fmla="*/ 288578 w 1487487"/>
              <a:gd name="T75" fmla="*/ 0 h 2590800"/>
              <a:gd name="T76" fmla="*/ 379498 w 1487487"/>
              <a:gd name="T77" fmla="*/ 105046 h 2590800"/>
              <a:gd name="T78" fmla="*/ 346693 w 1487487"/>
              <a:gd name="T79" fmla="*/ 237436 h 2590800"/>
              <a:gd name="T80" fmla="*/ 459260 w 1487487"/>
              <a:gd name="T81" fmla="*/ 362657 h 2590800"/>
              <a:gd name="T82" fmla="*/ 503721 w 1487487"/>
              <a:gd name="T83" fmla="*/ 708306 h 2590800"/>
              <a:gd name="T84" fmla="*/ 534194 w 1487487"/>
              <a:gd name="T85" fmla="*/ 959582 h 2590800"/>
              <a:gd name="T86" fmla="*/ 459760 w 1487487"/>
              <a:gd name="T87" fmla="*/ 1034447 h 2590800"/>
              <a:gd name="T88" fmla="*/ 466088 w 1487487"/>
              <a:gd name="T89" fmla="*/ 967085 h 2590800"/>
              <a:gd name="T90" fmla="*/ 452433 w 1487487"/>
              <a:gd name="T91" fmla="*/ 964083 h 2590800"/>
              <a:gd name="T92" fmla="*/ 406807 w 1487487"/>
              <a:gd name="T93" fmla="*/ 1582517 h 2590800"/>
              <a:gd name="T94" fmla="*/ 550181 w 1487487"/>
              <a:gd name="T95" fmla="*/ 1699568 h 2590800"/>
              <a:gd name="T96" fmla="*/ 379831 w 1487487"/>
              <a:gd name="T97" fmla="*/ 1720243 h 2590800"/>
              <a:gd name="T98" fmla="*/ 289244 w 1487487"/>
              <a:gd name="T99" fmla="*/ 1668554 h 2590800"/>
              <a:gd name="T100" fmla="*/ 303232 w 1487487"/>
              <a:gd name="T101" fmla="*/ 1558174 h 2590800"/>
              <a:gd name="T102" fmla="*/ 283582 w 1487487"/>
              <a:gd name="T103" fmla="*/ 1166338 h 2590800"/>
              <a:gd name="T104" fmla="*/ 237956 w 1487487"/>
              <a:gd name="T105" fmla="*/ 1543000 h 2590800"/>
              <a:gd name="T106" fmla="*/ 257439 w 1487487"/>
              <a:gd name="T107" fmla="*/ 1752757 h 2590800"/>
              <a:gd name="T108" fmla="*/ 145871 w 1487487"/>
              <a:gd name="T109" fmla="*/ 1766096 h 2590800"/>
              <a:gd name="T110" fmla="*/ 146037 w 1487487"/>
              <a:gd name="T111" fmla="*/ 1280220 h 2590800"/>
              <a:gd name="T112" fmla="*/ 69439 w 1487487"/>
              <a:gd name="T113" fmla="*/ 934404 h 2590800"/>
              <a:gd name="T114" fmla="*/ 7160 w 1487487"/>
              <a:gd name="T115" fmla="*/ 692132 h 2590800"/>
              <a:gd name="T116" fmla="*/ 34969 w 1487487"/>
              <a:gd name="T117" fmla="*/ 470537 h 2590800"/>
              <a:gd name="T118" fmla="*/ 61279 w 1487487"/>
              <a:gd name="T119" fmla="*/ 323640 h 2590800"/>
              <a:gd name="T120" fmla="*/ 223303 w 1487487"/>
              <a:gd name="T121" fmla="*/ 235935 h 2590800"/>
              <a:gd name="T122" fmla="*/ 213811 w 1487487"/>
              <a:gd name="T123" fmla="*/ 157568 h 2590800"/>
              <a:gd name="T124" fmla="*/ 213145 w 1487487"/>
              <a:gd name="T125" fmla="*/ 57858 h 25908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87487" h="2590800">
                <a:moveTo>
                  <a:pt x="674915" y="1311380"/>
                </a:moveTo>
                <a:lnTo>
                  <a:pt x="673100" y="1311607"/>
                </a:lnTo>
                <a:lnTo>
                  <a:pt x="669472" y="1311834"/>
                </a:lnTo>
                <a:lnTo>
                  <a:pt x="666524" y="1312287"/>
                </a:lnTo>
                <a:lnTo>
                  <a:pt x="665163" y="1312967"/>
                </a:lnTo>
                <a:lnTo>
                  <a:pt x="664256" y="1313648"/>
                </a:lnTo>
                <a:lnTo>
                  <a:pt x="663802" y="1314328"/>
                </a:lnTo>
                <a:lnTo>
                  <a:pt x="663122" y="1315915"/>
                </a:lnTo>
                <a:lnTo>
                  <a:pt x="662895" y="1317503"/>
                </a:lnTo>
                <a:lnTo>
                  <a:pt x="662895" y="1319770"/>
                </a:lnTo>
                <a:lnTo>
                  <a:pt x="662895" y="1324759"/>
                </a:lnTo>
                <a:lnTo>
                  <a:pt x="662895" y="1329748"/>
                </a:lnTo>
                <a:lnTo>
                  <a:pt x="662441" y="1340859"/>
                </a:lnTo>
                <a:lnTo>
                  <a:pt x="662215" y="1346529"/>
                </a:lnTo>
                <a:lnTo>
                  <a:pt x="661761" y="1352424"/>
                </a:lnTo>
                <a:lnTo>
                  <a:pt x="660854" y="1357413"/>
                </a:lnTo>
                <a:lnTo>
                  <a:pt x="660400" y="1359454"/>
                </a:lnTo>
                <a:lnTo>
                  <a:pt x="659720" y="1361041"/>
                </a:lnTo>
                <a:lnTo>
                  <a:pt x="658133" y="1363536"/>
                </a:lnTo>
                <a:lnTo>
                  <a:pt x="657225" y="1365123"/>
                </a:lnTo>
                <a:lnTo>
                  <a:pt x="657225" y="1365577"/>
                </a:lnTo>
                <a:lnTo>
                  <a:pt x="657225" y="1366030"/>
                </a:lnTo>
                <a:lnTo>
                  <a:pt x="657679" y="1366257"/>
                </a:lnTo>
                <a:lnTo>
                  <a:pt x="658359" y="1366257"/>
                </a:lnTo>
                <a:lnTo>
                  <a:pt x="660400" y="1366257"/>
                </a:lnTo>
                <a:lnTo>
                  <a:pt x="662668" y="1365577"/>
                </a:lnTo>
                <a:lnTo>
                  <a:pt x="665163" y="1364216"/>
                </a:lnTo>
                <a:lnTo>
                  <a:pt x="668338" y="1362175"/>
                </a:lnTo>
                <a:lnTo>
                  <a:pt x="672193" y="1359454"/>
                </a:lnTo>
                <a:lnTo>
                  <a:pt x="676729" y="1356053"/>
                </a:lnTo>
                <a:lnTo>
                  <a:pt x="678770" y="1354012"/>
                </a:lnTo>
                <a:lnTo>
                  <a:pt x="680131" y="1352198"/>
                </a:lnTo>
                <a:lnTo>
                  <a:pt x="681491" y="1350157"/>
                </a:lnTo>
                <a:lnTo>
                  <a:pt x="681718" y="1349023"/>
                </a:lnTo>
                <a:lnTo>
                  <a:pt x="681945" y="1348116"/>
                </a:lnTo>
                <a:lnTo>
                  <a:pt x="681945" y="1342674"/>
                </a:lnTo>
                <a:lnTo>
                  <a:pt x="681718" y="1335871"/>
                </a:lnTo>
                <a:lnTo>
                  <a:pt x="681038" y="1319770"/>
                </a:lnTo>
                <a:lnTo>
                  <a:pt x="681038" y="1317956"/>
                </a:lnTo>
                <a:lnTo>
                  <a:pt x="680811" y="1316369"/>
                </a:lnTo>
                <a:lnTo>
                  <a:pt x="680131" y="1315235"/>
                </a:lnTo>
                <a:lnTo>
                  <a:pt x="679677" y="1313874"/>
                </a:lnTo>
                <a:lnTo>
                  <a:pt x="679224" y="1313194"/>
                </a:lnTo>
                <a:lnTo>
                  <a:pt x="678317" y="1312741"/>
                </a:lnTo>
                <a:lnTo>
                  <a:pt x="677636" y="1312060"/>
                </a:lnTo>
                <a:lnTo>
                  <a:pt x="676956" y="1311607"/>
                </a:lnTo>
                <a:lnTo>
                  <a:pt x="674915" y="1311380"/>
                </a:lnTo>
                <a:close/>
                <a:moveTo>
                  <a:pt x="416083" y="806751"/>
                </a:moveTo>
                <a:lnTo>
                  <a:pt x="416083" y="808111"/>
                </a:lnTo>
                <a:lnTo>
                  <a:pt x="416174" y="808654"/>
                </a:lnTo>
                <a:lnTo>
                  <a:pt x="416083" y="806751"/>
                </a:lnTo>
                <a:close/>
                <a:moveTo>
                  <a:pt x="181202" y="761476"/>
                </a:moveTo>
                <a:lnTo>
                  <a:pt x="180295" y="762610"/>
                </a:lnTo>
                <a:lnTo>
                  <a:pt x="179388" y="764424"/>
                </a:lnTo>
                <a:lnTo>
                  <a:pt x="178480" y="766691"/>
                </a:lnTo>
                <a:lnTo>
                  <a:pt x="177347" y="769866"/>
                </a:lnTo>
                <a:lnTo>
                  <a:pt x="176439" y="773494"/>
                </a:lnTo>
                <a:lnTo>
                  <a:pt x="175986" y="778030"/>
                </a:lnTo>
                <a:lnTo>
                  <a:pt x="175532" y="783472"/>
                </a:lnTo>
                <a:lnTo>
                  <a:pt x="175305" y="792996"/>
                </a:lnTo>
                <a:lnTo>
                  <a:pt x="175079" y="796851"/>
                </a:lnTo>
                <a:lnTo>
                  <a:pt x="174625" y="800026"/>
                </a:lnTo>
                <a:lnTo>
                  <a:pt x="174172" y="802747"/>
                </a:lnTo>
                <a:lnTo>
                  <a:pt x="173264" y="805241"/>
                </a:lnTo>
                <a:lnTo>
                  <a:pt x="172357" y="807509"/>
                </a:lnTo>
                <a:lnTo>
                  <a:pt x="171677" y="809550"/>
                </a:lnTo>
                <a:lnTo>
                  <a:pt x="168955" y="814085"/>
                </a:lnTo>
                <a:lnTo>
                  <a:pt x="165327" y="819754"/>
                </a:lnTo>
                <a:lnTo>
                  <a:pt x="160791" y="827011"/>
                </a:lnTo>
                <a:lnTo>
                  <a:pt x="155122" y="836988"/>
                </a:lnTo>
                <a:lnTo>
                  <a:pt x="153534" y="839710"/>
                </a:lnTo>
                <a:lnTo>
                  <a:pt x="152627" y="842431"/>
                </a:lnTo>
                <a:lnTo>
                  <a:pt x="151493" y="844925"/>
                </a:lnTo>
                <a:lnTo>
                  <a:pt x="150813" y="847193"/>
                </a:lnTo>
                <a:lnTo>
                  <a:pt x="150132" y="851955"/>
                </a:lnTo>
                <a:lnTo>
                  <a:pt x="149905" y="856263"/>
                </a:lnTo>
                <a:lnTo>
                  <a:pt x="149905" y="859892"/>
                </a:lnTo>
                <a:lnTo>
                  <a:pt x="149905" y="863520"/>
                </a:lnTo>
                <a:lnTo>
                  <a:pt x="149905" y="866695"/>
                </a:lnTo>
                <a:lnTo>
                  <a:pt x="149452" y="869869"/>
                </a:lnTo>
                <a:lnTo>
                  <a:pt x="148998" y="873044"/>
                </a:lnTo>
                <a:lnTo>
                  <a:pt x="148772" y="876445"/>
                </a:lnTo>
                <a:lnTo>
                  <a:pt x="148772" y="879620"/>
                </a:lnTo>
                <a:lnTo>
                  <a:pt x="149225" y="883022"/>
                </a:lnTo>
                <a:lnTo>
                  <a:pt x="149905" y="884836"/>
                </a:lnTo>
                <a:lnTo>
                  <a:pt x="150359" y="886196"/>
                </a:lnTo>
                <a:lnTo>
                  <a:pt x="151039" y="888010"/>
                </a:lnTo>
                <a:lnTo>
                  <a:pt x="152400" y="889598"/>
                </a:lnTo>
                <a:lnTo>
                  <a:pt x="153534" y="891412"/>
                </a:lnTo>
                <a:lnTo>
                  <a:pt x="155122" y="892773"/>
                </a:lnTo>
                <a:lnTo>
                  <a:pt x="157163" y="894587"/>
                </a:lnTo>
                <a:lnTo>
                  <a:pt x="159204" y="896174"/>
                </a:lnTo>
                <a:lnTo>
                  <a:pt x="161472" y="897761"/>
                </a:lnTo>
                <a:lnTo>
                  <a:pt x="163059" y="899122"/>
                </a:lnTo>
                <a:lnTo>
                  <a:pt x="164420" y="900936"/>
                </a:lnTo>
                <a:lnTo>
                  <a:pt x="165554" y="902750"/>
                </a:lnTo>
                <a:lnTo>
                  <a:pt x="166234" y="904564"/>
                </a:lnTo>
                <a:lnTo>
                  <a:pt x="166688" y="906378"/>
                </a:lnTo>
                <a:lnTo>
                  <a:pt x="167368" y="908419"/>
                </a:lnTo>
                <a:lnTo>
                  <a:pt x="167368" y="910007"/>
                </a:lnTo>
                <a:lnTo>
                  <a:pt x="167368" y="914315"/>
                </a:lnTo>
                <a:lnTo>
                  <a:pt x="166688" y="919304"/>
                </a:lnTo>
                <a:lnTo>
                  <a:pt x="166234" y="924520"/>
                </a:lnTo>
                <a:lnTo>
                  <a:pt x="166007" y="930415"/>
                </a:lnTo>
                <a:lnTo>
                  <a:pt x="166007" y="955133"/>
                </a:lnTo>
                <a:lnTo>
                  <a:pt x="167822" y="953999"/>
                </a:lnTo>
                <a:lnTo>
                  <a:pt x="172130" y="950597"/>
                </a:lnTo>
                <a:lnTo>
                  <a:pt x="178254" y="945382"/>
                </a:lnTo>
                <a:lnTo>
                  <a:pt x="181655" y="941980"/>
                </a:lnTo>
                <a:lnTo>
                  <a:pt x="185284" y="938806"/>
                </a:lnTo>
                <a:lnTo>
                  <a:pt x="188232" y="935404"/>
                </a:lnTo>
                <a:lnTo>
                  <a:pt x="190273" y="932683"/>
                </a:lnTo>
                <a:lnTo>
                  <a:pt x="191407" y="930642"/>
                </a:lnTo>
                <a:lnTo>
                  <a:pt x="191634" y="928601"/>
                </a:lnTo>
                <a:lnTo>
                  <a:pt x="191634" y="926560"/>
                </a:lnTo>
                <a:lnTo>
                  <a:pt x="191407" y="924520"/>
                </a:lnTo>
                <a:lnTo>
                  <a:pt x="190727" y="922252"/>
                </a:lnTo>
                <a:lnTo>
                  <a:pt x="190727" y="919531"/>
                </a:lnTo>
                <a:lnTo>
                  <a:pt x="190500" y="916129"/>
                </a:lnTo>
                <a:lnTo>
                  <a:pt x="190273" y="912728"/>
                </a:lnTo>
                <a:lnTo>
                  <a:pt x="189366" y="904791"/>
                </a:lnTo>
                <a:lnTo>
                  <a:pt x="188459" y="896174"/>
                </a:lnTo>
                <a:lnTo>
                  <a:pt x="188005" y="892092"/>
                </a:lnTo>
                <a:lnTo>
                  <a:pt x="188005" y="887784"/>
                </a:lnTo>
                <a:lnTo>
                  <a:pt x="188005" y="885743"/>
                </a:lnTo>
                <a:lnTo>
                  <a:pt x="188459" y="883702"/>
                </a:lnTo>
                <a:lnTo>
                  <a:pt x="189139" y="881888"/>
                </a:lnTo>
                <a:lnTo>
                  <a:pt x="189820" y="880074"/>
                </a:lnTo>
                <a:lnTo>
                  <a:pt x="191407" y="876219"/>
                </a:lnTo>
                <a:lnTo>
                  <a:pt x="193448" y="872137"/>
                </a:lnTo>
                <a:lnTo>
                  <a:pt x="195036" y="867828"/>
                </a:lnTo>
                <a:lnTo>
                  <a:pt x="196170" y="865561"/>
                </a:lnTo>
                <a:lnTo>
                  <a:pt x="196623" y="863066"/>
                </a:lnTo>
                <a:lnTo>
                  <a:pt x="197304" y="860799"/>
                </a:lnTo>
                <a:lnTo>
                  <a:pt x="197757" y="857851"/>
                </a:lnTo>
                <a:lnTo>
                  <a:pt x="197984" y="855130"/>
                </a:lnTo>
                <a:lnTo>
                  <a:pt x="197757" y="852182"/>
                </a:lnTo>
                <a:lnTo>
                  <a:pt x="197304" y="849234"/>
                </a:lnTo>
                <a:lnTo>
                  <a:pt x="196850" y="846739"/>
                </a:lnTo>
                <a:lnTo>
                  <a:pt x="195943" y="842431"/>
                </a:lnTo>
                <a:lnTo>
                  <a:pt x="193675" y="836308"/>
                </a:lnTo>
                <a:lnTo>
                  <a:pt x="192995" y="833360"/>
                </a:lnTo>
                <a:lnTo>
                  <a:pt x="192768" y="831773"/>
                </a:lnTo>
                <a:lnTo>
                  <a:pt x="192768" y="829959"/>
                </a:lnTo>
                <a:lnTo>
                  <a:pt x="192995" y="828145"/>
                </a:lnTo>
                <a:lnTo>
                  <a:pt x="193448" y="826104"/>
                </a:lnTo>
                <a:lnTo>
                  <a:pt x="194129" y="823383"/>
                </a:lnTo>
                <a:lnTo>
                  <a:pt x="194809" y="820435"/>
                </a:lnTo>
                <a:lnTo>
                  <a:pt x="196623" y="814765"/>
                </a:lnTo>
                <a:lnTo>
                  <a:pt x="197757" y="810457"/>
                </a:lnTo>
                <a:lnTo>
                  <a:pt x="198211" y="808416"/>
                </a:lnTo>
                <a:lnTo>
                  <a:pt x="198211" y="806829"/>
                </a:lnTo>
                <a:lnTo>
                  <a:pt x="198211" y="805015"/>
                </a:lnTo>
                <a:lnTo>
                  <a:pt x="197984" y="803427"/>
                </a:lnTo>
                <a:lnTo>
                  <a:pt x="197304" y="801840"/>
                </a:lnTo>
                <a:lnTo>
                  <a:pt x="196850" y="800479"/>
                </a:lnTo>
                <a:lnTo>
                  <a:pt x="195036" y="797305"/>
                </a:lnTo>
                <a:lnTo>
                  <a:pt x="192541" y="794130"/>
                </a:lnTo>
                <a:lnTo>
                  <a:pt x="189366" y="790275"/>
                </a:lnTo>
                <a:lnTo>
                  <a:pt x="187779" y="788234"/>
                </a:lnTo>
                <a:lnTo>
                  <a:pt x="186191" y="786193"/>
                </a:lnTo>
                <a:lnTo>
                  <a:pt x="185284" y="784379"/>
                </a:lnTo>
                <a:lnTo>
                  <a:pt x="184150" y="782338"/>
                </a:lnTo>
                <a:lnTo>
                  <a:pt x="183470" y="780751"/>
                </a:lnTo>
                <a:lnTo>
                  <a:pt x="183016" y="778937"/>
                </a:lnTo>
                <a:lnTo>
                  <a:pt x="182109" y="775308"/>
                </a:lnTo>
                <a:lnTo>
                  <a:pt x="181655" y="771907"/>
                </a:lnTo>
                <a:lnTo>
                  <a:pt x="181655" y="768505"/>
                </a:lnTo>
                <a:lnTo>
                  <a:pt x="181429" y="764877"/>
                </a:lnTo>
                <a:lnTo>
                  <a:pt x="181202" y="761476"/>
                </a:lnTo>
                <a:close/>
                <a:moveTo>
                  <a:pt x="411555" y="377825"/>
                </a:moveTo>
                <a:lnTo>
                  <a:pt x="412234" y="378052"/>
                </a:lnTo>
                <a:lnTo>
                  <a:pt x="412913" y="378505"/>
                </a:lnTo>
                <a:lnTo>
                  <a:pt x="414045" y="379185"/>
                </a:lnTo>
                <a:lnTo>
                  <a:pt x="414724" y="380319"/>
                </a:lnTo>
                <a:lnTo>
                  <a:pt x="416536" y="382813"/>
                </a:lnTo>
                <a:lnTo>
                  <a:pt x="418120" y="385306"/>
                </a:lnTo>
                <a:lnTo>
                  <a:pt x="419478" y="387800"/>
                </a:lnTo>
                <a:lnTo>
                  <a:pt x="421063" y="390974"/>
                </a:lnTo>
                <a:lnTo>
                  <a:pt x="424685" y="399815"/>
                </a:lnTo>
                <a:lnTo>
                  <a:pt x="425591" y="402083"/>
                </a:lnTo>
                <a:lnTo>
                  <a:pt x="426496" y="404123"/>
                </a:lnTo>
                <a:lnTo>
                  <a:pt x="426722" y="405256"/>
                </a:lnTo>
                <a:lnTo>
                  <a:pt x="426496" y="406390"/>
                </a:lnTo>
                <a:lnTo>
                  <a:pt x="425817" y="407297"/>
                </a:lnTo>
                <a:lnTo>
                  <a:pt x="425138" y="408204"/>
                </a:lnTo>
                <a:lnTo>
                  <a:pt x="423100" y="410697"/>
                </a:lnTo>
                <a:lnTo>
                  <a:pt x="421742" y="412511"/>
                </a:lnTo>
                <a:lnTo>
                  <a:pt x="420610" y="414778"/>
                </a:lnTo>
                <a:lnTo>
                  <a:pt x="419252" y="417272"/>
                </a:lnTo>
                <a:lnTo>
                  <a:pt x="418347" y="419992"/>
                </a:lnTo>
                <a:lnTo>
                  <a:pt x="417215" y="422713"/>
                </a:lnTo>
                <a:lnTo>
                  <a:pt x="416536" y="425660"/>
                </a:lnTo>
                <a:lnTo>
                  <a:pt x="416083" y="428380"/>
                </a:lnTo>
                <a:lnTo>
                  <a:pt x="416083" y="430647"/>
                </a:lnTo>
                <a:lnTo>
                  <a:pt x="416083" y="432914"/>
                </a:lnTo>
                <a:lnTo>
                  <a:pt x="416536" y="435408"/>
                </a:lnTo>
                <a:lnTo>
                  <a:pt x="417215" y="438129"/>
                </a:lnTo>
                <a:lnTo>
                  <a:pt x="418573" y="441076"/>
                </a:lnTo>
                <a:lnTo>
                  <a:pt x="420610" y="444703"/>
                </a:lnTo>
                <a:lnTo>
                  <a:pt x="423100" y="448557"/>
                </a:lnTo>
                <a:lnTo>
                  <a:pt x="426722" y="453318"/>
                </a:lnTo>
                <a:lnTo>
                  <a:pt x="431024" y="458305"/>
                </a:lnTo>
                <a:lnTo>
                  <a:pt x="433061" y="461252"/>
                </a:lnTo>
                <a:lnTo>
                  <a:pt x="434872" y="464653"/>
                </a:lnTo>
                <a:lnTo>
                  <a:pt x="436909" y="467827"/>
                </a:lnTo>
                <a:lnTo>
                  <a:pt x="438494" y="471454"/>
                </a:lnTo>
                <a:lnTo>
                  <a:pt x="439852" y="475308"/>
                </a:lnTo>
                <a:lnTo>
                  <a:pt x="440984" y="478935"/>
                </a:lnTo>
                <a:lnTo>
                  <a:pt x="442116" y="483016"/>
                </a:lnTo>
                <a:lnTo>
                  <a:pt x="443022" y="487324"/>
                </a:lnTo>
                <a:lnTo>
                  <a:pt x="444606" y="495938"/>
                </a:lnTo>
                <a:lnTo>
                  <a:pt x="445965" y="505233"/>
                </a:lnTo>
                <a:lnTo>
                  <a:pt x="447776" y="523823"/>
                </a:lnTo>
                <a:lnTo>
                  <a:pt x="451171" y="550574"/>
                </a:lnTo>
                <a:lnTo>
                  <a:pt x="455925" y="585713"/>
                </a:lnTo>
                <a:lnTo>
                  <a:pt x="460453" y="619266"/>
                </a:lnTo>
                <a:lnTo>
                  <a:pt x="463622" y="642163"/>
                </a:lnTo>
                <a:lnTo>
                  <a:pt x="464980" y="652365"/>
                </a:lnTo>
                <a:lnTo>
                  <a:pt x="467923" y="667781"/>
                </a:lnTo>
                <a:lnTo>
                  <a:pt x="471545" y="686370"/>
                </a:lnTo>
                <a:lnTo>
                  <a:pt x="475846" y="706774"/>
                </a:lnTo>
                <a:lnTo>
                  <a:pt x="484222" y="745314"/>
                </a:lnTo>
                <a:lnTo>
                  <a:pt x="487618" y="759823"/>
                </a:lnTo>
                <a:lnTo>
                  <a:pt x="489882" y="768664"/>
                </a:lnTo>
                <a:lnTo>
                  <a:pt x="490787" y="772745"/>
                </a:lnTo>
                <a:lnTo>
                  <a:pt x="491919" y="778639"/>
                </a:lnTo>
                <a:lnTo>
                  <a:pt x="493957" y="795415"/>
                </a:lnTo>
                <a:lnTo>
                  <a:pt x="496220" y="816952"/>
                </a:lnTo>
                <a:lnTo>
                  <a:pt x="498258" y="840530"/>
                </a:lnTo>
                <a:lnTo>
                  <a:pt x="500295" y="864334"/>
                </a:lnTo>
                <a:lnTo>
                  <a:pt x="501653" y="886097"/>
                </a:lnTo>
                <a:lnTo>
                  <a:pt x="503012" y="903553"/>
                </a:lnTo>
                <a:lnTo>
                  <a:pt x="503238" y="914209"/>
                </a:lnTo>
                <a:lnTo>
                  <a:pt x="503238" y="929171"/>
                </a:lnTo>
                <a:lnTo>
                  <a:pt x="503012" y="945267"/>
                </a:lnTo>
                <a:lnTo>
                  <a:pt x="502559" y="958869"/>
                </a:lnTo>
                <a:lnTo>
                  <a:pt x="502332" y="964084"/>
                </a:lnTo>
                <a:lnTo>
                  <a:pt x="501653" y="966804"/>
                </a:lnTo>
                <a:lnTo>
                  <a:pt x="499616" y="971565"/>
                </a:lnTo>
                <a:lnTo>
                  <a:pt x="496447" y="978366"/>
                </a:lnTo>
                <a:lnTo>
                  <a:pt x="492146" y="987888"/>
                </a:lnTo>
                <a:lnTo>
                  <a:pt x="486486" y="999676"/>
                </a:lnTo>
                <a:lnTo>
                  <a:pt x="483996" y="1005344"/>
                </a:lnTo>
                <a:lnTo>
                  <a:pt x="481959" y="1009425"/>
                </a:lnTo>
                <a:lnTo>
                  <a:pt x="481053" y="1010558"/>
                </a:lnTo>
                <a:lnTo>
                  <a:pt x="480148" y="1011692"/>
                </a:lnTo>
                <a:lnTo>
                  <a:pt x="479468" y="1012372"/>
                </a:lnTo>
                <a:lnTo>
                  <a:pt x="478789" y="1012598"/>
                </a:lnTo>
                <a:lnTo>
                  <a:pt x="477884" y="1012825"/>
                </a:lnTo>
                <a:lnTo>
                  <a:pt x="477205" y="1012598"/>
                </a:lnTo>
                <a:lnTo>
                  <a:pt x="476525" y="1012145"/>
                </a:lnTo>
                <a:lnTo>
                  <a:pt x="475620" y="1011465"/>
                </a:lnTo>
                <a:lnTo>
                  <a:pt x="474262" y="1009198"/>
                </a:lnTo>
                <a:lnTo>
                  <a:pt x="472451" y="1006251"/>
                </a:lnTo>
                <a:lnTo>
                  <a:pt x="469055" y="1002170"/>
                </a:lnTo>
                <a:lnTo>
                  <a:pt x="464301" y="996956"/>
                </a:lnTo>
                <a:lnTo>
                  <a:pt x="458189" y="990381"/>
                </a:lnTo>
                <a:lnTo>
                  <a:pt x="451624" y="983580"/>
                </a:lnTo>
                <a:lnTo>
                  <a:pt x="438720" y="970885"/>
                </a:lnTo>
                <a:lnTo>
                  <a:pt x="430118" y="962723"/>
                </a:lnTo>
                <a:lnTo>
                  <a:pt x="428081" y="960456"/>
                </a:lnTo>
                <a:lnTo>
                  <a:pt x="426722" y="958189"/>
                </a:lnTo>
                <a:lnTo>
                  <a:pt x="425591" y="955922"/>
                </a:lnTo>
                <a:lnTo>
                  <a:pt x="424911" y="952975"/>
                </a:lnTo>
                <a:lnTo>
                  <a:pt x="424459" y="949575"/>
                </a:lnTo>
                <a:lnTo>
                  <a:pt x="424006" y="945494"/>
                </a:lnTo>
                <a:lnTo>
                  <a:pt x="423553" y="934839"/>
                </a:lnTo>
                <a:lnTo>
                  <a:pt x="422421" y="913528"/>
                </a:lnTo>
                <a:lnTo>
                  <a:pt x="420837" y="882470"/>
                </a:lnTo>
                <a:lnTo>
                  <a:pt x="419252" y="852318"/>
                </a:lnTo>
                <a:lnTo>
                  <a:pt x="418120" y="834409"/>
                </a:lnTo>
                <a:lnTo>
                  <a:pt x="416536" y="816272"/>
                </a:lnTo>
                <a:lnTo>
                  <a:pt x="416309" y="811501"/>
                </a:lnTo>
                <a:lnTo>
                  <a:pt x="416309" y="809471"/>
                </a:lnTo>
                <a:lnTo>
                  <a:pt x="416174" y="808659"/>
                </a:lnTo>
                <a:lnTo>
                  <a:pt x="416308" y="811489"/>
                </a:lnTo>
                <a:lnTo>
                  <a:pt x="416309" y="811501"/>
                </a:lnTo>
                <a:lnTo>
                  <a:pt x="416309" y="811511"/>
                </a:lnTo>
                <a:lnTo>
                  <a:pt x="415856" y="813778"/>
                </a:lnTo>
                <a:lnTo>
                  <a:pt x="415177" y="816045"/>
                </a:lnTo>
                <a:lnTo>
                  <a:pt x="414045" y="818993"/>
                </a:lnTo>
                <a:lnTo>
                  <a:pt x="412913" y="820126"/>
                </a:lnTo>
                <a:lnTo>
                  <a:pt x="412008" y="821486"/>
                </a:lnTo>
                <a:lnTo>
                  <a:pt x="410197" y="823527"/>
                </a:lnTo>
                <a:lnTo>
                  <a:pt x="408612" y="824433"/>
                </a:lnTo>
                <a:lnTo>
                  <a:pt x="407933" y="824887"/>
                </a:lnTo>
                <a:lnTo>
                  <a:pt x="407707" y="824887"/>
                </a:lnTo>
                <a:lnTo>
                  <a:pt x="407254" y="824660"/>
                </a:lnTo>
                <a:lnTo>
                  <a:pt x="406575" y="823980"/>
                </a:lnTo>
                <a:lnTo>
                  <a:pt x="405896" y="822620"/>
                </a:lnTo>
                <a:lnTo>
                  <a:pt x="404538" y="821033"/>
                </a:lnTo>
                <a:lnTo>
                  <a:pt x="403179" y="819219"/>
                </a:lnTo>
                <a:lnTo>
                  <a:pt x="401142" y="817859"/>
                </a:lnTo>
                <a:lnTo>
                  <a:pt x="399784" y="817179"/>
                </a:lnTo>
                <a:lnTo>
                  <a:pt x="397973" y="816952"/>
                </a:lnTo>
                <a:lnTo>
                  <a:pt x="397746" y="816272"/>
                </a:lnTo>
                <a:lnTo>
                  <a:pt x="397520" y="815365"/>
                </a:lnTo>
                <a:lnTo>
                  <a:pt x="397520" y="810151"/>
                </a:lnTo>
                <a:lnTo>
                  <a:pt x="397067" y="795415"/>
                </a:lnTo>
                <a:lnTo>
                  <a:pt x="396388" y="772291"/>
                </a:lnTo>
                <a:lnTo>
                  <a:pt x="395482" y="747581"/>
                </a:lnTo>
                <a:lnTo>
                  <a:pt x="395256" y="727631"/>
                </a:lnTo>
                <a:lnTo>
                  <a:pt x="395256" y="615638"/>
                </a:lnTo>
                <a:lnTo>
                  <a:pt x="395030" y="508634"/>
                </a:lnTo>
                <a:lnTo>
                  <a:pt x="395030" y="501153"/>
                </a:lnTo>
                <a:lnTo>
                  <a:pt x="395256" y="495712"/>
                </a:lnTo>
                <a:lnTo>
                  <a:pt x="396388" y="490497"/>
                </a:lnTo>
                <a:lnTo>
                  <a:pt x="398425" y="482789"/>
                </a:lnTo>
                <a:lnTo>
                  <a:pt x="399331" y="478482"/>
                </a:lnTo>
                <a:lnTo>
                  <a:pt x="399784" y="475081"/>
                </a:lnTo>
                <a:lnTo>
                  <a:pt x="400915" y="469414"/>
                </a:lnTo>
                <a:lnTo>
                  <a:pt x="401595" y="464200"/>
                </a:lnTo>
                <a:lnTo>
                  <a:pt x="402726" y="461026"/>
                </a:lnTo>
                <a:lnTo>
                  <a:pt x="403632" y="457172"/>
                </a:lnTo>
                <a:lnTo>
                  <a:pt x="404085" y="454905"/>
                </a:lnTo>
                <a:lnTo>
                  <a:pt x="404311" y="453318"/>
                </a:lnTo>
                <a:lnTo>
                  <a:pt x="404538" y="451504"/>
                </a:lnTo>
                <a:lnTo>
                  <a:pt x="404311" y="449691"/>
                </a:lnTo>
                <a:lnTo>
                  <a:pt x="404085" y="448104"/>
                </a:lnTo>
                <a:lnTo>
                  <a:pt x="403632" y="446743"/>
                </a:lnTo>
                <a:lnTo>
                  <a:pt x="402726" y="443796"/>
                </a:lnTo>
                <a:lnTo>
                  <a:pt x="401142" y="441302"/>
                </a:lnTo>
                <a:lnTo>
                  <a:pt x="399784" y="439035"/>
                </a:lnTo>
                <a:lnTo>
                  <a:pt x="398652" y="437222"/>
                </a:lnTo>
                <a:lnTo>
                  <a:pt x="397973" y="435408"/>
                </a:lnTo>
                <a:lnTo>
                  <a:pt x="397520" y="433368"/>
                </a:lnTo>
                <a:lnTo>
                  <a:pt x="396614" y="431327"/>
                </a:lnTo>
                <a:lnTo>
                  <a:pt x="395482" y="429514"/>
                </a:lnTo>
                <a:lnTo>
                  <a:pt x="394124" y="427020"/>
                </a:lnTo>
                <a:lnTo>
                  <a:pt x="390502" y="422033"/>
                </a:lnTo>
                <a:lnTo>
                  <a:pt x="386427" y="416818"/>
                </a:lnTo>
                <a:lnTo>
                  <a:pt x="382353" y="411604"/>
                </a:lnTo>
                <a:lnTo>
                  <a:pt x="380542" y="409110"/>
                </a:lnTo>
                <a:lnTo>
                  <a:pt x="379410" y="406843"/>
                </a:lnTo>
                <a:lnTo>
                  <a:pt x="378504" y="404803"/>
                </a:lnTo>
                <a:lnTo>
                  <a:pt x="377825" y="402989"/>
                </a:lnTo>
                <a:lnTo>
                  <a:pt x="377825" y="401402"/>
                </a:lnTo>
                <a:lnTo>
                  <a:pt x="378051" y="399815"/>
                </a:lnTo>
                <a:lnTo>
                  <a:pt x="382126" y="389840"/>
                </a:lnTo>
                <a:lnTo>
                  <a:pt x="384390" y="384173"/>
                </a:lnTo>
                <a:lnTo>
                  <a:pt x="386201" y="380319"/>
                </a:lnTo>
                <a:lnTo>
                  <a:pt x="386654" y="379865"/>
                </a:lnTo>
                <a:lnTo>
                  <a:pt x="387106" y="379412"/>
                </a:lnTo>
                <a:lnTo>
                  <a:pt x="388917" y="378732"/>
                </a:lnTo>
                <a:lnTo>
                  <a:pt x="390955" y="378279"/>
                </a:lnTo>
                <a:lnTo>
                  <a:pt x="393219" y="378279"/>
                </a:lnTo>
                <a:lnTo>
                  <a:pt x="397973" y="378279"/>
                </a:lnTo>
                <a:lnTo>
                  <a:pt x="401595" y="378505"/>
                </a:lnTo>
                <a:lnTo>
                  <a:pt x="405669" y="378279"/>
                </a:lnTo>
                <a:lnTo>
                  <a:pt x="411555" y="377825"/>
                </a:lnTo>
                <a:close/>
                <a:moveTo>
                  <a:pt x="325154" y="307975"/>
                </a:moveTo>
                <a:lnTo>
                  <a:pt x="322661" y="312964"/>
                </a:lnTo>
                <a:lnTo>
                  <a:pt x="320394" y="317727"/>
                </a:lnTo>
                <a:lnTo>
                  <a:pt x="317901" y="322489"/>
                </a:lnTo>
                <a:lnTo>
                  <a:pt x="316768" y="324984"/>
                </a:lnTo>
                <a:lnTo>
                  <a:pt x="315181" y="328159"/>
                </a:lnTo>
                <a:lnTo>
                  <a:pt x="312688" y="335870"/>
                </a:lnTo>
                <a:lnTo>
                  <a:pt x="308835" y="347209"/>
                </a:lnTo>
                <a:lnTo>
                  <a:pt x="312688" y="357188"/>
                </a:lnTo>
                <a:lnTo>
                  <a:pt x="321074" y="379413"/>
                </a:lnTo>
                <a:lnTo>
                  <a:pt x="330593" y="403452"/>
                </a:lnTo>
                <a:lnTo>
                  <a:pt x="334673" y="413204"/>
                </a:lnTo>
                <a:lnTo>
                  <a:pt x="337393" y="419327"/>
                </a:lnTo>
                <a:lnTo>
                  <a:pt x="339432" y="422955"/>
                </a:lnTo>
                <a:lnTo>
                  <a:pt x="341019" y="426811"/>
                </a:lnTo>
                <a:lnTo>
                  <a:pt x="342605" y="430439"/>
                </a:lnTo>
                <a:lnTo>
                  <a:pt x="343285" y="433614"/>
                </a:lnTo>
                <a:lnTo>
                  <a:pt x="343739" y="437016"/>
                </a:lnTo>
                <a:lnTo>
                  <a:pt x="343965" y="440191"/>
                </a:lnTo>
                <a:lnTo>
                  <a:pt x="343739" y="443366"/>
                </a:lnTo>
                <a:lnTo>
                  <a:pt x="343059" y="446314"/>
                </a:lnTo>
                <a:lnTo>
                  <a:pt x="340339" y="457427"/>
                </a:lnTo>
                <a:lnTo>
                  <a:pt x="334673" y="481693"/>
                </a:lnTo>
                <a:lnTo>
                  <a:pt x="319034" y="554038"/>
                </a:lnTo>
                <a:lnTo>
                  <a:pt x="301809" y="630464"/>
                </a:lnTo>
                <a:lnTo>
                  <a:pt x="295236" y="660173"/>
                </a:lnTo>
                <a:lnTo>
                  <a:pt x="292290" y="671059"/>
                </a:lnTo>
                <a:lnTo>
                  <a:pt x="290703" y="678543"/>
                </a:lnTo>
                <a:lnTo>
                  <a:pt x="285491" y="696686"/>
                </a:lnTo>
                <a:lnTo>
                  <a:pt x="284131" y="703036"/>
                </a:lnTo>
                <a:lnTo>
                  <a:pt x="282998" y="708479"/>
                </a:lnTo>
                <a:lnTo>
                  <a:pt x="282544" y="713695"/>
                </a:lnTo>
                <a:lnTo>
                  <a:pt x="282318" y="718911"/>
                </a:lnTo>
                <a:lnTo>
                  <a:pt x="282091" y="733425"/>
                </a:lnTo>
                <a:lnTo>
                  <a:pt x="282091" y="742497"/>
                </a:lnTo>
                <a:lnTo>
                  <a:pt x="281411" y="751568"/>
                </a:lnTo>
                <a:lnTo>
                  <a:pt x="280731" y="760186"/>
                </a:lnTo>
                <a:lnTo>
                  <a:pt x="280051" y="768577"/>
                </a:lnTo>
                <a:lnTo>
                  <a:pt x="278691" y="776741"/>
                </a:lnTo>
                <a:lnTo>
                  <a:pt x="277105" y="783772"/>
                </a:lnTo>
                <a:lnTo>
                  <a:pt x="275745" y="790348"/>
                </a:lnTo>
                <a:lnTo>
                  <a:pt x="273705" y="796018"/>
                </a:lnTo>
                <a:lnTo>
                  <a:pt x="272345" y="799420"/>
                </a:lnTo>
                <a:lnTo>
                  <a:pt x="271665" y="802822"/>
                </a:lnTo>
                <a:lnTo>
                  <a:pt x="270759" y="805543"/>
                </a:lnTo>
                <a:lnTo>
                  <a:pt x="270305" y="808264"/>
                </a:lnTo>
                <a:lnTo>
                  <a:pt x="269852" y="813480"/>
                </a:lnTo>
                <a:lnTo>
                  <a:pt x="269625" y="818243"/>
                </a:lnTo>
                <a:lnTo>
                  <a:pt x="269625" y="823005"/>
                </a:lnTo>
                <a:lnTo>
                  <a:pt x="269399" y="827768"/>
                </a:lnTo>
                <a:lnTo>
                  <a:pt x="269172" y="830489"/>
                </a:lnTo>
                <a:lnTo>
                  <a:pt x="268492" y="833211"/>
                </a:lnTo>
                <a:lnTo>
                  <a:pt x="267812" y="836159"/>
                </a:lnTo>
                <a:lnTo>
                  <a:pt x="267132" y="839561"/>
                </a:lnTo>
                <a:lnTo>
                  <a:pt x="265999" y="842963"/>
                </a:lnTo>
                <a:lnTo>
                  <a:pt x="265319" y="846818"/>
                </a:lnTo>
                <a:lnTo>
                  <a:pt x="263733" y="854982"/>
                </a:lnTo>
                <a:lnTo>
                  <a:pt x="262826" y="863600"/>
                </a:lnTo>
                <a:lnTo>
                  <a:pt x="261919" y="873125"/>
                </a:lnTo>
                <a:lnTo>
                  <a:pt x="261013" y="883104"/>
                </a:lnTo>
                <a:lnTo>
                  <a:pt x="259653" y="893763"/>
                </a:lnTo>
                <a:lnTo>
                  <a:pt x="258066" y="904422"/>
                </a:lnTo>
                <a:lnTo>
                  <a:pt x="256933" y="909864"/>
                </a:lnTo>
                <a:lnTo>
                  <a:pt x="255573" y="915534"/>
                </a:lnTo>
                <a:lnTo>
                  <a:pt x="249681" y="940707"/>
                </a:lnTo>
                <a:lnTo>
                  <a:pt x="242428" y="967922"/>
                </a:lnTo>
                <a:lnTo>
                  <a:pt x="239481" y="980848"/>
                </a:lnTo>
                <a:lnTo>
                  <a:pt x="236762" y="992188"/>
                </a:lnTo>
                <a:lnTo>
                  <a:pt x="234722" y="1001713"/>
                </a:lnTo>
                <a:lnTo>
                  <a:pt x="233589" y="1008289"/>
                </a:lnTo>
                <a:lnTo>
                  <a:pt x="233362" y="1012598"/>
                </a:lnTo>
                <a:lnTo>
                  <a:pt x="233362" y="1015547"/>
                </a:lnTo>
                <a:lnTo>
                  <a:pt x="233589" y="1016907"/>
                </a:lnTo>
                <a:lnTo>
                  <a:pt x="234269" y="1017588"/>
                </a:lnTo>
                <a:lnTo>
                  <a:pt x="234722" y="1018268"/>
                </a:lnTo>
                <a:lnTo>
                  <a:pt x="235402" y="1018948"/>
                </a:lnTo>
                <a:lnTo>
                  <a:pt x="236082" y="1019402"/>
                </a:lnTo>
                <a:lnTo>
                  <a:pt x="237215" y="1019629"/>
                </a:lnTo>
                <a:lnTo>
                  <a:pt x="239935" y="1019856"/>
                </a:lnTo>
                <a:lnTo>
                  <a:pt x="247641" y="1019629"/>
                </a:lnTo>
                <a:lnTo>
                  <a:pt x="256027" y="1019856"/>
                </a:lnTo>
                <a:lnTo>
                  <a:pt x="261693" y="1020082"/>
                </a:lnTo>
                <a:lnTo>
                  <a:pt x="265546" y="1020082"/>
                </a:lnTo>
                <a:lnTo>
                  <a:pt x="266906" y="1020082"/>
                </a:lnTo>
                <a:lnTo>
                  <a:pt x="267812" y="1019629"/>
                </a:lnTo>
                <a:lnTo>
                  <a:pt x="268945" y="1019629"/>
                </a:lnTo>
                <a:lnTo>
                  <a:pt x="270305" y="1019629"/>
                </a:lnTo>
                <a:lnTo>
                  <a:pt x="274158" y="1019856"/>
                </a:lnTo>
                <a:lnTo>
                  <a:pt x="279371" y="1020309"/>
                </a:lnTo>
                <a:lnTo>
                  <a:pt x="293877" y="1025298"/>
                </a:lnTo>
                <a:lnTo>
                  <a:pt x="326967" y="1026886"/>
                </a:lnTo>
                <a:lnTo>
                  <a:pt x="351898" y="1028247"/>
                </a:lnTo>
                <a:lnTo>
                  <a:pt x="366857" y="1028700"/>
                </a:lnTo>
                <a:lnTo>
                  <a:pt x="369803" y="1028473"/>
                </a:lnTo>
                <a:lnTo>
                  <a:pt x="372296" y="1028020"/>
                </a:lnTo>
                <a:lnTo>
                  <a:pt x="374563" y="1026886"/>
                </a:lnTo>
                <a:lnTo>
                  <a:pt x="376602" y="1025752"/>
                </a:lnTo>
                <a:lnTo>
                  <a:pt x="380909" y="1022577"/>
                </a:lnTo>
                <a:lnTo>
                  <a:pt x="383175" y="1021216"/>
                </a:lnTo>
                <a:lnTo>
                  <a:pt x="385442" y="1019629"/>
                </a:lnTo>
                <a:lnTo>
                  <a:pt x="387028" y="1019175"/>
                </a:lnTo>
                <a:lnTo>
                  <a:pt x="388615" y="1018722"/>
                </a:lnTo>
                <a:lnTo>
                  <a:pt x="391561" y="1018268"/>
                </a:lnTo>
                <a:lnTo>
                  <a:pt x="395187" y="1018268"/>
                </a:lnTo>
                <a:lnTo>
                  <a:pt x="398814" y="1018722"/>
                </a:lnTo>
                <a:lnTo>
                  <a:pt x="402440" y="1019175"/>
                </a:lnTo>
                <a:lnTo>
                  <a:pt x="406066" y="1019856"/>
                </a:lnTo>
                <a:lnTo>
                  <a:pt x="412866" y="1021670"/>
                </a:lnTo>
                <a:lnTo>
                  <a:pt x="418985" y="1022577"/>
                </a:lnTo>
                <a:lnTo>
                  <a:pt x="421705" y="1023257"/>
                </a:lnTo>
                <a:lnTo>
                  <a:pt x="423971" y="1023938"/>
                </a:lnTo>
                <a:lnTo>
                  <a:pt x="426011" y="1025072"/>
                </a:lnTo>
                <a:lnTo>
                  <a:pt x="427824" y="1026432"/>
                </a:lnTo>
                <a:lnTo>
                  <a:pt x="428504" y="1027339"/>
                </a:lnTo>
                <a:lnTo>
                  <a:pt x="429184" y="1028247"/>
                </a:lnTo>
                <a:lnTo>
                  <a:pt x="429638" y="1029154"/>
                </a:lnTo>
                <a:lnTo>
                  <a:pt x="429864" y="1030514"/>
                </a:lnTo>
                <a:lnTo>
                  <a:pt x="430317" y="1031875"/>
                </a:lnTo>
                <a:lnTo>
                  <a:pt x="430771" y="1032782"/>
                </a:lnTo>
                <a:lnTo>
                  <a:pt x="431677" y="1033463"/>
                </a:lnTo>
                <a:lnTo>
                  <a:pt x="432357" y="1033916"/>
                </a:lnTo>
                <a:lnTo>
                  <a:pt x="433717" y="1034370"/>
                </a:lnTo>
                <a:lnTo>
                  <a:pt x="434624" y="1034370"/>
                </a:lnTo>
                <a:lnTo>
                  <a:pt x="437344" y="1034370"/>
                </a:lnTo>
                <a:lnTo>
                  <a:pt x="444370" y="1033916"/>
                </a:lnTo>
                <a:lnTo>
                  <a:pt x="447769" y="1033916"/>
                </a:lnTo>
                <a:lnTo>
                  <a:pt x="451622" y="1034143"/>
                </a:lnTo>
                <a:lnTo>
                  <a:pt x="457288" y="1035050"/>
                </a:lnTo>
                <a:lnTo>
                  <a:pt x="465448" y="1036184"/>
                </a:lnTo>
                <a:lnTo>
                  <a:pt x="488112" y="1038452"/>
                </a:lnTo>
                <a:lnTo>
                  <a:pt x="510550" y="1040720"/>
                </a:lnTo>
                <a:lnTo>
                  <a:pt x="519616" y="1041173"/>
                </a:lnTo>
                <a:lnTo>
                  <a:pt x="525736" y="1041400"/>
                </a:lnTo>
                <a:lnTo>
                  <a:pt x="531175" y="1041173"/>
                </a:lnTo>
                <a:lnTo>
                  <a:pt x="537748" y="1040720"/>
                </a:lnTo>
                <a:lnTo>
                  <a:pt x="552253" y="1039132"/>
                </a:lnTo>
                <a:lnTo>
                  <a:pt x="565172" y="1037318"/>
                </a:lnTo>
                <a:lnTo>
                  <a:pt x="569932" y="1036638"/>
                </a:lnTo>
                <a:lnTo>
                  <a:pt x="572425" y="1036184"/>
                </a:lnTo>
                <a:lnTo>
                  <a:pt x="576504" y="1034823"/>
                </a:lnTo>
                <a:lnTo>
                  <a:pt x="577637" y="1034370"/>
                </a:lnTo>
                <a:lnTo>
                  <a:pt x="578771" y="1033916"/>
                </a:lnTo>
                <a:lnTo>
                  <a:pt x="579677" y="1032782"/>
                </a:lnTo>
                <a:lnTo>
                  <a:pt x="580811" y="1031648"/>
                </a:lnTo>
                <a:lnTo>
                  <a:pt x="583757" y="1026659"/>
                </a:lnTo>
                <a:lnTo>
                  <a:pt x="584664" y="1025072"/>
                </a:lnTo>
                <a:lnTo>
                  <a:pt x="585570" y="1023257"/>
                </a:lnTo>
                <a:lnTo>
                  <a:pt x="586250" y="1021443"/>
                </a:lnTo>
                <a:lnTo>
                  <a:pt x="586477" y="1019629"/>
                </a:lnTo>
                <a:lnTo>
                  <a:pt x="587383" y="1015773"/>
                </a:lnTo>
                <a:lnTo>
                  <a:pt x="587610" y="1012372"/>
                </a:lnTo>
                <a:lnTo>
                  <a:pt x="587837" y="1005114"/>
                </a:lnTo>
                <a:lnTo>
                  <a:pt x="588063" y="1001939"/>
                </a:lnTo>
                <a:lnTo>
                  <a:pt x="588970" y="998538"/>
                </a:lnTo>
                <a:lnTo>
                  <a:pt x="589423" y="997177"/>
                </a:lnTo>
                <a:lnTo>
                  <a:pt x="589876" y="995136"/>
                </a:lnTo>
                <a:lnTo>
                  <a:pt x="590330" y="989920"/>
                </a:lnTo>
                <a:lnTo>
                  <a:pt x="590556" y="984250"/>
                </a:lnTo>
                <a:lnTo>
                  <a:pt x="590556" y="977673"/>
                </a:lnTo>
                <a:lnTo>
                  <a:pt x="590783" y="964066"/>
                </a:lnTo>
                <a:lnTo>
                  <a:pt x="591236" y="958170"/>
                </a:lnTo>
                <a:lnTo>
                  <a:pt x="591916" y="952500"/>
                </a:lnTo>
                <a:lnTo>
                  <a:pt x="592143" y="948418"/>
                </a:lnTo>
                <a:lnTo>
                  <a:pt x="592596" y="941388"/>
                </a:lnTo>
                <a:lnTo>
                  <a:pt x="593956" y="920297"/>
                </a:lnTo>
                <a:lnTo>
                  <a:pt x="596449" y="861106"/>
                </a:lnTo>
                <a:lnTo>
                  <a:pt x="599169" y="801007"/>
                </a:lnTo>
                <a:lnTo>
                  <a:pt x="600302" y="779009"/>
                </a:lnTo>
                <a:lnTo>
                  <a:pt x="600755" y="766536"/>
                </a:lnTo>
                <a:lnTo>
                  <a:pt x="601435" y="756330"/>
                </a:lnTo>
                <a:lnTo>
                  <a:pt x="601662" y="752929"/>
                </a:lnTo>
                <a:lnTo>
                  <a:pt x="601435" y="749754"/>
                </a:lnTo>
                <a:lnTo>
                  <a:pt x="601209" y="747032"/>
                </a:lnTo>
                <a:lnTo>
                  <a:pt x="600529" y="744538"/>
                </a:lnTo>
                <a:lnTo>
                  <a:pt x="599396" y="742043"/>
                </a:lnTo>
                <a:lnTo>
                  <a:pt x="598036" y="738868"/>
                </a:lnTo>
                <a:lnTo>
                  <a:pt x="597129" y="737054"/>
                </a:lnTo>
                <a:lnTo>
                  <a:pt x="596676" y="735239"/>
                </a:lnTo>
                <a:lnTo>
                  <a:pt x="596449" y="733198"/>
                </a:lnTo>
                <a:lnTo>
                  <a:pt x="596223" y="730930"/>
                </a:lnTo>
                <a:lnTo>
                  <a:pt x="596223" y="725941"/>
                </a:lnTo>
                <a:lnTo>
                  <a:pt x="596676" y="721179"/>
                </a:lnTo>
                <a:lnTo>
                  <a:pt x="597129" y="716189"/>
                </a:lnTo>
                <a:lnTo>
                  <a:pt x="598036" y="710973"/>
                </a:lnTo>
                <a:lnTo>
                  <a:pt x="599396" y="701902"/>
                </a:lnTo>
                <a:lnTo>
                  <a:pt x="599396" y="699634"/>
                </a:lnTo>
                <a:lnTo>
                  <a:pt x="599396" y="696686"/>
                </a:lnTo>
                <a:lnTo>
                  <a:pt x="598942" y="693057"/>
                </a:lnTo>
                <a:lnTo>
                  <a:pt x="598262" y="688975"/>
                </a:lnTo>
                <a:lnTo>
                  <a:pt x="596223" y="680130"/>
                </a:lnTo>
                <a:lnTo>
                  <a:pt x="593729" y="670379"/>
                </a:lnTo>
                <a:lnTo>
                  <a:pt x="590556" y="660627"/>
                </a:lnTo>
                <a:lnTo>
                  <a:pt x="587383" y="651555"/>
                </a:lnTo>
                <a:lnTo>
                  <a:pt x="585570" y="647473"/>
                </a:lnTo>
                <a:lnTo>
                  <a:pt x="583757" y="643618"/>
                </a:lnTo>
                <a:lnTo>
                  <a:pt x="582170" y="640670"/>
                </a:lnTo>
                <a:lnTo>
                  <a:pt x="580357" y="638175"/>
                </a:lnTo>
                <a:lnTo>
                  <a:pt x="578544" y="634773"/>
                </a:lnTo>
                <a:lnTo>
                  <a:pt x="575598" y="629557"/>
                </a:lnTo>
                <a:lnTo>
                  <a:pt x="568118" y="614136"/>
                </a:lnTo>
                <a:lnTo>
                  <a:pt x="558373" y="593498"/>
                </a:lnTo>
                <a:lnTo>
                  <a:pt x="548400" y="570820"/>
                </a:lnTo>
                <a:lnTo>
                  <a:pt x="538428" y="547234"/>
                </a:lnTo>
                <a:lnTo>
                  <a:pt x="533895" y="535895"/>
                </a:lnTo>
                <a:lnTo>
                  <a:pt x="529589" y="525689"/>
                </a:lnTo>
                <a:lnTo>
                  <a:pt x="525962" y="515938"/>
                </a:lnTo>
                <a:lnTo>
                  <a:pt x="523242" y="507773"/>
                </a:lnTo>
                <a:lnTo>
                  <a:pt x="521203" y="501197"/>
                </a:lnTo>
                <a:lnTo>
                  <a:pt x="520296" y="496207"/>
                </a:lnTo>
                <a:lnTo>
                  <a:pt x="519616" y="492352"/>
                </a:lnTo>
                <a:lnTo>
                  <a:pt x="518709" y="488270"/>
                </a:lnTo>
                <a:lnTo>
                  <a:pt x="517350" y="483961"/>
                </a:lnTo>
                <a:lnTo>
                  <a:pt x="515990" y="480105"/>
                </a:lnTo>
                <a:lnTo>
                  <a:pt x="512590" y="471488"/>
                </a:lnTo>
                <a:lnTo>
                  <a:pt x="508737" y="463097"/>
                </a:lnTo>
                <a:lnTo>
                  <a:pt x="505111" y="455159"/>
                </a:lnTo>
                <a:lnTo>
                  <a:pt x="501031" y="448129"/>
                </a:lnTo>
                <a:lnTo>
                  <a:pt x="497405" y="442005"/>
                </a:lnTo>
                <a:lnTo>
                  <a:pt x="494458" y="437243"/>
                </a:lnTo>
                <a:lnTo>
                  <a:pt x="488112" y="427038"/>
                </a:lnTo>
                <a:lnTo>
                  <a:pt x="484486" y="420914"/>
                </a:lnTo>
                <a:lnTo>
                  <a:pt x="481313" y="414338"/>
                </a:lnTo>
                <a:lnTo>
                  <a:pt x="477913" y="407534"/>
                </a:lnTo>
                <a:lnTo>
                  <a:pt x="476780" y="404359"/>
                </a:lnTo>
                <a:lnTo>
                  <a:pt x="475647" y="400730"/>
                </a:lnTo>
                <a:lnTo>
                  <a:pt x="474740" y="397329"/>
                </a:lnTo>
                <a:lnTo>
                  <a:pt x="473834" y="394154"/>
                </a:lnTo>
                <a:lnTo>
                  <a:pt x="473380" y="390752"/>
                </a:lnTo>
                <a:lnTo>
                  <a:pt x="473154" y="387804"/>
                </a:lnTo>
                <a:lnTo>
                  <a:pt x="472927" y="368754"/>
                </a:lnTo>
                <a:lnTo>
                  <a:pt x="473380" y="362630"/>
                </a:lnTo>
                <a:lnTo>
                  <a:pt x="474060" y="352879"/>
                </a:lnTo>
                <a:lnTo>
                  <a:pt x="475647" y="340179"/>
                </a:lnTo>
                <a:lnTo>
                  <a:pt x="473834" y="337911"/>
                </a:lnTo>
                <a:lnTo>
                  <a:pt x="472700" y="335643"/>
                </a:lnTo>
                <a:lnTo>
                  <a:pt x="472020" y="333602"/>
                </a:lnTo>
                <a:lnTo>
                  <a:pt x="471567" y="331561"/>
                </a:lnTo>
                <a:lnTo>
                  <a:pt x="471340" y="328839"/>
                </a:lnTo>
                <a:lnTo>
                  <a:pt x="471114" y="327705"/>
                </a:lnTo>
                <a:lnTo>
                  <a:pt x="470434" y="327025"/>
                </a:lnTo>
                <a:lnTo>
                  <a:pt x="469527" y="326798"/>
                </a:lnTo>
                <a:lnTo>
                  <a:pt x="468621" y="326798"/>
                </a:lnTo>
                <a:lnTo>
                  <a:pt x="467261" y="327025"/>
                </a:lnTo>
                <a:lnTo>
                  <a:pt x="466128" y="329747"/>
                </a:lnTo>
                <a:lnTo>
                  <a:pt x="464541" y="332468"/>
                </a:lnTo>
                <a:lnTo>
                  <a:pt x="462501" y="336097"/>
                </a:lnTo>
                <a:lnTo>
                  <a:pt x="460915" y="338138"/>
                </a:lnTo>
                <a:lnTo>
                  <a:pt x="458422" y="340405"/>
                </a:lnTo>
                <a:lnTo>
                  <a:pt x="455249" y="343127"/>
                </a:lnTo>
                <a:lnTo>
                  <a:pt x="451396" y="346075"/>
                </a:lnTo>
                <a:lnTo>
                  <a:pt x="447316" y="349023"/>
                </a:lnTo>
                <a:lnTo>
                  <a:pt x="442783" y="351745"/>
                </a:lnTo>
                <a:lnTo>
                  <a:pt x="438023" y="354693"/>
                </a:lnTo>
                <a:lnTo>
                  <a:pt x="433037" y="357188"/>
                </a:lnTo>
                <a:lnTo>
                  <a:pt x="427824" y="359229"/>
                </a:lnTo>
                <a:lnTo>
                  <a:pt x="421705" y="361497"/>
                </a:lnTo>
                <a:lnTo>
                  <a:pt x="415132" y="363311"/>
                </a:lnTo>
                <a:lnTo>
                  <a:pt x="408559" y="364672"/>
                </a:lnTo>
                <a:lnTo>
                  <a:pt x="402213" y="366032"/>
                </a:lnTo>
                <a:lnTo>
                  <a:pt x="396321" y="366939"/>
                </a:lnTo>
                <a:lnTo>
                  <a:pt x="391334" y="367620"/>
                </a:lnTo>
                <a:lnTo>
                  <a:pt x="387481" y="367393"/>
                </a:lnTo>
                <a:lnTo>
                  <a:pt x="384082" y="366713"/>
                </a:lnTo>
                <a:lnTo>
                  <a:pt x="379549" y="366032"/>
                </a:lnTo>
                <a:lnTo>
                  <a:pt x="369576" y="363311"/>
                </a:lnTo>
                <a:lnTo>
                  <a:pt x="359377" y="359909"/>
                </a:lnTo>
                <a:lnTo>
                  <a:pt x="351671" y="357188"/>
                </a:lnTo>
                <a:lnTo>
                  <a:pt x="350765" y="356734"/>
                </a:lnTo>
                <a:lnTo>
                  <a:pt x="350085" y="355827"/>
                </a:lnTo>
                <a:lnTo>
                  <a:pt x="348272" y="353786"/>
                </a:lnTo>
                <a:lnTo>
                  <a:pt x="346232" y="351291"/>
                </a:lnTo>
                <a:lnTo>
                  <a:pt x="343965" y="348116"/>
                </a:lnTo>
                <a:lnTo>
                  <a:pt x="339659" y="340179"/>
                </a:lnTo>
                <a:lnTo>
                  <a:pt x="335353" y="331334"/>
                </a:lnTo>
                <a:lnTo>
                  <a:pt x="331273" y="322716"/>
                </a:lnTo>
                <a:lnTo>
                  <a:pt x="328100" y="315232"/>
                </a:lnTo>
                <a:lnTo>
                  <a:pt x="325154" y="307975"/>
                </a:lnTo>
                <a:close/>
                <a:moveTo>
                  <a:pt x="1114989" y="80962"/>
                </a:moveTo>
                <a:lnTo>
                  <a:pt x="1121114" y="80962"/>
                </a:lnTo>
                <a:lnTo>
                  <a:pt x="1127012" y="81189"/>
                </a:lnTo>
                <a:lnTo>
                  <a:pt x="1133137" y="81416"/>
                </a:lnTo>
                <a:lnTo>
                  <a:pt x="1139262" y="81870"/>
                </a:lnTo>
                <a:lnTo>
                  <a:pt x="1144934" y="82550"/>
                </a:lnTo>
                <a:lnTo>
                  <a:pt x="1150378" y="83685"/>
                </a:lnTo>
                <a:lnTo>
                  <a:pt x="1155142" y="85046"/>
                </a:lnTo>
                <a:lnTo>
                  <a:pt x="1159906" y="86181"/>
                </a:lnTo>
                <a:lnTo>
                  <a:pt x="1163763" y="87996"/>
                </a:lnTo>
                <a:lnTo>
                  <a:pt x="1167846" y="90038"/>
                </a:lnTo>
                <a:lnTo>
                  <a:pt x="1171930" y="92761"/>
                </a:lnTo>
                <a:lnTo>
                  <a:pt x="1176240" y="95938"/>
                </a:lnTo>
                <a:lnTo>
                  <a:pt x="1180777" y="99342"/>
                </a:lnTo>
                <a:lnTo>
                  <a:pt x="1185314" y="103426"/>
                </a:lnTo>
                <a:lnTo>
                  <a:pt x="1189851" y="107510"/>
                </a:lnTo>
                <a:lnTo>
                  <a:pt x="1194615" y="112049"/>
                </a:lnTo>
                <a:lnTo>
                  <a:pt x="1198926" y="116587"/>
                </a:lnTo>
                <a:lnTo>
                  <a:pt x="1203236" y="121125"/>
                </a:lnTo>
                <a:lnTo>
                  <a:pt x="1206866" y="125663"/>
                </a:lnTo>
                <a:lnTo>
                  <a:pt x="1210495" y="130201"/>
                </a:lnTo>
                <a:lnTo>
                  <a:pt x="1213671" y="134966"/>
                </a:lnTo>
                <a:lnTo>
                  <a:pt x="1216393" y="139278"/>
                </a:lnTo>
                <a:lnTo>
                  <a:pt x="1218662" y="142908"/>
                </a:lnTo>
                <a:lnTo>
                  <a:pt x="1220023" y="146766"/>
                </a:lnTo>
                <a:lnTo>
                  <a:pt x="1220931" y="149715"/>
                </a:lnTo>
                <a:lnTo>
                  <a:pt x="1221384" y="153573"/>
                </a:lnTo>
                <a:lnTo>
                  <a:pt x="1221838" y="158792"/>
                </a:lnTo>
                <a:lnTo>
                  <a:pt x="1222745" y="171726"/>
                </a:lnTo>
                <a:lnTo>
                  <a:pt x="1223426" y="187382"/>
                </a:lnTo>
                <a:lnTo>
                  <a:pt x="1223880" y="204627"/>
                </a:lnTo>
                <a:lnTo>
                  <a:pt x="1223880" y="222099"/>
                </a:lnTo>
                <a:lnTo>
                  <a:pt x="1223426" y="237983"/>
                </a:lnTo>
                <a:lnTo>
                  <a:pt x="1223199" y="245244"/>
                </a:lnTo>
                <a:lnTo>
                  <a:pt x="1222292" y="251371"/>
                </a:lnTo>
                <a:lnTo>
                  <a:pt x="1221838" y="256590"/>
                </a:lnTo>
                <a:lnTo>
                  <a:pt x="1220931" y="260674"/>
                </a:lnTo>
                <a:lnTo>
                  <a:pt x="1218889" y="268389"/>
                </a:lnTo>
                <a:lnTo>
                  <a:pt x="1216620" y="278146"/>
                </a:lnTo>
                <a:lnTo>
                  <a:pt x="1214352" y="289037"/>
                </a:lnTo>
                <a:lnTo>
                  <a:pt x="1211403" y="300610"/>
                </a:lnTo>
                <a:lnTo>
                  <a:pt x="1208454" y="311728"/>
                </a:lnTo>
                <a:lnTo>
                  <a:pt x="1206639" y="317174"/>
                </a:lnTo>
                <a:lnTo>
                  <a:pt x="1204824" y="322166"/>
                </a:lnTo>
                <a:lnTo>
                  <a:pt x="1202782" y="326704"/>
                </a:lnTo>
                <a:lnTo>
                  <a:pt x="1200514" y="330789"/>
                </a:lnTo>
                <a:lnTo>
                  <a:pt x="1198245" y="334192"/>
                </a:lnTo>
                <a:lnTo>
                  <a:pt x="1197338" y="335554"/>
                </a:lnTo>
                <a:lnTo>
                  <a:pt x="1195976" y="336915"/>
                </a:lnTo>
                <a:lnTo>
                  <a:pt x="1186675" y="345765"/>
                </a:lnTo>
                <a:lnTo>
                  <a:pt x="1182592" y="349622"/>
                </a:lnTo>
                <a:lnTo>
                  <a:pt x="1178962" y="352799"/>
                </a:lnTo>
                <a:lnTo>
                  <a:pt x="1176013" y="356202"/>
                </a:lnTo>
                <a:lnTo>
                  <a:pt x="1173971" y="358925"/>
                </a:lnTo>
                <a:lnTo>
                  <a:pt x="1173291" y="360514"/>
                </a:lnTo>
                <a:lnTo>
                  <a:pt x="1172837" y="361648"/>
                </a:lnTo>
                <a:lnTo>
                  <a:pt x="1172157" y="363010"/>
                </a:lnTo>
                <a:lnTo>
                  <a:pt x="1172157" y="364371"/>
                </a:lnTo>
                <a:lnTo>
                  <a:pt x="1172157" y="382524"/>
                </a:lnTo>
                <a:lnTo>
                  <a:pt x="1181231" y="385474"/>
                </a:lnTo>
                <a:lnTo>
                  <a:pt x="1198472" y="408618"/>
                </a:lnTo>
                <a:lnTo>
                  <a:pt x="1229324" y="415653"/>
                </a:lnTo>
                <a:lnTo>
                  <a:pt x="1255413" y="422006"/>
                </a:lnTo>
                <a:lnTo>
                  <a:pt x="1277872" y="427906"/>
                </a:lnTo>
                <a:lnTo>
                  <a:pt x="1287853" y="430629"/>
                </a:lnTo>
                <a:lnTo>
                  <a:pt x="1299650" y="434032"/>
                </a:lnTo>
                <a:lnTo>
                  <a:pt x="1312354" y="438117"/>
                </a:lnTo>
                <a:lnTo>
                  <a:pt x="1325511" y="442201"/>
                </a:lnTo>
                <a:lnTo>
                  <a:pt x="1337989" y="446512"/>
                </a:lnTo>
                <a:lnTo>
                  <a:pt x="1349331" y="450597"/>
                </a:lnTo>
                <a:lnTo>
                  <a:pt x="1354095" y="453093"/>
                </a:lnTo>
                <a:lnTo>
                  <a:pt x="1358406" y="454908"/>
                </a:lnTo>
                <a:lnTo>
                  <a:pt x="1362262" y="456950"/>
                </a:lnTo>
                <a:lnTo>
                  <a:pt x="1365211" y="458765"/>
                </a:lnTo>
                <a:lnTo>
                  <a:pt x="1369522" y="462169"/>
                </a:lnTo>
                <a:lnTo>
                  <a:pt x="1372925" y="464892"/>
                </a:lnTo>
                <a:lnTo>
                  <a:pt x="1377462" y="468976"/>
                </a:lnTo>
                <a:lnTo>
                  <a:pt x="1379276" y="470338"/>
                </a:lnTo>
                <a:lnTo>
                  <a:pt x="1380411" y="471018"/>
                </a:lnTo>
                <a:lnTo>
                  <a:pt x="1381999" y="471472"/>
                </a:lnTo>
                <a:lnTo>
                  <a:pt x="1383814" y="471699"/>
                </a:lnTo>
                <a:lnTo>
                  <a:pt x="1384721" y="471699"/>
                </a:lnTo>
                <a:lnTo>
                  <a:pt x="1385855" y="472153"/>
                </a:lnTo>
                <a:lnTo>
                  <a:pt x="1386536" y="472834"/>
                </a:lnTo>
                <a:lnTo>
                  <a:pt x="1387670" y="473514"/>
                </a:lnTo>
                <a:lnTo>
                  <a:pt x="1389031" y="475557"/>
                </a:lnTo>
                <a:lnTo>
                  <a:pt x="1390846" y="478279"/>
                </a:lnTo>
                <a:lnTo>
                  <a:pt x="1392434" y="481683"/>
                </a:lnTo>
                <a:lnTo>
                  <a:pt x="1394022" y="485767"/>
                </a:lnTo>
                <a:lnTo>
                  <a:pt x="1396971" y="494617"/>
                </a:lnTo>
                <a:lnTo>
                  <a:pt x="1397879" y="499155"/>
                </a:lnTo>
                <a:lnTo>
                  <a:pt x="1399467" y="507551"/>
                </a:lnTo>
                <a:lnTo>
                  <a:pt x="1403777" y="533418"/>
                </a:lnTo>
                <a:lnTo>
                  <a:pt x="1409448" y="568362"/>
                </a:lnTo>
                <a:lnTo>
                  <a:pt x="1415347" y="607617"/>
                </a:lnTo>
                <a:lnTo>
                  <a:pt x="1421472" y="647553"/>
                </a:lnTo>
                <a:lnTo>
                  <a:pt x="1426463" y="683632"/>
                </a:lnTo>
                <a:lnTo>
                  <a:pt x="1429865" y="711542"/>
                </a:lnTo>
                <a:lnTo>
                  <a:pt x="1431000" y="721072"/>
                </a:lnTo>
                <a:lnTo>
                  <a:pt x="1431227" y="726971"/>
                </a:lnTo>
                <a:lnTo>
                  <a:pt x="1431000" y="736048"/>
                </a:lnTo>
                <a:lnTo>
                  <a:pt x="1430319" y="746713"/>
                </a:lnTo>
                <a:lnTo>
                  <a:pt x="1428277" y="770538"/>
                </a:lnTo>
                <a:lnTo>
                  <a:pt x="1427597" y="782564"/>
                </a:lnTo>
                <a:lnTo>
                  <a:pt x="1427370" y="793683"/>
                </a:lnTo>
                <a:lnTo>
                  <a:pt x="1427370" y="798902"/>
                </a:lnTo>
                <a:lnTo>
                  <a:pt x="1427597" y="803667"/>
                </a:lnTo>
                <a:lnTo>
                  <a:pt x="1428051" y="807751"/>
                </a:lnTo>
                <a:lnTo>
                  <a:pt x="1428731" y="811608"/>
                </a:lnTo>
                <a:lnTo>
                  <a:pt x="1430319" y="820685"/>
                </a:lnTo>
                <a:lnTo>
                  <a:pt x="1433041" y="834526"/>
                </a:lnTo>
                <a:lnTo>
                  <a:pt x="1435764" y="850637"/>
                </a:lnTo>
                <a:lnTo>
                  <a:pt x="1438486" y="868109"/>
                </a:lnTo>
                <a:lnTo>
                  <a:pt x="1441208" y="885581"/>
                </a:lnTo>
                <a:lnTo>
                  <a:pt x="1443250" y="901918"/>
                </a:lnTo>
                <a:lnTo>
                  <a:pt x="1444157" y="908725"/>
                </a:lnTo>
                <a:lnTo>
                  <a:pt x="1444611" y="915079"/>
                </a:lnTo>
                <a:lnTo>
                  <a:pt x="1444838" y="919844"/>
                </a:lnTo>
                <a:lnTo>
                  <a:pt x="1444611" y="923701"/>
                </a:lnTo>
                <a:lnTo>
                  <a:pt x="1444157" y="927332"/>
                </a:lnTo>
                <a:lnTo>
                  <a:pt x="1443250" y="931643"/>
                </a:lnTo>
                <a:lnTo>
                  <a:pt x="1442116" y="936181"/>
                </a:lnTo>
                <a:lnTo>
                  <a:pt x="1440301" y="941400"/>
                </a:lnTo>
                <a:lnTo>
                  <a:pt x="1436217" y="953200"/>
                </a:lnTo>
                <a:lnTo>
                  <a:pt x="1431453" y="964999"/>
                </a:lnTo>
                <a:lnTo>
                  <a:pt x="1426689" y="976571"/>
                </a:lnTo>
                <a:lnTo>
                  <a:pt x="1421699" y="987009"/>
                </a:lnTo>
                <a:lnTo>
                  <a:pt x="1417388" y="995178"/>
                </a:lnTo>
                <a:lnTo>
                  <a:pt x="1415800" y="998127"/>
                </a:lnTo>
                <a:lnTo>
                  <a:pt x="1414212" y="1000170"/>
                </a:lnTo>
                <a:lnTo>
                  <a:pt x="1412851" y="1001985"/>
                </a:lnTo>
                <a:lnTo>
                  <a:pt x="1411944" y="1004708"/>
                </a:lnTo>
                <a:lnTo>
                  <a:pt x="1410583" y="1007885"/>
                </a:lnTo>
                <a:lnTo>
                  <a:pt x="1409675" y="1011742"/>
                </a:lnTo>
                <a:lnTo>
                  <a:pt x="1407407" y="1020364"/>
                </a:lnTo>
                <a:lnTo>
                  <a:pt x="1405138" y="1029668"/>
                </a:lnTo>
                <a:lnTo>
                  <a:pt x="1402870" y="1039879"/>
                </a:lnTo>
                <a:lnTo>
                  <a:pt x="1400147" y="1049409"/>
                </a:lnTo>
                <a:lnTo>
                  <a:pt x="1399013" y="1053947"/>
                </a:lnTo>
                <a:lnTo>
                  <a:pt x="1397425" y="1058031"/>
                </a:lnTo>
                <a:lnTo>
                  <a:pt x="1395837" y="1062116"/>
                </a:lnTo>
                <a:lnTo>
                  <a:pt x="1394249" y="1065292"/>
                </a:lnTo>
                <a:lnTo>
                  <a:pt x="1376101" y="1098648"/>
                </a:lnTo>
                <a:lnTo>
                  <a:pt x="1365211" y="1119070"/>
                </a:lnTo>
                <a:lnTo>
                  <a:pt x="1364758" y="1121566"/>
                </a:lnTo>
                <a:lnTo>
                  <a:pt x="1364531" y="1124743"/>
                </a:lnTo>
                <a:lnTo>
                  <a:pt x="1364304" y="1129054"/>
                </a:lnTo>
                <a:lnTo>
                  <a:pt x="1364304" y="1134500"/>
                </a:lnTo>
                <a:lnTo>
                  <a:pt x="1364531" y="1141080"/>
                </a:lnTo>
                <a:lnTo>
                  <a:pt x="1365211" y="1149249"/>
                </a:lnTo>
                <a:lnTo>
                  <a:pt x="1366573" y="1158098"/>
                </a:lnTo>
                <a:lnTo>
                  <a:pt x="1367253" y="1164225"/>
                </a:lnTo>
                <a:lnTo>
                  <a:pt x="1367934" y="1172393"/>
                </a:lnTo>
                <a:lnTo>
                  <a:pt x="1369295" y="1193042"/>
                </a:lnTo>
                <a:lnTo>
                  <a:pt x="1370656" y="1218456"/>
                </a:lnTo>
                <a:lnTo>
                  <a:pt x="1371790" y="1245685"/>
                </a:lnTo>
                <a:lnTo>
                  <a:pt x="1374059" y="1295605"/>
                </a:lnTo>
                <a:lnTo>
                  <a:pt x="1374966" y="1313077"/>
                </a:lnTo>
                <a:lnTo>
                  <a:pt x="1375647" y="1322380"/>
                </a:lnTo>
                <a:lnTo>
                  <a:pt x="1377008" y="1330776"/>
                </a:lnTo>
                <a:lnTo>
                  <a:pt x="1377688" y="1334633"/>
                </a:lnTo>
                <a:lnTo>
                  <a:pt x="1378142" y="1338037"/>
                </a:lnTo>
                <a:lnTo>
                  <a:pt x="1378369" y="1341440"/>
                </a:lnTo>
                <a:lnTo>
                  <a:pt x="1377915" y="1343936"/>
                </a:lnTo>
                <a:lnTo>
                  <a:pt x="1377688" y="1345071"/>
                </a:lnTo>
                <a:lnTo>
                  <a:pt x="1377235" y="1345752"/>
                </a:lnTo>
                <a:lnTo>
                  <a:pt x="1376327" y="1346432"/>
                </a:lnTo>
                <a:lnTo>
                  <a:pt x="1375647" y="1347113"/>
                </a:lnTo>
                <a:lnTo>
                  <a:pt x="1373832" y="1347567"/>
                </a:lnTo>
                <a:lnTo>
                  <a:pt x="1372925" y="1348475"/>
                </a:lnTo>
                <a:lnTo>
                  <a:pt x="1372017" y="1349836"/>
                </a:lnTo>
                <a:lnTo>
                  <a:pt x="1371790" y="1351651"/>
                </a:lnTo>
                <a:lnTo>
                  <a:pt x="1372017" y="1353920"/>
                </a:lnTo>
                <a:lnTo>
                  <a:pt x="1372698" y="1357097"/>
                </a:lnTo>
                <a:lnTo>
                  <a:pt x="1374513" y="1366174"/>
                </a:lnTo>
                <a:lnTo>
                  <a:pt x="1375193" y="1371392"/>
                </a:lnTo>
                <a:lnTo>
                  <a:pt x="1375420" y="1373435"/>
                </a:lnTo>
                <a:lnTo>
                  <a:pt x="1375193" y="1375477"/>
                </a:lnTo>
                <a:lnTo>
                  <a:pt x="1375193" y="1376838"/>
                </a:lnTo>
                <a:lnTo>
                  <a:pt x="1374739" y="1378427"/>
                </a:lnTo>
                <a:lnTo>
                  <a:pt x="1373832" y="1379788"/>
                </a:lnTo>
                <a:lnTo>
                  <a:pt x="1372925" y="1380696"/>
                </a:lnTo>
                <a:lnTo>
                  <a:pt x="1371563" y="1381830"/>
                </a:lnTo>
                <a:lnTo>
                  <a:pt x="1370202" y="1382511"/>
                </a:lnTo>
                <a:lnTo>
                  <a:pt x="1368387" y="1382965"/>
                </a:lnTo>
                <a:lnTo>
                  <a:pt x="1366119" y="1383419"/>
                </a:lnTo>
                <a:lnTo>
                  <a:pt x="1363623" y="1384099"/>
                </a:lnTo>
                <a:lnTo>
                  <a:pt x="1360447" y="1384099"/>
                </a:lnTo>
                <a:lnTo>
                  <a:pt x="1353415" y="1384326"/>
                </a:lnTo>
                <a:lnTo>
                  <a:pt x="1346382" y="1384099"/>
                </a:lnTo>
                <a:lnTo>
                  <a:pt x="1343206" y="1383872"/>
                </a:lnTo>
                <a:lnTo>
                  <a:pt x="1340711" y="1383192"/>
                </a:lnTo>
                <a:lnTo>
                  <a:pt x="1338215" y="1382511"/>
                </a:lnTo>
                <a:lnTo>
                  <a:pt x="1336174" y="1381830"/>
                </a:lnTo>
                <a:lnTo>
                  <a:pt x="1334359" y="1380696"/>
                </a:lnTo>
                <a:lnTo>
                  <a:pt x="1332771" y="1379788"/>
                </a:lnTo>
                <a:lnTo>
                  <a:pt x="1331410" y="1378427"/>
                </a:lnTo>
                <a:lnTo>
                  <a:pt x="1330049" y="1376838"/>
                </a:lnTo>
                <a:lnTo>
                  <a:pt x="1329141" y="1375250"/>
                </a:lnTo>
                <a:lnTo>
                  <a:pt x="1328007" y="1373208"/>
                </a:lnTo>
                <a:lnTo>
                  <a:pt x="1326192" y="1368670"/>
                </a:lnTo>
                <a:lnTo>
                  <a:pt x="1324150" y="1362997"/>
                </a:lnTo>
                <a:lnTo>
                  <a:pt x="1321882" y="1356416"/>
                </a:lnTo>
                <a:lnTo>
                  <a:pt x="1318933" y="1349382"/>
                </a:lnTo>
                <a:lnTo>
                  <a:pt x="1315076" y="1341667"/>
                </a:lnTo>
                <a:lnTo>
                  <a:pt x="1311219" y="1334406"/>
                </a:lnTo>
                <a:lnTo>
                  <a:pt x="1307363" y="1327145"/>
                </a:lnTo>
                <a:lnTo>
                  <a:pt x="1303506" y="1321019"/>
                </a:lnTo>
                <a:lnTo>
                  <a:pt x="1299650" y="1316027"/>
                </a:lnTo>
                <a:lnTo>
                  <a:pt x="1297835" y="1313984"/>
                </a:lnTo>
                <a:lnTo>
                  <a:pt x="1296474" y="1312850"/>
                </a:lnTo>
                <a:lnTo>
                  <a:pt x="1295113" y="1311715"/>
                </a:lnTo>
                <a:lnTo>
                  <a:pt x="1293978" y="1311715"/>
                </a:lnTo>
                <a:lnTo>
                  <a:pt x="1293525" y="1311715"/>
                </a:lnTo>
                <a:lnTo>
                  <a:pt x="1293071" y="1311942"/>
                </a:lnTo>
                <a:lnTo>
                  <a:pt x="1292617" y="1313077"/>
                </a:lnTo>
                <a:lnTo>
                  <a:pt x="1292164" y="1314665"/>
                </a:lnTo>
                <a:lnTo>
                  <a:pt x="1291710" y="1316254"/>
                </a:lnTo>
                <a:lnTo>
                  <a:pt x="1291483" y="1321472"/>
                </a:lnTo>
                <a:lnTo>
                  <a:pt x="1291710" y="1327145"/>
                </a:lnTo>
                <a:lnTo>
                  <a:pt x="1292164" y="1333726"/>
                </a:lnTo>
                <a:lnTo>
                  <a:pt x="1292390" y="1340533"/>
                </a:lnTo>
                <a:lnTo>
                  <a:pt x="1292617" y="1347113"/>
                </a:lnTo>
                <a:lnTo>
                  <a:pt x="1292844" y="1352332"/>
                </a:lnTo>
                <a:lnTo>
                  <a:pt x="1293298" y="1362770"/>
                </a:lnTo>
                <a:lnTo>
                  <a:pt x="1295566" y="1394310"/>
                </a:lnTo>
                <a:lnTo>
                  <a:pt x="1302372" y="1484393"/>
                </a:lnTo>
                <a:lnTo>
                  <a:pt x="1308951" y="1574930"/>
                </a:lnTo>
                <a:lnTo>
                  <a:pt x="1311219" y="1606924"/>
                </a:lnTo>
                <a:lnTo>
                  <a:pt x="1311900" y="1617588"/>
                </a:lnTo>
                <a:lnTo>
                  <a:pt x="1312127" y="1623261"/>
                </a:lnTo>
                <a:lnTo>
                  <a:pt x="1311900" y="1638464"/>
                </a:lnTo>
                <a:lnTo>
                  <a:pt x="1310993" y="1655482"/>
                </a:lnTo>
                <a:lnTo>
                  <a:pt x="1310539" y="1663878"/>
                </a:lnTo>
                <a:lnTo>
                  <a:pt x="1310085" y="1671139"/>
                </a:lnTo>
                <a:lnTo>
                  <a:pt x="1308951" y="1677265"/>
                </a:lnTo>
                <a:lnTo>
                  <a:pt x="1308270" y="1681804"/>
                </a:lnTo>
                <a:lnTo>
                  <a:pt x="1307590" y="1685434"/>
                </a:lnTo>
                <a:lnTo>
                  <a:pt x="1306909" y="1689065"/>
                </a:lnTo>
                <a:lnTo>
                  <a:pt x="1306682" y="1692468"/>
                </a:lnTo>
                <a:lnTo>
                  <a:pt x="1306909" y="1696553"/>
                </a:lnTo>
                <a:lnTo>
                  <a:pt x="1307363" y="1700637"/>
                </a:lnTo>
                <a:lnTo>
                  <a:pt x="1307817" y="1705402"/>
                </a:lnTo>
                <a:lnTo>
                  <a:pt x="1309631" y="1717428"/>
                </a:lnTo>
                <a:lnTo>
                  <a:pt x="1310539" y="1725143"/>
                </a:lnTo>
                <a:lnTo>
                  <a:pt x="1311673" y="1734900"/>
                </a:lnTo>
                <a:lnTo>
                  <a:pt x="1313034" y="1756230"/>
                </a:lnTo>
                <a:lnTo>
                  <a:pt x="1314395" y="1776198"/>
                </a:lnTo>
                <a:lnTo>
                  <a:pt x="1314849" y="1788905"/>
                </a:lnTo>
                <a:lnTo>
                  <a:pt x="1314622" y="1792989"/>
                </a:lnTo>
                <a:lnTo>
                  <a:pt x="1314169" y="1797300"/>
                </a:lnTo>
                <a:lnTo>
                  <a:pt x="1312807" y="1805923"/>
                </a:lnTo>
                <a:lnTo>
                  <a:pt x="1311673" y="1813638"/>
                </a:lnTo>
                <a:lnTo>
                  <a:pt x="1310993" y="1817268"/>
                </a:lnTo>
                <a:lnTo>
                  <a:pt x="1310766" y="1819991"/>
                </a:lnTo>
                <a:lnTo>
                  <a:pt x="1310993" y="1821126"/>
                </a:lnTo>
                <a:lnTo>
                  <a:pt x="1311219" y="1822260"/>
                </a:lnTo>
                <a:lnTo>
                  <a:pt x="1311900" y="1823849"/>
                </a:lnTo>
                <a:lnTo>
                  <a:pt x="1312581" y="1824983"/>
                </a:lnTo>
                <a:lnTo>
                  <a:pt x="1314622" y="1827933"/>
                </a:lnTo>
                <a:lnTo>
                  <a:pt x="1317118" y="1830883"/>
                </a:lnTo>
                <a:lnTo>
                  <a:pt x="1322789" y="1837463"/>
                </a:lnTo>
                <a:lnTo>
                  <a:pt x="1325511" y="1840867"/>
                </a:lnTo>
                <a:lnTo>
                  <a:pt x="1328234" y="1844270"/>
                </a:lnTo>
                <a:lnTo>
                  <a:pt x="1329368" y="1846312"/>
                </a:lnTo>
                <a:lnTo>
                  <a:pt x="1330275" y="1848355"/>
                </a:lnTo>
                <a:lnTo>
                  <a:pt x="1332090" y="1852666"/>
                </a:lnTo>
                <a:lnTo>
                  <a:pt x="1333451" y="1857204"/>
                </a:lnTo>
                <a:lnTo>
                  <a:pt x="1334359" y="1862196"/>
                </a:lnTo>
                <a:lnTo>
                  <a:pt x="1336401" y="1871272"/>
                </a:lnTo>
                <a:lnTo>
                  <a:pt x="1337308" y="1875357"/>
                </a:lnTo>
                <a:lnTo>
                  <a:pt x="1338669" y="1878534"/>
                </a:lnTo>
                <a:lnTo>
                  <a:pt x="1340711" y="1882618"/>
                </a:lnTo>
                <a:lnTo>
                  <a:pt x="1343433" y="1888518"/>
                </a:lnTo>
                <a:lnTo>
                  <a:pt x="1346836" y="1896006"/>
                </a:lnTo>
                <a:lnTo>
                  <a:pt x="1348651" y="1900544"/>
                </a:lnTo>
                <a:lnTo>
                  <a:pt x="1350239" y="1905763"/>
                </a:lnTo>
                <a:lnTo>
                  <a:pt x="1352054" y="1910981"/>
                </a:lnTo>
                <a:lnTo>
                  <a:pt x="1353869" y="1917108"/>
                </a:lnTo>
                <a:lnTo>
                  <a:pt x="1355683" y="1923461"/>
                </a:lnTo>
                <a:lnTo>
                  <a:pt x="1357271" y="1930496"/>
                </a:lnTo>
                <a:lnTo>
                  <a:pt x="1358406" y="1937984"/>
                </a:lnTo>
                <a:lnTo>
                  <a:pt x="1359767" y="1945699"/>
                </a:lnTo>
                <a:lnTo>
                  <a:pt x="1360447" y="1954094"/>
                </a:lnTo>
                <a:lnTo>
                  <a:pt x="1361128" y="1962944"/>
                </a:lnTo>
                <a:lnTo>
                  <a:pt x="1362035" y="1981777"/>
                </a:lnTo>
                <a:lnTo>
                  <a:pt x="1362716" y="2000157"/>
                </a:lnTo>
                <a:lnTo>
                  <a:pt x="1362943" y="2018536"/>
                </a:lnTo>
                <a:lnTo>
                  <a:pt x="1363170" y="2035554"/>
                </a:lnTo>
                <a:lnTo>
                  <a:pt x="1362943" y="2050757"/>
                </a:lnTo>
                <a:lnTo>
                  <a:pt x="1362716" y="2063464"/>
                </a:lnTo>
                <a:lnTo>
                  <a:pt x="1362035" y="2072767"/>
                </a:lnTo>
                <a:lnTo>
                  <a:pt x="1361809" y="2076171"/>
                </a:lnTo>
                <a:lnTo>
                  <a:pt x="1361128" y="2078667"/>
                </a:lnTo>
                <a:lnTo>
                  <a:pt x="1360674" y="2080482"/>
                </a:lnTo>
                <a:lnTo>
                  <a:pt x="1360674" y="2082978"/>
                </a:lnTo>
                <a:lnTo>
                  <a:pt x="1360674" y="2088651"/>
                </a:lnTo>
                <a:lnTo>
                  <a:pt x="1361128" y="2095231"/>
                </a:lnTo>
                <a:lnTo>
                  <a:pt x="1362035" y="2102946"/>
                </a:lnTo>
                <a:lnTo>
                  <a:pt x="1363170" y="2111115"/>
                </a:lnTo>
                <a:lnTo>
                  <a:pt x="1364758" y="2119057"/>
                </a:lnTo>
                <a:lnTo>
                  <a:pt x="1367934" y="2135621"/>
                </a:lnTo>
                <a:lnTo>
                  <a:pt x="1370202" y="2147194"/>
                </a:lnTo>
                <a:lnTo>
                  <a:pt x="1374059" y="2164666"/>
                </a:lnTo>
                <a:lnTo>
                  <a:pt x="1384721" y="2209820"/>
                </a:lnTo>
                <a:lnTo>
                  <a:pt x="1395156" y="2254067"/>
                </a:lnTo>
                <a:lnTo>
                  <a:pt x="1398786" y="2270405"/>
                </a:lnTo>
                <a:lnTo>
                  <a:pt x="1400828" y="2280389"/>
                </a:lnTo>
                <a:lnTo>
                  <a:pt x="1402870" y="2294003"/>
                </a:lnTo>
                <a:lnTo>
                  <a:pt x="1404231" y="2308979"/>
                </a:lnTo>
                <a:lnTo>
                  <a:pt x="1405592" y="2323275"/>
                </a:lnTo>
                <a:lnTo>
                  <a:pt x="1405819" y="2328947"/>
                </a:lnTo>
                <a:lnTo>
                  <a:pt x="1406045" y="2333712"/>
                </a:lnTo>
                <a:lnTo>
                  <a:pt x="1406045" y="2369791"/>
                </a:lnTo>
                <a:lnTo>
                  <a:pt x="1406045" y="2380002"/>
                </a:lnTo>
                <a:lnTo>
                  <a:pt x="1406045" y="2389078"/>
                </a:lnTo>
                <a:lnTo>
                  <a:pt x="1406499" y="2396339"/>
                </a:lnTo>
                <a:lnTo>
                  <a:pt x="1406953" y="2399743"/>
                </a:lnTo>
                <a:lnTo>
                  <a:pt x="1407407" y="2402239"/>
                </a:lnTo>
                <a:lnTo>
                  <a:pt x="1407860" y="2403827"/>
                </a:lnTo>
                <a:lnTo>
                  <a:pt x="1409221" y="2406323"/>
                </a:lnTo>
                <a:lnTo>
                  <a:pt x="1412624" y="2412677"/>
                </a:lnTo>
                <a:lnTo>
                  <a:pt x="1423513" y="2430603"/>
                </a:lnTo>
                <a:lnTo>
                  <a:pt x="1429639" y="2440813"/>
                </a:lnTo>
                <a:lnTo>
                  <a:pt x="1435310" y="2450570"/>
                </a:lnTo>
                <a:lnTo>
                  <a:pt x="1440074" y="2459874"/>
                </a:lnTo>
                <a:lnTo>
                  <a:pt x="1441889" y="2463958"/>
                </a:lnTo>
                <a:lnTo>
                  <a:pt x="1443250" y="2467362"/>
                </a:lnTo>
                <a:lnTo>
                  <a:pt x="1446880" y="2475757"/>
                </a:lnTo>
                <a:lnTo>
                  <a:pt x="1451644" y="2486649"/>
                </a:lnTo>
                <a:lnTo>
                  <a:pt x="1464348" y="2512290"/>
                </a:lnTo>
                <a:lnTo>
                  <a:pt x="1476598" y="2537023"/>
                </a:lnTo>
                <a:lnTo>
                  <a:pt x="1481362" y="2546780"/>
                </a:lnTo>
                <a:lnTo>
                  <a:pt x="1484311" y="2553587"/>
                </a:lnTo>
                <a:lnTo>
                  <a:pt x="1485218" y="2555856"/>
                </a:lnTo>
                <a:lnTo>
                  <a:pt x="1485899" y="2558352"/>
                </a:lnTo>
                <a:lnTo>
                  <a:pt x="1486806" y="2563117"/>
                </a:lnTo>
                <a:lnTo>
                  <a:pt x="1487487" y="2568109"/>
                </a:lnTo>
                <a:lnTo>
                  <a:pt x="1487487" y="2572421"/>
                </a:lnTo>
                <a:lnTo>
                  <a:pt x="1487487" y="2575824"/>
                </a:lnTo>
                <a:lnTo>
                  <a:pt x="1487260" y="2578774"/>
                </a:lnTo>
                <a:lnTo>
                  <a:pt x="1486806" y="2581270"/>
                </a:lnTo>
                <a:lnTo>
                  <a:pt x="1485672" y="2582631"/>
                </a:lnTo>
                <a:lnTo>
                  <a:pt x="1483857" y="2584220"/>
                </a:lnTo>
                <a:lnTo>
                  <a:pt x="1481362" y="2586035"/>
                </a:lnTo>
                <a:lnTo>
                  <a:pt x="1477959" y="2587850"/>
                </a:lnTo>
                <a:lnTo>
                  <a:pt x="1475917" y="2588531"/>
                </a:lnTo>
                <a:lnTo>
                  <a:pt x="1473876" y="2589439"/>
                </a:lnTo>
                <a:lnTo>
                  <a:pt x="1471380" y="2590119"/>
                </a:lnTo>
                <a:lnTo>
                  <a:pt x="1468885" y="2590573"/>
                </a:lnTo>
                <a:lnTo>
                  <a:pt x="1466163" y="2590800"/>
                </a:lnTo>
                <a:lnTo>
                  <a:pt x="1462987" y="2590800"/>
                </a:lnTo>
                <a:lnTo>
                  <a:pt x="1455727" y="2590800"/>
                </a:lnTo>
                <a:lnTo>
                  <a:pt x="1447107" y="2590346"/>
                </a:lnTo>
                <a:lnTo>
                  <a:pt x="1437579" y="2589666"/>
                </a:lnTo>
                <a:lnTo>
                  <a:pt x="1427597" y="2588304"/>
                </a:lnTo>
                <a:lnTo>
                  <a:pt x="1422606" y="2587623"/>
                </a:lnTo>
                <a:lnTo>
                  <a:pt x="1417842" y="2586262"/>
                </a:lnTo>
                <a:lnTo>
                  <a:pt x="1412851" y="2585354"/>
                </a:lnTo>
                <a:lnTo>
                  <a:pt x="1408314" y="2583766"/>
                </a:lnTo>
                <a:lnTo>
                  <a:pt x="1404004" y="2582178"/>
                </a:lnTo>
                <a:lnTo>
                  <a:pt x="1399920" y="2580362"/>
                </a:lnTo>
                <a:lnTo>
                  <a:pt x="1396291" y="2578320"/>
                </a:lnTo>
                <a:lnTo>
                  <a:pt x="1392888" y="2576051"/>
                </a:lnTo>
                <a:lnTo>
                  <a:pt x="1386309" y="2570378"/>
                </a:lnTo>
                <a:lnTo>
                  <a:pt x="1378142" y="2563117"/>
                </a:lnTo>
                <a:lnTo>
                  <a:pt x="1369522" y="2555175"/>
                </a:lnTo>
                <a:lnTo>
                  <a:pt x="1361128" y="2546553"/>
                </a:lnTo>
                <a:lnTo>
                  <a:pt x="1353188" y="2538157"/>
                </a:lnTo>
                <a:lnTo>
                  <a:pt x="1345929" y="2530442"/>
                </a:lnTo>
                <a:lnTo>
                  <a:pt x="1340711" y="2523862"/>
                </a:lnTo>
                <a:lnTo>
                  <a:pt x="1338669" y="2521366"/>
                </a:lnTo>
                <a:lnTo>
                  <a:pt x="1337308" y="2519324"/>
                </a:lnTo>
                <a:lnTo>
                  <a:pt x="1336401" y="2517282"/>
                </a:lnTo>
                <a:lnTo>
                  <a:pt x="1335720" y="2514786"/>
                </a:lnTo>
                <a:lnTo>
                  <a:pt x="1334813" y="2511836"/>
                </a:lnTo>
                <a:lnTo>
                  <a:pt x="1334359" y="2508659"/>
                </a:lnTo>
                <a:lnTo>
                  <a:pt x="1333451" y="2501398"/>
                </a:lnTo>
                <a:lnTo>
                  <a:pt x="1332317" y="2493683"/>
                </a:lnTo>
                <a:lnTo>
                  <a:pt x="1331183" y="2479161"/>
                </a:lnTo>
                <a:lnTo>
                  <a:pt x="1330275" y="2473261"/>
                </a:lnTo>
                <a:lnTo>
                  <a:pt x="1330049" y="2470992"/>
                </a:lnTo>
                <a:lnTo>
                  <a:pt x="1329595" y="2469177"/>
                </a:lnTo>
                <a:lnTo>
                  <a:pt x="1328914" y="2467589"/>
                </a:lnTo>
                <a:lnTo>
                  <a:pt x="1328234" y="2466227"/>
                </a:lnTo>
                <a:lnTo>
                  <a:pt x="1327326" y="2464866"/>
                </a:lnTo>
                <a:lnTo>
                  <a:pt x="1326419" y="2463958"/>
                </a:lnTo>
                <a:lnTo>
                  <a:pt x="1324150" y="2462143"/>
                </a:lnTo>
                <a:lnTo>
                  <a:pt x="1321655" y="2460781"/>
                </a:lnTo>
                <a:lnTo>
                  <a:pt x="1319159" y="2460101"/>
                </a:lnTo>
                <a:lnTo>
                  <a:pt x="1316664" y="2459193"/>
                </a:lnTo>
                <a:lnTo>
                  <a:pt x="1314395" y="2458966"/>
                </a:lnTo>
                <a:lnTo>
                  <a:pt x="1312127" y="2458966"/>
                </a:lnTo>
                <a:lnTo>
                  <a:pt x="1310766" y="2458512"/>
                </a:lnTo>
                <a:lnTo>
                  <a:pt x="1308951" y="2457605"/>
                </a:lnTo>
                <a:lnTo>
                  <a:pt x="1306456" y="2456016"/>
                </a:lnTo>
                <a:lnTo>
                  <a:pt x="1303733" y="2453974"/>
                </a:lnTo>
                <a:lnTo>
                  <a:pt x="1297381" y="2448755"/>
                </a:lnTo>
                <a:lnTo>
                  <a:pt x="1290349" y="2442856"/>
                </a:lnTo>
                <a:lnTo>
                  <a:pt x="1278098" y="2431510"/>
                </a:lnTo>
                <a:lnTo>
                  <a:pt x="1272654" y="2426291"/>
                </a:lnTo>
                <a:lnTo>
                  <a:pt x="1272654" y="2411996"/>
                </a:lnTo>
                <a:lnTo>
                  <a:pt x="1263353" y="2405643"/>
                </a:lnTo>
                <a:lnTo>
                  <a:pt x="1262899" y="2397474"/>
                </a:lnTo>
                <a:lnTo>
                  <a:pt x="1261992" y="2378867"/>
                </a:lnTo>
                <a:lnTo>
                  <a:pt x="1261084" y="2368656"/>
                </a:lnTo>
                <a:lnTo>
                  <a:pt x="1260177" y="2358672"/>
                </a:lnTo>
                <a:lnTo>
                  <a:pt x="1259043" y="2350504"/>
                </a:lnTo>
                <a:lnTo>
                  <a:pt x="1258589" y="2347554"/>
                </a:lnTo>
                <a:lnTo>
                  <a:pt x="1258135" y="2345285"/>
                </a:lnTo>
                <a:lnTo>
                  <a:pt x="1254959" y="2333032"/>
                </a:lnTo>
                <a:lnTo>
                  <a:pt x="1248380" y="2306937"/>
                </a:lnTo>
                <a:lnTo>
                  <a:pt x="1230005" y="2230242"/>
                </a:lnTo>
                <a:lnTo>
                  <a:pt x="1220023" y="2188264"/>
                </a:lnTo>
                <a:lnTo>
                  <a:pt x="1211403" y="2149690"/>
                </a:lnTo>
                <a:lnTo>
                  <a:pt x="1204597" y="2119284"/>
                </a:lnTo>
                <a:lnTo>
                  <a:pt x="1202328" y="2108619"/>
                </a:lnTo>
                <a:lnTo>
                  <a:pt x="1201194" y="2101358"/>
                </a:lnTo>
                <a:lnTo>
                  <a:pt x="1194162" y="2055749"/>
                </a:lnTo>
                <a:lnTo>
                  <a:pt x="1182365" y="1979735"/>
                </a:lnTo>
                <a:lnTo>
                  <a:pt x="1169661" y="1901905"/>
                </a:lnTo>
                <a:lnTo>
                  <a:pt x="1161267" y="1850851"/>
                </a:lnTo>
                <a:lnTo>
                  <a:pt x="1151739" y="1797300"/>
                </a:lnTo>
                <a:lnTo>
                  <a:pt x="1136540" y="1713798"/>
                </a:lnTo>
                <a:lnTo>
                  <a:pt x="1121567" y="1633018"/>
                </a:lnTo>
                <a:lnTo>
                  <a:pt x="1115896" y="1603747"/>
                </a:lnTo>
                <a:lnTo>
                  <a:pt x="1112720" y="1587410"/>
                </a:lnTo>
                <a:lnTo>
                  <a:pt x="1105007" y="1551785"/>
                </a:lnTo>
                <a:lnTo>
                  <a:pt x="1093210" y="1494377"/>
                </a:lnTo>
                <a:lnTo>
                  <a:pt x="1081868" y="1438104"/>
                </a:lnTo>
                <a:lnTo>
                  <a:pt x="1077784" y="1417228"/>
                </a:lnTo>
                <a:lnTo>
                  <a:pt x="1075743" y="1405429"/>
                </a:lnTo>
                <a:lnTo>
                  <a:pt x="1074155" y="1398168"/>
                </a:lnTo>
                <a:lnTo>
                  <a:pt x="1072340" y="1390453"/>
                </a:lnTo>
                <a:lnTo>
                  <a:pt x="1068256" y="1375250"/>
                </a:lnTo>
                <a:lnTo>
                  <a:pt x="1065080" y="1362997"/>
                </a:lnTo>
                <a:lnTo>
                  <a:pt x="1063492" y="1358232"/>
                </a:lnTo>
                <a:lnTo>
                  <a:pt x="1063946" y="1388184"/>
                </a:lnTo>
                <a:lnTo>
                  <a:pt x="1064853" y="1426531"/>
                </a:lnTo>
                <a:lnTo>
                  <a:pt x="1064627" y="1433565"/>
                </a:lnTo>
                <a:lnTo>
                  <a:pt x="1063492" y="1444457"/>
                </a:lnTo>
                <a:lnTo>
                  <a:pt x="1060997" y="1475090"/>
                </a:lnTo>
                <a:lnTo>
                  <a:pt x="1059409" y="1492108"/>
                </a:lnTo>
                <a:lnTo>
                  <a:pt x="1058275" y="1508445"/>
                </a:lnTo>
                <a:lnTo>
                  <a:pt x="1057140" y="1523421"/>
                </a:lnTo>
                <a:lnTo>
                  <a:pt x="1056913" y="1535674"/>
                </a:lnTo>
                <a:lnTo>
                  <a:pt x="1057367" y="1568803"/>
                </a:lnTo>
                <a:lnTo>
                  <a:pt x="1058048" y="1616454"/>
                </a:lnTo>
                <a:lnTo>
                  <a:pt x="1058275" y="1640960"/>
                </a:lnTo>
                <a:lnTo>
                  <a:pt x="1058048" y="1662743"/>
                </a:lnTo>
                <a:lnTo>
                  <a:pt x="1057594" y="1680442"/>
                </a:lnTo>
                <a:lnTo>
                  <a:pt x="1057367" y="1687023"/>
                </a:lnTo>
                <a:lnTo>
                  <a:pt x="1056913" y="1691561"/>
                </a:lnTo>
                <a:lnTo>
                  <a:pt x="1056006" y="1699049"/>
                </a:lnTo>
                <a:lnTo>
                  <a:pt x="1054418" y="1706990"/>
                </a:lnTo>
                <a:lnTo>
                  <a:pt x="1053057" y="1715159"/>
                </a:lnTo>
                <a:lnTo>
                  <a:pt x="1051923" y="1724009"/>
                </a:lnTo>
                <a:lnTo>
                  <a:pt x="1050788" y="1733539"/>
                </a:lnTo>
                <a:lnTo>
                  <a:pt x="1050561" y="1738304"/>
                </a:lnTo>
                <a:lnTo>
                  <a:pt x="1050561" y="1743750"/>
                </a:lnTo>
                <a:lnTo>
                  <a:pt x="1050561" y="1748969"/>
                </a:lnTo>
                <a:lnTo>
                  <a:pt x="1050561" y="1754641"/>
                </a:lnTo>
                <a:lnTo>
                  <a:pt x="1051015" y="1760541"/>
                </a:lnTo>
                <a:lnTo>
                  <a:pt x="1051696" y="1766441"/>
                </a:lnTo>
                <a:lnTo>
                  <a:pt x="1052603" y="1772794"/>
                </a:lnTo>
                <a:lnTo>
                  <a:pt x="1053964" y="1780055"/>
                </a:lnTo>
                <a:lnTo>
                  <a:pt x="1057594" y="1796166"/>
                </a:lnTo>
                <a:lnTo>
                  <a:pt x="1061677" y="1813638"/>
                </a:lnTo>
                <a:lnTo>
                  <a:pt x="1065988" y="1832017"/>
                </a:lnTo>
                <a:lnTo>
                  <a:pt x="1068029" y="1841094"/>
                </a:lnTo>
                <a:lnTo>
                  <a:pt x="1069844" y="1850170"/>
                </a:lnTo>
                <a:lnTo>
                  <a:pt x="1071432" y="1859019"/>
                </a:lnTo>
                <a:lnTo>
                  <a:pt x="1072567" y="1867415"/>
                </a:lnTo>
                <a:lnTo>
                  <a:pt x="1073474" y="1875584"/>
                </a:lnTo>
                <a:lnTo>
                  <a:pt x="1073928" y="1883072"/>
                </a:lnTo>
                <a:lnTo>
                  <a:pt x="1073701" y="1886702"/>
                </a:lnTo>
                <a:lnTo>
                  <a:pt x="1073701" y="1890333"/>
                </a:lnTo>
                <a:lnTo>
                  <a:pt x="1073247" y="1893283"/>
                </a:lnTo>
                <a:lnTo>
                  <a:pt x="1072567" y="1896232"/>
                </a:lnTo>
                <a:lnTo>
                  <a:pt x="1072113" y="1899636"/>
                </a:lnTo>
                <a:lnTo>
                  <a:pt x="1071659" y="1903267"/>
                </a:lnTo>
                <a:lnTo>
                  <a:pt x="1070979" y="1912343"/>
                </a:lnTo>
                <a:lnTo>
                  <a:pt x="1070298" y="1922781"/>
                </a:lnTo>
                <a:lnTo>
                  <a:pt x="1070071" y="1934807"/>
                </a:lnTo>
                <a:lnTo>
                  <a:pt x="1070071" y="1947968"/>
                </a:lnTo>
                <a:lnTo>
                  <a:pt x="1070298" y="1962036"/>
                </a:lnTo>
                <a:lnTo>
                  <a:pt x="1071205" y="1990853"/>
                </a:lnTo>
                <a:lnTo>
                  <a:pt x="1072113" y="2019217"/>
                </a:lnTo>
                <a:lnTo>
                  <a:pt x="1073247" y="2044858"/>
                </a:lnTo>
                <a:lnTo>
                  <a:pt x="1073928" y="2064826"/>
                </a:lnTo>
                <a:lnTo>
                  <a:pt x="1074381" y="2076852"/>
                </a:lnTo>
                <a:lnTo>
                  <a:pt x="1074381" y="2095231"/>
                </a:lnTo>
                <a:lnTo>
                  <a:pt x="1075062" y="2118376"/>
                </a:lnTo>
                <a:lnTo>
                  <a:pt x="1076423" y="2142655"/>
                </a:lnTo>
                <a:lnTo>
                  <a:pt x="1077104" y="2154001"/>
                </a:lnTo>
                <a:lnTo>
                  <a:pt x="1078238" y="2164439"/>
                </a:lnTo>
                <a:lnTo>
                  <a:pt x="1078919" y="2174423"/>
                </a:lnTo>
                <a:lnTo>
                  <a:pt x="1079372" y="2183726"/>
                </a:lnTo>
                <a:lnTo>
                  <a:pt x="1080053" y="2200971"/>
                </a:lnTo>
                <a:lnTo>
                  <a:pt x="1080280" y="2215266"/>
                </a:lnTo>
                <a:lnTo>
                  <a:pt x="1080507" y="2220485"/>
                </a:lnTo>
                <a:lnTo>
                  <a:pt x="1080733" y="2224796"/>
                </a:lnTo>
                <a:lnTo>
                  <a:pt x="1081187" y="2228654"/>
                </a:lnTo>
                <a:lnTo>
                  <a:pt x="1081414" y="2232284"/>
                </a:lnTo>
                <a:lnTo>
                  <a:pt x="1081187" y="2238411"/>
                </a:lnTo>
                <a:lnTo>
                  <a:pt x="1080960" y="2242722"/>
                </a:lnTo>
                <a:lnTo>
                  <a:pt x="1080733" y="2244537"/>
                </a:lnTo>
                <a:lnTo>
                  <a:pt x="1080280" y="2246353"/>
                </a:lnTo>
                <a:lnTo>
                  <a:pt x="1078919" y="2250664"/>
                </a:lnTo>
                <a:lnTo>
                  <a:pt x="1078238" y="2253387"/>
                </a:lnTo>
                <a:lnTo>
                  <a:pt x="1077557" y="2256790"/>
                </a:lnTo>
                <a:lnTo>
                  <a:pt x="1077104" y="2260421"/>
                </a:lnTo>
                <a:lnTo>
                  <a:pt x="1076877" y="2263825"/>
                </a:lnTo>
                <a:lnTo>
                  <a:pt x="1076650" y="2265640"/>
                </a:lnTo>
                <a:lnTo>
                  <a:pt x="1075969" y="2267455"/>
                </a:lnTo>
                <a:lnTo>
                  <a:pt x="1074608" y="2269270"/>
                </a:lnTo>
                <a:lnTo>
                  <a:pt x="1073474" y="2270632"/>
                </a:lnTo>
                <a:lnTo>
                  <a:pt x="1071659" y="2272220"/>
                </a:lnTo>
                <a:lnTo>
                  <a:pt x="1069617" y="2273582"/>
                </a:lnTo>
                <a:lnTo>
                  <a:pt x="1065080" y="2276305"/>
                </a:lnTo>
                <a:lnTo>
                  <a:pt x="1060316" y="2278574"/>
                </a:lnTo>
                <a:lnTo>
                  <a:pt x="1055552" y="2280616"/>
                </a:lnTo>
                <a:lnTo>
                  <a:pt x="1051923" y="2282431"/>
                </a:lnTo>
                <a:lnTo>
                  <a:pt x="1048973" y="2283566"/>
                </a:lnTo>
                <a:lnTo>
                  <a:pt x="1048066" y="2284246"/>
                </a:lnTo>
                <a:lnTo>
                  <a:pt x="1046705" y="2284700"/>
                </a:lnTo>
                <a:lnTo>
                  <a:pt x="1044209" y="2284927"/>
                </a:lnTo>
                <a:lnTo>
                  <a:pt x="1041487" y="2285154"/>
                </a:lnTo>
                <a:lnTo>
                  <a:pt x="1038084" y="2284927"/>
                </a:lnTo>
                <a:lnTo>
                  <a:pt x="1032186" y="2284246"/>
                </a:lnTo>
                <a:lnTo>
                  <a:pt x="1029010" y="2283793"/>
                </a:lnTo>
                <a:lnTo>
                  <a:pt x="1026515" y="2283566"/>
                </a:lnTo>
                <a:lnTo>
                  <a:pt x="1025153" y="2283566"/>
                </a:lnTo>
                <a:lnTo>
                  <a:pt x="1023792" y="2283793"/>
                </a:lnTo>
                <a:lnTo>
                  <a:pt x="1020616" y="2284927"/>
                </a:lnTo>
                <a:lnTo>
                  <a:pt x="1017440" y="2286515"/>
                </a:lnTo>
                <a:lnTo>
                  <a:pt x="1014038" y="2288331"/>
                </a:lnTo>
                <a:lnTo>
                  <a:pt x="1011088" y="2290827"/>
                </a:lnTo>
                <a:lnTo>
                  <a:pt x="1008820" y="2293323"/>
                </a:lnTo>
                <a:lnTo>
                  <a:pt x="1007686" y="2294230"/>
                </a:lnTo>
                <a:lnTo>
                  <a:pt x="1007232" y="2295592"/>
                </a:lnTo>
                <a:lnTo>
                  <a:pt x="1006778" y="2296726"/>
                </a:lnTo>
                <a:lnTo>
                  <a:pt x="1006551" y="2298088"/>
                </a:lnTo>
                <a:lnTo>
                  <a:pt x="1006551" y="2300811"/>
                </a:lnTo>
                <a:lnTo>
                  <a:pt x="1005644" y="2304441"/>
                </a:lnTo>
                <a:lnTo>
                  <a:pt x="1004736" y="2308753"/>
                </a:lnTo>
                <a:lnTo>
                  <a:pt x="1003148" y="2313064"/>
                </a:lnTo>
                <a:lnTo>
                  <a:pt x="1001107" y="2317375"/>
                </a:lnTo>
                <a:lnTo>
                  <a:pt x="999972" y="2319644"/>
                </a:lnTo>
                <a:lnTo>
                  <a:pt x="998384" y="2321686"/>
                </a:lnTo>
                <a:lnTo>
                  <a:pt x="996796" y="2323728"/>
                </a:lnTo>
                <a:lnTo>
                  <a:pt x="995208" y="2325771"/>
                </a:lnTo>
                <a:lnTo>
                  <a:pt x="993167" y="2327586"/>
                </a:lnTo>
                <a:lnTo>
                  <a:pt x="990898" y="2328947"/>
                </a:lnTo>
                <a:lnTo>
                  <a:pt x="987949" y="2330763"/>
                </a:lnTo>
                <a:lnTo>
                  <a:pt x="983866" y="2332351"/>
                </a:lnTo>
                <a:lnTo>
                  <a:pt x="979102" y="2334393"/>
                </a:lnTo>
                <a:lnTo>
                  <a:pt x="973657" y="2336208"/>
                </a:lnTo>
                <a:lnTo>
                  <a:pt x="960726" y="2340066"/>
                </a:lnTo>
                <a:lnTo>
                  <a:pt x="946434" y="2343923"/>
                </a:lnTo>
                <a:lnTo>
                  <a:pt x="932369" y="2347781"/>
                </a:lnTo>
                <a:lnTo>
                  <a:pt x="919438" y="2350731"/>
                </a:lnTo>
                <a:lnTo>
                  <a:pt x="902197" y="2355042"/>
                </a:lnTo>
                <a:lnTo>
                  <a:pt x="899475" y="2355723"/>
                </a:lnTo>
                <a:lnTo>
                  <a:pt x="896753" y="2355723"/>
                </a:lnTo>
                <a:lnTo>
                  <a:pt x="893804" y="2354815"/>
                </a:lnTo>
                <a:lnTo>
                  <a:pt x="890401" y="2354134"/>
                </a:lnTo>
                <a:lnTo>
                  <a:pt x="887225" y="2352546"/>
                </a:lnTo>
                <a:lnTo>
                  <a:pt x="883822" y="2350731"/>
                </a:lnTo>
                <a:lnTo>
                  <a:pt x="880646" y="2348462"/>
                </a:lnTo>
                <a:lnTo>
                  <a:pt x="877697" y="2345739"/>
                </a:lnTo>
                <a:lnTo>
                  <a:pt x="874975" y="2342789"/>
                </a:lnTo>
                <a:lnTo>
                  <a:pt x="872706" y="2339385"/>
                </a:lnTo>
                <a:lnTo>
                  <a:pt x="871799" y="2337343"/>
                </a:lnTo>
                <a:lnTo>
                  <a:pt x="870891" y="2335301"/>
                </a:lnTo>
                <a:lnTo>
                  <a:pt x="870437" y="2333259"/>
                </a:lnTo>
                <a:lnTo>
                  <a:pt x="869984" y="2331216"/>
                </a:lnTo>
                <a:lnTo>
                  <a:pt x="869530" y="2328947"/>
                </a:lnTo>
                <a:lnTo>
                  <a:pt x="869530" y="2326678"/>
                </a:lnTo>
                <a:lnTo>
                  <a:pt x="869530" y="2324182"/>
                </a:lnTo>
                <a:lnTo>
                  <a:pt x="869757" y="2321913"/>
                </a:lnTo>
                <a:lnTo>
                  <a:pt x="870211" y="2319190"/>
                </a:lnTo>
                <a:lnTo>
                  <a:pt x="870891" y="2316467"/>
                </a:lnTo>
                <a:lnTo>
                  <a:pt x="872025" y="2313745"/>
                </a:lnTo>
                <a:lnTo>
                  <a:pt x="872933" y="2311022"/>
                </a:lnTo>
                <a:lnTo>
                  <a:pt x="876109" y="2305122"/>
                </a:lnTo>
                <a:lnTo>
                  <a:pt x="879512" y="2299449"/>
                </a:lnTo>
                <a:lnTo>
                  <a:pt x="883368" y="2293550"/>
                </a:lnTo>
                <a:lnTo>
                  <a:pt x="887678" y="2287423"/>
                </a:lnTo>
                <a:lnTo>
                  <a:pt x="891989" y="2281523"/>
                </a:lnTo>
                <a:lnTo>
                  <a:pt x="896526" y="2276078"/>
                </a:lnTo>
                <a:lnTo>
                  <a:pt x="906281" y="2264959"/>
                </a:lnTo>
                <a:lnTo>
                  <a:pt x="915355" y="2254975"/>
                </a:lnTo>
                <a:lnTo>
                  <a:pt x="923749" y="2246353"/>
                </a:lnTo>
                <a:lnTo>
                  <a:pt x="935318" y="2234553"/>
                </a:lnTo>
                <a:lnTo>
                  <a:pt x="936906" y="2232965"/>
                </a:lnTo>
                <a:lnTo>
                  <a:pt x="938267" y="2231604"/>
                </a:lnTo>
                <a:lnTo>
                  <a:pt x="940990" y="2229788"/>
                </a:lnTo>
                <a:lnTo>
                  <a:pt x="943258" y="2228654"/>
                </a:lnTo>
                <a:lnTo>
                  <a:pt x="944619" y="2227292"/>
                </a:lnTo>
                <a:lnTo>
                  <a:pt x="945527" y="2226838"/>
                </a:lnTo>
                <a:lnTo>
                  <a:pt x="945981" y="2226158"/>
                </a:lnTo>
                <a:lnTo>
                  <a:pt x="946434" y="2225023"/>
                </a:lnTo>
                <a:lnTo>
                  <a:pt x="946888" y="2223889"/>
                </a:lnTo>
                <a:lnTo>
                  <a:pt x="947795" y="2220485"/>
                </a:lnTo>
                <a:lnTo>
                  <a:pt x="948249" y="2215266"/>
                </a:lnTo>
                <a:lnTo>
                  <a:pt x="949610" y="2199382"/>
                </a:lnTo>
                <a:lnTo>
                  <a:pt x="950518" y="2179868"/>
                </a:lnTo>
                <a:lnTo>
                  <a:pt x="950971" y="2170338"/>
                </a:lnTo>
                <a:lnTo>
                  <a:pt x="951198" y="2161489"/>
                </a:lnTo>
                <a:lnTo>
                  <a:pt x="951198" y="2153774"/>
                </a:lnTo>
                <a:lnTo>
                  <a:pt x="950971" y="2148555"/>
                </a:lnTo>
                <a:lnTo>
                  <a:pt x="950745" y="2146286"/>
                </a:lnTo>
                <a:lnTo>
                  <a:pt x="950745" y="2144017"/>
                </a:lnTo>
                <a:lnTo>
                  <a:pt x="951425" y="2138571"/>
                </a:lnTo>
                <a:lnTo>
                  <a:pt x="952559" y="2132898"/>
                </a:lnTo>
                <a:lnTo>
                  <a:pt x="953921" y="2127226"/>
                </a:lnTo>
                <a:lnTo>
                  <a:pt x="956643" y="2116788"/>
                </a:lnTo>
                <a:lnTo>
                  <a:pt x="957323" y="2112476"/>
                </a:lnTo>
                <a:lnTo>
                  <a:pt x="957777" y="2109527"/>
                </a:lnTo>
                <a:lnTo>
                  <a:pt x="957550" y="2104308"/>
                </a:lnTo>
                <a:lnTo>
                  <a:pt x="957097" y="2095005"/>
                </a:lnTo>
                <a:lnTo>
                  <a:pt x="956189" y="2082071"/>
                </a:lnTo>
                <a:lnTo>
                  <a:pt x="954828" y="2066868"/>
                </a:lnTo>
                <a:lnTo>
                  <a:pt x="953013" y="2050530"/>
                </a:lnTo>
                <a:lnTo>
                  <a:pt x="950971" y="2033739"/>
                </a:lnTo>
                <a:lnTo>
                  <a:pt x="948476" y="2017629"/>
                </a:lnTo>
                <a:lnTo>
                  <a:pt x="947115" y="2010368"/>
                </a:lnTo>
                <a:lnTo>
                  <a:pt x="945754" y="2003787"/>
                </a:lnTo>
                <a:lnTo>
                  <a:pt x="941897" y="1984954"/>
                </a:lnTo>
                <a:lnTo>
                  <a:pt x="936679" y="1957498"/>
                </a:lnTo>
                <a:lnTo>
                  <a:pt x="930554" y="1923688"/>
                </a:lnTo>
                <a:lnTo>
                  <a:pt x="924429" y="1887837"/>
                </a:lnTo>
                <a:lnTo>
                  <a:pt x="918531" y="1853120"/>
                </a:lnTo>
                <a:lnTo>
                  <a:pt x="913994" y="1822941"/>
                </a:lnTo>
                <a:lnTo>
                  <a:pt x="911045" y="1800931"/>
                </a:lnTo>
                <a:lnTo>
                  <a:pt x="910137" y="1794123"/>
                </a:lnTo>
                <a:lnTo>
                  <a:pt x="909910" y="1790720"/>
                </a:lnTo>
                <a:lnTo>
                  <a:pt x="910591" y="1786635"/>
                </a:lnTo>
                <a:lnTo>
                  <a:pt x="911045" y="1781643"/>
                </a:lnTo>
                <a:lnTo>
                  <a:pt x="911725" y="1771433"/>
                </a:lnTo>
                <a:lnTo>
                  <a:pt x="912179" y="1765987"/>
                </a:lnTo>
                <a:lnTo>
                  <a:pt x="913086" y="1760995"/>
                </a:lnTo>
                <a:lnTo>
                  <a:pt x="913994" y="1756684"/>
                </a:lnTo>
                <a:lnTo>
                  <a:pt x="914448" y="1754868"/>
                </a:lnTo>
                <a:lnTo>
                  <a:pt x="915355" y="1753053"/>
                </a:lnTo>
                <a:lnTo>
                  <a:pt x="916036" y="1751238"/>
                </a:lnTo>
                <a:lnTo>
                  <a:pt x="916489" y="1749196"/>
                </a:lnTo>
                <a:lnTo>
                  <a:pt x="917170" y="1746473"/>
                </a:lnTo>
                <a:lnTo>
                  <a:pt x="917397" y="1743750"/>
                </a:lnTo>
                <a:lnTo>
                  <a:pt x="917850" y="1737169"/>
                </a:lnTo>
                <a:lnTo>
                  <a:pt x="917850" y="1729681"/>
                </a:lnTo>
                <a:lnTo>
                  <a:pt x="917850" y="1722420"/>
                </a:lnTo>
                <a:lnTo>
                  <a:pt x="917624" y="1715159"/>
                </a:lnTo>
                <a:lnTo>
                  <a:pt x="916489" y="1702906"/>
                </a:lnTo>
                <a:lnTo>
                  <a:pt x="898341" y="1544297"/>
                </a:lnTo>
                <a:lnTo>
                  <a:pt x="886317" y="1439238"/>
                </a:lnTo>
                <a:lnTo>
                  <a:pt x="882461" y="1403613"/>
                </a:lnTo>
                <a:lnTo>
                  <a:pt x="881327" y="1392722"/>
                </a:lnTo>
                <a:lnTo>
                  <a:pt x="880873" y="1387503"/>
                </a:lnTo>
                <a:lnTo>
                  <a:pt x="881100" y="1381603"/>
                </a:lnTo>
                <a:lnTo>
                  <a:pt x="881100" y="1379561"/>
                </a:lnTo>
                <a:lnTo>
                  <a:pt x="880873" y="1377973"/>
                </a:lnTo>
                <a:lnTo>
                  <a:pt x="880646" y="1376384"/>
                </a:lnTo>
                <a:lnTo>
                  <a:pt x="879739" y="1374796"/>
                </a:lnTo>
                <a:lnTo>
                  <a:pt x="878604" y="1373208"/>
                </a:lnTo>
                <a:lnTo>
                  <a:pt x="877016" y="1371166"/>
                </a:lnTo>
                <a:lnTo>
                  <a:pt x="875201" y="1369123"/>
                </a:lnTo>
                <a:lnTo>
                  <a:pt x="873840" y="1367308"/>
                </a:lnTo>
                <a:lnTo>
                  <a:pt x="870891" y="1364812"/>
                </a:lnTo>
                <a:lnTo>
                  <a:pt x="869530" y="1362997"/>
                </a:lnTo>
                <a:lnTo>
                  <a:pt x="867715" y="1360728"/>
                </a:lnTo>
                <a:lnTo>
                  <a:pt x="865447" y="1357551"/>
                </a:lnTo>
                <a:lnTo>
                  <a:pt x="862497" y="1353467"/>
                </a:lnTo>
                <a:lnTo>
                  <a:pt x="859548" y="1348702"/>
                </a:lnTo>
                <a:lnTo>
                  <a:pt x="856826" y="1345525"/>
                </a:lnTo>
                <a:lnTo>
                  <a:pt x="855238" y="1344163"/>
                </a:lnTo>
                <a:lnTo>
                  <a:pt x="853877" y="1343256"/>
                </a:lnTo>
                <a:lnTo>
                  <a:pt x="852743" y="1342802"/>
                </a:lnTo>
                <a:lnTo>
                  <a:pt x="851608" y="1342121"/>
                </a:lnTo>
                <a:lnTo>
                  <a:pt x="850701" y="1342348"/>
                </a:lnTo>
                <a:lnTo>
                  <a:pt x="850020" y="1342802"/>
                </a:lnTo>
                <a:lnTo>
                  <a:pt x="849113" y="1343483"/>
                </a:lnTo>
                <a:lnTo>
                  <a:pt x="848432" y="1344844"/>
                </a:lnTo>
                <a:lnTo>
                  <a:pt x="848205" y="1346206"/>
                </a:lnTo>
                <a:lnTo>
                  <a:pt x="847979" y="1348248"/>
                </a:lnTo>
                <a:lnTo>
                  <a:pt x="847752" y="1350517"/>
                </a:lnTo>
                <a:lnTo>
                  <a:pt x="847979" y="1353467"/>
                </a:lnTo>
                <a:lnTo>
                  <a:pt x="848205" y="1359593"/>
                </a:lnTo>
                <a:lnTo>
                  <a:pt x="848205" y="1366174"/>
                </a:lnTo>
                <a:lnTo>
                  <a:pt x="848205" y="1372981"/>
                </a:lnTo>
                <a:lnTo>
                  <a:pt x="847752" y="1378880"/>
                </a:lnTo>
                <a:lnTo>
                  <a:pt x="846844" y="1388637"/>
                </a:lnTo>
                <a:lnTo>
                  <a:pt x="846617" y="1392495"/>
                </a:lnTo>
                <a:lnTo>
                  <a:pt x="843668" y="1392495"/>
                </a:lnTo>
                <a:lnTo>
                  <a:pt x="840492" y="1391814"/>
                </a:lnTo>
                <a:lnTo>
                  <a:pt x="837089" y="1390907"/>
                </a:lnTo>
                <a:lnTo>
                  <a:pt x="835275" y="1389999"/>
                </a:lnTo>
                <a:lnTo>
                  <a:pt x="833460" y="1389318"/>
                </a:lnTo>
                <a:lnTo>
                  <a:pt x="831872" y="1388184"/>
                </a:lnTo>
                <a:lnTo>
                  <a:pt x="830057" y="1386595"/>
                </a:lnTo>
                <a:lnTo>
                  <a:pt x="828923" y="1384780"/>
                </a:lnTo>
                <a:lnTo>
                  <a:pt x="827788" y="1382738"/>
                </a:lnTo>
                <a:lnTo>
                  <a:pt x="827108" y="1380242"/>
                </a:lnTo>
                <a:lnTo>
                  <a:pt x="826654" y="1377519"/>
                </a:lnTo>
                <a:lnTo>
                  <a:pt x="826427" y="1374569"/>
                </a:lnTo>
                <a:lnTo>
                  <a:pt x="825747" y="1372527"/>
                </a:lnTo>
                <a:lnTo>
                  <a:pt x="825066" y="1370939"/>
                </a:lnTo>
                <a:lnTo>
                  <a:pt x="824386" y="1369350"/>
                </a:lnTo>
                <a:lnTo>
                  <a:pt x="823251" y="1368670"/>
                </a:lnTo>
                <a:lnTo>
                  <a:pt x="822344" y="1367762"/>
                </a:lnTo>
                <a:lnTo>
                  <a:pt x="821210" y="1367535"/>
                </a:lnTo>
                <a:lnTo>
                  <a:pt x="820302" y="1367308"/>
                </a:lnTo>
                <a:lnTo>
                  <a:pt x="819168" y="1367535"/>
                </a:lnTo>
                <a:lnTo>
                  <a:pt x="818260" y="1367762"/>
                </a:lnTo>
                <a:lnTo>
                  <a:pt x="816446" y="1368216"/>
                </a:lnTo>
                <a:lnTo>
                  <a:pt x="814858" y="1369350"/>
                </a:lnTo>
                <a:lnTo>
                  <a:pt x="812589" y="1367989"/>
                </a:lnTo>
                <a:lnTo>
                  <a:pt x="810547" y="1366627"/>
                </a:lnTo>
                <a:lnTo>
                  <a:pt x="808279" y="1364585"/>
                </a:lnTo>
                <a:lnTo>
                  <a:pt x="805783" y="1362543"/>
                </a:lnTo>
                <a:lnTo>
                  <a:pt x="803742" y="1360047"/>
                </a:lnTo>
                <a:lnTo>
                  <a:pt x="803061" y="1358686"/>
                </a:lnTo>
                <a:lnTo>
                  <a:pt x="802380" y="1357324"/>
                </a:lnTo>
                <a:lnTo>
                  <a:pt x="801700" y="1356190"/>
                </a:lnTo>
                <a:lnTo>
                  <a:pt x="801700" y="1354828"/>
                </a:lnTo>
                <a:lnTo>
                  <a:pt x="801473" y="1353920"/>
                </a:lnTo>
                <a:lnTo>
                  <a:pt x="801019" y="1352786"/>
                </a:lnTo>
                <a:lnTo>
                  <a:pt x="800339" y="1352332"/>
                </a:lnTo>
                <a:lnTo>
                  <a:pt x="799431" y="1351878"/>
                </a:lnTo>
                <a:lnTo>
                  <a:pt x="798297" y="1351424"/>
                </a:lnTo>
                <a:lnTo>
                  <a:pt x="796936" y="1350971"/>
                </a:lnTo>
                <a:lnTo>
                  <a:pt x="794440" y="1350744"/>
                </a:lnTo>
                <a:lnTo>
                  <a:pt x="791718" y="1350971"/>
                </a:lnTo>
                <a:lnTo>
                  <a:pt x="789450" y="1351424"/>
                </a:lnTo>
                <a:lnTo>
                  <a:pt x="787181" y="1351878"/>
                </a:lnTo>
                <a:lnTo>
                  <a:pt x="784459" y="1347794"/>
                </a:lnTo>
                <a:lnTo>
                  <a:pt x="782190" y="1345071"/>
                </a:lnTo>
                <a:lnTo>
                  <a:pt x="779922" y="1342802"/>
                </a:lnTo>
                <a:lnTo>
                  <a:pt x="777653" y="1341214"/>
                </a:lnTo>
                <a:lnTo>
                  <a:pt x="775385" y="1339852"/>
                </a:lnTo>
                <a:lnTo>
                  <a:pt x="773570" y="1338944"/>
                </a:lnTo>
                <a:lnTo>
                  <a:pt x="771528" y="1337810"/>
                </a:lnTo>
                <a:lnTo>
                  <a:pt x="770167" y="1336902"/>
                </a:lnTo>
                <a:lnTo>
                  <a:pt x="769033" y="1335768"/>
                </a:lnTo>
                <a:lnTo>
                  <a:pt x="768352" y="1334406"/>
                </a:lnTo>
                <a:lnTo>
                  <a:pt x="767671" y="1332364"/>
                </a:lnTo>
                <a:lnTo>
                  <a:pt x="766991" y="1329868"/>
                </a:lnTo>
                <a:lnTo>
                  <a:pt x="765857" y="1323515"/>
                </a:lnTo>
                <a:lnTo>
                  <a:pt x="764495" y="1315800"/>
                </a:lnTo>
                <a:lnTo>
                  <a:pt x="764042" y="1307631"/>
                </a:lnTo>
                <a:lnTo>
                  <a:pt x="763588" y="1299689"/>
                </a:lnTo>
                <a:lnTo>
                  <a:pt x="763815" y="1291747"/>
                </a:lnTo>
                <a:lnTo>
                  <a:pt x="764042" y="1288117"/>
                </a:lnTo>
                <a:lnTo>
                  <a:pt x="764495" y="1284940"/>
                </a:lnTo>
                <a:lnTo>
                  <a:pt x="768352" y="1259073"/>
                </a:lnTo>
                <a:lnTo>
                  <a:pt x="771301" y="1237970"/>
                </a:lnTo>
                <a:lnTo>
                  <a:pt x="771528" y="1234793"/>
                </a:lnTo>
                <a:lnTo>
                  <a:pt x="771528" y="1232524"/>
                </a:lnTo>
                <a:lnTo>
                  <a:pt x="771301" y="1230936"/>
                </a:lnTo>
                <a:lnTo>
                  <a:pt x="771074" y="1230709"/>
                </a:lnTo>
                <a:lnTo>
                  <a:pt x="770621" y="1230482"/>
                </a:lnTo>
                <a:lnTo>
                  <a:pt x="769713" y="1230255"/>
                </a:lnTo>
                <a:lnTo>
                  <a:pt x="767898" y="1230482"/>
                </a:lnTo>
                <a:lnTo>
                  <a:pt x="762907" y="1231390"/>
                </a:lnTo>
                <a:lnTo>
                  <a:pt x="762681" y="1231390"/>
                </a:lnTo>
                <a:lnTo>
                  <a:pt x="762454" y="1230936"/>
                </a:lnTo>
                <a:lnTo>
                  <a:pt x="761773" y="1229121"/>
                </a:lnTo>
                <a:lnTo>
                  <a:pt x="761546" y="1226398"/>
                </a:lnTo>
                <a:lnTo>
                  <a:pt x="761093" y="1222313"/>
                </a:lnTo>
                <a:lnTo>
                  <a:pt x="760412" y="1211422"/>
                </a:lnTo>
                <a:lnTo>
                  <a:pt x="760412" y="1196900"/>
                </a:lnTo>
                <a:lnTo>
                  <a:pt x="760412" y="1179428"/>
                </a:lnTo>
                <a:lnTo>
                  <a:pt x="761093" y="1159687"/>
                </a:lnTo>
                <a:lnTo>
                  <a:pt x="761546" y="1138357"/>
                </a:lnTo>
                <a:lnTo>
                  <a:pt x="762227" y="1115893"/>
                </a:lnTo>
                <a:lnTo>
                  <a:pt x="764269" y="1069604"/>
                </a:lnTo>
                <a:lnTo>
                  <a:pt x="766764" y="1026037"/>
                </a:lnTo>
                <a:lnTo>
                  <a:pt x="769033" y="990186"/>
                </a:lnTo>
                <a:lnTo>
                  <a:pt x="770394" y="976117"/>
                </a:lnTo>
                <a:lnTo>
                  <a:pt x="771301" y="966133"/>
                </a:lnTo>
                <a:lnTo>
                  <a:pt x="772662" y="956603"/>
                </a:lnTo>
                <a:lnTo>
                  <a:pt x="774477" y="945031"/>
                </a:lnTo>
                <a:lnTo>
                  <a:pt x="779241" y="916894"/>
                </a:lnTo>
                <a:lnTo>
                  <a:pt x="785139" y="884446"/>
                </a:lnTo>
                <a:lnTo>
                  <a:pt x="791718" y="849956"/>
                </a:lnTo>
                <a:lnTo>
                  <a:pt x="803742" y="786648"/>
                </a:lnTo>
                <a:lnTo>
                  <a:pt x="808279" y="763050"/>
                </a:lnTo>
                <a:lnTo>
                  <a:pt x="811001" y="748301"/>
                </a:lnTo>
                <a:lnTo>
                  <a:pt x="814177" y="725383"/>
                </a:lnTo>
                <a:lnTo>
                  <a:pt x="818034" y="698154"/>
                </a:lnTo>
                <a:lnTo>
                  <a:pt x="821210" y="672740"/>
                </a:lnTo>
                <a:lnTo>
                  <a:pt x="822798" y="662529"/>
                </a:lnTo>
                <a:lnTo>
                  <a:pt x="824159" y="655495"/>
                </a:lnTo>
                <a:lnTo>
                  <a:pt x="826427" y="645738"/>
                </a:lnTo>
                <a:lnTo>
                  <a:pt x="830738" y="628039"/>
                </a:lnTo>
                <a:lnTo>
                  <a:pt x="842534" y="581069"/>
                </a:lnTo>
                <a:lnTo>
                  <a:pt x="854784" y="534099"/>
                </a:lnTo>
                <a:lnTo>
                  <a:pt x="859095" y="516854"/>
                </a:lnTo>
                <a:lnTo>
                  <a:pt x="861363" y="507551"/>
                </a:lnTo>
                <a:lnTo>
                  <a:pt x="861817" y="505055"/>
                </a:lnTo>
                <a:lnTo>
                  <a:pt x="862497" y="502786"/>
                </a:lnTo>
                <a:lnTo>
                  <a:pt x="863632" y="500063"/>
                </a:lnTo>
                <a:lnTo>
                  <a:pt x="864539" y="497567"/>
                </a:lnTo>
                <a:lnTo>
                  <a:pt x="866127" y="495071"/>
                </a:lnTo>
                <a:lnTo>
                  <a:pt x="867488" y="492802"/>
                </a:lnTo>
                <a:lnTo>
                  <a:pt x="869076" y="490306"/>
                </a:lnTo>
                <a:lnTo>
                  <a:pt x="870891" y="488036"/>
                </a:lnTo>
                <a:lnTo>
                  <a:pt x="872933" y="485767"/>
                </a:lnTo>
                <a:lnTo>
                  <a:pt x="874975" y="483725"/>
                </a:lnTo>
                <a:lnTo>
                  <a:pt x="877243" y="481456"/>
                </a:lnTo>
                <a:lnTo>
                  <a:pt x="879512" y="479641"/>
                </a:lnTo>
                <a:lnTo>
                  <a:pt x="882007" y="477826"/>
                </a:lnTo>
                <a:lnTo>
                  <a:pt x="884729" y="476010"/>
                </a:lnTo>
                <a:lnTo>
                  <a:pt x="887452" y="474649"/>
                </a:lnTo>
                <a:lnTo>
                  <a:pt x="890401" y="473287"/>
                </a:lnTo>
                <a:lnTo>
                  <a:pt x="911725" y="464211"/>
                </a:lnTo>
                <a:lnTo>
                  <a:pt x="943939" y="449689"/>
                </a:lnTo>
                <a:lnTo>
                  <a:pt x="993620" y="427906"/>
                </a:lnTo>
                <a:lnTo>
                  <a:pt x="997023" y="426090"/>
                </a:lnTo>
                <a:lnTo>
                  <a:pt x="1000426" y="424502"/>
                </a:lnTo>
                <a:lnTo>
                  <a:pt x="1006324" y="421325"/>
                </a:lnTo>
                <a:lnTo>
                  <a:pt x="1015399" y="415426"/>
                </a:lnTo>
                <a:lnTo>
                  <a:pt x="1016306" y="414972"/>
                </a:lnTo>
                <a:lnTo>
                  <a:pt x="1016987" y="414064"/>
                </a:lnTo>
                <a:lnTo>
                  <a:pt x="1017440" y="412930"/>
                </a:lnTo>
                <a:lnTo>
                  <a:pt x="1017667" y="412022"/>
                </a:lnTo>
                <a:lnTo>
                  <a:pt x="1017667" y="410888"/>
                </a:lnTo>
                <a:lnTo>
                  <a:pt x="1017667" y="409753"/>
                </a:lnTo>
                <a:lnTo>
                  <a:pt x="1016987" y="407030"/>
                </a:lnTo>
                <a:lnTo>
                  <a:pt x="1015852" y="404761"/>
                </a:lnTo>
                <a:lnTo>
                  <a:pt x="1014718" y="402719"/>
                </a:lnTo>
                <a:lnTo>
                  <a:pt x="1013130" y="401357"/>
                </a:lnTo>
                <a:lnTo>
                  <a:pt x="1012450" y="400677"/>
                </a:lnTo>
                <a:lnTo>
                  <a:pt x="1011542" y="400677"/>
                </a:lnTo>
                <a:lnTo>
                  <a:pt x="1002468" y="399996"/>
                </a:lnTo>
                <a:lnTo>
                  <a:pt x="997023" y="399542"/>
                </a:lnTo>
                <a:lnTo>
                  <a:pt x="994755" y="399315"/>
                </a:lnTo>
                <a:lnTo>
                  <a:pt x="993167" y="398634"/>
                </a:lnTo>
                <a:lnTo>
                  <a:pt x="991806" y="398181"/>
                </a:lnTo>
                <a:lnTo>
                  <a:pt x="991125" y="397500"/>
                </a:lnTo>
                <a:lnTo>
                  <a:pt x="989991" y="396819"/>
                </a:lnTo>
                <a:lnTo>
                  <a:pt x="989310" y="395685"/>
                </a:lnTo>
                <a:lnTo>
                  <a:pt x="988856" y="394550"/>
                </a:lnTo>
                <a:lnTo>
                  <a:pt x="988176" y="392962"/>
                </a:lnTo>
                <a:lnTo>
                  <a:pt x="987722" y="390239"/>
                </a:lnTo>
                <a:lnTo>
                  <a:pt x="987268" y="386835"/>
                </a:lnTo>
                <a:lnTo>
                  <a:pt x="987268" y="383885"/>
                </a:lnTo>
                <a:lnTo>
                  <a:pt x="987495" y="380709"/>
                </a:lnTo>
                <a:lnTo>
                  <a:pt x="987722" y="378213"/>
                </a:lnTo>
                <a:lnTo>
                  <a:pt x="987949" y="375944"/>
                </a:lnTo>
                <a:lnTo>
                  <a:pt x="988630" y="373674"/>
                </a:lnTo>
                <a:lnTo>
                  <a:pt x="989537" y="369590"/>
                </a:lnTo>
                <a:lnTo>
                  <a:pt x="989991" y="367321"/>
                </a:lnTo>
                <a:lnTo>
                  <a:pt x="990218" y="364598"/>
                </a:lnTo>
                <a:lnTo>
                  <a:pt x="990218" y="361648"/>
                </a:lnTo>
                <a:lnTo>
                  <a:pt x="989764" y="358245"/>
                </a:lnTo>
                <a:lnTo>
                  <a:pt x="989537" y="354614"/>
                </a:lnTo>
                <a:lnTo>
                  <a:pt x="989537" y="351664"/>
                </a:lnTo>
                <a:lnTo>
                  <a:pt x="989537" y="349395"/>
                </a:lnTo>
                <a:lnTo>
                  <a:pt x="989764" y="347353"/>
                </a:lnTo>
                <a:lnTo>
                  <a:pt x="990218" y="344857"/>
                </a:lnTo>
                <a:lnTo>
                  <a:pt x="990444" y="343949"/>
                </a:lnTo>
                <a:lnTo>
                  <a:pt x="988856" y="341000"/>
                </a:lnTo>
                <a:lnTo>
                  <a:pt x="987268" y="338277"/>
                </a:lnTo>
                <a:lnTo>
                  <a:pt x="985227" y="335554"/>
                </a:lnTo>
                <a:lnTo>
                  <a:pt x="984773" y="334873"/>
                </a:lnTo>
                <a:lnTo>
                  <a:pt x="984319" y="333965"/>
                </a:lnTo>
                <a:lnTo>
                  <a:pt x="983639" y="331469"/>
                </a:lnTo>
                <a:lnTo>
                  <a:pt x="983185" y="328520"/>
                </a:lnTo>
                <a:lnTo>
                  <a:pt x="982731" y="325343"/>
                </a:lnTo>
                <a:lnTo>
                  <a:pt x="982504" y="318536"/>
                </a:lnTo>
                <a:lnTo>
                  <a:pt x="982504" y="313997"/>
                </a:lnTo>
                <a:lnTo>
                  <a:pt x="982278" y="312636"/>
                </a:lnTo>
                <a:lnTo>
                  <a:pt x="981824" y="311501"/>
                </a:lnTo>
                <a:lnTo>
                  <a:pt x="981143" y="310821"/>
                </a:lnTo>
                <a:lnTo>
                  <a:pt x="980236" y="310367"/>
                </a:lnTo>
                <a:lnTo>
                  <a:pt x="977967" y="309232"/>
                </a:lnTo>
                <a:lnTo>
                  <a:pt x="975018" y="308325"/>
                </a:lnTo>
                <a:lnTo>
                  <a:pt x="974565" y="307644"/>
                </a:lnTo>
                <a:lnTo>
                  <a:pt x="974111" y="307190"/>
                </a:lnTo>
                <a:lnTo>
                  <a:pt x="973657" y="306056"/>
                </a:lnTo>
                <a:lnTo>
                  <a:pt x="973430" y="304467"/>
                </a:lnTo>
                <a:lnTo>
                  <a:pt x="973430" y="302425"/>
                </a:lnTo>
                <a:lnTo>
                  <a:pt x="973657" y="300156"/>
                </a:lnTo>
                <a:lnTo>
                  <a:pt x="974338" y="297660"/>
                </a:lnTo>
                <a:lnTo>
                  <a:pt x="976153" y="292214"/>
                </a:lnTo>
                <a:lnTo>
                  <a:pt x="978421" y="286768"/>
                </a:lnTo>
                <a:lnTo>
                  <a:pt x="980690" y="281323"/>
                </a:lnTo>
                <a:lnTo>
                  <a:pt x="982958" y="277011"/>
                </a:lnTo>
                <a:lnTo>
                  <a:pt x="984546" y="274062"/>
                </a:lnTo>
                <a:lnTo>
                  <a:pt x="985454" y="272019"/>
                </a:lnTo>
                <a:lnTo>
                  <a:pt x="985907" y="270204"/>
                </a:lnTo>
                <a:lnTo>
                  <a:pt x="986134" y="268389"/>
                </a:lnTo>
                <a:lnTo>
                  <a:pt x="986134" y="267027"/>
                </a:lnTo>
                <a:lnTo>
                  <a:pt x="985907" y="265212"/>
                </a:lnTo>
                <a:lnTo>
                  <a:pt x="985454" y="263397"/>
                </a:lnTo>
                <a:lnTo>
                  <a:pt x="984546" y="259086"/>
                </a:lnTo>
                <a:lnTo>
                  <a:pt x="983185" y="254547"/>
                </a:lnTo>
                <a:lnTo>
                  <a:pt x="981824" y="250463"/>
                </a:lnTo>
                <a:lnTo>
                  <a:pt x="980690" y="246606"/>
                </a:lnTo>
                <a:lnTo>
                  <a:pt x="980236" y="245244"/>
                </a:lnTo>
                <a:lnTo>
                  <a:pt x="980009" y="243656"/>
                </a:lnTo>
                <a:lnTo>
                  <a:pt x="980009" y="241387"/>
                </a:lnTo>
                <a:lnTo>
                  <a:pt x="980009" y="239118"/>
                </a:lnTo>
                <a:lnTo>
                  <a:pt x="980236" y="236622"/>
                </a:lnTo>
                <a:lnTo>
                  <a:pt x="980690" y="233899"/>
                </a:lnTo>
                <a:lnTo>
                  <a:pt x="981143" y="232764"/>
                </a:lnTo>
                <a:lnTo>
                  <a:pt x="981824" y="231630"/>
                </a:lnTo>
                <a:lnTo>
                  <a:pt x="983412" y="228907"/>
                </a:lnTo>
                <a:lnTo>
                  <a:pt x="985000" y="225049"/>
                </a:lnTo>
                <a:lnTo>
                  <a:pt x="986588" y="220284"/>
                </a:lnTo>
                <a:lnTo>
                  <a:pt x="987949" y="215292"/>
                </a:lnTo>
                <a:lnTo>
                  <a:pt x="989310" y="209619"/>
                </a:lnTo>
                <a:lnTo>
                  <a:pt x="990218" y="204174"/>
                </a:lnTo>
                <a:lnTo>
                  <a:pt x="991352" y="198955"/>
                </a:lnTo>
                <a:lnTo>
                  <a:pt x="992032" y="194190"/>
                </a:lnTo>
                <a:lnTo>
                  <a:pt x="992259" y="190105"/>
                </a:lnTo>
                <a:lnTo>
                  <a:pt x="992486" y="186475"/>
                </a:lnTo>
                <a:lnTo>
                  <a:pt x="992940" y="180348"/>
                </a:lnTo>
                <a:lnTo>
                  <a:pt x="993167" y="177398"/>
                </a:lnTo>
                <a:lnTo>
                  <a:pt x="993620" y="174902"/>
                </a:lnTo>
                <a:lnTo>
                  <a:pt x="994301" y="172406"/>
                </a:lnTo>
                <a:lnTo>
                  <a:pt x="995435" y="170364"/>
                </a:lnTo>
                <a:lnTo>
                  <a:pt x="996570" y="167868"/>
                </a:lnTo>
                <a:lnTo>
                  <a:pt x="997477" y="165145"/>
                </a:lnTo>
                <a:lnTo>
                  <a:pt x="998158" y="161969"/>
                </a:lnTo>
                <a:lnTo>
                  <a:pt x="998611" y="159019"/>
                </a:lnTo>
                <a:lnTo>
                  <a:pt x="998838" y="155615"/>
                </a:lnTo>
                <a:lnTo>
                  <a:pt x="998611" y="152892"/>
                </a:lnTo>
                <a:lnTo>
                  <a:pt x="998158" y="150169"/>
                </a:lnTo>
                <a:lnTo>
                  <a:pt x="997477" y="147900"/>
                </a:lnTo>
                <a:lnTo>
                  <a:pt x="996343" y="144723"/>
                </a:lnTo>
                <a:lnTo>
                  <a:pt x="995662" y="140866"/>
                </a:lnTo>
                <a:lnTo>
                  <a:pt x="995435" y="136101"/>
                </a:lnTo>
                <a:lnTo>
                  <a:pt x="995208" y="130882"/>
                </a:lnTo>
                <a:lnTo>
                  <a:pt x="995435" y="125209"/>
                </a:lnTo>
                <a:lnTo>
                  <a:pt x="996116" y="120217"/>
                </a:lnTo>
                <a:lnTo>
                  <a:pt x="996796" y="117948"/>
                </a:lnTo>
                <a:lnTo>
                  <a:pt x="997477" y="115679"/>
                </a:lnTo>
                <a:lnTo>
                  <a:pt x="998384" y="113637"/>
                </a:lnTo>
                <a:lnTo>
                  <a:pt x="999519" y="112049"/>
                </a:lnTo>
                <a:lnTo>
                  <a:pt x="1004736" y="105241"/>
                </a:lnTo>
                <a:lnTo>
                  <a:pt x="1007459" y="101838"/>
                </a:lnTo>
                <a:lnTo>
                  <a:pt x="1010862" y="98661"/>
                </a:lnTo>
                <a:lnTo>
                  <a:pt x="1013811" y="95484"/>
                </a:lnTo>
                <a:lnTo>
                  <a:pt x="1015626" y="94350"/>
                </a:lnTo>
                <a:lnTo>
                  <a:pt x="1017440" y="93215"/>
                </a:lnTo>
                <a:lnTo>
                  <a:pt x="1019028" y="92308"/>
                </a:lnTo>
                <a:lnTo>
                  <a:pt x="1020616" y="91854"/>
                </a:lnTo>
                <a:lnTo>
                  <a:pt x="1022204" y="91173"/>
                </a:lnTo>
                <a:lnTo>
                  <a:pt x="1024019" y="91173"/>
                </a:lnTo>
                <a:lnTo>
                  <a:pt x="1033547" y="90946"/>
                </a:lnTo>
                <a:lnTo>
                  <a:pt x="1040353" y="90492"/>
                </a:lnTo>
                <a:lnTo>
                  <a:pt x="1048066" y="89812"/>
                </a:lnTo>
                <a:lnTo>
                  <a:pt x="1056233" y="88904"/>
                </a:lnTo>
                <a:lnTo>
                  <a:pt x="1064173" y="87769"/>
                </a:lnTo>
                <a:lnTo>
                  <a:pt x="1072113" y="86408"/>
                </a:lnTo>
                <a:lnTo>
                  <a:pt x="1079372" y="84593"/>
                </a:lnTo>
                <a:lnTo>
                  <a:pt x="1083229" y="83912"/>
                </a:lnTo>
                <a:lnTo>
                  <a:pt x="1087539" y="83231"/>
                </a:lnTo>
                <a:lnTo>
                  <a:pt x="1092303" y="82324"/>
                </a:lnTo>
                <a:lnTo>
                  <a:pt x="1097748" y="81870"/>
                </a:lnTo>
                <a:lnTo>
                  <a:pt x="1103192" y="81416"/>
                </a:lnTo>
                <a:lnTo>
                  <a:pt x="1109090" y="81189"/>
                </a:lnTo>
                <a:lnTo>
                  <a:pt x="1114989" y="80962"/>
                </a:lnTo>
                <a:close/>
                <a:moveTo>
                  <a:pt x="387804" y="0"/>
                </a:moveTo>
                <a:lnTo>
                  <a:pt x="393020" y="0"/>
                </a:lnTo>
                <a:lnTo>
                  <a:pt x="398463" y="454"/>
                </a:lnTo>
                <a:lnTo>
                  <a:pt x="404359" y="1134"/>
                </a:lnTo>
                <a:lnTo>
                  <a:pt x="410482" y="2268"/>
                </a:lnTo>
                <a:lnTo>
                  <a:pt x="416832" y="3402"/>
                </a:lnTo>
                <a:lnTo>
                  <a:pt x="423182" y="4989"/>
                </a:lnTo>
                <a:lnTo>
                  <a:pt x="429532" y="6803"/>
                </a:lnTo>
                <a:lnTo>
                  <a:pt x="435656" y="8844"/>
                </a:lnTo>
                <a:lnTo>
                  <a:pt x="441779" y="10885"/>
                </a:lnTo>
                <a:lnTo>
                  <a:pt x="447675" y="13379"/>
                </a:lnTo>
                <a:lnTo>
                  <a:pt x="453345" y="15874"/>
                </a:lnTo>
                <a:lnTo>
                  <a:pt x="458561" y="18595"/>
                </a:lnTo>
                <a:lnTo>
                  <a:pt x="463324" y="21543"/>
                </a:lnTo>
                <a:lnTo>
                  <a:pt x="467632" y="24264"/>
                </a:lnTo>
                <a:lnTo>
                  <a:pt x="471261" y="27212"/>
                </a:lnTo>
                <a:lnTo>
                  <a:pt x="474209" y="30613"/>
                </a:lnTo>
                <a:lnTo>
                  <a:pt x="477157" y="33788"/>
                </a:lnTo>
                <a:lnTo>
                  <a:pt x="479652" y="37416"/>
                </a:lnTo>
                <a:lnTo>
                  <a:pt x="482374" y="41498"/>
                </a:lnTo>
                <a:lnTo>
                  <a:pt x="484868" y="45807"/>
                </a:lnTo>
                <a:lnTo>
                  <a:pt x="487363" y="50115"/>
                </a:lnTo>
                <a:lnTo>
                  <a:pt x="489857" y="54877"/>
                </a:lnTo>
                <a:lnTo>
                  <a:pt x="492352" y="59639"/>
                </a:lnTo>
                <a:lnTo>
                  <a:pt x="494620" y="64628"/>
                </a:lnTo>
                <a:lnTo>
                  <a:pt x="496661" y="69844"/>
                </a:lnTo>
                <a:lnTo>
                  <a:pt x="498475" y="74832"/>
                </a:lnTo>
                <a:lnTo>
                  <a:pt x="500290" y="80275"/>
                </a:lnTo>
                <a:lnTo>
                  <a:pt x="501650" y="85264"/>
                </a:lnTo>
                <a:lnTo>
                  <a:pt x="502784" y="90706"/>
                </a:lnTo>
                <a:lnTo>
                  <a:pt x="503918" y="95695"/>
                </a:lnTo>
                <a:lnTo>
                  <a:pt x="504599" y="100684"/>
                </a:lnTo>
                <a:lnTo>
                  <a:pt x="504825" y="105899"/>
                </a:lnTo>
                <a:lnTo>
                  <a:pt x="505506" y="121999"/>
                </a:lnTo>
                <a:lnTo>
                  <a:pt x="505279" y="132657"/>
                </a:lnTo>
                <a:lnTo>
                  <a:pt x="505279" y="138553"/>
                </a:lnTo>
                <a:lnTo>
                  <a:pt x="504825" y="140367"/>
                </a:lnTo>
                <a:lnTo>
                  <a:pt x="506186" y="140367"/>
                </a:lnTo>
                <a:lnTo>
                  <a:pt x="508907" y="140367"/>
                </a:lnTo>
                <a:lnTo>
                  <a:pt x="510722" y="140367"/>
                </a:lnTo>
                <a:lnTo>
                  <a:pt x="512536" y="140821"/>
                </a:lnTo>
                <a:lnTo>
                  <a:pt x="514350" y="141274"/>
                </a:lnTo>
                <a:lnTo>
                  <a:pt x="516165" y="141955"/>
                </a:lnTo>
                <a:lnTo>
                  <a:pt x="516845" y="142862"/>
                </a:lnTo>
                <a:lnTo>
                  <a:pt x="517299" y="143996"/>
                </a:lnTo>
                <a:lnTo>
                  <a:pt x="517979" y="145356"/>
                </a:lnTo>
                <a:lnTo>
                  <a:pt x="518659" y="147170"/>
                </a:lnTo>
                <a:lnTo>
                  <a:pt x="519340" y="151252"/>
                </a:lnTo>
                <a:lnTo>
                  <a:pt x="520020" y="155787"/>
                </a:lnTo>
                <a:lnTo>
                  <a:pt x="520700" y="160776"/>
                </a:lnTo>
                <a:lnTo>
                  <a:pt x="520700" y="166219"/>
                </a:lnTo>
                <a:lnTo>
                  <a:pt x="520474" y="171207"/>
                </a:lnTo>
                <a:lnTo>
                  <a:pt x="519793" y="175743"/>
                </a:lnTo>
                <a:lnTo>
                  <a:pt x="519340" y="178010"/>
                </a:lnTo>
                <a:lnTo>
                  <a:pt x="518659" y="180505"/>
                </a:lnTo>
                <a:lnTo>
                  <a:pt x="515711" y="187081"/>
                </a:lnTo>
                <a:lnTo>
                  <a:pt x="512309" y="194564"/>
                </a:lnTo>
                <a:lnTo>
                  <a:pt x="508227" y="201821"/>
                </a:lnTo>
                <a:lnTo>
                  <a:pt x="503918" y="208624"/>
                </a:lnTo>
                <a:lnTo>
                  <a:pt x="499609" y="214746"/>
                </a:lnTo>
                <a:lnTo>
                  <a:pt x="497568" y="217014"/>
                </a:lnTo>
                <a:lnTo>
                  <a:pt x="495754" y="219055"/>
                </a:lnTo>
                <a:lnTo>
                  <a:pt x="494166" y="220415"/>
                </a:lnTo>
                <a:lnTo>
                  <a:pt x="493032" y="221096"/>
                </a:lnTo>
                <a:lnTo>
                  <a:pt x="491672" y="221549"/>
                </a:lnTo>
                <a:lnTo>
                  <a:pt x="490765" y="222003"/>
                </a:lnTo>
                <a:lnTo>
                  <a:pt x="489631" y="223137"/>
                </a:lnTo>
                <a:lnTo>
                  <a:pt x="488950" y="224044"/>
                </a:lnTo>
                <a:lnTo>
                  <a:pt x="487363" y="226765"/>
                </a:lnTo>
                <a:lnTo>
                  <a:pt x="486229" y="229713"/>
                </a:lnTo>
                <a:lnTo>
                  <a:pt x="484188" y="236062"/>
                </a:lnTo>
                <a:lnTo>
                  <a:pt x="482827" y="238783"/>
                </a:lnTo>
                <a:lnTo>
                  <a:pt x="481693" y="241504"/>
                </a:lnTo>
                <a:lnTo>
                  <a:pt x="480559" y="243772"/>
                </a:lnTo>
                <a:lnTo>
                  <a:pt x="479652" y="246267"/>
                </a:lnTo>
                <a:lnTo>
                  <a:pt x="478972" y="248534"/>
                </a:lnTo>
                <a:lnTo>
                  <a:pt x="478518" y="250802"/>
                </a:lnTo>
                <a:lnTo>
                  <a:pt x="478065" y="256017"/>
                </a:lnTo>
                <a:lnTo>
                  <a:pt x="477157" y="262820"/>
                </a:lnTo>
                <a:lnTo>
                  <a:pt x="476250" y="268263"/>
                </a:lnTo>
                <a:lnTo>
                  <a:pt x="475797" y="275746"/>
                </a:lnTo>
                <a:lnTo>
                  <a:pt x="474209" y="294341"/>
                </a:lnTo>
                <a:lnTo>
                  <a:pt x="473302" y="311802"/>
                </a:lnTo>
                <a:lnTo>
                  <a:pt x="472849" y="317924"/>
                </a:lnTo>
                <a:lnTo>
                  <a:pt x="472395" y="321326"/>
                </a:lnTo>
                <a:lnTo>
                  <a:pt x="472168" y="322913"/>
                </a:lnTo>
                <a:lnTo>
                  <a:pt x="472849" y="323593"/>
                </a:lnTo>
                <a:lnTo>
                  <a:pt x="473302" y="324500"/>
                </a:lnTo>
                <a:lnTo>
                  <a:pt x="474209" y="324727"/>
                </a:lnTo>
                <a:lnTo>
                  <a:pt x="475343" y="325181"/>
                </a:lnTo>
                <a:lnTo>
                  <a:pt x="476250" y="325634"/>
                </a:lnTo>
                <a:lnTo>
                  <a:pt x="477157" y="326768"/>
                </a:lnTo>
                <a:lnTo>
                  <a:pt x="478065" y="327902"/>
                </a:lnTo>
                <a:lnTo>
                  <a:pt x="478518" y="330623"/>
                </a:lnTo>
                <a:lnTo>
                  <a:pt x="479425" y="333798"/>
                </a:lnTo>
                <a:lnTo>
                  <a:pt x="480559" y="342188"/>
                </a:lnTo>
                <a:lnTo>
                  <a:pt x="481466" y="350805"/>
                </a:lnTo>
                <a:lnTo>
                  <a:pt x="481693" y="357608"/>
                </a:lnTo>
                <a:lnTo>
                  <a:pt x="481693" y="358969"/>
                </a:lnTo>
                <a:lnTo>
                  <a:pt x="481920" y="359876"/>
                </a:lnTo>
                <a:lnTo>
                  <a:pt x="482827" y="361916"/>
                </a:lnTo>
                <a:lnTo>
                  <a:pt x="484188" y="363731"/>
                </a:lnTo>
                <a:lnTo>
                  <a:pt x="485775" y="365545"/>
                </a:lnTo>
                <a:lnTo>
                  <a:pt x="487363" y="367586"/>
                </a:lnTo>
                <a:lnTo>
                  <a:pt x="489177" y="370080"/>
                </a:lnTo>
                <a:lnTo>
                  <a:pt x="491218" y="373028"/>
                </a:lnTo>
                <a:lnTo>
                  <a:pt x="493032" y="377110"/>
                </a:lnTo>
                <a:lnTo>
                  <a:pt x="495074" y="382099"/>
                </a:lnTo>
                <a:lnTo>
                  <a:pt x="498249" y="387994"/>
                </a:lnTo>
                <a:lnTo>
                  <a:pt x="501877" y="394571"/>
                </a:lnTo>
                <a:lnTo>
                  <a:pt x="506413" y="401147"/>
                </a:lnTo>
                <a:lnTo>
                  <a:pt x="511175" y="407950"/>
                </a:lnTo>
                <a:lnTo>
                  <a:pt x="516391" y="414299"/>
                </a:lnTo>
                <a:lnTo>
                  <a:pt x="519113" y="417247"/>
                </a:lnTo>
                <a:lnTo>
                  <a:pt x="521834" y="419968"/>
                </a:lnTo>
                <a:lnTo>
                  <a:pt x="524783" y="422463"/>
                </a:lnTo>
                <a:lnTo>
                  <a:pt x="527277" y="424730"/>
                </a:lnTo>
                <a:lnTo>
                  <a:pt x="534988" y="430399"/>
                </a:lnTo>
                <a:lnTo>
                  <a:pt x="545874" y="437883"/>
                </a:lnTo>
                <a:lnTo>
                  <a:pt x="573088" y="456477"/>
                </a:lnTo>
                <a:lnTo>
                  <a:pt x="598034" y="473031"/>
                </a:lnTo>
                <a:lnTo>
                  <a:pt x="606652" y="478700"/>
                </a:lnTo>
                <a:lnTo>
                  <a:pt x="610734" y="481195"/>
                </a:lnTo>
                <a:lnTo>
                  <a:pt x="612775" y="482329"/>
                </a:lnTo>
                <a:lnTo>
                  <a:pt x="615497" y="484369"/>
                </a:lnTo>
                <a:lnTo>
                  <a:pt x="618899" y="486864"/>
                </a:lnTo>
                <a:lnTo>
                  <a:pt x="622300" y="489812"/>
                </a:lnTo>
                <a:lnTo>
                  <a:pt x="625475" y="493213"/>
                </a:lnTo>
                <a:lnTo>
                  <a:pt x="627063" y="495027"/>
                </a:lnTo>
                <a:lnTo>
                  <a:pt x="628197" y="496841"/>
                </a:lnTo>
                <a:lnTo>
                  <a:pt x="629558" y="498656"/>
                </a:lnTo>
                <a:lnTo>
                  <a:pt x="630238" y="500696"/>
                </a:lnTo>
                <a:lnTo>
                  <a:pt x="631145" y="502511"/>
                </a:lnTo>
                <a:lnTo>
                  <a:pt x="631372" y="504551"/>
                </a:lnTo>
                <a:lnTo>
                  <a:pt x="634320" y="540607"/>
                </a:lnTo>
                <a:lnTo>
                  <a:pt x="640670" y="611131"/>
                </a:lnTo>
                <a:lnTo>
                  <a:pt x="644299" y="649227"/>
                </a:lnTo>
                <a:lnTo>
                  <a:pt x="647474" y="683696"/>
                </a:lnTo>
                <a:lnTo>
                  <a:pt x="650649" y="710227"/>
                </a:lnTo>
                <a:lnTo>
                  <a:pt x="651783" y="719071"/>
                </a:lnTo>
                <a:lnTo>
                  <a:pt x="652917" y="724967"/>
                </a:lnTo>
                <a:lnTo>
                  <a:pt x="654504" y="733357"/>
                </a:lnTo>
                <a:lnTo>
                  <a:pt x="656091" y="743788"/>
                </a:lnTo>
                <a:lnTo>
                  <a:pt x="657679" y="755353"/>
                </a:lnTo>
                <a:lnTo>
                  <a:pt x="659267" y="767145"/>
                </a:lnTo>
                <a:lnTo>
                  <a:pt x="660400" y="778710"/>
                </a:lnTo>
                <a:lnTo>
                  <a:pt x="661308" y="788688"/>
                </a:lnTo>
                <a:lnTo>
                  <a:pt x="661761" y="797305"/>
                </a:lnTo>
                <a:lnTo>
                  <a:pt x="661988" y="802974"/>
                </a:lnTo>
                <a:lnTo>
                  <a:pt x="662215" y="805922"/>
                </a:lnTo>
                <a:lnTo>
                  <a:pt x="662668" y="810230"/>
                </a:lnTo>
                <a:lnTo>
                  <a:pt x="664256" y="822475"/>
                </a:lnTo>
                <a:lnTo>
                  <a:pt x="669018" y="855810"/>
                </a:lnTo>
                <a:lnTo>
                  <a:pt x="673781" y="889598"/>
                </a:lnTo>
                <a:lnTo>
                  <a:pt x="675368" y="902523"/>
                </a:lnTo>
                <a:lnTo>
                  <a:pt x="675822" y="907285"/>
                </a:lnTo>
                <a:lnTo>
                  <a:pt x="676049" y="910687"/>
                </a:lnTo>
                <a:lnTo>
                  <a:pt x="676049" y="915902"/>
                </a:lnTo>
                <a:lnTo>
                  <a:pt x="676729" y="920665"/>
                </a:lnTo>
                <a:lnTo>
                  <a:pt x="677183" y="925653"/>
                </a:lnTo>
                <a:lnTo>
                  <a:pt x="677863" y="930189"/>
                </a:lnTo>
                <a:lnTo>
                  <a:pt x="678770" y="933817"/>
                </a:lnTo>
                <a:lnTo>
                  <a:pt x="679677" y="937445"/>
                </a:lnTo>
                <a:lnTo>
                  <a:pt x="680811" y="940166"/>
                </a:lnTo>
                <a:lnTo>
                  <a:pt x="681718" y="942207"/>
                </a:lnTo>
                <a:lnTo>
                  <a:pt x="682625" y="944475"/>
                </a:lnTo>
                <a:lnTo>
                  <a:pt x="683533" y="947650"/>
                </a:lnTo>
                <a:lnTo>
                  <a:pt x="684213" y="951505"/>
                </a:lnTo>
                <a:lnTo>
                  <a:pt x="684893" y="955360"/>
                </a:lnTo>
                <a:lnTo>
                  <a:pt x="686027" y="963296"/>
                </a:lnTo>
                <a:lnTo>
                  <a:pt x="686254" y="969419"/>
                </a:lnTo>
                <a:lnTo>
                  <a:pt x="686708" y="972820"/>
                </a:lnTo>
                <a:lnTo>
                  <a:pt x="688068" y="979170"/>
                </a:lnTo>
                <a:lnTo>
                  <a:pt x="692377" y="997538"/>
                </a:lnTo>
                <a:lnTo>
                  <a:pt x="694418" y="1007969"/>
                </a:lnTo>
                <a:lnTo>
                  <a:pt x="696459" y="1018173"/>
                </a:lnTo>
                <a:lnTo>
                  <a:pt x="697593" y="1027924"/>
                </a:lnTo>
                <a:lnTo>
                  <a:pt x="698274" y="1032233"/>
                </a:lnTo>
                <a:lnTo>
                  <a:pt x="698274" y="1036315"/>
                </a:lnTo>
                <a:lnTo>
                  <a:pt x="698500" y="1041303"/>
                </a:lnTo>
                <a:lnTo>
                  <a:pt x="699181" y="1048787"/>
                </a:lnTo>
                <a:lnTo>
                  <a:pt x="701675" y="1069195"/>
                </a:lnTo>
                <a:lnTo>
                  <a:pt x="705304" y="1095047"/>
                </a:lnTo>
                <a:lnTo>
                  <a:pt x="709386" y="1123165"/>
                </a:lnTo>
                <a:lnTo>
                  <a:pt x="716643" y="1174641"/>
                </a:lnTo>
                <a:lnTo>
                  <a:pt x="718911" y="1192102"/>
                </a:lnTo>
                <a:lnTo>
                  <a:pt x="719818" y="1197091"/>
                </a:lnTo>
                <a:lnTo>
                  <a:pt x="719818" y="1199585"/>
                </a:lnTo>
                <a:lnTo>
                  <a:pt x="719365" y="1201626"/>
                </a:lnTo>
                <a:lnTo>
                  <a:pt x="719365" y="1203667"/>
                </a:lnTo>
                <a:lnTo>
                  <a:pt x="719138" y="1206842"/>
                </a:lnTo>
                <a:lnTo>
                  <a:pt x="718911" y="1207975"/>
                </a:lnTo>
                <a:lnTo>
                  <a:pt x="718458" y="1208882"/>
                </a:lnTo>
                <a:lnTo>
                  <a:pt x="717324" y="1209109"/>
                </a:lnTo>
                <a:lnTo>
                  <a:pt x="715963" y="1209109"/>
                </a:lnTo>
                <a:lnTo>
                  <a:pt x="715736" y="1209109"/>
                </a:lnTo>
                <a:lnTo>
                  <a:pt x="715056" y="1209336"/>
                </a:lnTo>
                <a:lnTo>
                  <a:pt x="714829" y="1210016"/>
                </a:lnTo>
                <a:lnTo>
                  <a:pt x="714602" y="1211604"/>
                </a:lnTo>
                <a:lnTo>
                  <a:pt x="714602" y="1213418"/>
                </a:lnTo>
                <a:lnTo>
                  <a:pt x="715056" y="1218407"/>
                </a:lnTo>
                <a:lnTo>
                  <a:pt x="716190" y="1224302"/>
                </a:lnTo>
                <a:lnTo>
                  <a:pt x="718458" y="1235867"/>
                </a:lnTo>
                <a:lnTo>
                  <a:pt x="719365" y="1240176"/>
                </a:lnTo>
                <a:lnTo>
                  <a:pt x="719818" y="1242444"/>
                </a:lnTo>
                <a:lnTo>
                  <a:pt x="719365" y="1243804"/>
                </a:lnTo>
                <a:lnTo>
                  <a:pt x="719138" y="1244938"/>
                </a:lnTo>
                <a:lnTo>
                  <a:pt x="718231" y="1247886"/>
                </a:lnTo>
                <a:lnTo>
                  <a:pt x="716870" y="1251061"/>
                </a:lnTo>
                <a:lnTo>
                  <a:pt x="722540" y="1277365"/>
                </a:lnTo>
                <a:lnTo>
                  <a:pt x="726395" y="1297094"/>
                </a:lnTo>
                <a:lnTo>
                  <a:pt x="727529" y="1305031"/>
                </a:lnTo>
                <a:lnTo>
                  <a:pt x="727983" y="1309566"/>
                </a:lnTo>
                <a:lnTo>
                  <a:pt x="727756" y="1311380"/>
                </a:lnTo>
                <a:lnTo>
                  <a:pt x="727302" y="1314101"/>
                </a:lnTo>
                <a:lnTo>
                  <a:pt x="725715" y="1322038"/>
                </a:lnTo>
                <a:lnTo>
                  <a:pt x="723447" y="1332242"/>
                </a:lnTo>
                <a:lnTo>
                  <a:pt x="720725" y="1343127"/>
                </a:lnTo>
                <a:lnTo>
                  <a:pt x="717777" y="1354012"/>
                </a:lnTo>
                <a:lnTo>
                  <a:pt x="714602" y="1363763"/>
                </a:lnTo>
                <a:lnTo>
                  <a:pt x="712334" y="1371699"/>
                </a:lnTo>
                <a:lnTo>
                  <a:pt x="710293" y="1376461"/>
                </a:lnTo>
                <a:lnTo>
                  <a:pt x="708706" y="1379183"/>
                </a:lnTo>
                <a:lnTo>
                  <a:pt x="707118" y="1382131"/>
                </a:lnTo>
                <a:lnTo>
                  <a:pt x="705077" y="1384625"/>
                </a:lnTo>
                <a:lnTo>
                  <a:pt x="702583" y="1387119"/>
                </a:lnTo>
                <a:lnTo>
                  <a:pt x="699408" y="1389614"/>
                </a:lnTo>
                <a:lnTo>
                  <a:pt x="696233" y="1392108"/>
                </a:lnTo>
                <a:lnTo>
                  <a:pt x="692377" y="1394376"/>
                </a:lnTo>
                <a:lnTo>
                  <a:pt x="688068" y="1396644"/>
                </a:lnTo>
                <a:lnTo>
                  <a:pt x="683759" y="1398911"/>
                </a:lnTo>
                <a:lnTo>
                  <a:pt x="679677" y="1401632"/>
                </a:lnTo>
                <a:lnTo>
                  <a:pt x="675822" y="1404127"/>
                </a:lnTo>
                <a:lnTo>
                  <a:pt x="672193" y="1406394"/>
                </a:lnTo>
                <a:lnTo>
                  <a:pt x="668111" y="1408662"/>
                </a:lnTo>
                <a:lnTo>
                  <a:pt x="666070" y="1409342"/>
                </a:lnTo>
                <a:lnTo>
                  <a:pt x="663802" y="1410249"/>
                </a:lnTo>
                <a:lnTo>
                  <a:pt x="661534" y="1410930"/>
                </a:lnTo>
                <a:lnTo>
                  <a:pt x="658813" y="1411383"/>
                </a:lnTo>
                <a:lnTo>
                  <a:pt x="656318" y="1411610"/>
                </a:lnTo>
                <a:lnTo>
                  <a:pt x="653597" y="1411610"/>
                </a:lnTo>
                <a:lnTo>
                  <a:pt x="648381" y="1411837"/>
                </a:lnTo>
                <a:lnTo>
                  <a:pt x="643391" y="1412290"/>
                </a:lnTo>
                <a:lnTo>
                  <a:pt x="635454" y="1412971"/>
                </a:lnTo>
                <a:lnTo>
                  <a:pt x="632052" y="1413197"/>
                </a:lnTo>
                <a:lnTo>
                  <a:pt x="629558" y="1413197"/>
                </a:lnTo>
                <a:lnTo>
                  <a:pt x="628424" y="1412971"/>
                </a:lnTo>
                <a:lnTo>
                  <a:pt x="627743" y="1412744"/>
                </a:lnTo>
                <a:lnTo>
                  <a:pt x="627290" y="1412290"/>
                </a:lnTo>
                <a:lnTo>
                  <a:pt x="626836" y="1411610"/>
                </a:lnTo>
                <a:lnTo>
                  <a:pt x="626156" y="1410476"/>
                </a:lnTo>
                <a:lnTo>
                  <a:pt x="625929" y="1409116"/>
                </a:lnTo>
                <a:lnTo>
                  <a:pt x="625929" y="1407982"/>
                </a:lnTo>
                <a:lnTo>
                  <a:pt x="626156" y="1406848"/>
                </a:lnTo>
                <a:lnTo>
                  <a:pt x="626836" y="1405941"/>
                </a:lnTo>
                <a:lnTo>
                  <a:pt x="627517" y="1404807"/>
                </a:lnTo>
                <a:lnTo>
                  <a:pt x="629104" y="1402993"/>
                </a:lnTo>
                <a:lnTo>
                  <a:pt x="630691" y="1401632"/>
                </a:lnTo>
                <a:lnTo>
                  <a:pt x="632279" y="1400499"/>
                </a:lnTo>
                <a:lnTo>
                  <a:pt x="634093" y="1399591"/>
                </a:lnTo>
                <a:lnTo>
                  <a:pt x="633186" y="1398684"/>
                </a:lnTo>
                <a:lnTo>
                  <a:pt x="630691" y="1397551"/>
                </a:lnTo>
                <a:lnTo>
                  <a:pt x="629104" y="1396644"/>
                </a:lnTo>
                <a:lnTo>
                  <a:pt x="627290" y="1395963"/>
                </a:lnTo>
                <a:lnTo>
                  <a:pt x="625475" y="1395736"/>
                </a:lnTo>
                <a:lnTo>
                  <a:pt x="623434" y="1395510"/>
                </a:lnTo>
                <a:lnTo>
                  <a:pt x="622527" y="1395283"/>
                </a:lnTo>
                <a:lnTo>
                  <a:pt x="621620" y="1395056"/>
                </a:lnTo>
                <a:lnTo>
                  <a:pt x="620940" y="1394376"/>
                </a:lnTo>
                <a:lnTo>
                  <a:pt x="620486" y="1393696"/>
                </a:lnTo>
                <a:lnTo>
                  <a:pt x="619352" y="1392108"/>
                </a:lnTo>
                <a:lnTo>
                  <a:pt x="618899" y="1390067"/>
                </a:lnTo>
                <a:lnTo>
                  <a:pt x="618899" y="1387800"/>
                </a:lnTo>
                <a:lnTo>
                  <a:pt x="619125" y="1385986"/>
                </a:lnTo>
                <a:lnTo>
                  <a:pt x="619579" y="1385079"/>
                </a:lnTo>
                <a:lnTo>
                  <a:pt x="620486" y="1384398"/>
                </a:lnTo>
                <a:lnTo>
                  <a:pt x="620940" y="1383718"/>
                </a:lnTo>
                <a:lnTo>
                  <a:pt x="621847" y="1383491"/>
                </a:lnTo>
                <a:lnTo>
                  <a:pt x="623888" y="1382811"/>
                </a:lnTo>
                <a:lnTo>
                  <a:pt x="625702" y="1382131"/>
                </a:lnTo>
                <a:lnTo>
                  <a:pt x="629331" y="1380090"/>
                </a:lnTo>
                <a:lnTo>
                  <a:pt x="632279" y="1377822"/>
                </a:lnTo>
                <a:lnTo>
                  <a:pt x="634320" y="1375781"/>
                </a:lnTo>
                <a:lnTo>
                  <a:pt x="634774" y="1374421"/>
                </a:lnTo>
                <a:lnTo>
                  <a:pt x="635000" y="1373287"/>
                </a:lnTo>
                <a:lnTo>
                  <a:pt x="634774" y="1371473"/>
                </a:lnTo>
                <a:lnTo>
                  <a:pt x="634320" y="1369659"/>
                </a:lnTo>
                <a:lnTo>
                  <a:pt x="632733" y="1366030"/>
                </a:lnTo>
                <a:lnTo>
                  <a:pt x="631825" y="1362856"/>
                </a:lnTo>
                <a:lnTo>
                  <a:pt x="631599" y="1359908"/>
                </a:lnTo>
                <a:lnTo>
                  <a:pt x="631599" y="1354919"/>
                </a:lnTo>
                <a:lnTo>
                  <a:pt x="632279" y="1340859"/>
                </a:lnTo>
                <a:lnTo>
                  <a:pt x="632733" y="1332923"/>
                </a:lnTo>
                <a:lnTo>
                  <a:pt x="633413" y="1325666"/>
                </a:lnTo>
                <a:lnTo>
                  <a:pt x="634093" y="1319317"/>
                </a:lnTo>
                <a:lnTo>
                  <a:pt x="634774" y="1315235"/>
                </a:lnTo>
                <a:lnTo>
                  <a:pt x="635681" y="1311834"/>
                </a:lnTo>
                <a:lnTo>
                  <a:pt x="636134" y="1308432"/>
                </a:lnTo>
                <a:lnTo>
                  <a:pt x="636361" y="1304804"/>
                </a:lnTo>
                <a:lnTo>
                  <a:pt x="636588" y="1301176"/>
                </a:lnTo>
                <a:lnTo>
                  <a:pt x="636361" y="1297547"/>
                </a:lnTo>
                <a:lnTo>
                  <a:pt x="636134" y="1293919"/>
                </a:lnTo>
                <a:lnTo>
                  <a:pt x="635454" y="1290291"/>
                </a:lnTo>
                <a:lnTo>
                  <a:pt x="634320" y="1287116"/>
                </a:lnTo>
                <a:lnTo>
                  <a:pt x="633867" y="1285529"/>
                </a:lnTo>
                <a:lnTo>
                  <a:pt x="633640" y="1283488"/>
                </a:lnTo>
                <a:lnTo>
                  <a:pt x="632733" y="1278953"/>
                </a:lnTo>
                <a:lnTo>
                  <a:pt x="632733" y="1273964"/>
                </a:lnTo>
                <a:lnTo>
                  <a:pt x="632733" y="1268522"/>
                </a:lnTo>
                <a:lnTo>
                  <a:pt x="633186" y="1259224"/>
                </a:lnTo>
                <a:lnTo>
                  <a:pt x="633413" y="1253782"/>
                </a:lnTo>
                <a:lnTo>
                  <a:pt x="633413" y="1252875"/>
                </a:lnTo>
                <a:lnTo>
                  <a:pt x="632733" y="1252194"/>
                </a:lnTo>
                <a:lnTo>
                  <a:pt x="632279" y="1251287"/>
                </a:lnTo>
                <a:lnTo>
                  <a:pt x="631825" y="1251061"/>
                </a:lnTo>
                <a:lnTo>
                  <a:pt x="630238" y="1250607"/>
                </a:lnTo>
                <a:lnTo>
                  <a:pt x="628877" y="1250380"/>
                </a:lnTo>
                <a:lnTo>
                  <a:pt x="628197" y="1250154"/>
                </a:lnTo>
                <a:lnTo>
                  <a:pt x="627743" y="1249700"/>
                </a:lnTo>
                <a:lnTo>
                  <a:pt x="627063" y="1248339"/>
                </a:lnTo>
                <a:lnTo>
                  <a:pt x="626156" y="1246299"/>
                </a:lnTo>
                <a:lnTo>
                  <a:pt x="625249" y="1244031"/>
                </a:lnTo>
                <a:lnTo>
                  <a:pt x="623888" y="1239496"/>
                </a:lnTo>
                <a:lnTo>
                  <a:pt x="623434" y="1237455"/>
                </a:lnTo>
                <a:lnTo>
                  <a:pt x="619806" y="1238362"/>
                </a:lnTo>
                <a:lnTo>
                  <a:pt x="612095" y="1207975"/>
                </a:lnTo>
                <a:lnTo>
                  <a:pt x="611868" y="1209336"/>
                </a:lnTo>
                <a:lnTo>
                  <a:pt x="610961" y="1213871"/>
                </a:lnTo>
                <a:lnTo>
                  <a:pt x="610734" y="1217726"/>
                </a:lnTo>
                <a:lnTo>
                  <a:pt x="610508" y="1222262"/>
                </a:lnTo>
                <a:lnTo>
                  <a:pt x="610508" y="1227704"/>
                </a:lnTo>
                <a:lnTo>
                  <a:pt x="610508" y="1234280"/>
                </a:lnTo>
                <a:lnTo>
                  <a:pt x="610961" y="1242897"/>
                </a:lnTo>
                <a:lnTo>
                  <a:pt x="611868" y="1253782"/>
                </a:lnTo>
                <a:lnTo>
                  <a:pt x="613683" y="1278272"/>
                </a:lnTo>
                <a:lnTo>
                  <a:pt x="615270" y="1299362"/>
                </a:lnTo>
                <a:lnTo>
                  <a:pt x="616177" y="1309793"/>
                </a:lnTo>
                <a:lnTo>
                  <a:pt x="616177" y="1311153"/>
                </a:lnTo>
                <a:lnTo>
                  <a:pt x="615497" y="1312060"/>
                </a:lnTo>
                <a:lnTo>
                  <a:pt x="614817" y="1313194"/>
                </a:lnTo>
                <a:lnTo>
                  <a:pt x="614136" y="1313874"/>
                </a:lnTo>
                <a:lnTo>
                  <a:pt x="612775" y="1315235"/>
                </a:lnTo>
                <a:lnTo>
                  <a:pt x="612095" y="1315689"/>
                </a:lnTo>
                <a:lnTo>
                  <a:pt x="611188" y="1369659"/>
                </a:lnTo>
                <a:lnTo>
                  <a:pt x="610281" y="1410023"/>
                </a:lnTo>
                <a:lnTo>
                  <a:pt x="610054" y="1425669"/>
                </a:lnTo>
                <a:lnTo>
                  <a:pt x="609600" y="1435194"/>
                </a:lnTo>
                <a:lnTo>
                  <a:pt x="605972" y="1492792"/>
                </a:lnTo>
                <a:lnTo>
                  <a:pt x="603477" y="1533383"/>
                </a:lnTo>
                <a:lnTo>
                  <a:pt x="602343" y="1552431"/>
                </a:lnTo>
                <a:lnTo>
                  <a:pt x="601663" y="1569438"/>
                </a:lnTo>
                <a:lnTo>
                  <a:pt x="601436" y="1585992"/>
                </a:lnTo>
                <a:lnTo>
                  <a:pt x="600983" y="1603680"/>
                </a:lnTo>
                <a:lnTo>
                  <a:pt x="600302" y="1640642"/>
                </a:lnTo>
                <a:lnTo>
                  <a:pt x="600075" y="1657876"/>
                </a:lnTo>
                <a:lnTo>
                  <a:pt x="599622" y="1672843"/>
                </a:lnTo>
                <a:lnTo>
                  <a:pt x="598941" y="1685088"/>
                </a:lnTo>
                <a:lnTo>
                  <a:pt x="598034" y="1689623"/>
                </a:lnTo>
                <a:lnTo>
                  <a:pt x="597581" y="1693478"/>
                </a:lnTo>
                <a:lnTo>
                  <a:pt x="590777" y="1726133"/>
                </a:lnTo>
                <a:lnTo>
                  <a:pt x="579665" y="1783731"/>
                </a:lnTo>
                <a:lnTo>
                  <a:pt x="573995" y="1814571"/>
                </a:lnTo>
                <a:lnTo>
                  <a:pt x="569006" y="1841783"/>
                </a:lnTo>
                <a:lnTo>
                  <a:pt x="565604" y="1863098"/>
                </a:lnTo>
                <a:lnTo>
                  <a:pt x="564697" y="1870355"/>
                </a:lnTo>
                <a:lnTo>
                  <a:pt x="564470" y="1875344"/>
                </a:lnTo>
                <a:lnTo>
                  <a:pt x="564016" y="1890990"/>
                </a:lnTo>
                <a:lnTo>
                  <a:pt x="562429" y="1921604"/>
                </a:lnTo>
                <a:lnTo>
                  <a:pt x="558120" y="2007774"/>
                </a:lnTo>
                <a:lnTo>
                  <a:pt x="555625" y="2053127"/>
                </a:lnTo>
                <a:lnTo>
                  <a:pt x="553131" y="2092811"/>
                </a:lnTo>
                <a:lnTo>
                  <a:pt x="551090" y="2122290"/>
                </a:lnTo>
                <a:lnTo>
                  <a:pt x="550183" y="2131134"/>
                </a:lnTo>
                <a:lnTo>
                  <a:pt x="549729" y="2135669"/>
                </a:lnTo>
                <a:lnTo>
                  <a:pt x="549502" y="2137937"/>
                </a:lnTo>
                <a:lnTo>
                  <a:pt x="549729" y="2140205"/>
                </a:lnTo>
                <a:lnTo>
                  <a:pt x="550409" y="2142926"/>
                </a:lnTo>
                <a:lnTo>
                  <a:pt x="551316" y="2145874"/>
                </a:lnTo>
                <a:lnTo>
                  <a:pt x="552450" y="2148822"/>
                </a:lnTo>
                <a:lnTo>
                  <a:pt x="554038" y="2152223"/>
                </a:lnTo>
                <a:lnTo>
                  <a:pt x="557440" y="2158799"/>
                </a:lnTo>
                <a:lnTo>
                  <a:pt x="564697" y="2172405"/>
                </a:lnTo>
                <a:lnTo>
                  <a:pt x="567645" y="2178755"/>
                </a:lnTo>
                <a:lnTo>
                  <a:pt x="569006" y="2181703"/>
                </a:lnTo>
                <a:lnTo>
                  <a:pt x="569686" y="2184651"/>
                </a:lnTo>
                <a:lnTo>
                  <a:pt x="571727" y="2191454"/>
                </a:lnTo>
                <a:lnTo>
                  <a:pt x="575129" y="2200524"/>
                </a:lnTo>
                <a:lnTo>
                  <a:pt x="582613" y="2222067"/>
                </a:lnTo>
                <a:lnTo>
                  <a:pt x="589870" y="2242249"/>
                </a:lnTo>
                <a:lnTo>
                  <a:pt x="592138" y="2249959"/>
                </a:lnTo>
                <a:lnTo>
                  <a:pt x="593272" y="2254494"/>
                </a:lnTo>
                <a:lnTo>
                  <a:pt x="593725" y="2255855"/>
                </a:lnTo>
                <a:lnTo>
                  <a:pt x="594406" y="2256988"/>
                </a:lnTo>
                <a:lnTo>
                  <a:pt x="595086" y="2258349"/>
                </a:lnTo>
                <a:lnTo>
                  <a:pt x="595766" y="2259483"/>
                </a:lnTo>
                <a:lnTo>
                  <a:pt x="598488" y="2261524"/>
                </a:lnTo>
                <a:lnTo>
                  <a:pt x="601209" y="2263565"/>
                </a:lnTo>
                <a:lnTo>
                  <a:pt x="608467" y="2268100"/>
                </a:lnTo>
                <a:lnTo>
                  <a:pt x="612549" y="2271048"/>
                </a:lnTo>
                <a:lnTo>
                  <a:pt x="617084" y="2273996"/>
                </a:lnTo>
                <a:lnTo>
                  <a:pt x="619579" y="2276037"/>
                </a:lnTo>
                <a:lnTo>
                  <a:pt x="623434" y="2278078"/>
                </a:lnTo>
                <a:lnTo>
                  <a:pt x="627970" y="2280345"/>
                </a:lnTo>
                <a:lnTo>
                  <a:pt x="633186" y="2282840"/>
                </a:lnTo>
                <a:lnTo>
                  <a:pt x="644979" y="2287828"/>
                </a:lnTo>
                <a:lnTo>
                  <a:pt x="658133" y="2293044"/>
                </a:lnTo>
                <a:lnTo>
                  <a:pt x="671286" y="2297579"/>
                </a:lnTo>
                <a:lnTo>
                  <a:pt x="683986" y="2301661"/>
                </a:lnTo>
                <a:lnTo>
                  <a:pt x="689656" y="2303022"/>
                </a:lnTo>
                <a:lnTo>
                  <a:pt x="694645" y="2304382"/>
                </a:lnTo>
                <a:lnTo>
                  <a:pt x="699181" y="2305063"/>
                </a:lnTo>
                <a:lnTo>
                  <a:pt x="702809" y="2305743"/>
                </a:lnTo>
                <a:lnTo>
                  <a:pt x="709159" y="2305970"/>
                </a:lnTo>
                <a:lnTo>
                  <a:pt x="714829" y="2306196"/>
                </a:lnTo>
                <a:lnTo>
                  <a:pt x="725715" y="2305970"/>
                </a:lnTo>
                <a:lnTo>
                  <a:pt x="730704" y="2305970"/>
                </a:lnTo>
                <a:lnTo>
                  <a:pt x="735013" y="2305970"/>
                </a:lnTo>
                <a:lnTo>
                  <a:pt x="738642" y="2306196"/>
                </a:lnTo>
                <a:lnTo>
                  <a:pt x="742043" y="2306877"/>
                </a:lnTo>
                <a:lnTo>
                  <a:pt x="744765" y="2308237"/>
                </a:lnTo>
                <a:lnTo>
                  <a:pt x="747259" y="2309598"/>
                </a:lnTo>
                <a:lnTo>
                  <a:pt x="749301" y="2311412"/>
                </a:lnTo>
                <a:lnTo>
                  <a:pt x="751115" y="2313453"/>
                </a:lnTo>
                <a:lnTo>
                  <a:pt x="752475" y="2315721"/>
                </a:lnTo>
                <a:lnTo>
                  <a:pt x="753383" y="2318215"/>
                </a:lnTo>
                <a:lnTo>
                  <a:pt x="753836" y="2321163"/>
                </a:lnTo>
                <a:lnTo>
                  <a:pt x="754063" y="2323884"/>
                </a:lnTo>
                <a:lnTo>
                  <a:pt x="753836" y="2325698"/>
                </a:lnTo>
                <a:lnTo>
                  <a:pt x="753156" y="2327286"/>
                </a:lnTo>
                <a:lnTo>
                  <a:pt x="751795" y="2328873"/>
                </a:lnTo>
                <a:lnTo>
                  <a:pt x="750434" y="2330460"/>
                </a:lnTo>
                <a:lnTo>
                  <a:pt x="748393" y="2332274"/>
                </a:lnTo>
                <a:lnTo>
                  <a:pt x="746125" y="2334088"/>
                </a:lnTo>
                <a:lnTo>
                  <a:pt x="743404" y="2335903"/>
                </a:lnTo>
                <a:lnTo>
                  <a:pt x="740683" y="2337490"/>
                </a:lnTo>
                <a:lnTo>
                  <a:pt x="734333" y="2340891"/>
                </a:lnTo>
                <a:lnTo>
                  <a:pt x="727756" y="2343613"/>
                </a:lnTo>
                <a:lnTo>
                  <a:pt x="720952" y="2346107"/>
                </a:lnTo>
                <a:lnTo>
                  <a:pt x="717777" y="2347241"/>
                </a:lnTo>
                <a:lnTo>
                  <a:pt x="714375" y="2347921"/>
                </a:lnTo>
                <a:lnTo>
                  <a:pt x="710293" y="2348601"/>
                </a:lnTo>
                <a:lnTo>
                  <a:pt x="704170" y="2349508"/>
                </a:lnTo>
                <a:lnTo>
                  <a:pt x="688068" y="2351096"/>
                </a:lnTo>
                <a:lnTo>
                  <a:pt x="667884" y="2352456"/>
                </a:lnTo>
                <a:lnTo>
                  <a:pt x="644979" y="2353817"/>
                </a:lnTo>
                <a:lnTo>
                  <a:pt x="622300" y="2354497"/>
                </a:lnTo>
                <a:lnTo>
                  <a:pt x="611188" y="2354724"/>
                </a:lnTo>
                <a:lnTo>
                  <a:pt x="601209" y="2354724"/>
                </a:lnTo>
                <a:lnTo>
                  <a:pt x="592138" y="2354497"/>
                </a:lnTo>
                <a:lnTo>
                  <a:pt x="583974" y="2354271"/>
                </a:lnTo>
                <a:lnTo>
                  <a:pt x="577397" y="2353817"/>
                </a:lnTo>
                <a:lnTo>
                  <a:pt x="572634" y="2352910"/>
                </a:lnTo>
                <a:lnTo>
                  <a:pt x="564697" y="2351096"/>
                </a:lnTo>
                <a:lnTo>
                  <a:pt x="557440" y="2348601"/>
                </a:lnTo>
                <a:lnTo>
                  <a:pt x="550409" y="2346334"/>
                </a:lnTo>
                <a:lnTo>
                  <a:pt x="544513" y="2344066"/>
                </a:lnTo>
                <a:lnTo>
                  <a:pt x="533854" y="2340211"/>
                </a:lnTo>
                <a:lnTo>
                  <a:pt x="526143" y="2337263"/>
                </a:lnTo>
                <a:lnTo>
                  <a:pt x="523422" y="2336583"/>
                </a:lnTo>
                <a:lnTo>
                  <a:pt x="521381" y="2336356"/>
                </a:lnTo>
                <a:lnTo>
                  <a:pt x="519793" y="2336583"/>
                </a:lnTo>
                <a:lnTo>
                  <a:pt x="518659" y="2337036"/>
                </a:lnTo>
                <a:lnTo>
                  <a:pt x="517752" y="2338397"/>
                </a:lnTo>
                <a:lnTo>
                  <a:pt x="517299" y="2339531"/>
                </a:lnTo>
                <a:lnTo>
                  <a:pt x="517072" y="2341572"/>
                </a:lnTo>
                <a:lnTo>
                  <a:pt x="516845" y="2343839"/>
                </a:lnTo>
                <a:lnTo>
                  <a:pt x="516845" y="2345200"/>
                </a:lnTo>
                <a:lnTo>
                  <a:pt x="516391" y="2345880"/>
                </a:lnTo>
                <a:lnTo>
                  <a:pt x="515711" y="2346787"/>
                </a:lnTo>
                <a:lnTo>
                  <a:pt x="515031" y="2347468"/>
                </a:lnTo>
                <a:lnTo>
                  <a:pt x="513670" y="2347921"/>
                </a:lnTo>
                <a:lnTo>
                  <a:pt x="512536" y="2348148"/>
                </a:lnTo>
                <a:lnTo>
                  <a:pt x="508681" y="2348601"/>
                </a:lnTo>
                <a:lnTo>
                  <a:pt x="503918" y="2348601"/>
                </a:lnTo>
                <a:lnTo>
                  <a:pt x="497795" y="2348601"/>
                </a:lnTo>
                <a:lnTo>
                  <a:pt x="490538" y="2349055"/>
                </a:lnTo>
                <a:lnTo>
                  <a:pt x="481693" y="2349282"/>
                </a:lnTo>
                <a:lnTo>
                  <a:pt x="471488" y="2349508"/>
                </a:lnTo>
                <a:lnTo>
                  <a:pt x="460602" y="2349735"/>
                </a:lnTo>
                <a:lnTo>
                  <a:pt x="449263" y="2349508"/>
                </a:lnTo>
                <a:lnTo>
                  <a:pt x="438150" y="2349055"/>
                </a:lnTo>
                <a:lnTo>
                  <a:pt x="418647" y="2348148"/>
                </a:lnTo>
                <a:lnTo>
                  <a:pt x="406400" y="2347921"/>
                </a:lnTo>
                <a:lnTo>
                  <a:pt x="403452" y="2347694"/>
                </a:lnTo>
                <a:lnTo>
                  <a:pt x="402318" y="2347468"/>
                </a:lnTo>
                <a:lnTo>
                  <a:pt x="401411" y="2347014"/>
                </a:lnTo>
                <a:lnTo>
                  <a:pt x="400504" y="2346334"/>
                </a:lnTo>
                <a:lnTo>
                  <a:pt x="399823" y="2345653"/>
                </a:lnTo>
                <a:lnTo>
                  <a:pt x="399370" y="2344973"/>
                </a:lnTo>
                <a:lnTo>
                  <a:pt x="399143" y="2344066"/>
                </a:lnTo>
                <a:lnTo>
                  <a:pt x="398463" y="2342025"/>
                </a:lnTo>
                <a:lnTo>
                  <a:pt x="398463" y="2339531"/>
                </a:lnTo>
                <a:lnTo>
                  <a:pt x="398463" y="2333181"/>
                </a:lnTo>
                <a:lnTo>
                  <a:pt x="398236" y="2331141"/>
                </a:lnTo>
                <a:lnTo>
                  <a:pt x="398009" y="2328873"/>
                </a:lnTo>
                <a:lnTo>
                  <a:pt x="396648" y="2323204"/>
                </a:lnTo>
                <a:lnTo>
                  <a:pt x="393020" y="2308464"/>
                </a:lnTo>
                <a:lnTo>
                  <a:pt x="391206" y="2300301"/>
                </a:lnTo>
                <a:lnTo>
                  <a:pt x="390752" y="2296446"/>
                </a:lnTo>
                <a:lnTo>
                  <a:pt x="390072" y="2292817"/>
                </a:lnTo>
                <a:lnTo>
                  <a:pt x="389618" y="2288962"/>
                </a:lnTo>
                <a:lnTo>
                  <a:pt x="389618" y="2285561"/>
                </a:lnTo>
                <a:lnTo>
                  <a:pt x="389845" y="2282386"/>
                </a:lnTo>
                <a:lnTo>
                  <a:pt x="390525" y="2279211"/>
                </a:lnTo>
                <a:lnTo>
                  <a:pt x="392113" y="2274223"/>
                </a:lnTo>
                <a:lnTo>
                  <a:pt x="393927" y="2269234"/>
                </a:lnTo>
                <a:lnTo>
                  <a:pt x="395515" y="2264925"/>
                </a:lnTo>
                <a:lnTo>
                  <a:pt x="396648" y="2261070"/>
                </a:lnTo>
                <a:lnTo>
                  <a:pt x="397102" y="2259256"/>
                </a:lnTo>
                <a:lnTo>
                  <a:pt x="397329" y="2257669"/>
                </a:lnTo>
                <a:lnTo>
                  <a:pt x="397329" y="2256535"/>
                </a:lnTo>
                <a:lnTo>
                  <a:pt x="397102" y="2255174"/>
                </a:lnTo>
                <a:lnTo>
                  <a:pt x="396422" y="2254041"/>
                </a:lnTo>
                <a:lnTo>
                  <a:pt x="395741" y="2253133"/>
                </a:lnTo>
                <a:lnTo>
                  <a:pt x="394834" y="2252453"/>
                </a:lnTo>
                <a:lnTo>
                  <a:pt x="393247" y="2251773"/>
                </a:lnTo>
                <a:lnTo>
                  <a:pt x="392340" y="2251546"/>
                </a:lnTo>
                <a:lnTo>
                  <a:pt x="391659" y="2250866"/>
                </a:lnTo>
                <a:lnTo>
                  <a:pt x="390525" y="2249732"/>
                </a:lnTo>
                <a:lnTo>
                  <a:pt x="389391" y="2247918"/>
                </a:lnTo>
                <a:lnTo>
                  <a:pt x="388711" y="2245650"/>
                </a:lnTo>
                <a:lnTo>
                  <a:pt x="388257" y="2242929"/>
                </a:lnTo>
                <a:lnTo>
                  <a:pt x="387577" y="2239754"/>
                </a:lnTo>
                <a:lnTo>
                  <a:pt x="387577" y="2236580"/>
                </a:lnTo>
                <a:lnTo>
                  <a:pt x="387577" y="2232725"/>
                </a:lnTo>
                <a:lnTo>
                  <a:pt x="388257" y="2224788"/>
                </a:lnTo>
                <a:lnTo>
                  <a:pt x="389165" y="2216171"/>
                </a:lnTo>
                <a:lnTo>
                  <a:pt x="390525" y="2207327"/>
                </a:lnTo>
                <a:lnTo>
                  <a:pt x="391886" y="2198937"/>
                </a:lnTo>
                <a:lnTo>
                  <a:pt x="393247" y="2190546"/>
                </a:lnTo>
                <a:lnTo>
                  <a:pt x="394381" y="2183063"/>
                </a:lnTo>
                <a:lnTo>
                  <a:pt x="395968" y="2169684"/>
                </a:lnTo>
                <a:lnTo>
                  <a:pt x="397102" y="2159253"/>
                </a:lnTo>
                <a:lnTo>
                  <a:pt x="397329" y="2152904"/>
                </a:lnTo>
                <a:lnTo>
                  <a:pt x="397329" y="2151089"/>
                </a:lnTo>
                <a:lnTo>
                  <a:pt x="397556" y="2149049"/>
                </a:lnTo>
                <a:lnTo>
                  <a:pt x="397782" y="2147008"/>
                </a:lnTo>
                <a:lnTo>
                  <a:pt x="398463" y="2144740"/>
                </a:lnTo>
                <a:lnTo>
                  <a:pt x="399370" y="2142699"/>
                </a:lnTo>
                <a:lnTo>
                  <a:pt x="400504" y="2140431"/>
                </a:lnTo>
                <a:lnTo>
                  <a:pt x="402091" y="2138164"/>
                </a:lnTo>
                <a:lnTo>
                  <a:pt x="403906" y="2135669"/>
                </a:lnTo>
                <a:lnTo>
                  <a:pt x="405947" y="2132948"/>
                </a:lnTo>
                <a:lnTo>
                  <a:pt x="408215" y="2129774"/>
                </a:lnTo>
                <a:lnTo>
                  <a:pt x="410256" y="2126599"/>
                </a:lnTo>
                <a:lnTo>
                  <a:pt x="411616" y="2122971"/>
                </a:lnTo>
                <a:lnTo>
                  <a:pt x="412523" y="2120930"/>
                </a:lnTo>
                <a:lnTo>
                  <a:pt x="412977" y="2119116"/>
                </a:lnTo>
                <a:lnTo>
                  <a:pt x="413431" y="2117075"/>
                </a:lnTo>
                <a:lnTo>
                  <a:pt x="413431" y="2115487"/>
                </a:lnTo>
                <a:lnTo>
                  <a:pt x="413431" y="2113673"/>
                </a:lnTo>
                <a:lnTo>
                  <a:pt x="413204" y="2111632"/>
                </a:lnTo>
                <a:lnTo>
                  <a:pt x="412750" y="2109818"/>
                </a:lnTo>
                <a:lnTo>
                  <a:pt x="411616" y="2108004"/>
                </a:lnTo>
                <a:lnTo>
                  <a:pt x="410936" y="2106190"/>
                </a:lnTo>
                <a:lnTo>
                  <a:pt x="410029" y="2104149"/>
                </a:lnTo>
                <a:lnTo>
                  <a:pt x="408668" y="2099614"/>
                </a:lnTo>
                <a:lnTo>
                  <a:pt x="407761" y="2094625"/>
                </a:lnTo>
                <a:lnTo>
                  <a:pt x="407081" y="2089636"/>
                </a:lnTo>
                <a:lnTo>
                  <a:pt x="406627" y="2084194"/>
                </a:lnTo>
                <a:lnTo>
                  <a:pt x="406627" y="2079432"/>
                </a:lnTo>
                <a:lnTo>
                  <a:pt x="406400" y="2071042"/>
                </a:lnTo>
                <a:lnTo>
                  <a:pt x="403906" y="1957886"/>
                </a:lnTo>
                <a:lnTo>
                  <a:pt x="402998" y="1916842"/>
                </a:lnTo>
                <a:lnTo>
                  <a:pt x="402545" y="1879652"/>
                </a:lnTo>
                <a:lnTo>
                  <a:pt x="402318" y="1850400"/>
                </a:lnTo>
                <a:lnTo>
                  <a:pt x="402318" y="1840649"/>
                </a:lnTo>
                <a:lnTo>
                  <a:pt x="402545" y="1834299"/>
                </a:lnTo>
                <a:lnTo>
                  <a:pt x="404813" y="1794162"/>
                </a:lnTo>
                <a:lnTo>
                  <a:pt x="406173" y="1772166"/>
                </a:lnTo>
                <a:lnTo>
                  <a:pt x="406400" y="1761281"/>
                </a:lnTo>
                <a:lnTo>
                  <a:pt x="406400" y="1751077"/>
                </a:lnTo>
                <a:lnTo>
                  <a:pt x="406627" y="1729307"/>
                </a:lnTo>
                <a:lnTo>
                  <a:pt x="407081" y="1705724"/>
                </a:lnTo>
                <a:lnTo>
                  <a:pt x="407761" y="1685088"/>
                </a:lnTo>
                <a:lnTo>
                  <a:pt x="407988" y="1671029"/>
                </a:lnTo>
                <a:lnTo>
                  <a:pt x="407761" y="1668534"/>
                </a:lnTo>
                <a:lnTo>
                  <a:pt x="407081" y="1665813"/>
                </a:lnTo>
                <a:lnTo>
                  <a:pt x="406400" y="1662412"/>
                </a:lnTo>
                <a:lnTo>
                  <a:pt x="405266" y="1659010"/>
                </a:lnTo>
                <a:lnTo>
                  <a:pt x="402545" y="1651300"/>
                </a:lnTo>
                <a:lnTo>
                  <a:pt x="399597" y="1643363"/>
                </a:lnTo>
                <a:lnTo>
                  <a:pt x="396422" y="1635427"/>
                </a:lnTo>
                <a:lnTo>
                  <a:pt x="393700" y="1627717"/>
                </a:lnTo>
                <a:lnTo>
                  <a:pt x="391432" y="1621141"/>
                </a:lnTo>
                <a:lnTo>
                  <a:pt x="390979" y="1618193"/>
                </a:lnTo>
                <a:lnTo>
                  <a:pt x="390525" y="1615925"/>
                </a:lnTo>
                <a:lnTo>
                  <a:pt x="389391" y="1606628"/>
                </a:lnTo>
                <a:lnTo>
                  <a:pt x="387804" y="1597103"/>
                </a:lnTo>
                <a:lnTo>
                  <a:pt x="386216" y="1586219"/>
                </a:lnTo>
                <a:lnTo>
                  <a:pt x="384175" y="1573520"/>
                </a:lnTo>
                <a:lnTo>
                  <a:pt x="383041" y="1567171"/>
                </a:lnTo>
                <a:lnTo>
                  <a:pt x="382361" y="1564223"/>
                </a:lnTo>
                <a:lnTo>
                  <a:pt x="381227" y="1561955"/>
                </a:lnTo>
                <a:lnTo>
                  <a:pt x="380547" y="1559914"/>
                </a:lnTo>
                <a:lnTo>
                  <a:pt x="379640" y="1558100"/>
                </a:lnTo>
                <a:lnTo>
                  <a:pt x="378506" y="1557193"/>
                </a:lnTo>
                <a:lnTo>
                  <a:pt x="377825" y="1556513"/>
                </a:lnTo>
                <a:lnTo>
                  <a:pt x="377145" y="1556513"/>
                </a:lnTo>
                <a:lnTo>
                  <a:pt x="376691" y="1556739"/>
                </a:lnTo>
                <a:lnTo>
                  <a:pt x="376011" y="1557646"/>
                </a:lnTo>
                <a:lnTo>
                  <a:pt x="374877" y="1559007"/>
                </a:lnTo>
                <a:lnTo>
                  <a:pt x="374197" y="1561728"/>
                </a:lnTo>
                <a:lnTo>
                  <a:pt x="373516" y="1564676"/>
                </a:lnTo>
                <a:lnTo>
                  <a:pt x="372836" y="1568985"/>
                </a:lnTo>
                <a:lnTo>
                  <a:pt x="372382" y="1573973"/>
                </a:lnTo>
                <a:lnTo>
                  <a:pt x="372156" y="1580096"/>
                </a:lnTo>
                <a:lnTo>
                  <a:pt x="371475" y="1597103"/>
                </a:lnTo>
                <a:lnTo>
                  <a:pt x="369888" y="1619553"/>
                </a:lnTo>
                <a:lnTo>
                  <a:pt x="366259" y="1672616"/>
                </a:lnTo>
                <a:lnTo>
                  <a:pt x="363084" y="1720237"/>
                </a:lnTo>
                <a:lnTo>
                  <a:pt x="361950" y="1736790"/>
                </a:lnTo>
                <a:lnTo>
                  <a:pt x="361497" y="1744727"/>
                </a:lnTo>
                <a:lnTo>
                  <a:pt x="361723" y="1746541"/>
                </a:lnTo>
                <a:lnTo>
                  <a:pt x="361950" y="1748355"/>
                </a:lnTo>
                <a:lnTo>
                  <a:pt x="363084" y="1752437"/>
                </a:lnTo>
                <a:lnTo>
                  <a:pt x="366032" y="1761281"/>
                </a:lnTo>
                <a:lnTo>
                  <a:pt x="367620" y="1765816"/>
                </a:lnTo>
                <a:lnTo>
                  <a:pt x="368981" y="1770578"/>
                </a:lnTo>
                <a:lnTo>
                  <a:pt x="369434" y="1773073"/>
                </a:lnTo>
                <a:lnTo>
                  <a:pt x="369661" y="1775340"/>
                </a:lnTo>
                <a:lnTo>
                  <a:pt x="369661" y="1778062"/>
                </a:lnTo>
                <a:lnTo>
                  <a:pt x="369661" y="1780556"/>
                </a:lnTo>
                <a:lnTo>
                  <a:pt x="363084" y="1830671"/>
                </a:lnTo>
                <a:lnTo>
                  <a:pt x="349931" y="1930674"/>
                </a:lnTo>
                <a:lnTo>
                  <a:pt x="342447" y="1984417"/>
                </a:lnTo>
                <a:lnTo>
                  <a:pt x="335643" y="2032718"/>
                </a:lnTo>
                <a:lnTo>
                  <a:pt x="332695" y="2053127"/>
                </a:lnTo>
                <a:lnTo>
                  <a:pt x="329973" y="2069908"/>
                </a:lnTo>
                <a:lnTo>
                  <a:pt x="327932" y="2082380"/>
                </a:lnTo>
                <a:lnTo>
                  <a:pt x="326345" y="2089863"/>
                </a:lnTo>
                <a:lnTo>
                  <a:pt x="324077" y="2098480"/>
                </a:lnTo>
                <a:lnTo>
                  <a:pt x="322489" y="2105963"/>
                </a:lnTo>
                <a:lnTo>
                  <a:pt x="321582" y="2112539"/>
                </a:lnTo>
                <a:lnTo>
                  <a:pt x="321356" y="2118435"/>
                </a:lnTo>
                <a:lnTo>
                  <a:pt x="321582" y="2123651"/>
                </a:lnTo>
                <a:lnTo>
                  <a:pt x="322036" y="2128640"/>
                </a:lnTo>
                <a:lnTo>
                  <a:pt x="323397" y="2133402"/>
                </a:lnTo>
                <a:lnTo>
                  <a:pt x="324984" y="2138391"/>
                </a:lnTo>
                <a:lnTo>
                  <a:pt x="327025" y="2144740"/>
                </a:lnTo>
                <a:lnTo>
                  <a:pt x="329293" y="2153130"/>
                </a:lnTo>
                <a:lnTo>
                  <a:pt x="331561" y="2163335"/>
                </a:lnTo>
                <a:lnTo>
                  <a:pt x="333829" y="2174446"/>
                </a:lnTo>
                <a:lnTo>
                  <a:pt x="335870" y="2185784"/>
                </a:lnTo>
                <a:lnTo>
                  <a:pt x="337684" y="2196896"/>
                </a:lnTo>
                <a:lnTo>
                  <a:pt x="338818" y="2207327"/>
                </a:lnTo>
                <a:lnTo>
                  <a:pt x="339272" y="2211862"/>
                </a:lnTo>
                <a:lnTo>
                  <a:pt x="339272" y="2216171"/>
                </a:lnTo>
                <a:lnTo>
                  <a:pt x="339498" y="2224108"/>
                </a:lnTo>
                <a:lnTo>
                  <a:pt x="339725" y="2231591"/>
                </a:lnTo>
                <a:lnTo>
                  <a:pt x="340632" y="2246104"/>
                </a:lnTo>
                <a:lnTo>
                  <a:pt x="341086" y="2258576"/>
                </a:lnTo>
                <a:lnTo>
                  <a:pt x="341086" y="2263338"/>
                </a:lnTo>
                <a:lnTo>
                  <a:pt x="340632" y="2267420"/>
                </a:lnTo>
                <a:lnTo>
                  <a:pt x="339952" y="2270594"/>
                </a:lnTo>
                <a:lnTo>
                  <a:pt x="339272" y="2273996"/>
                </a:lnTo>
                <a:lnTo>
                  <a:pt x="338138" y="2276717"/>
                </a:lnTo>
                <a:lnTo>
                  <a:pt x="337231" y="2279665"/>
                </a:lnTo>
                <a:lnTo>
                  <a:pt x="334736" y="2284881"/>
                </a:lnTo>
                <a:lnTo>
                  <a:pt x="332695" y="2289643"/>
                </a:lnTo>
                <a:lnTo>
                  <a:pt x="332241" y="2291230"/>
                </a:lnTo>
                <a:lnTo>
                  <a:pt x="332241" y="2292817"/>
                </a:lnTo>
                <a:lnTo>
                  <a:pt x="332468" y="2294858"/>
                </a:lnTo>
                <a:lnTo>
                  <a:pt x="332922" y="2296672"/>
                </a:lnTo>
                <a:lnTo>
                  <a:pt x="334282" y="2301661"/>
                </a:lnTo>
                <a:lnTo>
                  <a:pt x="335870" y="2306877"/>
                </a:lnTo>
                <a:lnTo>
                  <a:pt x="339952" y="2317761"/>
                </a:lnTo>
                <a:lnTo>
                  <a:pt x="341993" y="2323204"/>
                </a:lnTo>
                <a:lnTo>
                  <a:pt x="343354" y="2327966"/>
                </a:lnTo>
                <a:lnTo>
                  <a:pt x="344488" y="2334542"/>
                </a:lnTo>
                <a:lnTo>
                  <a:pt x="346075" y="2344293"/>
                </a:lnTo>
                <a:lnTo>
                  <a:pt x="347663" y="2356765"/>
                </a:lnTo>
                <a:lnTo>
                  <a:pt x="349250" y="2370144"/>
                </a:lnTo>
                <a:lnTo>
                  <a:pt x="350611" y="2383750"/>
                </a:lnTo>
                <a:lnTo>
                  <a:pt x="351518" y="2395995"/>
                </a:lnTo>
                <a:lnTo>
                  <a:pt x="351745" y="2401664"/>
                </a:lnTo>
                <a:lnTo>
                  <a:pt x="351745" y="2406426"/>
                </a:lnTo>
                <a:lnTo>
                  <a:pt x="351745" y="2410508"/>
                </a:lnTo>
                <a:lnTo>
                  <a:pt x="351065" y="2413456"/>
                </a:lnTo>
                <a:lnTo>
                  <a:pt x="350384" y="2418218"/>
                </a:lnTo>
                <a:lnTo>
                  <a:pt x="349477" y="2421846"/>
                </a:lnTo>
                <a:lnTo>
                  <a:pt x="348570" y="2423660"/>
                </a:lnTo>
                <a:lnTo>
                  <a:pt x="347890" y="2425248"/>
                </a:lnTo>
                <a:lnTo>
                  <a:pt x="346756" y="2426835"/>
                </a:lnTo>
                <a:lnTo>
                  <a:pt x="345622" y="2427969"/>
                </a:lnTo>
                <a:lnTo>
                  <a:pt x="343807" y="2429103"/>
                </a:lnTo>
                <a:lnTo>
                  <a:pt x="341539" y="2430010"/>
                </a:lnTo>
                <a:lnTo>
                  <a:pt x="339045" y="2430690"/>
                </a:lnTo>
                <a:lnTo>
                  <a:pt x="335870" y="2431597"/>
                </a:lnTo>
                <a:lnTo>
                  <a:pt x="332241" y="2432278"/>
                </a:lnTo>
                <a:lnTo>
                  <a:pt x="327932" y="2432731"/>
                </a:lnTo>
                <a:lnTo>
                  <a:pt x="317047" y="2433411"/>
                </a:lnTo>
                <a:lnTo>
                  <a:pt x="310697" y="2433638"/>
                </a:lnTo>
                <a:lnTo>
                  <a:pt x="303893" y="2433638"/>
                </a:lnTo>
                <a:lnTo>
                  <a:pt x="289379" y="2432731"/>
                </a:lnTo>
                <a:lnTo>
                  <a:pt x="274411" y="2431824"/>
                </a:lnTo>
                <a:lnTo>
                  <a:pt x="259443" y="2430463"/>
                </a:lnTo>
                <a:lnTo>
                  <a:pt x="245836" y="2429103"/>
                </a:lnTo>
                <a:lnTo>
                  <a:pt x="233363" y="2427515"/>
                </a:lnTo>
                <a:lnTo>
                  <a:pt x="216807" y="2425475"/>
                </a:lnTo>
                <a:lnTo>
                  <a:pt x="214313" y="2425021"/>
                </a:lnTo>
                <a:lnTo>
                  <a:pt x="212045" y="2424568"/>
                </a:lnTo>
                <a:lnTo>
                  <a:pt x="210004" y="2423660"/>
                </a:lnTo>
                <a:lnTo>
                  <a:pt x="208416" y="2422527"/>
                </a:lnTo>
                <a:lnTo>
                  <a:pt x="206602" y="2421166"/>
                </a:lnTo>
                <a:lnTo>
                  <a:pt x="205014" y="2419805"/>
                </a:lnTo>
                <a:lnTo>
                  <a:pt x="203427" y="2418445"/>
                </a:lnTo>
                <a:lnTo>
                  <a:pt x="202293" y="2416631"/>
                </a:lnTo>
                <a:lnTo>
                  <a:pt x="201159" y="2414817"/>
                </a:lnTo>
                <a:lnTo>
                  <a:pt x="200252" y="2413003"/>
                </a:lnTo>
                <a:lnTo>
                  <a:pt x="199345" y="2411188"/>
                </a:lnTo>
                <a:lnTo>
                  <a:pt x="198891" y="2409148"/>
                </a:lnTo>
                <a:lnTo>
                  <a:pt x="198664" y="2407333"/>
                </a:lnTo>
                <a:lnTo>
                  <a:pt x="198438" y="2405519"/>
                </a:lnTo>
                <a:lnTo>
                  <a:pt x="198438" y="2403705"/>
                </a:lnTo>
                <a:lnTo>
                  <a:pt x="198664" y="2401891"/>
                </a:lnTo>
                <a:lnTo>
                  <a:pt x="200025" y="2395542"/>
                </a:lnTo>
                <a:lnTo>
                  <a:pt x="202520" y="2385110"/>
                </a:lnTo>
                <a:lnTo>
                  <a:pt x="209550" y="2357218"/>
                </a:lnTo>
                <a:lnTo>
                  <a:pt x="216354" y="2329553"/>
                </a:lnTo>
                <a:lnTo>
                  <a:pt x="218622" y="2319349"/>
                </a:lnTo>
                <a:lnTo>
                  <a:pt x="219302" y="2315721"/>
                </a:lnTo>
                <a:lnTo>
                  <a:pt x="219529" y="2313680"/>
                </a:lnTo>
                <a:lnTo>
                  <a:pt x="219529" y="2310958"/>
                </a:lnTo>
                <a:lnTo>
                  <a:pt x="219529" y="2308464"/>
                </a:lnTo>
                <a:lnTo>
                  <a:pt x="218848" y="2306423"/>
                </a:lnTo>
                <a:lnTo>
                  <a:pt x="218395" y="2305289"/>
                </a:lnTo>
                <a:lnTo>
                  <a:pt x="217941" y="2304609"/>
                </a:lnTo>
                <a:lnTo>
                  <a:pt x="217261" y="2303929"/>
                </a:lnTo>
                <a:lnTo>
                  <a:pt x="216127" y="2303475"/>
                </a:lnTo>
                <a:lnTo>
                  <a:pt x="214993" y="2302795"/>
                </a:lnTo>
                <a:lnTo>
                  <a:pt x="213179" y="2302341"/>
                </a:lnTo>
                <a:lnTo>
                  <a:pt x="209097" y="2301888"/>
                </a:lnTo>
                <a:lnTo>
                  <a:pt x="203427" y="2301661"/>
                </a:lnTo>
                <a:lnTo>
                  <a:pt x="197984" y="2301661"/>
                </a:lnTo>
                <a:lnTo>
                  <a:pt x="195489" y="2301434"/>
                </a:lnTo>
                <a:lnTo>
                  <a:pt x="192995" y="2300754"/>
                </a:lnTo>
                <a:lnTo>
                  <a:pt x="191407" y="2300301"/>
                </a:lnTo>
                <a:lnTo>
                  <a:pt x="189593" y="2299847"/>
                </a:lnTo>
                <a:lnTo>
                  <a:pt x="188005" y="2299167"/>
                </a:lnTo>
                <a:lnTo>
                  <a:pt x="187098" y="2298033"/>
                </a:lnTo>
                <a:lnTo>
                  <a:pt x="185964" y="2297126"/>
                </a:lnTo>
                <a:lnTo>
                  <a:pt x="185057" y="2295538"/>
                </a:lnTo>
                <a:lnTo>
                  <a:pt x="184604" y="2293951"/>
                </a:lnTo>
                <a:lnTo>
                  <a:pt x="183923" y="2292364"/>
                </a:lnTo>
                <a:lnTo>
                  <a:pt x="183697" y="2290550"/>
                </a:lnTo>
                <a:lnTo>
                  <a:pt x="183697" y="2288509"/>
                </a:lnTo>
                <a:lnTo>
                  <a:pt x="183923" y="2283293"/>
                </a:lnTo>
                <a:lnTo>
                  <a:pt x="184830" y="2258576"/>
                </a:lnTo>
                <a:lnTo>
                  <a:pt x="186418" y="2202338"/>
                </a:lnTo>
                <a:lnTo>
                  <a:pt x="190727" y="2035439"/>
                </a:lnTo>
                <a:lnTo>
                  <a:pt x="195489" y="1865366"/>
                </a:lnTo>
                <a:lnTo>
                  <a:pt x="197077" y="1804593"/>
                </a:lnTo>
                <a:lnTo>
                  <a:pt x="197984" y="1784865"/>
                </a:lnTo>
                <a:lnTo>
                  <a:pt x="198664" y="1773753"/>
                </a:lnTo>
                <a:lnTo>
                  <a:pt x="198891" y="1765816"/>
                </a:lnTo>
                <a:lnTo>
                  <a:pt x="198891" y="1754932"/>
                </a:lnTo>
                <a:lnTo>
                  <a:pt x="198891" y="1741099"/>
                </a:lnTo>
                <a:lnTo>
                  <a:pt x="198664" y="1725225"/>
                </a:lnTo>
                <a:lnTo>
                  <a:pt x="197757" y="1688716"/>
                </a:lnTo>
                <a:lnTo>
                  <a:pt x="196170" y="1649486"/>
                </a:lnTo>
                <a:lnTo>
                  <a:pt x="193448" y="1578509"/>
                </a:lnTo>
                <a:lnTo>
                  <a:pt x="191861" y="1543133"/>
                </a:lnTo>
                <a:lnTo>
                  <a:pt x="191634" y="1538825"/>
                </a:lnTo>
                <a:lnTo>
                  <a:pt x="190727" y="1532249"/>
                </a:lnTo>
                <a:lnTo>
                  <a:pt x="188005" y="1515695"/>
                </a:lnTo>
                <a:lnTo>
                  <a:pt x="184830" y="1496193"/>
                </a:lnTo>
                <a:lnTo>
                  <a:pt x="181202" y="1477372"/>
                </a:lnTo>
                <a:lnTo>
                  <a:pt x="180522" y="1471476"/>
                </a:lnTo>
                <a:lnTo>
                  <a:pt x="179614" y="1463086"/>
                </a:lnTo>
                <a:lnTo>
                  <a:pt x="178480" y="1439729"/>
                </a:lnTo>
                <a:lnTo>
                  <a:pt x="176893" y="1410930"/>
                </a:lnTo>
                <a:lnTo>
                  <a:pt x="175986" y="1379409"/>
                </a:lnTo>
                <a:lnTo>
                  <a:pt x="174172" y="1322038"/>
                </a:lnTo>
                <a:lnTo>
                  <a:pt x="173264" y="1293239"/>
                </a:lnTo>
                <a:lnTo>
                  <a:pt x="173264" y="1291652"/>
                </a:lnTo>
                <a:lnTo>
                  <a:pt x="173038" y="1290291"/>
                </a:lnTo>
                <a:lnTo>
                  <a:pt x="172584" y="1289157"/>
                </a:lnTo>
                <a:lnTo>
                  <a:pt x="172357" y="1288023"/>
                </a:lnTo>
                <a:lnTo>
                  <a:pt x="170997" y="1286209"/>
                </a:lnTo>
                <a:lnTo>
                  <a:pt x="169636" y="1285075"/>
                </a:lnTo>
                <a:lnTo>
                  <a:pt x="167822" y="1284622"/>
                </a:lnTo>
                <a:lnTo>
                  <a:pt x="165780" y="1284168"/>
                </a:lnTo>
                <a:lnTo>
                  <a:pt x="163739" y="1284622"/>
                </a:lnTo>
                <a:lnTo>
                  <a:pt x="161698" y="1285075"/>
                </a:lnTo>
                <a:lnTo>
                  <a:pt x="160111" y="1285529"/>
                </a:lnTo>
                <a:lnTo>
                  <a:pt x="158070" y="1285756"/>
                </a:lnTo>
                <a:lnTo>
                  <a:pt x="155348" y="1285529"/>
                </a:lnTo>
                <a:lnTo>
                  <a:pt x="151720" y="1285302"/>
                </a:lnTo>
                <a:lnTo>
                  <a:pt x="143782" y="1284622"/>
                </a:lnTo>
                <a:lnTo>
                  <a:pt x="134484" y="1283034"/>
                </a:lnTo>
                <a:lnTo>
                  <a:pt x="116114" y="1279633"/>
                </a:lnTo>
                <a:lnTo>
                  <a:pt x="102507" y="1277139"/>
                </a:lnTo>
                <a:lnTo>
                  <a:pt x="100466" y="1276685"/>
                </a:lnTo>
                <a:lnTo>
                  <a:pt x="98652" y="1276005"/>
                </a:lnTo>
                <a:lnTo>
                  <a:pt x="97291" y="1275098"/>
                </a:lnTo>
                <a:lnTo>
                  <a:pt x="96157" y="1274417"/>
                </a:lnTo>
                <a:lnTo>
                  <a:pt x="95250" y="1273284"/>
                </a:lnTo>
                <a:lnTo>
                  <a:pt x="94796" y="1272150"/>
                </a:lnTo>
                <a:lnTo>
                  <a:pt x="94570" y="1270789"/>
                </a:lnTo>
                <a:lnTo>
                  <a:pt x="94570" y="1269429"/>
                </a:lnTo>
                <a:lnTo>
                  <a:pt x="94570" y="1267841"/>
                </a:lnTo>
                <a:lnTo>
                  <a:pt x="94796" y="1266027"/>
                </a:lnTo>
                <a:lnTo>
                  <a:pt x="95930" y="1262399"/>
                </a:lnTo>
                <a:lnTo>
                  <a:pt x="98425" y="1253555"/>
                </a:lnTo>
                <a:lnTo>
                  <a:pt x="100693" y="1246072"/>
                </a:lnTo>
                <a:lnTo>
                  <a:pt x="103641" y="1234053"/>
                </a:lnTo>
                <a:lnTo>
                  <a:pt x="111352" y="1203440"/>
                </a:lnTo>
                <a:lnTo>
                  <a:pt x="118382" y="1173734"/>
                </a:lnTo>
                <a:lnTo>
                  <a:pt x="122238" y="1157407"/>
                </a:lnTo>
                <a:lnTo>
                  <a:pt x="123372" y="1150604"/>
                </a:lnTo>
                <a:lnTo>
                  <a:pt x="124052" y="1146295"/>
                </a:lnTo>
                <a:lnTo>
                  <a:pt x="124052" y="1141987"/>
                </a:lnTo>
                <a:lnTo>
                  <a:pt x="124052" y="1139266"/>
                </a:lnTo>
                <a:lnTo>
                  <a:pt x="123598" y="1136998"/>
                </a:lnTo>
                <a:lnTo>
                  <a:pt x="123372" y="1134730"/>
                </a:lnTo>
                <a:lnTo>
                  <a:pt x="122918" y="1132236"/>
                </a:lnTo>
                <a:lnTo>
                  <a:pt x="122011" y="1129968"/>
                </a:lnTo>
                <a:lnTo>
                  <a:pt x="120877" y="1127701"/>
                </a:lnTo>
                <a:lnTo>
                  <a:pt x="119743" y="1125433"/>
                </a:lnTo>
                <a:lnTo>
                  <a:pt x="118155" y="1123165"/>
                </a:lnTo>
                <a:lnTo>
                  <a:pt x="115888" y="1120217"/>
                </a:lnTo>
                <a:lnTo>
                  <a:pt x="113166" y="1115909"/>
                </a:lnTo>
                <a:lnTo>
                  <a:pt x="105682" y="1103210"/>
                </a:lnTo>
                <a:lnTo>
                  <a:pt x="96611" y="1087110"/>
                </a:lnTo>
                <a:lnTo>
                  <a:pt x="86405" y="1069195"/>
                </a:lnTo>
                <a:lnTo>
                  <a:pt x="67129" y="1033820"/>
                </a:lnTo>
                <a:lnTo>
                  <a:pt x="54202" y="1009103"/>
                </a:lnTo>
                <a:lnTo>
                  <a:pt x="46945" y="994136"/>
                </a:lnTo>
                <a:lnTo>
                  <a:pt x="43316" y="986880"/>
                </a:lnTo>
                <a:lnTo>
                  <a:pt x="39914" y="979850"/>
                </a:lnTo>
                <a:lnTo>
                  <a:pt x="36059" y="973274"/>
                </a:lnTo>
                <a:lnTo>
                  <a:pt x="32204" y="967151"/>
                </a:lnTo>
                <a:lnTo>
                  <a:pt x="30163" y="963977"/>
                </a:lnTo>
                <a:lnTo>
                  <a:pt x="28121" y="961482"/>
                </a:lnTo>
                <a:lnTo>
                  <a:pt x="25854" y="959215"/>
                </a:lnTo>
                <a:lnTo>
                  <a:pt x="23586" y="956947"/>
                </a:lnTo>
                <a:lnTo>
                  <a:pt x="19050" y="952865"/>
                </a:lnTo>
                <a:lnTo>
                  <a:pt x="14968" y="948557"/>
                </a:lnTo>
                <a:lnTo>
                  <a:pt x="13380" y="946062"/>
                </a:lnTo>
                <a:lnTo>
                  <a:pt x="11339" y="943795"/>
                </a:lnTo>
                <a:lnTo>
                  <a:pt x="9752" y="941300"/>
                </a:lnTo>
                <a:lnTo>
                  <a:pt x="8164" y="938579"/>
                </a:lnTo>
                <a:lnTo>
                  <a:pt x="7030" y="935631"/>
                </a:lnTo>
                <a:lnTo>
                  <a:pt x="5670" y="932456"/>
                </a:lnTo>
                <a:lnTo>
                  <a:pt x="4763" y="929055"/>
                </a:lnTo>
                <a:lnTo>
                  <a:pt x="3629" y="925653"/>
                </a:lnTo>
                <a:lnTo>
                  <a:pt x="3175" y="921572"/>
                </a:lnTo>
                <a:lnTo>
                  <a:pt x="2268" y="917490"/>
                </a:lnTo>
                <a:lnTo>
                  <a:pt x="2041" y="912955"/>
                </a:lnTo>
                <a:lnTo>
                  <a:pt x="2041" y="908192"/>
                </a:lnTo>
                <a:lnTo>
                  <a:pt x="1814" y="897081"/>
                </a:lnTo>
                <a:lnTo>
                  <a:pt x="1588" y="885063"/>
                </a:lnTo>
                <a:lnTo>
                  <a:pt x="680" y="859892"/>
                </a:lnTo>
                <a:lnTo>
                  <a:pt x="454" y="848100"/>
                </a:lnTo>
                <a:lnTo>
                  <a:pt x="0" y="837669"/>
                </a:lnTo>
                <a:lnTo>
                  <a:pt x="454" y="829278"/>
                </a:lnTo>
                <a:lnTo>
                  <a:pt x="680" y="825650"/>
                </a:lnTo>
                <a:lnTo>
                  <a:pt x="1134" y="823156"/>
                </a:lnTo>
                <a:lnTo>
                  <a:pt x="2268" y="818847"/>
                </a:lnTo>
                <a:lnTo>
                  <a:pt x="3855" y="814765"/>
                </a:lnTo>
                <a:lnTo>
                  <a:pt x="5670" y="810910"/>
                </a:lnTo>
                <a:lnTo>
                  <a:pt x="7257" y="807282"/>
                </a:lnTo>
                <a:lnTo>
                  <a:pt x="10205" y="801160"/>
                </a:lnTo>
                <a:lnTo>
                  <a:pt x="10886" y="798438"/>
                </a:lnTo>
                <a:lnTo>
                  <a:pt x="11566" y="796171"/>
                </a:lnTo>
                <a:lnTo>
                  <a:pt x="13380" y="768732"/>
                </a:lnTo>
                <a:lnTo>
                  <a:pt x="16329" y="726781"/>
                </a:lnTo>
                <a:lnTo>
                  <a:pt x="16782" y="721792"/>
                </a:lnTo>
                <a:lnTo>
                  <a:pt x="17236" y="717030"/>
                </a:lnTo>
                <a:lnTo>
                  <a:pt x="19050" y="707506"/>
                </a:lnTo>
                <a:lnTo>
                  <a:pt x="21091" y="698435"/>
                </a:lnTo>
                <a:lnTo>
                  <a:pt x="23586" y="689365"/>
                </a:lnTo>
                <a:lnTo>
                  <a:pt x="26080" y="681655"/>
                </a:lnTo>
                <a:lnTo>
                  <a:pt x="29029" y="674852"/>
                </a:lnTo>
                <a:lnTo>
                  <a:pt x="31523" y="669183"/>
                </a:lnTo>
                <a:lnTo>
                  <a:pt x="33791" y="665101"/>
                </a:lnTo>
                <a:lnTo>
                  <a:pt x="38327" y="658525"/>
                </a:lnTo>
                <a:lnTo>
                  <a:pt x="40821" y="655123"/>
                </a:lnTo>
                <a:lnTo>
                  <a:pt x="43089" y="651268"/>
                </a:lnTo>
                <a:lnTo>
                  <a:pt x="45130" y="647413"/>
                </a:lnTo>
                <a:lnTo>
                  <a:pt x="46945" y="643558"/>
                </a:lnTo>
                <a:lnTo>
                  <a:pt x="47398" y="641744"/>
                </a:lnTo>
                <a:lnTo>
                  <a:pt x="47625" y="639930"/>
                </a:lnTo>
                <a:lnTo>
                  <a:pt x="48079" y="638116"/>
                </a:lnTo>
                <a:lnTo>
                  <a:pt x="48079" y="636302"/>
                </a:lnTo>
                <a:lnTo>
                  <a:pt x="47625" y="632447"/>
                </a:lnTo>
                <a:lnTo>
                  <a:pt x="47398" y="627458"/>
                </a:lnTo>
                <a:lnTo>
                  <a:pt x="47171" y="621789"/>
                </a:lnTo>
                <a:lnTo>
                  <a:pt x="47398" y="615893"/>
                </a:lnTo>
                <a:lnTo>
                  <a:pt x="48079" y="610224"/>
                </a:lnTo>
                <a:lnTo>
                  <a:pt x="48986" y="604555"/>
                </a:lnTo>
                <a:lnTo>
                  <a:pt x="49666" y="602060"/>
                </a:lnTo>
                <a:lnTo>
                  <a:pt x="50573" y="599566"/>
                </a:lnTo>
                <a:lnTo>
                  <a:pt x="51254" y="597525"/>
                </a:lnTo>
                <a:lnTo>
                  <a:pt x="52614" y="595711"/>
                </a:lnTo>
                <a:lnTo>
                  <a:pt x="54655" y="592083"/>
                </a:lnTo>
                <a:lnTo>
                  <a:pt x="56243" y="588681"/>
                </a:lnTo>
                <a:lnTo>
                  <a:pt x="57604" y="584826"/>
                </a:lnTo>
                <a:lnTo>
                  <a:pt x="58964" y="580744"/>
                </a:lnTo>
                <a:lnTo>
                  <a:pt x="59645" y="576663"/>
                </a:lnTo>
                <a:lnTo>
                  <a:pt x="60325" y="572354"/>
                </a:lnTo>
                <a:lnTo>
                  <a:pt x="61686" y="563057"/>
                </a:lnTo>
                <a:lnTo>
                  <a:pt x="62366" y="556934"/>
                </a:lnTo>
                <a:lnTo>
                  <a:pt x="62820" y="548771"/>
                </a:lnTo>
                <a:lnTo>
                  <a:pt x="64634" y="529042"/>
                </a:lnTo>
                <a:lnTo>
                  <a:pt x="65995" y="519064"/>
                </a:lnTo>
                <a:lnTo>
                  <a:pt x="67582" y="509313"/>
                </a:lnTo>
                <a:lnTo>
                  <a:pt x="68263" y="505005"/>
                </a:lnTo>
                <a:lnTo>
                  <a:pt x="69170" y="501150"/>
                </a:lnTo>
                <a:lnTo>
                  <a:pt x="70530" y="497975"/>
                </a:lnTo>
                <a:lnTo>
                  <a:pt x="71891" y="495481"/>
                </a:lnTo>
                <a:lnTo>
                  <a:pt x="72798" y="492986"/>
                </a:lnTo>
                <a:lnTo>
                  <a:pt x="74159" y="490719"/>
                </a:lnTo>
                <a:lnTo>
                  <a:pt x="75520" y="485503"/>
                </a:lnTo>
                <a:lnTo>
                  <a:pt x="76880" y="480514"/>
                </a:lnTo>
                <a:lnTo>
                  <a:pt x="77788" y="475526"/>
                </a:lnTo>
                <a:lnTo>
                  <a:pt x="78468" y="470310"/>
                </a:lnTo>
                <a:lnTo>
                  <a:pt x="78695" y="465321"/>
                </a:lnTo>
                <a:lnTo>
                  <a:pt x="78695" y="455570"/>
                </a:lnTo>
                <a:lnTo>
                  <a:pt x="78921" y="453076"/>
                </a:lnTo>
                <a:lnTo>
                  <a:pt x="79148" y="450581"/>
                </a:lnTo>
                <a:lnTo>
                  <a:pt x="79829" y="448087"/>
                </a:lnTo>
                <a:lnTo>
                  <a:pt x="80963" y="445593"/>
                </a:lnTo>
                <a:lnTo>
                  <a:pt x="82096" y="443098"/>
                </a:lnTo>
                <a:lnTo>
                  <a:pt x="83457" y="440150"/>
                </a:lnTo>
                <a:lnTo>
                  <a:pt x="86405" y="435388"/>
                </a:lnTo>
                <a:lnTo>
                  <a:pt x="89807" y="430626"/>
                </a:lnTo>
                <a:lnTo>
                  <a:pt x="92755" y="426771"/>
                </a:lnTo>
                <a:lnTo>
                  <a:pt x="95477" y="423370"/>
                </a:lnTo>
                <a:lnTo>
                  <a:pt x="97971" y="421782"/>
                </a:lnTo>
                <a:lnTo>
                  <a:pt x="99786" y="420195"/>
                </a:lnTo>
                <a:lnTo>
                  <a:pt x="102734" y="418381"/>
                </a:lnTo>
                <a:lnTo>
                  <a:pt x="108857" y="415433"/>
                </a:lnTo>
                <a:lnTo>
                  <a:pt x="111805" y="413846"/>
                </a:lnTo>
                <a:lnTo>
                  <a:pt x="114527" y="413165"/>
                </a:lnTo>
                <a:lnTo>
                  <a:pt x="116795" y="412258"/>
                </a:lnTo>
                <a:lnTo>
                  <a:pt x="117929" y="412258"/>
                </a:lnTo>
                <a:lnTo>
                  <a:pt x="118382" y="412258"/>
                </a:lnTo>
                <a:lnTo>
                  <a:pt x="119063" y="412485"/>
                </a:lnTo>
                <a:lnTo>
                  <a:pt x="119970" y="412485"/>
                </a:lnTo>
                <a:lnTo>
                  <a:pt x="122011" y="411805"/>
                </a:lnTo>
                <a:lnTo>
                  <a:pt x="124732" y="410898"/>
                </a:lnTo>
                <a:lnTo>
                  <a:pt x="127907" y="409537"/>
                </a:lnTo>
                <a:lnTo>
                  <a:pt x="135391" y="405909"/>
                </a:lnTo>
                <a:lnTo>
                  <a:pt x="143782" y="402507"/>
                </a:lnTo>
                <a:lnTo>
                  <a:pt x="164193" y="394571"/>
                </a:lnTo>
                <a:lnTo>
                  <a:pt x="199118" y="381418"/>
                </a:lnTo>
                <a:lnTo>
                  <a:pt x="217261" y="374615"/>
                </a:lnTo>
                <a:lnTo>
                  <a:pt x="232909" y="368493"/>
                </a:lnTo>
                <a:lnTo>
                  <a:pt x="244248" y="363731"/>
                </a:lnTo>
                <a:lnTo>
                  <a:pt x="247877" y="362143"/>
                </a:lnTo>
                <a:lnTo>
                  <a:pt x="249691" y="361009"/>
                </a:lnTo>
                <a:lnTo>
                  <a:pt x="252866" y="358061"/>
                </a:lnTo>
                <a:lnTo>
                  <a:pt x="256722" y="355340"/>
                </a:lnTo>
                <a:lnTo>
                  <a:pt x="265339" y="349218"/>
                </a:lnTo>
                <a:lnTo>
                  <a:pt x="269875" y="346043"/>
                </a:lnTo>
                <a:lnTo>
                  <a:pt x="274411" y="342415"/>
                </a:lnTo>
                <a:lnTo>
                  <a:pt x="278947" y="338786"/>
                </a:lnTo>
                <a:lnTo>
                  <a:pt x="283256" y="334931"/>
                </a:lnTo>
                <a:lnTo>
                  <a:pt x="287338" y="331303"/>
                </a:lnTo>
                <a:lnTo>
                  <a:pt x="290513" y="328582"/>
                </a:lnTo>
                <a:lnTo>
                  <a:pt x="293688" y="326314"/>
                </a:lnTo>
                <a:lnTo>
                  <a:pt x="296182" y="324500"/>
                </a:lnTo>
                <a:lnTo>
                  <a:pt x="298450" y="323140"/>
                </a:lnTo>
                <a:lnTo>
                  <a:pt x="300491" y="322233"/>
                </a:lnTo>
                <a:lnTo>
                  <a:pt x="302306" y="321326"/>
                </a:lnTo>
                <a:lnTo>
                  <a:pt x="304120" y="320872"/>
                </a:lnTo>
                <a:lnTo>
                  <a:pt x="305481" y="320645"/>
                </a:lnTo>
                <a:lnTo>
                  <a:pt x="306841" y="320192"/>
                </a:lnTo>
                <a:lnTo>
                  <a:pt x="308202" y="319285"/>
                </a:lnTo>
                <a:lnTo>
                  <a:pt x="309336" y="318378"/>
                </a:lnTo>
                <a:lnTo>
                  <a:pt x="310470" y="317017"/>
                </a:lnTo>
                <a:lnTo>
                  <a:pt x="311604" y="315203"/>
                </a:lnTo>
                <a:lnTo>
                  <a:pt x="312738" y="312935"/>
                </a:lnTo>
                <a:lnTo>
                  <a:pt x="313872" y="309987"/>
                </a:lnTo>
                <a:lnTo>
                  <a:pt x="315232" y="306813"/>
                </a:lnTo>
                <a:lnTo>
                  <a:pt x="316366" y="304092"/>
                </a:lnTo>
                <a:lnTo>
                  <a:pt x="319088" y="299556"/>
                </a:lnTo>
                <a:lnTo>
                  <a:pt x="320675" y="296835"/>
                </a:lnTo>
                <a:lnTo>
                  <a:pt x="321582" y="296155"/>
                </a:lnTo>
                <a:lnTo>
                  <a:pt x="322489" y="295701"/>
                </a:lnTo>
                <a:lnTo>
                  <a:pt x="323397" y="295248"/>
                </a:lnTo>
                <a:lnTo>
                  <a:pt x="324304" y="294567"/>
                </a:lnTo>
                <a:lnTo>
                  <a:pt x="325438" y="293207"/>
                </a:lnTo>
                <a:lnTo>
                  <a:pt x="326345" y="291166"/>
                </a:lnTo>
                <a:lnTo>
                  <a:pt x="326798" y="288672"/>
                </a:lnTo>
                <a:lnTo>
                  <a:pt x="327025" y="284817"/>
                </a:lnTo>
                <a:lnTo>
                  <a:pt x="327252" y="278014"/>
                </a:lnTo>
                <a:lnTo>
                  <a:pt x="327252" y="275292"/>
                </a:lnTo>
                <a:lnTo>
                  <a:pt x="327252" y="272571"/>
                </a:lnTo>
                <a:lnTo>
                  <a:pt x="327025" y="270077"/>
                </a:lnTo>
                <a:lnTo>
                  <a:pt x="326118" y="267356"/>
                </a:lnTo>
                <a:lnTo>
                  <a:pt x="324757" y="264408"/>
                </a:lnTo>
                <a:lnTo>
                  <a:pt x="322716" y="261006"/>
                </a:lnTo>
                <a:lnTo>
                  <a:pt x="319995" y="256698"/>
                </a:lnTo>
                <a:lnTo>
                  <a:pt x="317500" y="251936"/>
                </a:lnTo>
                <a:lnTo>
                  <a:pt x="312511" y="241504"/>
                </a:lnTo>
                <a:lnTo>
                  <a:pt x="308882" y="232887"/>
                </a:lnTo>
                <a:lnTo>
                  <a:pt x="307295" y="229486"/>
                </a:lnTo>
                <a:lnTo>
                  <a:pt x="306161" y="229713"/>
                </a:lnTo>
                <a:lnTo>
                  <a:pt x="304800" y="229713"/>
                </a:lnTo>
                <a:lnTo>
                  <a:pt x="302986" y="229486"/>
                </a:lnTo>
                <a:lnTo>
                  <a:pt x="301172" y="229032"/>
                </a:lnTo>
                <a:lnTo>
                  <a:pt x="299131" y="227672"/>
                </a:lnTo>
                <a:lnTo>
                  <a:pt x="298223" y="226765"/>
                </a:lnTo>
                <a:lnTo>
                  <a:pt x="297316" y="225631"/>
                </a:lnTo>
                <a:lnTo>
                  <a:pt x="296409" y="224270"/>
                </a:lnTo>
                <a:lnTo>
                  <a:pt x="295502" y="222910"/>
                </a:lnTo>
                <a:lnTo>
                  <a:pt x="291193" y="214293"/>
                </a:lnTo>
                <a:lnTo>
                  <a:pt x="288245" y="208624"/>
                </a:lnTo>
                <a:lnTo>
                  <a:pt x="285750" y="202501"/>
                </a:lnTo>
                <a:lnTo>
                  <a:pt x="283256" y="196605"/>
                </a:lnTo>
                <a:lnTo>
                  <a:pt x="281441" y="190709"/>
                </a:lnTo>
                <a:lnTo>
                  <a:pt x="280761" y="187988"/>
                </a:lnTo>
                <a:lnTo>
                  <a:pt x="280307" y="185040"/>
                </a:lnTo>
                <a:lnTo>
                  <a:pt x="280081" y="182546"/>
                </a:lnTo>
                <a:lnTo>
                  <a:pt x="280081" y="180278"/>
                </a:lnTo>
                <a:lnTo>
                  <a:pt x="280534" y="176196"/>
                </a:lnTo>
                <a:lnTo>
                  <a:pt x="281214" y="173022"/>
                </a:lnTo>
                <a:lnTo>
                  <a:pt x="282348" y="170527"/>
                </a:lnTo>
                <a:lnTo>
                  <a:pt x="283256" y="168486"/>
                </a:lnTo>
                <a:lnTo>
                  <a:pt x="284616" y="166899"/>
                </a:lnTo>
                <a:lnTo>
                  <a:pt x="285750" y="165765"/>
                </a:lnTo>
                <a:lnTo>
                  <a:pt x="287338" y="165312"/>
                </a:lnTo>
                <a:lnTo>
                  <a:pt x="288925" y="165085"/>
                </a:lnTo>
                <a:lnTo>
                  <a:pt x="290513" y="165085"/>
                </a:lnTo>
                <a:lnTo>
                  <a:pt x="292100" y="164404"/>
                </a:lnTo>
                <a:lnTo>
                  <a:pt x="293688" y="163271"/>
                </a:lnTo>
                <a:lnTo>
                  <a:pt x="294822" y="162137"/>
                </a:lnTo>
                <a:lnTo>
                  <a:pt x="295275" y="161230"/>
                </a:lnTo>
                <a:lnTo>
                  <a:pt x="295502" y="160549"/>
                </a:lnTo>
                <a:lnTo>
                  <a:pt x="295729" y="159416"/>
                </a:lnTo>
                <a:lnTo>
                  <a:pt x="295502" y="158735"/>
                </a:lnTo>
                <a:lnTo>
                  <a:pt x="295502" y="157828"/>
                </a:lnTo>
                <a:lnTo>
                  <a:pt x="294822" y="156468"/>
                </a:lnTo>
                <a:lnTo>
                  <a:pt x="294141" y="155561"/>
                </a:lnTo>
                <a:lnTo>
                  <a:pt x="293461" y="154200"/>
                </a:lnTo>
                <a:lnTo>
                  <a:pt x="292327" y="152613"/>
                </a:lnTo>
                <a:lnTo>
                  <a:pt x="291420" y="150345"/>
                </a:lnTo>
                <a:lnTo>
                  <a:pt x="290286" y="147624"/>
                </a:lnTo>
                <a:lnTo>
                  <a:pt x="289379" y="144676"/>
                </a:lnTo>
                <a:lnTo>
                  <a:pt x="287791" y="136966"/>
                </a:lnTo>
                <a:lnTo>
                  <a:pt x="286657" y="128349"/>
                </a:lnTo>
                <a:lnTo>
                  <a:pt x="285750" y="119278"/>
                </a:lnTo>
                <a:lnTo>
                  <a:pt x="285523" y="110208"/>
                </a:lnTo>
                <a:lnTo>
                  <a:pt x="285523" y="105899"/>
                </a:lnTo>
                <a:lnTo>
                  <a:pt x="285750" y="101591"/>
                </a:lnTo>
                <a:lnTo>
                  <a:pt x="285977" y="97736"/>
                </a:lnTo>
                <a:lnTo>
                  <a:pt x="286657" y="94107"/>
                </a:lnTo>
                <a:lnTo>
                  <a:pt x="288245" y="87078"/>
                </a:lnTo>
                <a:lnTo>
                  <a:pt x="290286" y="78687"/>
                </a:lnTo>
                <a:lnTo>
                  <a:pt x="293234" y="69844"/>
                </a:lnTo>
                <a:lnTo>
                  <a:pt x="296409" y="61000"/>
                </a:lnTo>
                <a:lnTo>
                  <a:pt x="298450" y="56465"/>
                </a:lnTo>
                <a:lnTo>
                  <a:pt x="300491" y="51929"/>
                </a:lnTo>
                <a:lnTo>
                  <a:pt x="302759" y="47621"/>
                </a:lnTo>
                <a:lnTo>
                  <a:pt x="305027" y="43539"/>
                </a:lnTo>
                <a:lnTo>
                  <a:pt x="307522" y="39684"/>
                </a:lnTo>
                <a:lnTo>
                  <a:pt x="310470" y="36056"/>
                </a:lnTo>
                <a:lnTo>
                  <a:pt x="313191" y="32881"/>
                </a:lnTo>
                <a:lnTo>
                  <a:pt x="315913" y="30160"/>
                </a:lnTo>
                <a:lnTo>
                  <a:pt x="319315" y="27212"/>
                </a:lnTo>
                <a:lnTo>
                  <a:pt x="322716" y="24491"/>
                </a:lnTo>
                <a:lnTo>
                  <a:pt x="326572" y="21996"/>
                </a:lnTo>
                <a:lnTo>
                  <a:pt x="330654" y="19275"/>
                </a:lnTo>
                <a:lnTo>
                  <a:pt x="334963" y="16554"/>
                </a:lnTo>
                <a:lnTo>
                  <a:pt x="339498" y="14060"/>
                </a:lnTo>
                <a:lnTo>
                  <a:pt x="344034" y="11792"/>
                </a:lnTo>
                <a:lnTo>
                  <a:pt x="348797" y="9524"/>
                </a:lnTo>
                <a:lnTo>
                  <a:pt x="353786" y="7483"/>
                </a:lnTo>
                <a:lnTo>
                  <a:pt x="358775" y="5669"/>
                </a:lnTo>
                <a:lnTo>
                  <a:pt x="363538" y="4082"/>
                </a:lnTo>
                <a:lnTo>
                  <a:pt x="368754" y="2721"/>
                </a:lnTo>
                <a:lnTo>
                  <a:pt x="373516" y="1361"/>
                </a:lnTo>
                <a:lnTo>
                  <a:pt x="378506" y="680"/>
                </a:lnTo>
                <a:lnTo>
                  <a:pt x="383041" y="227"/>
                </a:lnTo>
                <a:lnTo>
                  <a:pt x="387804" y="0"/>
                </a:lnTo>
                <a:close/>
              </a:path>
            </a:pathLst>
          </a:custGeom>
          <a:solidFill>
            <a:schemeClr val="bg1">
              <a:lumMod val="75000"/>
              <a:lumOff val="2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32" name="KSO_Shape"/>
          <p:cNvSpPr/>
          <p:nvPr/>
        </p:nvSpPr>
        <p:spPr bwMode="auto">
          <a:xfrm>
            <a:off x="8496299" y="3472698"/>
            <a:ext cx="519363" cy="3748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6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5"/>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solidFill>
            <a:schemeClr val="bg1">
              <a:lumMod val="75000"/>
              <a:lumOff val="2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33" name="KSO_Shape"/>
          <p:cNvSpPr/>
          <p:nvPr/>
        </p:nvSpPr>
        <p:spPr bwMode="auto">
          <a:xfrm>
            <a:off x="10162005" y="3408530"/>
            <a:ext cx="448510" cy="611605"/>
          </a:xfrm>
          <a:custGeom>
            <a:avLst/>
            <a:gdLst>
              <a:gd name="T0" fmla="*/ 1043490 w 1727200"/>
              <a:gd name="T1" fmla="*/ 1889661 h 2355851"/>
              <a:gd name="T2" fmla="*/ 971954 w 1727200"/>
              <a:gd name="T3" fmla="*/ 1879217 h 2355851"/>
              <a:gd name="T4" fmla="*/ 908642 w 1727200"/>
              <a:gd name="T5" fmla="*/ 1873228 h 2355851"/>
              <a:gd name="T6" fmla="*/ 805395 w 1727200"/>
              <a:gd name="T7" fmla="*/ 1891200 h 2355851"/>
              <a:gd name="T8" fmla="*/ 294377 w 1727200"/>
              <a:gd name="T9" fmla="*/ 1864112 h 2355851"/>
              <a:gd name="T10" fmla="*/ 204319 w 1727200"/>
              <a:gd name="T11" fmla="*/ 1859188 h 2355851"/>
              <a:gd name="T12" fmla="*/ 403037 w 1727200"/>
              <a:gd name="T13" fmla="*/ 1831093 h 2355851"/>
              <a:gd name="T14" fmla="*/ 385153 w 1727200"/>
              <a:gd name="T15" fmla="*/ 1875835 h 2355851"/>
              <a:gd name="T16" fmla="*/ 314255 w 1727200"/>
              <a:gd name="T17" fmla="*/ 1828555 h 2355851"/>
              <a:gd name="T18" fmla="*/ 1396680 w 1727200"/>
              <a:gd name="T19" fmla="*/ 1673890 h 2355851"/>
              <a:gd name="T20" fmla="*/ 1158484 w 1727200"/>
              <a:gd name="T21" fmla="*/ 1682254 h 2355851"/>
              <a:gd name="T22" fmla="*/ 1397000 w 1727200"/>
              <a:gd name="T23" fmla="*/ 1515868 h 2355851"/>
              <a:gd name="T24" fmla="*/ 987568 w 1727200"/>
              <a:gd name="T25" fmla="*/ 1490804 h 2355851"/>
              <a:gd name="T26" fmla="*/ 1253277 w 1727200"/>
              <a:gd name="T27" fmla="*/ 1471432 h 2355851"/>
              <a:gd name="T28" fmla="*/ 1237020 w 1727200"/>
              <a:gd name="T29" fmla="*/ 1450572 h 2355851"/>
              <a:gd name="T30" fmla="*/ 1230964 w 1727200"/>
              <a:gd name="T31" fmla="*/ 1399867 h 2355851"/>
              <a:gd name="T32" fmla="*/ 604919 w 1727200"/>
              <a:gd name="T33" fmla="*/ 1195760 h 2355851"/>
              <a:gd name="T34" fmla="*/ 622850 w 1727200"/>
              <a:gd name="T35" fmla="*/ 1257377 h 2355851"/>
              <a:gd name="T36" fmla="*/ 583786 w 1727200"/>
              <a:gd name="T37" fmla="*/ 1172011 h 2355851"/>
              <a:gd name="T38" fmla="*/ 952240 w 1727200"/>
              <a:gd name="T39" fmla="*/ 984723 h 2355851"/>
              <a:gd name="T40" fmla="*/ 1237109 w 1727200"/>
              <a:gd name="T41" fmla="*/ 829944 h 2355851"/>
              <a:gd name="T42" fmla="*/ 1296524 w 1727200"/>
              <a:gd name="T43" fmla="*/ 1344054 h 2355851"/>
              <a:gd name="T44" fmla="*/ 1222657 w 1727200"/>
              <a:gd name="T45" fmla="*/ 1307767 h 2355851"/>
              <a:gd name="T46" fmla="*/ 1156498 w 1727200"/>
              <a:gd name="T47" fmla="*/ 1377129 h 2355851"/>
              <a:gd name="T48" fmla="*/ 962517 w 1727200"/>
              <a:gd name="T49" fmla="*/ 1487272 h 2355851"/>
              <a:gd name="T50" fmla="*/ 740274 w 1727200"/>
              <a:gd name="T51" fmla="*/ 1122482 h 2355851"/>
              <a:gd name="T52" fmla="*/ 841118 w 1727200"/>
              <a:gd name="T53" fmla="*/ 781135 h 2355851"/>
              <a:gd name="T54" fmla="*/ 430898 w 1727200"/>
              <a:gd name="T55" fmla="*/ 801009 h 2355851"/>
              <a:gd name="T56" fmla="*/ 461998 w 1727200"/>
              <a:gd name="T57" fmla="*/ 1129855 h 2355851"/>
              <a:gd name="T58" fmla="*/ 426089 w 1727200"/>
              <a:gd name="T59" fmla="*/ 1378495 h 2355851"/>
              <a:gd name="T60" fmla="*/ 70855 w 1727200"/>
              <a:gd name="T61" fmla="*/ 1387478 h 2355851"/>
              <a:gd name="T62" fmla="*/ 4488 w 1727200"/>
              <a:gd name="T63" fmla="*/ 1088468 h 2355851"/>
              <a:gd name="T64" fmla="*/ 57068 w 1727200"/>
              <a:gd name="T65" fmla="*/ 810313 h 2355851"/>
              <a:gd name="T66" fmla="*/ 331509 w 1727200"/>
              <a:gd name="T67" fmla="*/ 787534 h 2355851"/>
              <a:gd name="T68" fmla="*/ 125811 w 1727200"/>
              <a:gd name="T69" fmla="*/ 501282 h 2355851"/>
              <a:gd name="T70" fmla="*/ 1024838 w 1727200"/>
              <a:gd name="T71" fmla="*/ 389600 h 2355851"/>
              <a:gd name="T72" fmla="*/ 1138915 w 1727200"/>
              <a:gd name="T73" fmla="*/ 510268 h 2355851"/>
              <a:gd name="T74" fmla="*/ 1127025 w 1727200"/>
              <a:gd name="T75" fmla="*/ 638637 h 2355851"/>
              <a:gd name="T76" fmla="*/ 1059865 w 1727200"/>
              <a:gd name="T77" fmla="*/ 727854 h 2355851"/>
              <a:gd name="T78" fmla="*/ 942253 w 1727200"/>
              <a:gd name="T79" fmla="*/ 763476 h 2355851"/>
              <a:gd name="T80" fmla="*/ 853240 w 1727200"/>
              <a:gd name="T81" fmla="*/ 625158 h 2355851"/>
              <a:gd name="T82" fmla="*/ 861595 w 1727200"/>
              <a:gd name="T83" fmla="*/ 509305 h 2355851"/>
              <a:gd name="T84" fmla="*/ 872842 w 1727200"/>
              <a:gd name="T85" fmla="*/ 486520 h 2355851"/>
              <a:gd name="T86" fmla="*/ 954142 w 1727200"/>
              <a:gd name="T87" fmla="*/ 391205 h 2355851"/>
              <a:gd name="T88" fmla="*/ 400618 w 1727200"/>
              <a:gd name="T89" fmla="*/ 437418 h 2355851"/>
              <a:gd name="T90" fmla="*/ 332958 w 1727200"/>
              <a:gd name="T91" fmla="*/ 478818 h 2355851"/>
              <a:gd name="T92" fmla="*/ 400618 w 1727200"/>
              <a:gd name="T93" fmla="*/ 536583 h 2355851"/>
              <a:gd name="T94" fmla="*/ 341295 w 1727200"/>
              <a:gd name="T95" fmla="*/ 713413 h 2355851"/>
              <a:gd name="T96" fmla="*/ 222971 w 1727200"/>
              <a:gd name="T97" fmla="*/ 739728 h 2355851"/>
              <a:gd name="T98" fmla="*/ 126131 w 1727200"/>
              <a:gd name="T99" fmla="*/ 619061 h 2355851"/>
              <a:gd name="T100" fmla="*/ 120359 w 1727200"/>
              <a:gd name="T101" fmla="*/ 525352 h 2355851"/>
              <a:gd name="T102" fmla="*/ 146013 w 1727200"/>
              <a:gd name="T103" fmla="*/ 392168 h 2355851"/>
              <a:gd name="T104" fmla="*/ 525159 w 1727200"/>
              <a:gd name="T105" fmla="*/ 97743 h 2355851"/>
              <a:gd name="T106" fmla="*/ 539603 w 1727200"/>
              <a:gd name="T107" fmla="*/ 290238 h 2355851"/>
              <a:gd name="T108" fmla="*/ 351817 w 1727200"/>
              <a:gd name="T109" fmla="*/ 148669 h 2355851"/>
              <a:gd name="T110" fmla="*/ 477009 w 1727200"/>
              <a:gd name="T111" fmla="*/ 31763 h 2355851"/>
              <a:gd name="T112" fmla="*/ 941443 w 1727200"/>
              <a:gd name="T113" fmla="*/ 76586 h 2355851"/>
              <a:gd name="T114" fmla="*/ 935336 w 1727200"/>
              <a:gd name="T115" fmla="*/ 277506 h 2355851"/>
              <a:gd name="T116" fmla="*/ 743090 w 1727200"/>
              <a:gd name="T117" fmla="*/ 361463 h 2355851"/>
              <a:gd name="T118" fmla="*/ 549880 w 1727200"/>
              <a:gd name="T119" fmla="*/ 200920 h 2355851"/>
              <a:gd name="T120" fmla="*/ 642145 w 1727200"/>
              <a:gd name="T121" fmla="*/ 29802 h 23558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27200" h="2355851">
                <a:moveTo>
                  <a:pt x="1251043" y="2284413"/>
                </a:moveTo>
                <a:lnTo>
                  <a:pt x="1346200" y="2284413"/>
                </a:lnTo>
                <a:lnTo>
                  <a:pt x="1345016" y="2287238"/>
                </a:lnTo>
                <a:lnTo>
                  <a:pt x="1345410" y="2288853"/>
                </a:lnTo>
                <a:lnTo>
                  <a:pt x="1345410" y="2291275"/>
                </a:lnTo>
                <a:lnTo>
                  <a:pt x="1345805" y="2294503"/>
                </a:lnTo>
                <a:lnTo>
                  <a:pt x="1345410" y="2299347"/>
                </a:lnTo>
                <a:lnTo>
                  <a:pt x="1345016" y="2305804"/>
                </a:lnTo>
                <a:lnTo>
                  <a:pt x="1343831" y="2313473"/>
                </a:lnTo>
                <a:lnTo>
                  <a:pt x="1341857" y="2322756"/>
                </a:lnTo>
                <a:lnTo>
                  <a:pt x="1340278" y="2323159"/>
                </a:lnTo>
                <a:lnTo>
                  <a:pt x="1337908" y="2323563"/>
                </a:lnTo>
                <a:lnTo>
                  <a:pt x="1331986" y="2324774"/>
                </a:lnTo>
                <a:lnTo>
                  <a:pt x="1320930" y="2325177"/>
                </a:lnTo>
                <a:lnTo>
                  <a:pt x="1320535" y="2324774"/>
                </a:lnTo>
                <a:lnTo>
                  <a:pt x="1319746" y="2324774"/>
                </a:lnTo>
                <a:lnTo>
                  <a:pt x="1319351" y="2323159"/>
                </a:lnTo>
                <a:lnTo>
                  <a:pt x="1318561" y="2321948"/>
                </a:lnTo>
                <a:lnTo>
                  <a:pt x="1318166" y="2321141"/>
                </a:lnTo>
                <a:lnTo>
                  <a:pt x="1316982" y="2320334"/>
                </a:lnTo>
                <a:lnTo>
                  <a:pt x="1315008" y="2320334"/>
                </a:lnTo>
                <a:lnTo>
                  <a:pt x="1312639" y="2321545"/>
                </a:lnTo>
                <a:lnTo>
                  <a:pt x="1308295" y="2323966"/>
                </a:lnTo>
                <a:lnTo>
                  <a:pt x="1299214" y="2330828"/>
                </a:lnTo>
                <a:lnTo>
                  <a:pt x="1290133" y="2336882"/>
                </a:lnTo>
                <a:lnTo>
                  <a:pt x="1279867" y="2342936"/>
                </a:lnTo>
                <a:lnTo>
                  <a:pt x="1274339" y="2345761"/>
                </a:lnTo>
                <a:lnTo>
                  <a:pt x="1269601" y="2347779"/>
                </a:lnTo>
                <a:lnTo>
                  <a:pt x="1263678" y="2349797"/>
                </a:lnTo>
                <a:lnTo>
                  <a:pt x="1257756" y="2351412"/>
                </a:lnTo>
                <a:lnTo>
                  <a:pt x="1251833" y="2353430"/>
                </a:lnTo>
                <a:lnTo>
                  <a:pt x="1245516" y="2354237"/>
                </a:lnTo>
                <a:lnTo>
                  <a:pt x="1238803" y="2355044"/>
                </a:lnTo>
                <a:lnTo>
                  <a:pt x="1231696" y="2355851"/>
                </a:lnTo>
                <a:lnTo>
                  <a:pt x="1224589" y="2355851"/>
                </a:lnTo>
                <a:lnTo>
                  <a:pt x="1217087" y="2355448"/>
                </a:lnTo>
                <a:lnTo>
                  <a:pt x="1210770" y="2354640"/>
                </a:lnTo>
                <a:lnTo>
                  <a:pt x="1205637" y="2353833"/>
                </a:lnTo>
                <a:lnTo>
                  <a:pt x="1201688" y="2352622"/>
                </a:lnTo>
                <a:lnTo>
                  <a:pt x="1198135" y="2350604"/>
                </a:lnTo>
                <a:lnTo>
                  <a:pt x="1195766" y="2348990"/>
                </a:lnTo>
                <a:lnTo>
                  <a:pt x="1193791" y="2346972"/>
                </a:lnTo>
                <a:lnTo>
                  <a:pt x="1192607" y="2344147"/>
                </a:lnTo>
                <a:lnTo>
                  <a:pt x="1192212" y="2342129"/>
                </a:lnTo>
                <a:lnTo>
                  <a:pt x="1192607" y="2339303"/>
                </a:lnTo>
                <a:lnTo>
                  <a:pt x="1193397" y="2336478"/>
                </a:lnTo>
                <a:lnTo>
                  <a:pt x="1194976" y="2333653"/>
                </a:lnTo>
                <a:lnTo>
                  <a:pt x="1196555" y="2330424"/>
                </a:lnTo>
                <a:lnTo>
                  <a:pt x="1198924" y="2327195"/>
                </a:lnTo>
                <a:lnTo>
                  <a:pt x="1201688" y="2323966"/>
                </a:lnTo>
                <a:lnTo>
                  <a:pt x="1207216" y="2317912"/>
                </a:lnTo>
                <a:lnTo>
                  <a:pt x="1213928" y="2311455"/>
                </a:lnTo>
                <a:lnTo>
                  <a:pt x="1221825" y="2305401"/>
                </a:lnTo>
                <a:lnTo>
                  <a:pt x="1228932" y="2299750"/>
                </a:lnTo>
                <a:lnTo>
                  <a:pt x="1235645" y="2294503"/>
                </a:lnTo>
                <a:lnTo>
                  <a:pt x="1246305" y="2287238"/>
                </a:lnTo>
                <a:lnTo>
                  <a:pt x="1251043" y="2284413"/>
                </a:lnTo>
                <a:close/>
                <a:moveTo>
                  <a:pt x="1054800" y="2279650"/>
                </a:moveTo>
                <a:lnTo>
                  <a:pt x="1150937" y="2279650"/>
                </a:lnTo>
                <a:lnTo>
                  <a:pt x="1149740" y="2282428"/>
                </a:lnTo>
                <a:lnTo>
                  <a:pt x="1150139" y="2284413"/>
                </a:lnTo>
                <a:lnTo>
                  <a:pt x="1150139" y="2286397"/>
                </a:lnTo>
                <a:lnTo>
                  <a:pt x="1150538" y="2289572"/>
                </a:lnTo>
                <a:lnTo>
                  <a:pt x="1150538" y="2294335"/>
                </a:lnTo>
                <a:lnTo>
                  <a:pt x="1149740" y="2300288"/>
                </a:lnTo>
                <a:lnTo>
                  <a:pt x="1148544" y="2307828"/>
                </a:lnTo>
                <a:lnTo>
                  <a:pt x="1146948" y="2316956"/>
                </a:lnTo>
                <a:lnTo>
                  <a:pt x="1144953" y="2318147"/>
                </a:lnTo>
                <a:lnTo>
                  <a:pt x="1142560" y="2318544"/>
                </a:lnTo>
                <a:lnTo>
                  <a:pt x="1136576" y="2318941"/>
                </a:lnTo>
                <a:lnTo>
                  <a:pt x="1125407" y="2319338"/>
                </a:lnTo>
                <a:lnTo>
                  <a:pt x="1125008" y="2319338"/>
                </a:lnTo>
                <a:lnTo>
                  <a:pt x="1124609" y="2319338"/>
                </a:lnTo>
                <a:lnTo>
                  <a:pt x="1123811" y="2318147"/>
                </a:lnTo>
                <a:lnTo>
                  <a:pt x="1123412" y="2316560"/>
                </a:lnTo>
                <a:lnTo>
                  <a:pt x="1122615" y="2315369"/>
                </a:lnTo>
                <a:lnTo>
                  <a:pt x="1121418" y="2314972"/>
                </a:lnTo>
                <a:lnTo>
                  <a:pt x="1119822" y="2314972"/>
                </a:lnTo>
                <a:lnTo>
                  <a:pt x="1117030" y="2315766"/>
                </a:lnTo>
                <a:lnTo>
                  <a:pt x="1113041" y="2318941"/>
                </a:lnTo>
                <a:lnTo>
                  <a:pt x="1103467" y="2325291"/>
                </a:lnTo>
                <a:lnTo>
                  <a:pt x="1094292" y="2331641"/>
                </a:lnTo>
                <a:lnTo>
                  <a:pt x="1083920" y="2336800"/>
                </a:lnTo>
                <a:lnTo>
                  <a:pt x="1079133" y="2339578"/>
                </a:lnTo>
                <a:lnTo>
                  <a:pt x="1073549" y="2341960"/>
                </a:lnTo>
                <a:lnTo>
                  <a:pt x="1067565" y="2343944"/>
                </a:lnTo>
                <a:lnTo>
                  <a:pt x="1061581" y="2345928"/>
                </a:lnTo>
                <a:lnTo>
                  <a:pt x="1055598" y="2347119"/>
                </a:lnTo>
                <a:lnTo>
                  <a:pt x="1049215" y="2348310"/>
                </a:lnTo>
                <a:lnTo>
                  <a:pt x="1042434" y="2349103"/>
                </a:lnTo>
                <a:lnTo>
                  <a:pt x="1035652" y="2349500"/>
                </a:lnTo>
                <a:lnTo>
                  <a:pt x="1028073" y="2349500"/>
                </a:lnTo>
                <a:lnTo>
                  <a:pt x="1020493" y="2349500"/>
                </a:lnTo>
                <a:lnTo>
                  <a:pt x="1014111" y="2348706"/>
                </a:lnTo>
                <a:lnTo>
                  <a:pt x="1008925" y="2347913"/>
                </a:lnTo>
                <a:lnTo>
                  <a:pt x="1004936" y="2346722"/>
                </a:lnTo>
                <a:lnTo>
                  <a:pt x="1001346" y="2345135"/>
                </a:lnTo>
                <a:lnTo>
                  <a:pt x="998952" y="2342753"/>
                </a:lnTo>
                <a:lnTo>
                  <a:pt x="997357" y="2341166"/>
                </a:lnTo>
                <a:lnTo>
                  <a:pt x="995761" y="2338785"/>
                </a:lnTo>
                <a:lnTo>
                  <a:pt x="995362" y="2336006"/>
                </a:lnTo>
                <a:lnTo>
                  <a:pt x="995761" y="2333625"/>
                </a:lnTo>
                <a:lnTo>
                  <a:pt x="996958" y="2330847"/>
                </a:lnTo>
                <a:lnTo>
                  <a:pt x="998154" y="2328069"/>
                </a:lnTo>
                <a:lnTo>
                  <a:pt x="999750" y="2325291"/>
                </a:lnTo>
                <a:lnTo>
                  <a:pt x="1002144" y="2321719"/>
                </a:lnTo>
                <a:lnTo>
                  <a:pt x="1004936" y="2318941"/>
                </a:lnTo>
                <a:lnTo>
                  <a:pt x="1010920" y="2312591"/>
                </a:lnTo>
                <a:lnTo>
                  <a:pt x="1017701" y="2306241"/>
                </a:lnTo>
                <a:lnTo>
                  <a:pt x="1025280" y="2300288"/>
                </a:lnTo>
                <a:lnTo>
                  <a:pt x="1032461" y="2294731"/>
                </a:lnTo>
                <a:lnTo>
                  <a:pt x="1039242" y="2289572"/>
                </a:lnTo>
                <a:lnTo>
                  <a:pt x="1050013" y="2282031"/>
                </a:lnTo>
                <a:lnTo>
                  <a:pt x="1054800" y="2279650"/>
                </a:lnTo>
                <a:close/>
                <a:moveTo>
                  <a:pt x="214312" y="2259013"/>
                </a:moveTo>
                <a:lnTo>
                  <a:pt x="309863" y="2259013"/>
                </a:lnTo>
                <a:lnTo>
                  <a:pt x="314207" y="2261449"/>
                </a:lnTo>
                <a:lnTo>
                  <a:pt x="324867" y="2269161"/>
                </a:lnTo>
                <a:lnTo>
                  <a:pt x="331580" y="2274031"/>
                </a:lnTo>
                <a:lnTo>
                  <a:pt x="339082" y="2280120"/>
                </a:lnTo>
                <a:lnTo>
                  <a:pt x="346584" y="2286208"/>
                </a:lnTo>
                <a:lnTo>
                  <a:pt x="353296" y="2292703"/>
                </a:lnTo>
                <a:lnTo>
                  <a:pt x="359219" y="2299197"/>
                </a:lnTo>
                <a:lnTo>
                  <a:pt x="361982" y="2302038"/>
                </a:lnTo>
                <a:lnTo>
                  <a:pt x="363957" y="2305286"/>
                </a:lnTo>
                <a:lnTo>
                  <a:pt x="365536" y="2308127"/>
                </a:lnTo>
                <a:lnTo>
                  <a:pt x="367115" y="2311374"/>
                </a:lnTo>
                <a:lnTo>
                  <a:pt x="367905" y="2314215"/>
                </a:lnTo>
                <a:lnTo>
                  <a:pt x="368300" y="2316651"/>
                </a:lnTo>
                <a:lnTo>
                  <a:pt x="367905" y="2319492"/>
                </a:lnTo>
                <a:lnTo>
                  <a:pt x="367115" y="2321521"/>
                </a:lnTo>
                <a:lnTo>
                  <a:pt x="364746" y="2323551"/>
                </a:lnTo>
                <a:lnTo>
                  <a:pt x="362377" y="2325986"/>
                </a:lnTo>
                <a:lnTo>
                  <a:pt x="358824" y="2327204"/>
                </a:lnTo>
                <a:lnTo>
                  <a:pt x="354875" y="2328422"/>
                </a:lnTo>
                <a:lnTo>
                  <a:pt x="349742" y="2329639"/>
                </a:lnTo>
                <a:lnTo>
                  <a:pt x="343425" y="2330045"/>
                </a:lnTo>
                <a:lnTo>
                  <a:pt x="335923" y="2330451"/>
                </a:lnTo>
                <a:lnTo>
                  <a:pt x="328816" y="2330451"/>
                </a:lnTo>
                <a:lnTo>
                  <a:pt x="321709" y="2330045"/>
                </a:lnTo>
                <a:lnTo>
                  <a:pt x="315391" y="2329234"/>
                </a:lnTo>
                <a:lnTo>
                  <a:pt x="308679" y="2328016"/>
                </a:lnTo>
                <a:lnTo>
                  <a:pt x="302756" y="2326798"/>
                </a:lnTo>
                <a:lnTo>
                  <a:pt x="296834" y="2324363"/>
                </a:lnTo>
                <a:lnTo>
                  <a:pt x="291306" y="2322739"/>
                </a:lnTo>
                <a:lnTo>
                  <a:pt x="286173" y="2320304"/>
                </a:lnTo>
                <a:lnTo>
                  <a:pt x="281040" y="2317463"/>
                </a:lnTo>
                <a:lnTo>
                  <a:pt x="270774" y="2312186"/>
                </a:lnTo>
                <a:lnTo>
                  <a:pt x="261298" y="2305691"/>
                </a:lnTo>
                <a:lnTo>
                  <a:pt x="252612" y="2299197"/>
                </a:lnTo>
                <a:lnTo>
                  <a:pt x="248268" y="2295950"/>
                </a:lnTo>
                <a:lnTo>
                  <a:pt x="245504" y="2294732"/>
                </a:lnTo>
                <a:lnTo>
                  <a:pt x="243530" y="2294732"/>
                </a:lnTo>
                <a:lnTo>
                  <a:pt x="242346" y="2295544"/>
                </a:lnTo>
                <a:lnTo>
                  <a:pt x="241951" y="2296762"/>
                </a:lnTo>
                <a:lnTo>
                  <a:pt x="241556" y="2298385"/>
                </a:lnTo>
                <a:lnTo>
                  <a:pt x="240766" y="2299197"/>
                </a:lnTo>
                <a:lnTo>
                  <a:pt x="240371" y="2299603"/>
                </a:lnTo>
                <a:lnTo>
                  <a:pt x="239582" y="2299603"/>
                </a:lnTo>
                <a:lnTo>
                  <a:pt x="228526" y="2299197"/>
                </a:lnTo>
                <a:lnTo>
                  <a:pt x="222604" y="2298791"/>
                </a:lnTo>
                <a:lnTo>
                  <a:pt x="220629" y="2298385"/>
                </a:lnTo>
                <a:lnTo>
                  <a:pt x="219050" y="2297574"/>
                </a:lnTo>
                <a:lnTo>
                  <a:pt x="216681" y="2287832"/>
                </a:lnTo>
                <a:lnTo>
                  <a:pt x="215496" y="2280120"/>
                </a:lnTo>
                <a:lnTo>
                  <a:pt x="215102" y="2274031"/>
                </a:lnTo>
                <a:lnTo>
                  <a:pt x="215102" y="2269161"/>
                </a:lnTo>
                <a:lnTo>
                  <a:pt x="215102" y="2265914"/>
                </a:lnTo>
                <a:lnTo>
                  <a:pt x="215496" y="2263478"/>
                </a:lnTo>
                <a:lnTo>
                  <a:pt x="215891" y="2261449"/>
                </a:lnTo>
                <a:lnTo>
                  <a:pt x="214312" y="2259013"/>
                </a:lnTo>
                <a:close/>
                <a:moveTo>
                  <a:pt x="387350" y="2254250"/>
                </a:moveTo>
                <a:lnTo>
                  <a:pt x="482901" y="2254250"/>
                </a:lnTo>
                <a:lnTo>
                  <a:pt x="487245" y="2257390"/>
                </a:lnTo>
                <a:lnTo>
                  <a:pt x="498300" y="2264453"/>
                </a:lnTo>
                <a:lnTo>
                  <a:pt x="505013" y="2269162"/>
                </a:lnTo>
                <a:lnTo>
                  <a:pt x="512120" y="2274656"/>
                </a:lnTo>
                <a:lnTo>
                  <a:pt x="519622" y="2280935"/>
                </a:lnTo>
                <a:lnTo>
                  <a:pt x="526334" y="2286821"/>
                </a:lnTo>
                <a:lnTo>
                  <a:pt x="532257" y="2293099"/>
                </a:lnTo>
                <a:lnTo>
                  <a:pt x="534626" y="2296239"/>
                </a:lnTo>
                <a:lnTo>
                  <a:pt x="537390" y="2299378"/>
                </a:lnTo>
                <a:lnTo>
                  <a:pt x="538969" y="2302125"/>
                </a:lnTo>
                <a:lnTo>
                  <a:pt x="540153" y="2305264"/>
                </a:lnTo>
                <a:lnTo>
                  <a:pt x="540943" y="2308011"/>
                </a:lnTo>
                <a:lnTo>
                  <a:pt x="541338" y="2310758"/>
                </a:lnTo>
                <a:lnTo>
                  <a:pt x="540943" y="2313113"/>
                </a:lnTo>
                <a:lnTo>
                  <a:pt x="539759" y="2315075"/>
                </a:lnTo>
                <a:lnTo>
                  <a:pt x="538179" y="2317429"/>
                </a:lnTo>
                <a:lnTo>
                  <a:pt x="535415" y="2318999"/>
                </a:lnTo>
                <a:lnTo>
                  <a:pt x="532257" y="2320569"/>
                </a:lnTo>
                <a:lnTo>
                  <a:pt x="527913" y="2321746"/>
                </a:lnTo>
                <a:lnTo>
                  <a:pt x="523175" y="2322923"/>
                </a:lnTo>
                <a:lnTo>
                  <a:pt x="516858" y="2323315"/>
                </a:lnTo>
                <a:lnTo>
                  <a:pt x="509356" y="2324100"/>
                </a:lnTo>
                <a:lnTo>
                  <a:pt x="501459" y="2324100"/>
                </a:lnTo>
                <a:lnTo>
                  <a:pt x="494747" y="2323315"/>
                </a:lnTo>
                <a:lnTo>
                  <a:pt x="488034" y="2322531"/>
                </a:lnTo>
                <a:lnTo>
                  <a:pt x="481717" y="2321353"/>
                </a:lnTo>
                <a:lnTo>
                  <a:pt x="476189" y="2319784"/>
                </a:lnTo>
                <a:lnTo>
                  <a:pt x="470267" y="2318214"/>
                </a:lnTo>
                <a:lnTo>
                  <a:pt x="464344" y="2315860"/>
                </a:lnTo>
                <a:lnTo>
                  <a:pt x="459211" y="2313897"/>
                </a:lnTo>
                <a:lnTo>
                  <a:pt x="453683" y="2311543"/>
                </a:lnTo>
                <a:lnTo>
                  <a:pt x="443812" y="2306049"/>
                </a:lnTo>
                <a:lnTo>
                  <a:pt x="434336" y="2299770"/>
                </a:lnTo>
                <a:lnTo>
                  <a:pt x="425255" y="2293099"/>
                </a:lnTo>
                <a:lnTo>
                  <a:pt x="420911" y="2290745"/>
                </a:lnTo>
                <a:lnTo>
                  <a:pt x="418542" y="2289175"/>
                </a:lnTo>
                <a:lnTo>
                  <a:pt x="416963" y="2289175"/>
                </a:lnTo>
                <a:lnTo>
                  <a:pt x="415778" y="2289960"/>
                </a:lnTo>
                <a:lnTo>
                  <a:pt x="415384" y="2291530"/>
                </a:lnTo>
                <a:lnTo>
                  <a:pt x="414199" y="2292707"/>
                </a:lnTo>
                <a:lnTo>
                  <a:pt x="413409" y="2293492"/>
                </a:lnTo>
                <a:lnTo>
                  <a:pt x="413015" y="2293884"/>
                </a:lnTo>
                <a:lnTo>
                  <a:pt x="412620" y="2293884"/>
                </a:lnTo>
                <a:lnTo>
                  <a:pt x="401959" y="2293492"/>
                </a:lnTo>
                <a:lnTo>
                  <a:pt x="396036" y="2293099"/>
                </a:lnTo>
                <a:lnTo>
                  <a:pt x="393273" y="2292315"/>
                </a:lnTo>
                <a:lnTo>
                  <a:pt x="391693" y="2291922"/>
                </a:lnTo>
                <a:lnTo>
                  <a:pt x="390114" y="2282504"/>
                </a:lnTo>
                <a:lnTo>
                  <a:pt x="388929" y="2275048"/>
                </a:lnTo>
                <a:lnTo>
                  <a:pt x="388140" y="2269162"/>
                </a:lnTo>
                <a:lnTo>
                  <a:pt x="388140" y="2264845"/>
                </a:lnTo>
                <a:lnTo>
                  <a:pt x="388534" y="2261314"/>
                </a:lnTo>
                <a:lnTo>
                  <a:pt x="388534" y="2258959"/>
                </a:lnTo>
                <a:lnTo>
                  <a:pt x="388929" y="2257390"/>
                </a:lnTo>
                <a:lnTo>
                  <a:pt x="387350" y="2254250"/>
                </a:lnTo>
                <a:close/>
                <a:moveTo>
                  <a:pt x="1427162" y="1922463"/>
                </a:moveTo>
                <a:lnTo>
                  <a:pt x="1564119" y="1922463"/>
                </a:lnTo>
                <a:lnTo>
                  <a:pt x="1564119" y="1952298"/>
                </a:lnTo>
                <a:lnTo>
                  <a:pt x="1564515" y="1953094"/>
                </a:lnTo>
                <a:lnTo>
                  <a:pt x="1565306" y="1953889"/>
                </a:lnTo>
                <a:lnTo>
                  <a:pt x="1567285" y="1955083"/>
                </a:lnTo>
                <a:lnTo>
                  <a:pt x="1569265" y="1955878"/>
                </a:lnTo>
                <a:lnTo>
                  <a:pt x="1571640" y="1956674"/>
                </a:lnTo>
                <a:lnTo>
                  <a:pt x="1575994" y="1957071"/>
                </a:lnTo>
                <a:lnTo>
                  <a:pt x="1580744" y="1957469"/>
                </a:lnTo>
                <a:lnTo>
                  <a:pt x="1585494" y="1957071"/>
                </a:lnTo>
                <a:lnTo>
                  <a:pt x="1589452" y="1956674"/>
                </a:lnTo>
                <a:lnTo>
                  <a:pt x="1592618" y="1955878"/>
                </a:lnTo>
                <a:lnTo>
                  <a:pt x="1594993" y="1955083"/>
                </a:lnTo>
                <a:lnTo>
                  <a:pt x="1596577" y="1953889"/>
                </a:lnTo>
                <a:lnTo>
                  <a:pt x="1597368" y="1953094"/>
                </a:lnTo>
                <a:lnTo>
                  <a:pt x="1598160" y="1952298"/>
                </a:lnTo>
                <a:lnTo>
                  <a:pt x="1598160" y="1922463"/>
                </a:lnTo>
                <a:lnTo>
                  <a:pt x="1727200" y="1922463"/>
                </a:lnTo>
                <a:lnTo>
                  <a:pt x="1727200" y="2064079"/>
                </a:lnTo>
                <a:lnTo>
                  <a:pt x="1727200" y="2066863"/>
                </a:lnTo>
                <a:lnTo>
                  <a:pt x="1726804" y="2070045"/>
                </a:lnTo>
                <a:lnTo>
                  <a:pt x="1726013" y="2072830"/>
                </a:lnTo>
                <a:lnTo>
                  <a:pt x="1725221" y="2075615"/>
                </a:lnTo>
                <a:lnTo>
                  <a:pt x="1724034" y="2078001"/>
                </a:lnTo>
                <a:lnTo>
                  <a:pt x="1722450" y="2080388"/>
                </a:lnTo>
                <a:lnTo>
                  <a:pt x="1720471" y="2083173"/>
                </a:lnTo>
                <a:lnTo>
                  <a:pt x="1718888" y="2085162"/>
                </a:lnTo>
                <a:lnTo>
                  <a:pt x="1716909" y="2086753"/>
                </a:lnTo>
                <a:lnTo>
                  <a:pt x="1714138" y="2088742"/>
                </a:lnTo>
                <a:lnTo>
                  <a:pt x="1711763" y="2090333"/>
                </a:lnTo>
                <a:lnTo>
                  <a:pt x="1709388" y="2091526"/>
                </a:lnTo>
                <a:lnTo>
                  <a:pt x="1706617" y="2092322"/>
                </a:lnTo>
                <a:lnTo>
                  <a:pt x="1703846" y="2093118"/>
                </a:lnTo>
                <a:lnTo>
                  <a:pt x="1700680" y="2093515"/>
                </a:lnTo>
                <a:lnTo>
                  <a:pt x="1697513" y="2093913"/>
                </a:lnTo>
                <a:lnTo>
                  <a:pt x="1456849" y="2093913"/>
                </a:lnTo>
                <a:lnTo>
                  <a:pt x="1454078" y="2093515"/>
                </a:lnTo>
                <a:lnTo>
                  <a:pt x="1451308" y="2093118"/>
                </a:lnTo>
                <a:lnTo>
                  <a:pt x="1448141" y="2092322"/>
                </a:lnTo>
                <a:lnTo>
                  <a:pt x="1445766" y="2091526"/>
                </a:lnTo>
                <a:lnTo>
                  <a:pt x="1442995" y="2090333"/>
                </a:lnTo>
                <a:lnTo>
                  <a:pt x="1440620" y="2088742"/>
                </a:lnTo>
                <a:lnTo>
                  <a:pt x="1438245" y="2086753"/>
                </a:lnTo>
                <a:lnTo>
                  <a:pt x="1435870" y="2085162"/>
                </a:lnTo>
                <a:lnTo>
                  <a:pt x="1434287" y="2083173"/>
                </a:lnTo>
                <a:lnTo>
                  <a:pt x="1432308" y="2080388"/>
                </a:lnTo>
                <a:lnTo>
                  <a:pt x="1431120" y="2078001"/>
                </a:lnTo>
                <a:lnTo>
                  <a:pt x="1429537" y="2075615"/>
                </a:lnTo>
                <a:lnTo>
                  <a:pt x="1428745" y="2072830"/>
                </a:lnTo>
                <a:lnTo>
                  <a:pt x="1427954" y="2070045"/>
                </a:lnTo>
                <a:lnTo>
                  <a:pt x="1427558" y="2066863"/>
                </a:lnTo>
                <a:lnTo>
                  <a:pt x="1427162" y="2064079"/>
                </a:lnTo>
                <a:lnTo>
                  <a:pt x="1427162" y="1922463"/>
                </a:lnTo>
                <a:close/>
                <a:moveTo>
                  <a:pt x="1456849" y="1844675"/>
                </a:moveTo>
                <a:lnTo>
                  <a:pt x="1697513" y="1844675"/>
                </a:lnTo>
                <a:lnTo>
                  <a:pt x="1700680" y="1845074"/>
                </a:lnTo>
                <a:lnTo>
                  <a:pt x="1703846" y="1845474"/>
                </a:lnTo>
                <a:lnTo>
                  <a:pt x="1706617" y="1845873"/>
                </a:lnTo>
                <a:lnTo>
                  <a:pt x="1709388" y="1847071"/>
                </a:lnTo>
                <a:lnTo>
                  <a:pt x="1711763" y="1848269"/>
                </a:lnTo>
                <a:lnTo>
                  <a:pt x="1714138" y="1849467"/>
                </a:lnTo>
                <a:lnTo>
                  <a:pt x="1716909" y="1851463"/>
                </a:lnTo>
                <a:lnTo>
                  <a:pt x="1718888" y="1853460"/>
                </a:lnTo>
                <a:lnTo>
                  <a:pt x="1720471" y="1855457"/>
                </a:lnTo>
                <a:lnTo>
                  <a:pt x="1722450" y="1858252"/>
                </a:lnTo>
                <a:lnTo>
                  <a:pt x="1724034" y="1860248"/>
                </a:lnTo>
                <a:lnTo>
                  <a:pt x="1725221" y="1863044"/>
                </a:lnTo>
                <a:lnTo>
                  <a:pt x="1726013" y="1865839"/>
                </a:lnTo>
                <a:lnTo>
                  <a:pt x="1726804" y="1868634"/>
                </a:lnTo>
                <a:lnTo>
                  <a:pt x="1727200" y="1871828"/>
                </a:lnTo>
                <a:lnTo>
                  <a:pt x="1727200" y="1874624"/>
                </a:lnTo>
                <a:lnTo>
                  <a:pt x="1727200" y="1909763"/>
                </a:lnTo>
                <a:lnTo>
                  <a:pt x="1427162" y="1909763"/>
                </a:lnTo>
                <a:lnTo>
                  <a:pt x="1427162" y="1874624"/>
                </a:lnTo>
                <a:lnTo>
                  <a:pt x="1427558" y="1871828"/>
                </a:lnTo>
                <a:lnTo>
                  <a:pt x="1427954" y="1868634"/>
                </a:lnTo>
                <a:lnTo>
                  <a:pt x="1428745" y="1865839"/>
                </a:lnTo>
                <a:lnTo>
                  <a:pt x="1429537" y="1863044"/>
                </a:lnTo>
                <a:lnTo>
                  <a:pt x="1431120" y="1860248"/>
                </a:lnTo>
                <a:lnTo>
                  <a:pt x="1432308" y="1858252"/>
                </a:lnTo>
                <a:lnTo>
                  <a:pt x="1434287" y="1855457"/>
                </a:lnTo>
                <a:lnTo>
                  <a:pt x="1435870" y="1853460"/>
                </a:lnTo>
                <a:lnTo>
                  <a:pt x="1438245" y="1851463"/>
                </a:lnTo>
                <a:lnTo>
                  <a:pt x="1440620" y="1849467"/>
                </a:lnTo>
                <a:lnTo>
                  <a:pt x="1442995" y="1848269"/>
                </a:lnTo>
                <a:lnTo>
                  <a:pt x="1445766" y="1847071"/>
                </a:lnTo>
                <a:lnTo>
                  <a:pt x="1448141" y="1845873"/>
                </a:lnTo>
                <a:lnTo>
                  <a:pt x="1451308" y="1845474"/>
                </a:lnTo>
                <a:lnTo>
                  <a:pt x="1454078" y="1845074"/>
                </a:lnTo>
                <a:lnTo>
                  <a:pt x="1456849" y="1844675"/>
                </a:lnTo>
                <a:close/>
                <a:moveTo>
                  <a:pt x="1220993" y="1843629"/>
                </a:moveTo>
                <a:lnTo>
                  <a:pt x="1221192" y="1843629"/>
                </a:lnTo>
                <a:lnTo>
                  <a:pt x="1221390" y="1843670"/>
                </a:lnTo>
                <a:lnTo>
                  <a:pt x="1221398" y="1844027"/>
                </a:lnTo>
                <a:lnTo>
                  <a:pt x="1221390" y="1844026"/>
                </a:lnTo>
                <a:lnTo>
                  <a:pt x="1220993" y="1843629"/>
                </a:lnTo>
                <a:close/>
                <a:moveTo>
                  <a:pt x="1620838" y="1724025"/>
                </a:moveTo>
                <a:lnTo>
                  <a:pt x="1620444" y="1728788"/>
                </a:lnTo>
                <a:lnTo>
                  <a:pt x="1618474" y="1739503"/>
                </a:lnTo>
                <a:lnTo>
                  <a:pt x="1615321" y="1755775"/>
                </a:lnTo>
                <a:lnTo>
                  <a:pt x="1612956" y="1764903"/>
                </a:lnTo>
                <a:lnTo>
                  <a:pt x="1610197" y="1774031"/>
                </a:lnTo>
                <a:lnTo>
                  <a:pt x="1607439" y="1783556"/>
                </a:lnTo>
                <a:lnTo>
                  <a:pt x="1603498" y="1792685"/>
                </a:lnTo>
                <a:lnTo>
                  <a:pt x="1599557" y="1801019"/>
                </a:lnTo>
                <a:lnTo>
                  <a:pt x="1595222" y="1808560"/>
                </a:lnTo>
                <a:lnTo>
                  <a:pt x="1592857" y="1812528"/>
                </a:lnTo>
                <a:lnTo>
                  <a:pt x="1589704" y="1815306"/>
                </a:lnTo>
                <a:lnTo>
                  <a:pt x="1587340" y="1818481"/>
                </a:lnTo>
                <a:lnTo>
                  <a:pt x="1584187" y="1820466"/>
                </a:lnTo>
                <a:lnTo>
                  <a:pt x="1581428" y="1822450"/>
                </a:lnTo>
                <a:lnTo>
                  <a:pt x="1577881" y="1824435"/>
                </a:lnTo>
                <a:lnTo>
                  <a:pt x="1574728" y="1825228"/>
                </a:lnTo>
                <a:lnTo>
                  <a:pt x="1571181" y="1825625"/>
                </a:lnTo>
                <a:lnTo>
                  <a:pt x="1567240" y="1825625"/>
                </a:lnTo>
                <a:lnTo>
                  <a:pt x="1563299" y="1825625"/>
                </a:lnTo>
                <a:lnTo>
                  <a:pt x="1560147" y="1824831"/>
                </a:lnTo>
                <a:lnTo>
                  <a:pt x="1556994" y="1824038"/>
                </a:lnTo>
                <a:lnTo>
                  <a:pt x="1554235" y="1822450"/>
                </a:lnTo>
                <a:lnTo>
                  <a:pt x="1551476" y="1821260"/>
                </a:lnTo>
                <a:lnTo>
                  <a:pt x="1549506" y="1819672"/>
                </a:lnTo>
                <a:lnTo>
                  <a:pt x="1547929" y="1817688"/>
                </a:lnTo>
                <a:lnTo>
                  <a:pt x="1546353" y="1815306"/>
                </a:lnTo>
                <a:lnTo>
                  <a:pt x="1544777" y="1812925"/>
                </a:lnTo>
                <a:lnTo>
                  <a:pt x="1543988" y="1810544"/>
                </a:lnTo>
                <a:lnTo>
                  <a:pt x="1543200" y="1807369"/>
                </a:lnTo>
                <a:lnTo>
                  <a:pt x="1542412" y="1800622"/>
                </a:lnTo>
                <a:lnTo>
                  <a:pt x="1542018" y="1793478"/>
                </a:lnTo>
                <a:lnTo>
                  <a:pt x="1542018" y="1789906"/>
                </a:lnTo>
                <a:lnTo>
                  <a:pt x="1542018" y="1786731"/>
                </a:lnTo>
                <a:lnTo>
                  <a:pt x="1541624" y="1784350"/>
                </a:lnTo>
                <a:lnTo>
                  <a:pt x="1540836" y="1781969"/>
                </a:lnTo>
                <a:lnTo>
                  <a:pt x="1540047" y="1780381"/>
                </a:lnTo>
                <a:lnTo>
                  <a:pt x="1539259" y="1779191"/>
                </a:lnTo>
                <a:lnTo>
                  <a:pt x="1538077" y="1778397"/>
                </a:lnTo>
                <a:lnTo>
                  <a:pt x="1536895" y="1778000"/>
                </a:lnTo>
                <a:lnTo>
                  <a:pt x="1535712" y="1778000"/>
                </a:lnTo>
                <a:lnTo>
                  <a:pt x="1534924" y="1778397"/>
                </a:lnTo>
                <a:lnTo>
                  <a:pt x="1534136" y="1778794"/>
                </a:lnTo>
                <a:lnTo>
                  <a:pt x="1532954" y="1779985"/>
                </a:lnTo>
                <a:lnTo>
                  <a:pt x="1532165" y="1781572"/>
                </a:lnTo>
                <a:lnTo>
                  <a:pt x="1531377" y="1783556"/>
                </a:lnTo>
                <a:lnTo>
                  <a:pt x="1530983" y="1785541"/>
                </a:lnTo>
                <a:lnTo>
                  <a:pt x="1530589" y="1787922"/>
                </a:lnTo>
                <a:lnTo>
                  <a:pt x="1530195" y="1790700"/>
                </a:lnTo>
                <a:lnTo>
                  <a:pt x="1529407" y="1793875"/>
                </a:lnTo>
                <a:lnTo>
                  <a:pt x="1528224" y="1797447"/>
                </a:lnTo>
                <a:lnTo>
                  <a:pt x="1526648" y="1801019"/>
                </a:lnTo>
                <a:lnTo>
                  <a:pt x="1522313" y="1808163"/>
                </a:lnTo>
                <a:lnTo>
                  <a:pt x="1517584" y="1814513"/>
                </a:lnTo>
                <a:lnTo>
                  <a:pt x="1515613" y="1817291"/>
                </a:lnTo>
                <a:lnTo>
                  <a:pt x="1513643" y="1818878"/>
                </a:lnTo>
                <a:lnTo>
                  <a:pt x="1512066" y="1820069"/>
                </a:lnTo>
                <a:lnTo>
                  <a:pt x="1510096" y="1820069"/>
                </a:lnTo>
                <a:lnTo>
                  <a:pt x="1509307" y="1820069"/>
                </a:lnTo>
                <a:lnTo>
                  <a:pt x="1508913" y="1819275"/>
                </a:lnTo>
                <a:lnTo>
                  <a:pt x="1508125" y="1817688"/>
                </a:lnTo>
                <a:lnTo>
                  <a:pt x="1508125" y="1814116"/>
                </a:lnTo>
                <a:lnTo>
                  <a:pt x="1508125" y="1809353"/>
                </a:lnTo>
                <a:lnTo>
                  <a:pt x="1509307" y="1797844"/>
                </a:lnTo>
                <a:lnTo>
                  <a:pt x="1510096" y="1785144"/>
                </a:lnTo>
                <a:lnTo>
                  <a:pt x="1510490" y="1772047"/>
                </a:lnTo>
                <a:lnTo>
                  <a:pt x="1511278" y="1759744"/>
                </a:lnTo>
                <a:lnTo>
                  <a:pt x="1512854" y="1749028"/>
                </a:lnTo>
                <a:lnTo>
                  <a:pt x="1513643" y="1743869"/>
                </a:lnTo>
                <a:lnTo>
                  <a:pt x="1514825" y="1739503"/>
                </a:lnTo>
                <a:lnTo>
                  <a:pt x="1516401" y="1736328"/>
                </a:lnTo>
                <a:lnTo>
                  <a:pt x="1517978" y="1733550"/>
                </a:lnTo>
                <a:lnTo>
                  <a:pt x="1519554" y="1732360"/>
                </a:lnTo>
                <a:lnTo>
                  <a:pt x="1520736" y="1731963"/>
                </a:lnTo>
                <a:lnTo>
                  <a:pt x="1521919" y="1731169"/>
                </a:lnTo>
                <a:lnTo>
                  <a:pt x="1523101" y="1731169"/>
                </a:lnTo>
                <a:lnTo>
                  <a:pt x="1620838" y="1724025"/>
                </a:lnTo>
                <a:close/>
                <a:moveTo>
                  <a:pt x="741170" y="1477566"/>
                </a:moveTo>
                <a:lnTo>
                  <a:pt x="739191" y="1478360"/>
                </a:lnTo>
                <a:lnTo>
                  <a:pt x="735628" y="1479154"/>
                </a:lnTo>
                <a:lnTo>
                  <a:pt x="731273" y="1478757"/>
                </a:lnTo>
                <a:lnTo>
                  <a:pt x="729690" y="1480345"/>
                </a:lnTo>
                <a:lnTo>
                  <a:pt x="728898" y="1481535"/>
                </a:lnTo>
                <a:lnTo>
                  <a:pt x="728502" y="1483123"/>
                </a:lnTo>
                <a:lnTo>
                  <a:pt x="728898" y="1485107"/>
                </a:lnTo>
                <a:lnTo>
                  <a:pt x="730086" y="1486695"/>
                </a:lnTo>
                <a:lnTo>
                  <a:pt x="731669" y="1487885"/>
                </a:lnTo>
                <a:lnTo>
                  <a:pt x="734440" y="1489076"/>
                </a:lnTo>
                <a:lnTo>
                  <a:pt x="737607" y="1489870"/>
                </a:lnTo>
                <a:lnTo>
                  <a:pt x="740774" y="1489076"/>
                </a:lnTo>
                <a:lnTo>
                  <a:pt x="743546" y="1487885"/>
                </a:lnTo>
                <a:lnTo>
                  <a:pt x="745525" y="1487091"/>
                </a:lnTo>
                <a:lnTo>
                  <a:pt x="747504" y="1485901"/>
                </a:lnTo>
                <a:lnTo>
                  <a:pt x="748692" y="1484313"/>
                </a:lnTo>
                <a:lnTo>
                  <a:pt x="749088" y="1483123"/>
                </a:lnTo>
                <a:lnTo>
                  <a:pt x="749484" y="1481932"/>
                </a:lnTo>
                <a:lnTo>
                  <a:pt x="749880" y="1481138"/>
                </a:lnTo>
                <a:lnTo>
                  <a:pt x="749484" y="1480345"/>
                </a:lnTo>
                <a:lnTo>
                  <a:pt x="748692" y="1479551"/>
                </a:lnTo>
                <a:lnTo>
                  <a:pt x="747900" y="1478757"/>
                </a:lnTo>
                <a:lnTo>
                  <a:pt x="746713" y="1478360"/>
                </a:lnTo>
                <a:lnTo>
                  <a:pt x="744733" y="1477566"/>
                </a:lnTo>
                <a:lnTo>
                  <a:pt x="743150" y="1477566"/>
                </a:lnTo>
                <a:lnTo>
                  <a:pt x="741170" y="1477566"/>
                </a:lnTo>
                <a:close/>
                <a:moveTo>
                  <a:pt x="770069" y="1446213"/>
                </a:moveTo>
                <a:lnTo>
                  <a:pt x="773236" y="1446213"/>
                </a:lnTo>
                <a:lnTo>
                  <a:pt x="775612" y="1446213"/>
                </a:lnTo>
                <a:lnTo>
                  <a:pt x="777195" y="1446610"/>
                </a:lnTo>
                <a:lnTo>
                  <a:pt x="778383" y="1447404"/>
                </a:lnTo>
                <a:lnTo>
                  <a:pt x="779175" y="1448198"/>
                </a:lnTo>
                <a:lnTo>
                  <a:pt x="779175" y="1448991"/>
                </a:lnTo>
                <a:lnTo>
                  <a:pt x="779175" y="1450182"/>
                </a:lnTo>
                <a:lnTo>
                  <a:pt x="782342" y="1451373"/>
                </a:lnTo>
                <a:lnTo>
                  <a:pt x="784717" y="1452166"/>
                </a:lnTo>
                <a:lnTo>
                  <a:pt x="787092" y="1453357"/>
                </a:lnTo>
                <a:lnTo>
                  <a:pt x="788280" y="1455341"/>
                </a:lnTo>
                <a:lnTo>
                  <a:pt x="822325" y="1543051"/>
                </a:lnTo>
                <a:lnTo>
                  <a:pt x="818366" y="1543448"/>
                </a:lnTo>
                <a:lnTo>
                  <a:pt x="809261" y="1544639"/>
                </a:lnTo>
                <a:lnTo>
                  <a:pt x="795406" y="1546623"/>
                </a:lnTo>
                <a:lnTo>
                  <a:pt x="787488" y="1547020"/>
                </a:lnTo>
                <a:lnTo>
                  <a:pt x="778779" y="1547417"/>
                </a:lnTo>
                <a:lnTo>
                  <a:pt x="776403" y="1549798"/>
                </a:lnTo>
                <a:lnTo>
                  <a:pt x="773632" y="1552973"/>
                </a:lnTo>
                <a:lnTo>
                  <a:pt x="770069" y="1554957"/>
                </a:lnTo>
                <a:lnTo>
                  <a:pt x="766902" y="1557339"/>
                </a:lnTo>
                <a:lnTo>
                  <a:pt x="758589" y="1561704"/>
                </a:lnTo>
                <a:lnTo>
                  <a:pt x="749880" y="1564879"/>
                </a:lnTo>
                <a:lnTo>
                  <a:pt x="741170" y="1568054"/>
                </a:lnTo>
                <a:lnTo>
                  <a:pt x="731273" y="1570435"/>
                </a:lnTo>
                <a:lnTo>
                  <a:pt x="721772" y="1572420"/>
                </a:lnTo>
                <a:lnTo>
                  <a:pt x="712271" y="1574404"/>
                </a:lnTo>
                <a:lnTo>
                  <a:pt x="702770" y="1575595"/>
                </a:lnTo>
                <a:lnTo>
                  <a:pt x="694061" y="1576389"/>
                </a:lnTo>
                <a:lnTo>
                  <a:pt x="679414" y="1577579"/>
                </a:lnTo>
                <a:lnTo>
                  <a:pt x="668725" y="1577976"/>
                </a:lnTo>
                <a:lnTo>
                  <a:pt x="665162" y="1577976"/>
                </a:lnTo>
                <a:lnTo>
                  <a:pt x="672288" y="1466454"/>
                </a:lnTo>
                <a:lnTo>
                  <a:pt x="672684" y="1464073"/>
                </a:lnTo>
                <a:lnTo>
                  <a:pt x="673079" y="1462485"/>
                </a:lnTo>
                <a:lnTo>
                  <a:pt x="673871" y="1460898"/>
                </a:lnTo>
                <a:lnTo>
                  <a:pt x="675059" y="1459707"/>
                </a:lnTo>
                <a:lnTo>
                  <a:pt x="676642" y="1458516"/>
                </a:lnTo>
                <a:lnTo>
                  <a:pt x="678622" y="1456929"/>
                </a:lnTo>
                <a:lnTo>
                  <a:pt x="682581" y="1454944"/>
                </a:lnTo>
                <a:lnTo>
                  <a:pt x="687727" y="1453357"/>
                </a:lnTo>
                <a:lnTo>
                  <a:pt x="693269" y="1452166"/>
                </a:lnTo>
                <a:lnTo>
                  <a:pt x="699999" y="1451373"/>
                </a:lnTo>
                <a:lnTo>
                  <a:pt x="706729" y="1450182"/>
                </a:lnTo>
                <a:lnTo>
                  <a:pt x="721772" y="1449388"/>
                </a:lnTo>
                <a:lnTo>
                  <a:pt x="737212" y="1448594"/>
                </a:lnTo>
                <a:lnTo>
                  <a:pt x="752255" y="1447801"/>
                </a:lnTo>
                <a:lnTo>
                  <a:pt x="759777" y="1447404"/>
                </a:lnTo>
                <a:lnTo>
                  <a:pt x="766506" y="1446610"/>
                </a:lnTo>
                <a:lnTo>
                  <a:pt x="770069" y="1446213"/>
                </a:lnTo>
                <a:close/>
                <a:moveTo>
                  <a:pt x="59062" y="1431772"/>
                </a:moveTo>
                <a:lnTo>
                  <a:pt x="61440" y="1459148"/>
                </a:lnTo>
                <a:lnTo>
                  <a:pt x="192645" y="1469067"/>
                </a:lnTo>
                <a:lnTo>
                  <a:pt x="59062" y="1431772"/>
                </a:lnTo>
                <a:close/>
                <a:moveTo>
                  <a:pt x="1076062" y="950913"/>
                </a:moveTo>
                <a:lnTo>
                  <a:pt x="1080032" y="951310"/>
                </a:lnTo>
                <a:lnTo>
                  <a:pt x="1083606" y="951707"/>
                </a:lnTo>
                <a:lnTo>
                  <a:pt x="1083606" y="952104"/>
                </a:lnTo>
                <a:lnTo>
                  <a:pt x="1084400" y="952502"/>
                </a:lnTo>
                <a:lnTo>
                  <a:pt x="1087974" y="954487"/>
                </a:lnTo>
                <a:lnTo>
                  <a:pt x="1093136" y="957267"/>
                </a:lnTo>
                <a:lnTo>
                  <a:pt x="1100283" y="960444"/>
                </a:lnTo>
                <a:lnTo>
                  <a:pt x="1093930" y="1312288"/>
                </a:lnTo>
                <a:lnTo>
                  <a:pt x="1134431" y="1020408"/>
                </a:lnTo>
                <a:lnTo>
                  <a:pt x="1128078" y="998170"/>
                </a:lnTo>
                <a:lnTo>
                  <a:pt x="1141975" y="972357"/>
                </a:lnTo>
                <a:lnTo>
                  <a:pt x="1175726" y="972754"/>
                </a:lnTo>
                <a:lnTo>
                  <a:pt x="1190418" y="998170"/>
                </a:lnTo>
                <a:lnTo>
                  <a:pt x="1182874" y="1017231"/>
                </a:lnTo>
                <a:lnTo>
                  <a:pt x="1177315" y="1217775"/>
                </a:lnTo>
                <a:lnTo>
                  <a:pt x="1165800" y="1329364"/>
                </a:lnTo>
                <a:lnTo>
                  <a:pt x="1283333" y="956076"/>
                </a:lnTo>
                <a:lnTo>
                  <a:pt x="1317084" y="953296"/>
                </a:lnTo>
                <a:lnTo>
                  <a:pt x="1339717" y="952104"/>
                </a:lnTo>
                <a:lnTo>
                  <a:pt x="1347261" y="951707"/>
                </a:lnTo>
                <a:lnTo>
                  <a:pt x="1351232" y="951707"/>
                </a:lnTo>
                <a:lnTo>
                  <a:pt x="1365129" y="954090"/>
                </a:lnTo>
                <a:lnTo>
                  <a:pt x="1378630" y="957664"/>
                </a:lnTo>
                <a:lnTo>
                  <a:pt x="1392130" y="960444"/>
                </a:lnTo>
                <a:lnTo>
                  <a:pt x="1405234" y="964415"/>
                </a:lnTo>
                <a:lnTo>
                  <a:pt x="1418337" y="967592"/>
                </a:lnTo>
                <a:lnTo>
                  <a:pt x="1430249" y="971960"/>
                </a:lnTo>
                <a:lnTo>
                  <a:pt x="1442558" y="975534"/>
                </a:lnTo>
                <a:lnTo>
                  <a:pt x="1454073" y="979903"/>
                </a:lnTo>
                <a:lnTo>
                  <a:pt x="1465191" y="984271"/>
                </a:lnTo>
                <a:lnTo>
                  <a:pt x="1475118" y="988242"/>
                </a:lnTo>
                <a:lnTo>
                  <a:pt x="1484648" y="993007"/>
                </a:lnTo>
                <a:lnTo>
                  <a:pt x="1493780" y="997376"/>
                </a:lnTo>
                <a:lnTo>
                  <a:pt x="1501722" y="1001347"/>
                </a:lnTo>
                <a:lnTo>
                  <a:pt x="1508869" y="1006112"/>
                </a:lnTo>
                <a:lnTo>
                  <a:pt x="1514825" y="1010480"/>
                </a:lnTo>
                <a:lnTo>
                  <a:pt x="1520384" y="1014452"/>
                </a:lnTo>
                <a:lnTo>
                  <a:pt x="1523164" y="1018026"/>
                </a:lnTo>
                <a:lnTo>
                  <a:pt x="1526737" y="1021997"/>
                </a:lnTo>
                <a:lnTo>
                  <a:pt x="1529517" y="1026365"/>
                </a:lnTo>
                <a:lnTo>
                  <a:pt x="1532693" y="1031528"/>
                </a:lnTo>
                <a:lnTo>
                  <a:pt x="1535473" y="1037484"/>
                </a:lnTo>
                <a:lnTo>
                  <a:pt x="1538252" y="1043441"/>
                </a:lnTo>
                <a:lnTo>
                  <a:pt x="1541429" y="1050192"/>
                </a:lnTo>
                <a:lnTo>
                  <a:pt x="1544208" y="1057737"/>
                </a:lnTo>
                <a:lnTo>
                  <a:pt x="1549370" y="1073622"/>
                </a:lnTo>
                <a:lnTo>
                  <a:pt x="1554532" y="1091095"/>
                </a:lnTo>
                <a:lnTo>
                  <a:pt x="1558900" y="1110156"/>
                </a:lnTo>
                <a:lnTo>
                  <a:pt x="1563665" y="1131204"/>
                </a:lnTo>
                <a:lnTo>
                  <a:pt x="1568033" y="1153442"/>
                </a:lnTo>
                <a:lnTo>
                  <a:pt x="1572003" y="1176475"/>
                </a:lnTo>
                <a:lnTo>
                  <a:pt x="1575577" y="1201096"/>
                </a:lnTo>
                <a:lnTo>
                  <a:pt x="1579151" y="1225717"/>
                </a:lnTo>
                <a:lnTo>
                  <a:pt x="1582327" y="1251927"/>
                </a:lnTo>
                <a:lnTo>
                  <a:pt x="1585107" y="1278136"/>
                </a:lnTo>
                <a:lnTo>
                  <a:pt x="1588283" y="1305140"/>
                </a:lnTo>
                <a:lnTo>
                  <a:pt x="1590666" y="1332144"/>
                </a:lnTo>
                <a:lnTo>
                  <a:pt x="1595034" y="1386152"/>
                </a:lnTo>
                <a:lnTo>
                  <a:pt x="1598210" y="1439365"/>
                </a:lnTo>
                <a:lnTo>
                  <a:pt x="1601387" y="1490196"/>
                </a:lnTo>
                <a:lnTo>
                  <a:pt x="1602975" y="1538644"/>
                </a:lnTo>
                <a:lnTo>
                  <a:pt x="1603769" y="1581532"/>
                </a:lnTo>
                <a:lnTo>
                  <a:pt x="1603769" y="1618861"/>
                </a:lnTo>
                <a:lnTo>
                  <a:pt x="1603372" y="1649836"/>
                </a:lnTo>
                <a:lnTo>
                  <a:pt x="1602975" y="1662147"/>
                </a:lnTo>
                <a:lnTo>
                  <a:pt x="1602181" y="1671678"/>
                </a:lnTo>
                <a:lnTo>
                  <a:pt x="1601784" y="1678031"/>
                </a:lnTo>
                <a:lnTo>
                  <a:pt x="1601784" y="1683591"/>
                </a:lnTo>
                <a:lnTo>
                  <a:pt x="1602578" y="1688356"/>
                </a:lnTo>
                <a:lnTo>
                  <a:pt x="1602975" y="1692328"/>
                </a:lnTo>
                <a:lnTo>
                  <a:pt x="1604166" y="1696696"/>
                </a:lnTo>
                <a:lnTo>
                  <a:pt x="1605357" y="1699873"/>
                </a:lnTo>
                <a:lnTo>
                  <a:pt x="1607740" y="1705432"/>
                </a:lnTo>
                <a:lnTo>
                  <a:pt x="1609328" y="1709404"/>
                </a:lnTo>
                <a:lnTo>
                  <a:pt x="1609725" y="1710992"/>
                </a:lnTo>
                <a:lnTo>
                  <a:pt x="1609725" y="1711786"/>
                </a:lnTo>
                <a:lnTo>
                  <a:pt x="1609328" y="1712978"/>
                </a:lnTo>
                <a:lnTo>
                  <a:pt x="1608534" y="1713375"/>
                </a:lnTo>
                <a:lnTo>
                  <a:pt x="1606549" y="1713772"/>
                </a:lnTo>
                <a:lnTo>
                  <a:pt x="1604166" y="1714169"/>
                </a:lnTo>
                <a:lnTo>
                  <a:pt x="1599798" y="1714169"/>
                </a:lnTo>
                <a:lnTo>
                  <a:pt x="1595431" y="1714169"/>
                </a:lnTo>
                <a:lnTo>
                  <a:pt x="1583916" y="1713375"/>
                </a:lnTo>
                <a:lnTo>
                  <a:pt x="1571209" y="1711786"/>
                </a:lnTo>
                <a:lnTo>
                  <a:pt x="1558106" y="1710198"/>
                </a:lnTo>
                <a:lnTo>
                  <a:pt x="1534679" y="1706227"/>
                </a:lnTo>
                <a:lnTo>
                  <a:pt x="1521178" y="1704241"/>
                </a:lnTo>
                <a:lnTo>
                  <a:pt x="1520384" y="1693519"/>
                </a:lnTo>
                <a:lnTo>
                  <a:pt x="1518002" y="1674855"/>
                </a:lnTo>
                <a:lnTo>
                  <a:pt x="1511649" y="1617273"/>
                </a:lnTo>
                <a:lnTo>
                  <a:pt x="1493383" y="1456044"/>
                </a:lnTo>
                <a:lnTo>
                  <a:pt x="1474324" y="1299183"/>
                </a:lnTo>
                <a:lnTo>
                  <a:pt x="1467177" y="1245970"/>
                </a:lnTo>
                <a:lnTo>
                  <a:pt x="1465191" y="1230482"/>
                </a:lnTo>
                <a:lnTo>
                  <a:pt x="1463603" y="1223334"/>
                </a:lnTo>
                <a:lnTo>
                  <a:pt x="1462412" y="1218569"/>
                </a:lnTo>
                <a:lnTo>
                  <a:pt x="1461221" y="1215789"/>
                </a:lnTo>
                <a:lnTo>
                  <a:pt x="1460029" y="1214598"/>
                </a:lnTo>
                <a:lnTo>
                  <a:pt x="1459632" y="1214201"/>
                </a:lnTo>
                <a:lnTo>
                  <a:pt x="1459235" y="1214201"/>
                </a:lnTo>
                <a:lnTo>
                  <a:pt x="1458441" y="1215392"/>
                </a:lnTo>
                <a:lnTo>
                  <a:pt x="1457250" y="1216980"/>
                </a:lnTo>
                <a:lnTo>
                  <a:pt x="1456456" y="1222937"/>
                </a:lnTo>
                <a:lnTo>
                  <a:pt x="1456059" y="1229688"/>
                </a:lnTo>
                <a:lnTo>
                  <a:pt x="1455662" y="1236836"/>
                </a:lnTo>
                <a:lnTo>
                  <a:pt x="1455662" y="1243984"/>
                </a:lnTo>
                <a:lnTo>
                  <a:pt x="1451691" y="1302757"/>
                </a:lnTo>
                <a:lnTo>
                  <a:pt x="1447323" y="1369870"/>
                </a:lnTo>
                <a:lnTo>
                  <a:pt x="1442955" y="1440556"/>
                </a:lnTo>
                <a:lnTo>
                  <a:pt x="1439779" y="1509655"/>
                </a:lnTo>
                <a:lnTo>
                  <a:pt x="1434220" y="1624024"/>
                </a:lnTo>
                <a:lnTo>
                  <a:pt x="1431837" y="1671678"/>
                </a:lnTo>
                <a:lnTo>
                  <a:pt x="1431837" y="1676046"/>
                </a:lnTo>
                <a:lnTo>
                  <a:pt x="1431440" y="1687165"/>
                </a:lnTo>
                <a:lnTo>
                  <a:pt x="1429852" y="1703050"/>
                </a:lnTo>
                <a:lnTo>
                  <a:pt x="1428661" y="1711786"/>
                </a:lnTo>
                <a:lnTo>
                  <a:pt x="1427470" y="1720920"/>
                </a:lnTo>
                <a:lnTo>
                  <a:pt x="1425484" y="1730451"/>
                </a:lnTo>
                <a:lnTo>
                  <a:pt x="1422705" y="1739187"/>
                </a:lnTo>
                <a:lnTo>
                  <a:pt x="1419925" y="1747527"/>
                </a:lnTo>
                <a:lnTo>
                  <a:pt x="1416352" y="1755469"/>
                </a:lnTo>
                <a:lnTo>
                  <a:pt x="1414366" y="1759043"/>
                </a:lnTo>
                <a:lnTo>
                  <a:pt x="1412381" y="1762220"/>
                </a:lnTo>
                <a:lnTo>
                  <a:pt x="1409998" y="1765000"/>
                </a:lnTo>
                <a:lnTo>
                  <a:pt x="1407616" y="1766985"/>
                </a:lnTo>
                <a:lnTo>
                  <a:pt x="1404836" y="1769368"/>
                </a:lnTo>
                <a:lnTo>
                  <a:pt x="1402057" y="1770956"/>
                </a:lnTo>
                <a:lnTo>
                  <a:pt x="1398880" y="1771751"/>
                </a:lnTo>
                <a:lnTo>
                  <a:pt x="1395307" y="1772148"/>
                </a:lnTo>
                <a:lnTo>
                  <a:pt x="1350041" y="2259805"/>
                </a:lnTo>
                <a:lnTo>
                  <a:pt x="1229728" y="2262188"/>
                </a:lnTo>
                <a:lnTo>
                  <a:pt x="1221398" y="1844027"/>
                </a:lnTo>
                <a:lnTo>
                  <a:pt x="1224169" y="1844423"/>
                </a:lnTo>
                <a:lnTo>
                  <a:pt x="1226949" y="1844820"/>
                </a:lnTo>
                <a:lnTo>
                  <a:pt x="1221390" y="1843670"/>
                </a:lnTo>
                <a:lnTo>
                  <a:pt x="1221390" y="1843629"/>
                </a:lnTo>
                <a:lnTo>
                  <a:pt x="1221192" y="1843629"/>
                </a:lnTo>
                <a:lnTo>
                  <a:pt x="1215434" y="1842437"/>
                </a:lnTo>
                <a:lnTo>
                  <a:pt x="1204316" y="1840849"/>
                </a:lnTo>
                <a:lnTo>
                  <a:pt x="1190021" y="1839260"/>
                </a:lnTo>
                <a:lnTo>
                  <a:pt x="1160638" y="2260600"/>
                </a:lnTo>
                <a:lnTo>
                  <a:pt x="1054620" y="2260600"/>
                </a:lnTo>
                <a:lnTo>
                  <a:pt x="1015310" y="1736010"/>
                </a:lnTo>
                <a:lnTo>
                  <a:pt x="1010942" y="1729259"/>
                </a:lnTo>
                <a:lnTo>
                  <a:pt x="1006574" y="1722508"/>
                </a:lnTo>
                <a:lnTo>
                  <a:pt x="1002604" y="1715757"/>
                </a:lnTo>
                <a:lnTo>
                  <a:pt x="999030" y="1708609"/>
                </a:lnTo>
                <a:lnTo>
                  <a:pt x="995456" y="1701461"/>
                </a:lnTo>
                <a:lnTo>
                  <a:pt x="992677" y="1693916"/>
                </a:lnTo>
                <a:lnTo>
                  <a:pt x="989500" y="1687165"/>
                </a:lnTo>
                <a:lnTo>
                  <a:pt x="987515" y="1679620"/>
                </a:lnTo>
                <a:lnTo>
                  <a:pt x="986721" y="1675649"/>
                </a:lnTo>
                <a:lnTo>
                  <a:pt x="982353" y="1629583"/>
                </a:lnTo>
                <a:lnTo>
                  <a:pt x="977985" y="1578355"/>
                </a:lnTo>
                <a:lnTo>
                  <a:pt x="972029" y="1512831"/>
                </a:lnTo>
                <a:lnTo>
                  <a:pt x="960514" y="1330555"/>
                </a:lnTo>
                <a:lnTo>
                  <a:pt x="955352" y="1372650"/>
                </a:lnTo>
                <a:lnTo>
                  <a:pt x="948602" y="1421892"/>
                </a:lnTo>
                <a:lnTo>
                  <a:pt x="942249" y="1462795"/>
                </a:lnTo>
                <a:lnTo>
                  <a:pt x="939866" y="1479871"/>
                </a:lnTo>
                <a:lnTo>
                  <a:pt x="938278" y="1480268"/>
                </a:lnTo>
                <a:lnTo>
                  <a:pt x="938675" y="1485430"/>
                </a:lnTo>
                <a:lnTo>
                  <a:pt x="849731" y="1541027"/>
                </a:lnTo>
                <a:lnTo>
                  <a:pt x="804862" y="1434997"/>
                </a:lnTo>
                <a:lnTo>
                  <a:pt x="915248" y="1388137"/>
                </a:lnTo>
                <a:lnTo>
                  <a:pt x="915248" y="1370664"/>
                </a:lnTo>
                <a:lnTo>
                  <a:pt x="916439" y="1352397"/>
                </a:lnTo>
                <a:lnTo>
                  <a:pt x="917630" y="1332541"/>
                </a:lnTo>
                <a:lnTo>
                  <a:pt x="919616" y="1312288"/>
                </a:lnTo>
                <a:lnTo>
                  <a:pt x="923586" y="1282107"/>
                </a:lnTo>
                <a:lnTo>
                  <a:pt x="928351" y="1250735"/>
                </a:lnTo>
                <a:lnTo>
                  <a:pt x="934307" y="1218569"/>
                </a:lnTo>
                <a:lnTo>
                  <a:pt x="941455" y="1187197"/>
                </a:lnTo>
                <a:lnTo>
                  <a:pt x="948999" y="1155428"/>
                </a:lnTo>
                <a:lnTo>
                  <a:pt x="953367" y="1139940"/>
                </a:lnTo>
                <a:lnTo>
                  <a:pt x="958132" y="1124453"/>
                </a:lnTo>
                <a:lnTo>
                  <a:pt x="962499" y="1109759"/>
                </a:lnTo>
                <a:lnTo>
                  <a:pt x="967661" y="1095066"/>
                </a:lnTo>
                <a:lnTo>
                  <a:pt x="972823" y="1080770"/>
                </a:lnTo>
                <a:lnTo>
                  <a:pt x="977985" y="1067268"/>
                </a:lnTo>
                <a:lnTo>
                  <a:pt x="983147" y="1053766"/>
                </a:lnTo>
                <a:lnTo>
                  <a:pt x="988706" y="1041058"/>
                </a:lnTo>
                <a:lnTo>
                  <a:pt x="994662" y="1028748"/>
                </a:lnTo>
                <a:lnTo>
                  <a:pt x="1000618" y="1017629"/>
                </a:lnTo>
                <a:lnTo>
                  <a:pt x="1006971" y="1006906"/>
                </a:lnTo>
                <a:lnTo>
                  <a:pt x="1013324" y="996979"/>
                </a:lnTo>
                <a:lnTo>
                  <a:pt x="1019678" y="987845"/>
                </a:lnTo>
                <a:lnTo>
                  <a:pt x="1026428" y="979505"/>
                </a:lnTo>
                <a:lnTo>
                  <a:pt x="1033178" y="972357"/>
                </a:lnTo>
                <a:lnTo>
                  <a:pt x="1039928" y="966004"/>
                </a:lnTo>
                <a:lnTo>
                  <a:pt x="1047075" y="960444"/>
                </a:lnTo>
                <a:lnTo>
                  <a:pt x="1050252" y="958458"/>
                </a:lnTo>
                <a:lnTo>
                  <a:pt x="1054223" y="956870"/>
                </a:lnTo>
                <a:lnTo>
                  <a:pt x="1057399" y="954884"/>
                </a:lnTo>
                <a:lnTo>
                  <a:pt x="1061370" y="953296"/>
                </a:lnTo>
                <a:lnTo>
                  <a:pt x="1064547" y="952502"/>
                </a:lnTo>
                <a:lnTo>
                  <a:pt x="1068517" y="951707"/>
                </a:lnTo>
                <a:lnTo>
                  <a:pt x="1072488" y="951310"/>
                </a:lnTo>
                <a:lnTo>
                  <a:pt x="1076062" y="950913"/>
                </a:lnTo>
                <a:close/>
                <a:moveTo>
                  <a:pt x="460208" y="927100"/>
                </a:moveTo>
                <a:lnTo>
                  <a:pt x="466154" y="927100"/>
                </a:lnTo>
                <a:lnTo>
                  <a:pt x="472099" y="927497"/>
                </a:lnTo>
                <a:lnTo>
                  <a:pt x="477649" y="929084"/>
                </a:lnTo>
                <a:lnTo>
                  <a:pt x="483198" y="931068"/>
                </a:lnTo>
                <a:lnTo>
                  <a:pt x="488351" y="933845"/>
                </a:lnTo>
                <a:lnTo>
                  <a:pt x="493505" y="937416"/>
                </a:lnTo>
                <a:lnTo>
                  <a:pt x="498658" y="940987"/>
                </a:lnTo>
                <a:lnTo>
                  <a:pt x="503414" y="945351"/>
                </a:lnTo>
                <a:lnTo>
                  <a:pt x="508171" y="950509"/>
                </a:lnTo>
                <a:lnTo>
                  <a:pt x="512531" y="955666"/>
                </a:lnTo>
                <a:lnTo>
                  <a:pt x="516891" y="962015"/>
                </a:lnTo>
                <a:lnTo>
                  <a:pt x="520855" y="968363"/>
                </a:lnTo>
                <a:lnTo>
                  <a:pt x="525216" y="975504"/>
                </a:lnTo>
                <a:lnTo>
                  <a:pt x="528783" y="982646"/>
                </a:lnTo>
                <a:lnTo>
                  <a:pt x="532747" y="990581"/>
                </a:lnTo>
                <a:lnTo>
                  <a:pt x="535918" y="998913"/>
                </a:lnTo>
                <a:lnTo>
                  <a:pt x="539486" y="1007245"/>
                </a:lnTo>
                <a:lnTo>
                  <a:pt x="546224" y="1025495"/>
                </a:lnTo>
                <a:lnTo>
                  <a:pt x="552170" y="1044539"/>
                </a:lnTo>
                <a:lnTo>
                  <a:pt x="557720" y="1064774"/>
                </a:lnTo>
                <a:lnTo>
                  <a:pt x="562080" y="1086199"/>
                </a:lnTo>
                <a:lnTo>
                  <a:pt x="566837" y="1108020"/>
                </a:lnTo>
                <a:lnTo>
                  <a:pt x="570800" y="1129842"/>
                </a:lnTo>
                <a:lnTo>
                  <a:pt x="573972" y="1152060"/>
                </a:lnTo>
                <a:lnTo>
                  <a:pt x="577539" y="1175072"/>
                </a:lnTo>
                <a:lnTo>
                  <a:pt x="579917" y="1197290"/>
                </a:lnTo>
                <a:lnTo>
                  <a:pt x="582296" y="1219508"/>
                </a:lnTo>
                <a:lnTo>
                  <a:pt x="584674" y="1240933"/>
                </a:lnTo>
                <a:lnTo>
                  <a:pt x="587449" y="1282592"/>
                </a:lnTo>
                <a:lnTo>
                  <a:pt x="589431" y="1319887"/>
                </a:lnTo>
                <a:lnTo>
                  <a:pt x="591016" y="1351628"/>
                </a:lnTo>
                <a:lnTo>
                  <a:pt x="591016" y="1376226"/>
                </a:lnTo>
                <a:lnTo>
                  <a:pt x="591016" y="1392890"/>
                </a:lnTo>
                <a:lnTo>
                  <a:pt x="590620" y="1397651"/>
                </a:lnTo>
                <a:lnTo>
                  <a:pt x="589827" y="1399635"/>
                </a:lnTo>
                <a:lnTo>
                  <a:pt x="588242" y="1390510"/>
                </a:lnTo>
                <a:lnTo>
                  <a:pt x="585070" y="1366308"/>
                </a:lnTo>
                <a:lnTo>
                  <a:pt x="580710" y="1336551"/>
                </a:lnTo>
                <a:lnTo>
                  <a:pt x="577143" y="1307191"/>
                </a:lnTo>
                <a:lnTo>
                  <a:pt x="571197" y="1397254"/>
                </a:lnTo>
                <a:lnTo>
                  <a:pt x="204933" y="1299256"/>
                </a:lnTo>
                <a:lnTo>
                  <a:pt x="140718" y="1285370"/>
                </a:lnTo>
                <a:lnTo>
                  <a:pt x="569611" y="1420266"/>
                </a:lnTo>
                <a:lnTo>
                  <a:pt x="569215" y="1425424"/>
                </a:lnTo>
                <a:lnTo>
                  <a:pt x="647700" y="1454784"/>
                </a:lnTo>
                <a:lnTo>
                  <a:pt x="646511" y="1467083"/>
                </a:lnTo>
                <a:lnTo>
                  <a:pt x="644925" y="1480970"/>
                </a:lnTo>
                <a:lnTo>
                  <a:pt x="642150" y="1513503"/>
                </a:lnTo>
                <a:lnTo>
                  <a:pt x="638979" y="1548418"/>
                </a:lnTo>
                <a:lnTo>
                  <a:pt x="636997" y="1565478"/>
                </a:lnTo>
                <a:lnTo>
                  <a:pt x="634619" y="1582539"/>
                </a:lnTo>
                <a:lnTo>
                  <a:pt x="619160" y="1576587"/>
                </a:lnTo>
                <a:lnTo>
                  <a:pt x="601322" y="1570636"/>
                </a:lnTo>
                <a:lnTo>
                  <a:pt x="581107" y="1564288"/>
                </a:lnTo>
                <a:lnTo>
                  <a:pt x="559305" y="1557940"/>
                </a:lnTo>
                <a:lnTo>
                  <a:pt x="553359" y="1625388"/>
                </a:lnTo>
                <a:lnTo>
                  <a:pt x="550981" y="1651177"/>
                </a:lnTo>
                <a:lnTo>
                  <a:pt x="550188" y="1655542"/>
                </a:lnTo>
                <a:lnTo>
                  <a:pt x="547810" y="1662683"/>
                </a:lnTo>
                <a:lnTo>
                  <a:pt x="545035" y="1669825"/>
                </a:lnTo>
                <a:lnTo>
                  <a:pt x="541864" y="1676966"/>
                </a:lnTo>
                <a:lnTo>
                  <a:pt x="538693" y="1684108"/>
                </a:lnTo>
                <a:lnTo>
                  <a:pt x="534729" y="1690853"/>
                </a:lnTo>
                <a:lnTo>
                  <a:pt x="531161" y="1697994"/>
                </a:lnTo>
                <a:lnTo>
                  <a:pt x="526801" y="1704739"/>
                </a:lnTo>
                <a:lnTo>
                  <a:pt x="522045" y="1711484"/>
                </a:lnTo>
                <a:lnTo>
                  <a:pt x="483198" y="2235200"/>
                </a:lnTo>
                <a:lnTo>
                  <a:pt x="377362" y="2235200"/>
                </a:lnTo>
                <a:lnTo>
                  <a:pt x="324246" y="1818608"/>
                </a:lnTo>
                <a:lnTo>
                  <a:pt x="317508" y="1819401"/>
                </a:lnTo>
                <a:lnTo>
                  <a:pt x="310769" y="1819798"/>
                </a:lnTo>
                <a:lnTo>
                  <a:pt x="306409" y="1819401"/>
                </a:lnTo>
                <a:lnTo>
                  <a:pt x="302049" y="1819005"/>
                </a:lnTo>
                <a:lnTo>
                  <a:pt x="316319" y="2229646"/>
                </a:lnTo>
                <a:lnTo>
                  <a:pt x="188285" y="2234803"/>
                </a:lnTo>
                <a:lnTo>
                  <a:pt x="132790" y="1794803"/>
                </a:lnTo>
                <a:lnTo>
                  <a:pt x="128430" y="1793612"/>
                </a:lnTo>
                <a:lnTo>
                  <a:pt x="124863" y="1792025"/>
                </a:lnTo>
                <a:lnTo>
                  <a:pt x="120899" y="1789248"/>
                </a:lnTo>
                <a:lnTo>
                  <a:pt x="117728" y="1786471"/>
                </a:lnTo>
                <a:lnTo>
                  <a:pt x="114160" y="1783297"/>
                </a:lnTo>
                <a:lnTo>
                  <a:pt x="111385" y="1779329"/>
                </a:lnTo>
                <a:lnTo>
                  <a:pt x="108611" y="1775362"/>
                </a:lnTo>
                <a:lnTo>
                  <a:pt x="105836" y="1770997"/>
                </a:lnTo>
                <a:lnTo>
                  <a:pt x="103458" y="1766236"/>
                </a:lnTo>
                <a:lnTo>
                  <a:pt x="101079" y="1761078"/>
                </a:lnTo>
                <a:lnTo>
                  <a:pt x="97115" y="1750763"/>
                </a:lnTo>
                <a:lnTo>
                  <a:pt x="93151" y="1739257"/>
                </a:lnTo>
                <a:lnTo>
                  <a:pt x="90377" y="1727354"/>
                </a:lnTo>
                <a:lnTo>
                  <a:pt x="87602" y="1715848"/>
                </a:lnTo>
                <a:lnTo>
                  <a:pt x="85224" y="1704342"/>
                </a:lnTo>
                <a:lnTo>
                  <a:pt x="81656" y="1683314"/>
                </a:lnTo>
                <a:lnTo>
                  <a:pt x="78881" y="1666254"/>
                </a:lnTo>
                <a:lnTo>
                  <a:pt x="78089" y="1659906"/>
                </a:lnTo>
                <a:lnTo>
                  <a:pt x="76899" y="1655938"/>
                </a:lnTo>
                <a:lnTo>
                  <a:pt x="76503" y="1651177"/>
                </a:lnTo>
                <a:lnTo>
                  <a:pt x="70557" y="1587300"/>
                </a:lnTo>
                <a:lnTo>
                  <a:pt x="63819" y="1517074"/>
                </a:lnTo>
                <a:lnTo>
                  <a:pt x="56684" y="1428598"/>
                </a:lnTo>
                <a:lnTo>
                  <a:pt x="47567" y="1425424"/>
                </a:lnTo>
                <a:lnTo>
                  <a:pt x="39639" y="1421853"/>
                </a:lnTo>
                <a:lnTo>
                  <a:pt x="32900" y="1418679"/>
                </a:lnTo>
                <a:lnTo>
                  <a:pt x="27351" y="1415505"/>
                </a:lnTo>
                <a:lnTo>
                  <a:pt x="23387" y="1412331"/>
                </a:lnTo>
                <a:lnTo>
                  <a:pt x="20216" y="1409157"/>
                </a:lnTo>
                <a:lnTo>
                  <a:pt x="19423" y="1407967"/>
                </a:lnTo>
                <a:lnTo>
                  <a:pt x="18630" y="1406776"/>
                </a:lnTo>
                <a:lnTo>
                  <a:pt x="18234" y="1405189"/>
                </a:lnTo>
                <a:lnTo>
                  <a:pt x="18630" y="1403999"/>
                </a:lnTo>
                <a:lnTo>
                  <a:pt x="16252" y="1398445"/>
                </a:lnTo>
                <a:lnTo>
                  <a:pt x="13874" y="1390906"/>
                </a:lnTo>
                <a:lnTo>
                  <a:pt x="11892" y="1381781"/>
                </a:lnTo>
                <a:lnTo>
                  <a:pt x="9910" y="1371465"/>
                </a:lnTo>
                <a:lnTo>
                  <a:pt x="7531" y="1359166"/>
                </a:lnTo>
                <a:lnTo>
                  <a:pt x="5549" y="1346073"/>
                </a:lnTo>
                <a:lnTo>
                  <a:pt x="3964" y="1331393"/>
                </a:lnTo>
                <a:lnTo>
                  <a:pt x="2775" y="1315920"/>
                </a:lnTo>
                <a:lnTo>
                  <a:pt x="1189" y="1299256"/>
                </a:lnTo>
                <a:lnTo>
                  <a:pt x="396" y="1282196"/>
                </a:lnTo>
                <a:lnTo>
                  <a:pt x="0" y="1263945"/>
                </a:lnTo>
                <a:lnTo>
                  <a:pt x="396" y="1245297"/>
                </a:lnTo>
                <a:lnTo>
                  <a:pt x="793" y="1226253"/>
                </a:lnTo>
                <a:lnTo>
                  <a:pt x="2378" y="1206812"/>
                </a:lnTo>
                <a:lnTo>
                  <a:pt x="4360" y="1187371"/>
                </a:lnTo>
                <a:lnTo>
                  <a:pt x="6739" y="1167533"/>
                </a:lnTo>
                <a:lnTo>
                  <a:pt x="10306" y="1147696"/>
                </a:lnTo>
                <a:lnTo>
                  <a:pt x="14270" y="1127858"/>
                </a:lnTo>
                <a:lnTo>
                  <a:pt x="19423" y="1108417"/>
                </a:lnTo>
                <a:lnTo>
                  <a:pt x="22594" y="1098498"/>
                </a:lnTo>
                <a:lnTo>
                  <a:pt x="25369" y="1088976"/>
                </a:lnTo>
                <a:lnTo>
                  <a:pt x="28540" y="1079851"/>
                </a:lnTo>
                <a:lnTo>
                  <a:pt x="32504" y="1070329"/>
                </a:lnTo>
                <a:lnTo>
                  <a:pt x="36468" y="1061203"/>
                </a:lnTo>
                <a:lnTo>
                  <a:pt x="40035" y="1052475"/>
                </a:lnTo>
                <a:lnTo>
                  <a:pt x="44792" y="1043349"/>
                </a:lnTo>
                <a:lnTo>
                  <a:pt x="49549" y="1034621"/>
                </a:lnTo>
                <a:lnTo>
                  <a:pt x="53909" y="1026289"/>
                </a:lnTo>
                <a:lnTo>
                  <a:pt x="59458" y="1018354"/>
                </a:lnTo>
                <a:lnTo>
                  <a:pt x="65008" y="1010022"/>
                </a:lnTo>
                <a:lnTo>
                  <a:pt x="70557" y="1002087"/>
                </a:lnTo>
                <a:lnTo>
                  <a:pt x="76899" y="994548"/>
                </a:lnTo>
                <a:lnTo>
                  <a:pt x="83242" y="987407"/>
                </a:lnTo>
                <a:lnTo>
                  <a:pt x="89980" y="980662"/>
                </a:lnTo>
                <a:lnTo>
                  <a:pt x="97115" y="973917"/>
                </a:lnTo>
                <a:lnTo>
                  <a:pt x="104250" y="967569"/>
                </a:lnTo>
                <a:lnTo>
                  <a:pt x="112178" y="961618"/>
                </a:lnTo>
                <a:lnTo>
                  <a:pt x="120106" y="956063"/>
                </a:lnTo>
                <a:lnTo>
                  <a:pt x="128430" y="950905"/>
                </a:lnTo>
                <a:lnTo>
                  <a:pt x="137547" y="946144"/>
                </a:lnTo>
                <a:lnTo>
                  <a:pt x="146664" y="941383"/>
                </a:lnTo>
                <a:lnTo>
                  <a:pt x="155781" y="937416"/>
                </a:lnTo>
                <a:lnTo>
                  <a:pt x="166087" y="933845"/>
                </a:lnTo>
                <a:lnTo>
                  <a:pt x="175997" y="930671"/>
                </a:lnTo>
                <a:lnTo>
                  <a:pt x="187096" y="927894"/>
                </a:lnTo>
                <a:lnTo>
                  <a:pt x="190663" y="927497"/>
                </a:lnTo>
                <a:lnTo>
                  <a:pt x="198591" y="927894"/>
                </a:lnTo>
                <a:lnTo>
                  <a:pt x="221185" y="929084"/>
                </a:lnTo>
                <a:lnTo>
                  <a:pt x="254878" y="931861"/>
                </a:lnTo>
                <a:lnTo>
                  <a:pt x="371813" y="1304811"/>
                </a:lnTo>
                <a:lnTo>
                  <a:pt x="360714" y="1193322"/>
                </a:lnTo>
                <a:lnTo>
                  <a:pt x="355165" y="993358"/>
                </a:lnTo>
                <a:lnTo>
                  <a:pt x="347633" y="973917"/>
                </a:lnTo>
                <a:lnTo>
                  <a:pt x="362300" y="948525"/>
                </a:lnTo>
                <a:lnTo>
                  <a:pt x="395993" y="948525"/>
                </a:lnTo>
                <a:lnTo>
                  <a:pt x="409866" y="973917"/>
                </a:lnTo>
                <a:lnTo>
                  <a:pt x="403524" y="996532"/>
                </a:lnTo>
                <a:lnTo>
                  <a:pt x="443956" y="1288147"/>
                </a:lnTo>
                <a:lnTo>
                  <a:pt x="437614" y="937019"/>
                </a:lnTo>
                <a:lnTo>
                  <a:pt x="444749" y="933448"/>
                </a:lnTo>
                <a:lnTo>
                  <a:pt x="449902" y="930671"/>
                </a:lnTo>
                <a:lnTo>
                  <a:pt x="453073" y="928687"/>
                </a:lnTo>
                <a:lnTo>
                  <a:pt x="453866" y="927894"/>
                </a:lnTo>
                <a:lnTo>
                  <a:pt x="460208" y="927100"/>
                </a:lnTo>
                <a:close/>
                <a:moveTo>
                  <a:pt x="1383083" y="640160"/>
                </a:moveTo>
                <a:lnTo>
                  <a:pt x="1382686" y="644922"/>
                </a:lnTo>
                <a:lnTo>
                  <a:pt x="1384275" y="651669"/>
                </a:lnTo>
                <a:lnTo>
                  <a:pt x="1385070" y="658813"/>
                </a:lnTo>
                <a:lnTo>
                  <a:pt x="1385467" y="666750"/>
                </a:lnTo>
                <a:lnTo>
                  <a:pt x="1385864" y="674688"/>
                </a:lnTo>
                <a:lnTo>
                  <a:pt x="1386262" y="674688"/>
                </a:lnTo>
                <a:lnTo>
                  <a:pt x="1385467" y="660797"/>
                </a:lnTo>
                <a:lnTo>
                  <a:pt x="1383083" y="640160"/>
                </a:lnTo>
                <a:close/>
                <a:moveTo>
                  <a:pt x="153566" y="634207"/>
                </a:moveTo>
                <a:lnTo>
                  <a:pt x="152376" y="649288"/>
                </a:lnTo>
                <a:lnTo>
                  <a:pt x="152773" y="649685"/>
                </a:lnTo>
                <a:lnTo>
                  <a:pt x="153566" y="634207"/>
                </a:lnTo>
                <a:close/>
                <a:moveTo>
                  <a:pt x="155152" y="615157"/>
                </a:moveTo>
                <a:lnTo>
                  <a:pt x="153566" y="633810"/>
                </a:lnTo>
                <a:lnTo>
                  <a:pt x="154359" y="626666"/>
                </a:lnTo>
                <a:lnTo>
                  <a:pt x="155548" y="619919"/>
                </a:lnTo>
                <a:lnTo>
                  <a:pt x="155152" y="615157"/>
                </a:lnTo>
                <a:close/>
                <a:moveTo>
                  <a:pt x="1356862" y="559594"/>
                </a:moveTo>
                <a:lnTo>
                  <a:pt x="1359643" y="561578"/>
                </a:lnTo>
                <a:lnTo>
                  <a:pt x="1362424" y="563960"/>
                </a:lnTo>
                <a:lnTo>
                  <a:pt x="1367589" y="569516"/>
                </a:lnTo>
                <a:lnTo>
                  <a:pt x="1365205" y="565547"/>
                </a:lnTo>
                <a:lnTo>
                  <a:pt x="1362424" y="562372"/>
                </a:lnTo>
                <a:lnTo>
                  <a:pt x="1361232" y="561181"/>
                </a:lnTo>
                <a:lnTo>
                  <a:pt x="1359643" y="560388"/>
                </a:lnTo>
                <a:lnTo>
                  <a:pt x="1358451" y="559991"/>
                </a:lnTo>
                <a:lnTo>
                  <a:pt x="1356862" y="559594"/>
                </a:lnTo>
                <a:close/>
                <a:moveTo>
                  <a:pt x="180128" y="534591"/>
                </a:moveTo>
                <a:lnTo>
                  <a:pt x="178939" y="535385"/>
                </a:lnTo>
                <a:lnTo>
                  <a:pt x="176956" y="536178"/>
                </a:lnTo>
                <a:lnTo>
                  <a:pt x="175767" y="536972"/>
                </a:lnTo>
                <a:lnTo>
                  <a:pt x="173388" y="540544"/>
                </a:lnTo>
                <a:lnTo>
                  <a:pt x="170613" y="544513"/>
                </a:lnTo>
                <a:lnTo>
                  <a:pt x="175767" y="539353"/>
                </a:lnTo>
                <a:lnTo>
                  <a:pt x="178939" y="536575"/>
                </a:lnTo>
                <a:lnTo>
                  <a:pt x="181714" y="534591"/>
                </a:lnTo>
                <a:lnTo>
                  <a:pt x="180128" y="534591"/>
                </a:lnTo>
                <a:close/>
                <a:moveTo>
                  <a:pt x="1221780" y="479425"/>
                </a:moveTo>
                <a:lnTo>
                  <a:pt x="1236480" y="479425"/>
                </a:lnTo>
                <a:lnTo>
                  <a:pt x="1251578" y="480219"/>
                </a:lnTo>
                <a:lnTo>
                  <a:pt x="1267072" y="481806"/>
                </a:lnTo>
                <a:lnTo>
                  <a:pt x="1282964" y="484585"/>
                </a:lnTo>
                <a:lnTo>
                  <a:pt x="1299253" y="488156"/>
                </a:lnTo>
                <a:lnTo>
                  <a:pt x="1315940" y="492919"/>
                </a:lnTo>
                <a:lnTo>
                  <a:pt x="1323886" y="495300"/>
                </a:lnTo>
                <a:lnTo>
                  <a:pt x="1332229" y="498872"/>
                </a:lnTo>
                <a:lnTo>
                  <a:pt x="1340970" y="502047"/>
                </a:lnTo>
                <a:lnTo>
                  <a:pt x="1349710" y="505619"/>
                </a:lnTo>
                <a:lnTo>
                  <a:pt x="1358054" y="509588"/>
                </a:lnTo>
                <a:lnTo>
                  <a:pt x="1366794" y="513953"/>
                </a:lnTo>
                <a:lnTo>
                  <a:pt x="1368383" y="515144"/>
                </a:lnTo>
                <a:lnTo>
                  <a:pt x="1370370" y="516731"/>
                </a:lnTo>
                <a:lnTo>
                  <a:pt x="1374343" y="521494"/>
                </a:lnTo>
                <a:lnTo>
                  <a:pt x="1378713" y="527844"/>
                </a:lnTo>
                <a:lnTo>
                  <a:pt x="1383878" y="536178"/>
                </a:lnTo>
                <a:lnTo>
                  <a:pt x="1388646" y="545703"/>
                </a:lnTo>
                <a:lnTo>
                  <a:pt x="1393413" y="556022"/>
                </a:lnTo>
                <a:lnTo>
                  <a:pt x="1397783" y="567928"/>
                </a:lnTo>
                <a:lnTo>
                  <a:pt x="1401756" y="580231"/>
                </a:lnTo>
                <a:lnTo>
                  <a:pt x="1404935" y="592931"/>
                </a:lnTo>
                <a:lnTo>
                  <a:pt x="1406127" y="599282"/>
                </a:lnTo>
                <a:lnTo>
                  <a:pt x="1407319" y="605632"/>
                </a:lnTo>
                <a:lnTo>
                  <a:pt x="1407716" y="612378"/>
                </a:lnTo>
                <a:lnTo>
                  <a:pt x="1408113" y="618728"/>
                </a:lnTo>
                <a:lnTo>
                  <a:pt x="1408113" y="624682"/>
                </a:lnTo>
                <a:lnTo>
                  <a:pt x="1408113" y="631032"/>
                </a:lnTo>
                <a:lnTo>
                  <a:pt x="1407319" y="637382"/>
                </a:lnTo>
                <a:lnTo>
                  <a:pt x="1406524" y="643335"/>
                </a:lnTo>
                <a:lnTo>
                  <a:pt x="1404935" y="649288"/>
                </a:lnTo>
                <a:lnTo>
                  <a:pt x="1402551" y="654844"/>
                </a:lnTo>
                <a:lnTo>
                  <a:pt x="1400167" y="660400"/>
                </a:lnTo>
                <a:lnTo>
                  <a:pt x="1397386" y="665163"/>
                </a:lnTo>
                <a:lnTo>
                  <a:pt x="1393810" y="670322"/>
                </a:lnTo>
                <a:lnTo>
                  <a:pt x="1389440" y="675085"/>
                </a:lnTo>
                <a:lnTo>
                  <a:pt x="1391427" y="675878"/>
                </a:lnTo>
                <a:lnTo>
                  <a:pt x="1392619" y="677466"/>
                </a:lnTo>
                <a:lnTo>
                  <a:pt x="1393413" y="679053"/>
                </a:lnTo>
                <a:lnTo>
                  <a:pt x="1394605" y="681832"/>
                </a:lnTo>
                <a:lnTo>
                  <a:pt x="1396591" y="687785"/>
                </a:lnTo>
                <a:lnTo>
                  <a:pt x="1398975" y="694928"/>
                </a:lnTo>
                <a:lnTo>
                  <a:pt x="1400167" y="703263"/>
                </a:lnTo>
                <a:lnTo>
                  <a:pt x="1401359" y="712788"/>
                </a:lnTo>
                <a:lnTo>
                  <a:pt x="1402154" y="723107"/>
                </a:lnTo>
                <a:lnTo>
                  <a:pt x="1402154" y="734616"/>
                </a:lnTo>
                <a:lnTo>
                  <a:pt x="1402154" y="746125"/>
                </a:lnTo>
                <a:lnTo>
                  <a:pt x="1401359" y="757635"/>
                </a:lnTo>
                <a:lnTo>
                  <a:pt x="1399770" y="768350"/>
                </a:lnTo>
                <a:lnTo>
                  <a:pt x="1398181" y="777082"/>
                </a:lnTo>
                <a:lnTo>
                  <a:pt x="1395797" y="784225"/>
                </a:lnTo>
                <a:lnTo>
                  <a:pt x="1394605" y="787004"/>
                </a:lnTo>
                <a:lnTo>
                  <a:pt x="1393413" y="789782"/>
                </a:lnTo>
                <a:lnTo>
                  <a:pt x="1392221" y="791766"/>
                </a:lnTo>
                <a:lnTo>
                  <a:pt x="1390632" y="793354"/>
                </a:lnTo>
                <a:lnTo>
                  <a:pt x="1389043" y="794147"/>
                </a:lnTo>
                <a:lnTo>
                  <a:pt x="1387454" y="794941"/>
                </a:lnTo>
                <a:lnTo>
                  <a:pt x="1386262" y="794147"/>
                </a:lnTo>
                <a:lnTo>
                  <a:pt x="1385070" y="793354"/>
                </a:lnTo>
                <a:lnTo>
                  <a:pt x="1383878" y="792163"/>
                </a:lnTo>
                <a:lnTo>
                  <a:pt x="1382289" y="790575"/>
                </a:lnTo>
                <a:lnTo>
                  <a:pt x="1379905" y="785813"/>
                </a:lnTo>
                <a:lnTo>
                  <a:pt x="1377918" y="779463"/>
                </a:lnTo>
                <a:lnTo>
                  <a:pt x="1375137" y="788988"/>
                </a:lnTo>
                <a:lnTo>
                  <a:pt x="1372356" y="798116"/>
                </a:lnTo>
                <a:lnTo>
                  <a:pt x="1368781" y="807244"/>
                </a:lnTo>
                <a:lnTo>
                  <a:pt x="1365602" y="816372"/>
                </a:lnTo>
                <a:lnTo>
                  <a:pt x="1361232" y="825104"/>
                </a:lnTo>
                <a:lnTo>
                  <a:pt x="1357259" y="833438"/>
                </a:lnTo>
                <a:lnTo>
                  <a:pt x="1352889" y="842169"/>
                </a:lnTo>
                <a:lnTo>
                  <a:pt x="1348121" y="850504"/>
                </a:lnTo>
                <a:lnTo>
                  <a:pt x="1343354" y="858044"/>
                </a:lnTo>
                <a:lnTo>
                  <a:pt x="1338189" y="865585"/>
                </a:lnTo>
                <a:lnTo>
                  <a:pt x="1333024" y="873126"/>
                </a:lnTo>
                <a:lnTo>
                  <a:pt x="1327462" y="880269"/>
                </a:lnTo>
                <a:lnTo>
                  <a:pt x="1321899" y="887413"/>
                </a:lnTo>
                <a:lnTo>
                  <a:pt x="1316337" y="893763"/>
                </a:lnTo>
                <a:lnTo>
                  <a:pt x="1310378" y="900113"/>
                </a:lnTo>
                <a:lnTo>
                  <a:pt x="1304418" y="906463"/>
                </a:lnTo>
                <a:lnTo>
                  <a:pt x="1298459" y="912416"/>
                </a:lnTo>
                <a:lnTo>
                  <a:pt x="1292499" y="917972"/>
                </a:lnTo>
                <a:lnTo>
                  <a:pt x="1286540" y="922735"/>
                </a:lnTo>
                <a:lnTo>
                  <a:pt x="1280183" y="927497"/>
                </a:lnTo>
                <a:lnTo>
                  <a:pt x="1274224" y="932260"/>
                </a:lnTo>
                <a:lnTo>
                  <a:pt x="1268661" y="936229"/>
                </a:lnTo>
                <a:lnTo>
                  <a:pt x="1262702" y="940197"/>
                </a:lnTo>
                <a:lnTo>
                  <a:pt x="1256743" y="943769"/>
                </a:lnTo>
                <a:lnTo>
                  <a:pt x="1250783" y="946548"/>
                </a:lnTo>
                <a:lnTo>
                  <a:pt x="1245221" y="949326"/>
                </a:lnTo>
                <a:lnTo>
                  <a:pt x="1239261" y="951707"/>
                </a:lnTo>
                <a:lnTo>
                  <a:pt x="1233699" y="953691"/>
                </a:lnTo>
                <a:lnTo>
                  <a:pt x="1228932" y="954882"/>
                </a:lnTo>
                <a:lnTo>
                  <a:pt x="1223767" y="956073"/>
                </a:lnTo>
                <a:lnTo>
                  <a:pt x="1218602" y="956469"/>
                </a:lnTo>
                <a:lnTo>
                  <a:pt x="1214232" y="957263"/>
                </a:lnTo>
                <a:lnTo>
                  <a:pt x="1208272" y="956469"/>
                </a:lnTo>
                <a:lnTo>
                  <a:pt x="1202313" y="956073"/>
                </a:lnTo>
                <a:lnTo>
                  <a:pt x="1195956" y="954882"/>
                </a:lnTo>
                <a:lnTo>
                  <a:pt x="1189996" y="953691"/>
                </a:lnTo>
                <a:lnTo>
                  <a:pt x="1183640" y="952104"/>
                </a:lnTo>
                <a:lnTo>
                  <a:pt x="1177283" y="949326"/>
                </a:lnTo>
                <a:lnTo>
                  <a:pt x="1171323" y="946944"/>
                </a:lnTo>
                <a:lnTo>
                  <a:pt x="1164967" y="944166"/>
                </a:lnTo>
                <a:lnTo>
                  <a:pt x="1158610" y="940594"/>
                </a:lnTo>
                <a:lnTo>
                  <a:pt x="1152253" y="937419"/>
                </a:lnTo>
                <a:lnTo>
                  <a:pt x="1146294" y="933054"/>
                </a:lnTo>
                <a:lnTo>
                  <a:pt x="1140334" y="928291"/>
                </a:lnTo>
                <a:lnTo>
                  <a:pt x="1133977" y="923926"/>
                </a:lnTo>
                <a:lnTo>
                  <a:pt x="1128018" y="918766"/>
                </a:lnTo>
                <a:lnTo>
                  <a:pt x="1122058" y="913210"/>
                </a:lnTo>
                <a:lnTo>
                  <a:pt x="1116099" y="907257"/>
                </a:lnTo>
                <a:lnTo>
                  <a:pt x="1110537" y="901304"/>
                </a:lnTo>
                <a:lnTo>
                  <a:pt x="1104975" y="894557"/>
                </a:lnTo>
                <a:lnTo>
                  <a:pt x="1099810" y="887810"/>
                </a:lnTo>
                <a:lnTo>
                  <a:pt x="1094645" y="880666"/>
                </a:lnTo>
                <a:lnTo>
                  <a:pt x="1089877" y="873522"/>
                </a:lnTo>
                <a:lnTo>
                  <a:pt x="1085507" y="865585"/>
                </a:lnTo>
                <a:lnTo>
                  <a:pt x="1080739" y="857647"/>
                </a:lnTo>
                <a:lnTo>
                  <a:pt x="1076766" y="849313"/>
                </a:lnTo>
                <a:lnTo>
                  <a:pt x="1072793" y="840582"/>
                </a:lnTo>
                <a:lnTo>
                  <a:pt x="1069218" y="831851"/>
                </a:lnTo>
                <a:lnTo>
                  <a:pt x="1066039" y="822722"/>
                </a:lnTo>
                <a:lnTo>
                  <a:pt x="1063258" y="813197"/>
                </a:lnTo>
                <a:lnTo>
                  <a:pt x="1060875" y="803672"/>
                </a:lnTo>
                <a:lnTo>
                  <a:pt x="1058491" y="793354"/>
                </a:lnTo>
                <a:lnTo>
                  <a:pt x="1056504" y="783432"/>
                </a:lnTo>
                <a:lnTo>
                  <a:pt x="1055312" y="772716"/>
                </a:lnTo>
                <a:lnTo>
                  <a:pt x="1054915" y="773113"/>
                </a:lnTo>
                <a:lnTo>
                  <a:pt x="1054518" y="773113"/>
                </a:lnTo>
                <a:lnTo>
                  <a:pt x="1053723" y="771525"/>
                </a:lnTo>
                <a:lnTo>
                  <a:pt x="1052929" y="767954"/>
                </a:lnTo>
                <a:lnTo>
                  <a:pt x="1051737" y="762000"/>
                </a:lnTo>
                <a:lnTo>
                  <a:pt x="1048558" y="745729"/>
                </a:lnTo>
                <a:lnTo>
                  <a:pt x="1046174" y="726282"/>
                </a:lnTo>
                <a:lnTo>
                  <a:pt x="1043393" y="706041"/>
                </a:lnTo>
                <a:lnTo>
                  <a:pt x="1042201" y="688578"/>
                </a:lnTo>
                <a:lnTo>
                  <a:pt x="1042201" y="681435"/>
                </a:lnTo>
                <a:lnTo>
                  <a:pt x="1042599" y="675878"/>
                </a:lnTo>
                <a:lnTo>
                  <a:pt x="1043393" y="672307"/>
                </a:lnTo>
                <a:lnTo>
                  <a:pt x="1043791" y="671116"/>
                </a:lnTo>
                <a:lnTo>
                  <a:pt x="1044585" y="671116"/>
                </a:lnTo>
                <a:lnTo>
                  <a:pt x="1045777" y="671116"/>
                </a:lnTo>
                <a:lnTo>
                  <a:pt x="1046969" y="671910"/>
                </a:lnTo>
                <a:lnTo>
                  <a:pt x="1048956" y="674291"/>
                </a:lnTo>
                <a:lnTo>
                  <a:pt x="1048558" y="662385"/>
                </a:lnTo>
                <a:lnTo>
                  <a:pt x="1048161" y="649685"/>
                </a:lnTo>
                <a:lnTo>
                  <a:pt x="1048558" y="636588"/>
                </a:lnTo>
                <a:lnTo>
                  <a:pt x="1050147" y="622697"/>
                </a:lnTo>
                <a:lnTo>
                  <a:pt x="1052929" y="624682"/>
                </a:lnTo>
                <a:lnTo>
                  <a:pt x="1055710" y="626666"/>
                </a:lnTo>
                <a:lnTo>
                  <a:pt x="1058888" y="627857"/>
                </a:lnTo>
                <a:lnTo>
                  <a:pt x="1061669" y="629047"/>
                </a:lnTo>
                <a:lnTo>
                  <a:pt x="1065245" y="629841"/>
                </a:lnTo>
                <a:lnTo>
                  <a:pt x="1068423" y="630238"/>
                </a:lnTo>
                <a:lnTo>
                  <a:pt x="1075575" y="630635"/>
                </a:lnTo>
                <a:lnTo>
                  <a:pt x="1082726" y="630238"/>
                </a:lnTo>
                <a:lnTo>
                  <a:pt x="1090672" y="629047"/>
                </a:lnTo>
                <a:lnTo>
                  <a:pt x="1099412" y="627063"/>
                </a:lnTo>
                <a:lnTo>
                  <a:pt x="1108153" y="623888"/>
                </a:lnTo>
                <a:lnTo>
                  <a:pt x="1116894" y="621110"/>
                </a:lnTo>
                <a:lnTo>
                  <a:pt x="1126429" y="617141"/>
                </a:lnTo>
                <a:lnTo>
                  <a:pt x="1146294" y="608410"/>
                </a:lnTo>
                <a:lnTo>
                  <a:pt x="1187613" y="588169"/>
                </a:lnTo>
                <a:lnTo>
                  <a:pt x="1176886" y="592535"/>
                </a:lnTo>
                <a:lnTo>
                  <a:pt x="1167350" y="597297"/>
                </a:lnTo>
                <a:lnTo>
                  <a:pt x="1158213" y="601663"/>
                </a:lnTo>
                <a:lnTo>
                  <a:pt x="1149869" y="605235"/>
                </a:lnTo>
                <a:lnTo>
                  <a:pt x="1141923" y="607616"/>
                </a:lnTo>
                <a:lnTo>
                  <a:pt x="1134375" y="609203"/>
                </a:lnTo>
                <a:lnTo>
                  <a:pt x="1126826" y="610394"/>
                </a:lnTo>
                <a:lnTo>
                  <a:pt x="1120072" y="611188"/>
                </a:lnTo>
                <a:lnTo>
                  <a:pt x="1113318" y="611188"/>
                </a:lnTo>
                <a:lnTo>
                  <a:pt x="1106564" y="610791"/>
                </a:lnTo>
                <a:lnTo>
                  <a:pt x="1100604" y="609600"/>
                </a:lnTo>
                <a:lnTo>
                  <a:pt x="1094645" y="608410"/>
                </a:lnTo>
                <a:lnTo>
                  <a:pt x="1089083" y="606822"/>
                </a:lnTo>
                <a:lnTo>
                  <a:pt x="1083521" y="604044"/>
                </a:lnTo>
                <a:lnTo>
                  <a:pt x="1079150" y="601663"/>
                </a:lnTo>
                <a:lnTo>
                  <a:pt x="1073985" y="599282"/>
                </a:lnTo>
                <a:lnTo>
                  <a:pt x="1069615" y="596107"/>
                </a:lnTo>
                <a:lnTo>
                  <a:pt x="1065642" y="592931"/>
                </a:lnTo>
                <a:lnTo>
                  <a:pt x="1061669" y="589360"/>
                </a:lnTo>
                <a:lnTo>
                  <a:pt x="1058491" y="586185"/>
                </a:lnTo>
                <a:lnTo>
                  <a:pt x="1052134" y="579041"/>
                </a:lnTo>
                <a:lnTo>
                  <a:pt x="1046572" y="572294"/>
                </a:lnTo>
                <a:lnTo>
                  <a:pt x="1042201" y="565944"/>
                </a:lnTo>
                <a:lnTo>
                  <a:pt x="1039023" y="560388"/>
                </a:lnTo>
                <a:lnTo>
                  <a:pt x="1036639" y="555625"/>
                </a:lnTo>
                <a:lnTo>
                  <a:pt x="1035050" y="552053"/>
                </a:lnTo>
                <a:lnTo>
                  <a:pt x="1041407" y="546497"/>
                </a:lnTo>
                <a:lnTo>
                  <a:pt x="1049353" y="540147"/>
                </a:lnTo>
                <a:lnTo>
                  <a:pt x="1060477" y="532606"/>
                </a:lnTo>
                <a:lnTo>
                  <a:pt x="1074383" y="523478"/>
                </a:lnTo>
                <a:lnTo>
                  <a:pt x="1082329" y="519113"/>
                </a:lnTo>
                <a:lnTo>
                  <a:pt x="1090672" y="514350"/>
                </a:lnTo>
                <a:lnTo>
                  <a:pt x="1100207" y="509588"/>
                </a:lnTo>
                <a:lnTo>
                  <a:pt x="1109742" y="505619"/>
                </a:lnTo>
                <a:lnTo>
                  <a:pt x="1120072" y="500856"/>
                </a:lnTo>
                <a:lnTo>
                  <a:pt x="1130799" y="496888"/>
                </a:lnTo>
                <a:lnTo>
                  <a:pt x="1142321" y="492919"/>
                </a:lnTo>
                <a:lnTo>
                  <a:pt x="1154637" y="489347"/>
                </a:lnTo>
                <a:lnTo>
                  <a:pt x="1166953" y="486172"/>
                </a:lnTo>
                <a:lnTo>
                  <a:pt x="1179667" y="483791"/>
                </a:lnTo>
                <a:lnTo>
                  <a:pt x="1193175" y="481410"/>
                </a:lnTo>
                <a:lnTo>
                  <a:pt x="1207478" y="480219"/>
                </a:lnTo>
                <a:lnTo>
                  <a:pt x="1221780" y="479425"/>
                </a:lnTo>
                <a:close/>
                <a:moveTo>
                  <a:pt x="301839" y="454025"/>
                </a:moveTo>
                <a:lnTo>
                  <a:pt x="316508" y="454422"/>
                </a:lnTo>
                <a:lnTo>
                  <a:pt x="330781" y="454819"/>
                </a:lnTo>
                <a:lnTo>
                  <a:pt x="344656" y="456803"/>
                </a:lnTo>
                <a:lnTo>
                  <a:pt x="358136" y="458788"/>
                </a:lnTo>
                <a:lnTo>
                  <a:pt x="371219" y="461169"/>
                </a:lnTo>
                <a:lnTo>
                  <a:pt x="383509" y="464344"/>
                </a:lnTo>
                <a:lnTo>
                  <a:pt x="395799" y="467916"/>
                </a:lnTo>
                <a:lnTo>
                  <a:pt x="406900" y="471885"/>
                </a:lnTo>
                <a:lnTo>
                  <a:pt x="418000" y="475853"/>
                </a:lnTo>
                <a:lnTo>
                  <a:pt x="428308" y="480219"/>
                </a:lnTo>
                <a:lnTo>
                  <a:pt x="437823" y="484981"/>
                </a:lnTo>
                <a:lnTo>
                  <a:pt x="446941" y="489347"/>
                </a:lnTo>
                <a:lnTo>
                  <a:pt x="455663" y="494110"/>
                </a:lnTo>
                <a:lnTo>
                  <a:pt x="463593" y="498872"/>
                </a:lnTo>
                <a:lnTo>
                  <a:pt x="477468" y="507206"/>
                </a:lnTo>
                <a:lnTo>
                  <a:pt x="488173" y="515144"/>
                </a:lnTo>
                <a:lnTo>
                  <a:pt x="496498" y="521097"/>
                </a:lnTo>
                <a:lnTo>
                  <a:pt x="503238" y="527050"/>
                </a:lnTo>
                <a:lnTo>
                  <a:pt x="500859" y="531019"/>
                </a:lnTo>
                <a:lnTo>
                  <a:pt x="498877" y="534988"/>
                </a:lnTo>
                <a:lnTo>
                  <a:pt x="495309" y="540941"/>
                </a:lnTo>
                <a:lnTo>
                  <a:pt x="491344" y="547291"/>
                </a:lnTo>
                <a:lnTo>
                  <a:pt x="485794" y="554038"/>
                </a:lnTo>
                <a:lnTo>
                  <a:pt x="479451" y="561181"/>
                </a:lnTo>
                <a:lnTo>
                  <a:pt x="476279" y="564753"/>
                </a:lnTo>
                <a:lnTo>
                  <a:pt x="472315" y="567928"/>
                </a:lnTo>
                <a:lnTo>
                  <a:pt x="467954" y="570707"/>
                </a:lnTo>
                <a:lnTo>
                  <a:pt x="463989" y="573882"/>
                </a:lnTo>
                <a:lnTo>
                  <a:pt x="459232" y="576660"/>
                </a:lnTo>
                <a:lnTo>
                  <a:pt x="454078" y="579438"/>
                </a:lnTo>
                <a:lnTo>
                  <a:pt x="448924" y="581422"/>
                </a:lnTo>
                <a:lnTo>
                  <a:pt x="443373" y="583010"/>
                </a:lnTo>
                <a:lnTo>
                  <a:pt x="437427" y="584994"/>
                </a:lnTo>
                <a:lnTo>
                  <a:pt x="431480" y="585788"/>
                </a:lnTo>
                <a:lnTo>
                  <a:pt x="424740" y="586185"/>
                </a:lnTo>
                <a:lnTo>
                  <a:pt x="418000" y="586185"/>
                </a:lnTo>
                <a:lnTo>
                  <a:pt x="411261" y="585788"/>
                </a:lnTo>
                <a:lnTo>
                  <a:pt x="403728" y="584200"/>
                </a:lnTo>
                <a:lnTo>
                  <a:pt x="396195" y="582216"/>
                </a:lnTo>
                <a:lnTo>
                  <a:pt x="388266" y="579835"/>
                </a:lnTo>
                <a:lnTo>
                  <a:pt x="379544" y="576263"/>
                </a:lnTo>
                <a:lnTo>
                  <a:pt x="370822" y="572294"/>
                </a:lnTo>
                <a:lnTo>
                  <a:pt x="361307" y="567531"/>
                </a:lnTo>
                <a:lnTo>
                  <a:pt x="350603" y="563166"/>
                </a:lnTo>
                <a:lnTo>
                  <a:pt x="392231" y="583010"/>
                </a:lnTo>
                <a:lnTo>
                  <a:pt x="411657" y="592138"/>
                </a:lnTo>
                <a:lnTo>
                  <a:pt x="420776" y="595710"/>
                </a:lnTo>
                <a:lnTo>
                  <a:pt x="429894" y="599282"/>
                </a:lnTo>
                <a:lnTo>
                  <a:pt x="438616" y="601663"/>
                </a:lnTo>
                <a:lnTo>
                  <a:pt x="446941" y="603647"/>
                </a:lnTo>
                <a:lnTo>
                  <a:pt x="454871" y="605235"/>
                </a:lnTo>
                <a:lnTo>
                  <a:pt x="462403" y="606028"/>
                </a:lnTo>
                <a:lnTo>
                  <a:pt x="469539" y="605632"/>
                </a:lnTo>
                <a:lnTo>
                  <a:pt x="472711" y="604441"/>
                </a:lnTo>
                <a:lnTo>
                  <a:pt x="476279" y="603647"/>
                </a:lnTo>
                <a:lnTo>
                  <a:pt x="479054" y="602853"/>
                </a:lnTo>
                <a:lnTo>
                  <a:pt x="481829" y="601266"/>
                </a:lnTo>
                <a:lnTo>
                  <a:pt x="485001" y="599678"/>
                </a:lnTo>
                <a:lnTo>
                  <a:pt x="487380" y="597694"/>
                </a:lnTo>
                <a:lnTo>
                  <a:pt x="489362" y="611982"/>
                </a:lnTo>
                <a:lnTo>
                  <a:pt x="489758" y="624682"/>
                </a:lnTo>
                <a:lnTo>
                  <a:pt x="489758" y="636985"/>
                </a:lnTo>
                <a:lnTo>
                  <a:pt x="488569" y="648891"/>
                </a:lnTo>
                <a:lnTo>
                  <a:pt x="490948" y="646907"/>
                </a:lnTo>
                <a:lnTo>
                  <a:pt x="492137" y="646510"/>
                </a:lnTo>
                <a:lnTo>
                  <a:pt x="493327" y="646113"/>
                </a:lnTo>
                <a:lnTo>
                  <a:pt x="493723" y="646510"/>
                </a:lnTo>
                <a:lnTo>
                  <a:pt x="494119" y="647303"/>
                </a:lnTo>
                <a:lnTo>
                  <a:pt x="494912" y="650875"/>
                </a:lnTo>
                <a:lnTo>
                  <a:pt x="495309" y="656432"/>
                </a:lnTo>
                <a:lnTo>
                  <a:pt x="495309" y="663575"/>
                </a:lnTo>
                <a:lnTo>
                  <a:pt x="494119" y="681435"/>
                </a:lnTo>
                <a:lnTo>
                  <a:pt x="491741" y="701279"/>
                </a:lnTo>
                <a:lnTo>
                  <a:pt x="489362" y="720725"/>
                </a:lnTo>
                <a:lnTo>
                  <a:pt x="486190" y="736600"/>
                </a:lnTo>
                <a:lnTo>
                  <a:pt x="485001" y="742554"/>
                </a:lnTo>
                <a:lnTo>
                  <a:pt x="484208" y="746522"/>
                </a:lnTo>
                <a:lnTo>
                  <a:pt x="483415" y="748507"/>
                </a:lnTo>
                <a:lnTo>
                  <a:pt x="483019" y="748507"/>
                </a:lnTo>
                <a:lnTo>
                  <a:pt x="482622" y="747713"/>
                </a:lnTo>
                <a:lnTo>
                  <a:pt x="481037" y="758032"/>
                </a:lnTo>
                <a:lnTo>
                  <a:pt x="479451" y="768350"/>
                </a:lnTo>
                <a:lnTo>
                  <a:pt x="477072" y="778272"/>
                </a:lnTo>
                <a:lnTo>
                  <a:pt x="474297" y="788194"/>
                </a:lnTo>
                <a:lnTo>
                  <a:pt x="471918" y="797719"/>
                </a:lnTo>
                <a:lnTo>
                  <a:pt x="468350" y="806451"/>
                </a:lnTo>
                <a:lnTo>
                  <a:pt x="465178" y="815976"/>
                </a:lnTo>
                <a:lnTo>
                  <a:pt x="460817" y="824310"/>
                </a:lnTo>
                <a:lnTo>
                  <a:pt x="457249" y="832644"/>
                </a:lnTo>
                <a:lnTo>
                  <a:pt x="452492" y="840582"/>
                </a:lnTo>
                <a:lnTo>
                  <a:pt x="447734" y="848122"/>
                </a:lnTo>
                <a:lnTo>
                  <a:pt x="443373" y="856060"/>
                </a:lnTo>
                <a:lnTo>
                  <a:pt x="438220" y="863204"/>
                </a:lnTo>
                <a:lnTo>
                  <a:pt x="432669" y="869951"/>
                </a:lnTo>
                <a:lnTo>
                  <a:pt x="427119" y="876301"/>
                </a:lnTo>
                <a:lnTo>
                  <a:pt x="421965" y="882254"/>
                </a:lnTo>
                <a:lnTo>
                  <a:pt x="416018" y="887810"/>
                </a:lnTo>
                <a:lnTo>
                  <a:pt x="410071" y="893366"/>
                </a:lnTo>
                <a:lnTo>
                  <a:pt x="404124" y="898922"/>
                </a:lnTo>
                <a:lnTo>
                  <a:pt x="398178" y="903685"/>
                </a:lnTo>
                <a:lnTo>
                  <a:pt x="391834" y="907654"/>
                </a:lnTo>
                <a:lnTo>
                  <a:pt x="385491" y="912019"/>
                </a:lnTo>
                <a:lnTo>
                  <a:pt x="379148" y="915591"/>
                </a:lnTo>
                <a:lnTo>
                  <a:pt x="372805" y="919163"/>
                </a:lnTo>
                <a:lnTo>
                  <a:pt x="366858" y="921941"/>
                </a:lnTo>
                <a:lnTo>
                  <a:pt x="360911" y="924719"/>
                </a:lnTo>
                <a:lnTo>
                  <a:pt x="354568" y="926704"/>
                </a:lnTo>
                <a:lnTo>
                  <a:pt x="348225" y="928688"/>
                </a:lnTo>
                <a:lnTo>
                  <a:pt x="342278" y="930276"/>
                </a:lnTo>
                <a:lnTo>
                  <a:pt x="335934" y="931069"/>
                </a:lnTo>
                <a:lnTo>
                  <a:pt x="329988" y="931863"/>
                </a:lnTo>
                <a:lnTo>
                  <a:pt x="324041" y="931863"/>
                </a:lnTo>
                <a:lnTo>
                  <a:pt x="319283" y="931863"/>
                </a:lnTo>
                <a:lnTo>
                  <a:pt x="314922" y="931069"/>
                </a:lnTo>
                <a:lnTo>
                  <a:pt x="309372" y="930276"/>
                </a:lnTo>
                <a:lnTo>
                  <a:pt x="304218" y="928291"/>
                </a:lnTo>
                <a:lnTo>
                  <a:pt x="298668" y="926704"/>
                </a:lnTo>
                <a:lnTo>
                  <a:pt x="293514" y="924323"/>
                </a:lnTo>
                <a:lnTo>
                  <a:pt x="287567" y="921544"/>
                </a:lnTo>
                <a:lnTo>
                  <a:pt x="281620" y="918369"/>
                </a:lnTo>
                <a:lnTo>
                  <a:pt x="275673" y="914797"/>
                </a:lnTo>
                <a:lnTo>
                  <a:pt x="269727" y="911226"/>
                </a:lnTo>
                <a:lnTo>
                  <a:pt x="263780" y="906860"/>
                </a:lnTo>
                <a:lnTo>
                  <a:pt x="257833" y="902494"/>
                </a:lnTo>
                <a:lnTo>
                  <a:pt x="251490" y="897732"/>
                </a:lnTo>
                <a:lnTo>
                  <a:pt x="245939" y="892572"/>
                </a:lnTo>
                <a:lnTo>
                  <a:pt x="239993" y="887016"/>
                </a:lnTo>
                <a:lnTo>
                  <a:pt x="234046" y="881063"/>
                </a:lnTo>
                <a:lnTo>
                  <a:pt x="228099" y="875110"/>
                </a:lnTo>
                <a:lnTo>
                  <a:pt x="222152" y="868760"/>
                </a:lnTo>
                <a:lnTo>
                  <a:pt x="216602" y="862013"/>
                </a:lnTo>
                <a:lnTo>
                  <a:pt x="210655" y="855663"/>
                </a:lnTo>
                <a:lnTo>
                  <a:pt x="205501" y="848122"/>
                </a:lnTo>
                <a:lnTo>
                  <a:pt x="200347" y="840582"/>
                </a:lnTo>
                <a:lnTo>
                  <a:pt x="195193" y="833041"/>
                </a:lnTo>
                <a:lnTo>
                  <a:pt x="190039" y="825104"/>
                </a:lnTo>
                <a:lnTo>
                  <a:pt x="185678" y="817166"/>
                </a:lnTo>
                <a:lnTo>
                  <a:pt x="181317" y="808832"/>
                </a:lnTo>
                <a:lnTo>
                  <a:pt x="176956" y="800101"/>
                </a:lnTo>
                <a:lnTo>
                  <a:pt x="173388" y="791369"/>
                </a:lnTo>
                <a:lnTo>
                  <a:pt x="169424" y="782638"/>
                </a:lnTo>
                <a:lnTo>
                  <a:pt x="166252" y="773113"/>
                </a:lnTo>
                <a:lnTo>
                  <a:pt x="163081" y="763985"/>
                </a:lnTo>
                <a:lnTo>
                  <a:pt x="160702" y="754460"/>
                </a:lnTo>
                <a:lnTo>
                  <a:pt x="158720" y="760413"/>
                </a:lnTo>
                <a:lnTo>
                  <a:pt x="155944" y="765572"/>
                </a:lnTo>
                <a:lnTo>
                  <a:pt x="154755" y="767160"/>
                </a:lnTo>
                <a:lnTo>
                  <a:pt x="153566" y="768747"/>
                </a:lnTo>
                <a:lnTo>
                  <a:pt x="152376" y="769541"/>
                </a:lnTo>
                <a:lnTo>
                  <a:pt x="151187" y="769541"/>
                </a:lnTo>
                <a:lnTo>
                  <a:pt x="149205" y="769144"/>
                </a:lnTo>
                <a:lnTo>
                  <a:pt x="148015" y="768350"/>
                </a:lnTo>
                <a:lnTo>
                  <a:pt x="146430" y="766763"/>
                </a:lnTo>
                <a:lnTo>
                  <a:pt x="145240" y="764779"/>
                </a:lnTo>
                <a:lnTo>
                  <a:pt x="143654" y="762397"/>
                </a:lnTo>
                <a:lnTo>
                  <a:pt x="142465" y="759222"/>
                </a:lnTo>
                <a:lnTo>
                  <a:pt x="140483" y="751682"/>
                </a:lnTo>
                <a:lnTo>
                  <a:pt x="138897" y="742950"/>
                </a:lnTo>
                <a:lnTo>
                  <a:pt x="136915" y="732632"/>
                </a:lnTo>
                <a:lnTo>
                  <a:pt x="136122" y="721519"/>
                </a:lnTo>
                <a:lnTo>
                  <a:pt x="136122" y="709216"/>
                </a:lnTo>
                <a:lnTo>
                  <a:pt x="136122" y="698104"/>
                </a:lnTo>
                <a:lnTo>
                  <a:pt x="136915" y="687785"/>
                </a:lnTo>
                <a:lnTo>
                  <a:pt x="138500" y="678260"/>
                </a:lnTo>
                <a:lnTo>
                  <a:pt x="139690" y="669528"/>
                </a:lnTo>
                <a:lnTo>
                  <a:pt x="141672" y="662385"/>
                </a:lnTo>
                <a:lnTo>
                  <a:pt x="143654" y="656432"/>
                </a:lnTo>
                <a:lnTo>
                  <a:pt x="145240" y="654447"/>
                </a:lnTo>
                <a:lnTo>
                  <a:pt x="146033" y="652066"/>
                </a:lnTo>
                <a:lnTo>
                  <a:pt x="147222" y="650875"/>
                </a:lnTo>
                <a:lnTo>
                  <a:pt x="148808" y="649685"/>
                </a:lnTo>
                <a:lnTo>
                  <a:pt x="144844" y="644922"/>
                </a:lnTo>
                <a:lnTo>
                  <a:pt x="141276" y="640557"/>
                </a:lnTo>
                <a:lnTo>
                  <a:pt x="138500" y="635397"/>
                </a:lnTo>
                <a:lnTo>
                  <a:pt x="135725" y="629841"/>
                </a:lnTo>
                <a:lnTo>
                  <a:pt x="133743" y="623888"/>
                </a:lnTo>
                <a:lnTo>
                  <a:pt x="132554" y="618728"/>
                </a:lnTo>
                <a:lnTo>
                  <a:pt x="131364" y="612378"/>
                </a:lnTo>
                <a:lnTo>
                  <a:pt x="130175" y="606425"/>
                </a:lnTo>
                <a:lnTo>
                  <a:pt x="130175" y="600075"/>
                </a:lnTo>
                <a:lnTo>
                  <a:pt x="130175" y="593725"/>
                </a:lnTo>
                <a:lnTo>
                  <a:pt x="130968" y="586978"/>
                </a:lnTo>
                <a:lnTo>
                  <a:pt x="131364" y="580628"/>
                </a:lnTo>
                <a:lnTo>
                  <a:pt x="132554" y="574278"/>
                </a:lnTo>
                <a:lnTo>
                  <a:pt x="133743" y="567531"/>
                </a:lnTo>
                <a:lnTo>
                  <a:pt x="136518" y="554831"/>
                </a:lnTo>
                <a:lnTo>
                  <a:pt x="140879" y="542528"/>
                </a:lnTo>
                <a:lnTo>
                  <a:pt x="145240" y="531416"/>
                </a:lnTo>
                <a:lnTo>
                  <a:pt x="149998" y="520700"/>
                </a:lnTo>
                <a:lnTo>
                  <a:pt x="154755" y="511175"/>
                </a:lnTo>
                <a:lnTo>
                  <a:pt x="159909" y="502841"/>
                </a:lnTo>
                <a:lnTo>
                  <a:pt x="163874" y="496094"/>
                </a:lnTo>
                <a:lnTo>
                  <a:pt x="168234" y="491728"/>
                </a:lnTo>
                <a:lnTo>
                  <a:pt x="169820" y="490141"/>
                </a:lnTo>
                <a:lnTo>
                  <a:pt x="171803" y="488950"/>
                </a:lnTo>
                <a:lnTo>
                  <a:pt x="180525" y="484981"/>
                </a:lnTo>
                <a:lnTo>
                  <a:pt x="188850" y="480616"/>
                </a:lnTo>
                <a:lnTo>
                  <a:pt x="197176" y="477044"/>
                </a:lnTo>
                <a:lnTo>
                  <a:pt x="206294" y="473472"/>
                </a:lnTo>
                <a:lnTo>
                  <a:pt x="214620" y="470694"/>
                </a:lnTo>
                <a:lnTo>
                  <a:pt x="222549" y="467519"/>
                </a:lnTo>
                <a:lnTo>
                  <a:pt x="239596" y="463153"/>
                </a:lnTo>
                <a:lnTo>
                  <a:pt x="255454" y="459581"/>
                </a:lnTo>
                <a:lnTo>
                  <a:pt x="270916" y="456803"/>
                </a:lnTo>
                <a:lnTo>
                  <a:pt x="286774" y="454819"/>
                </a:lnTo>
                <a:lnTo>
                  <a:pt x="301839" y="454025"/>
                </a:lnTo>
                <a:close/>
                <a:moveTo>
                  <a:pt x="634999" y="33338"/>
                </a:moveTo>
                <a:lnTo>
                  <a:pt x="647699" y="33338"/>
                </a:lnTo>
                <a:lnTo>
                  <a:pt x="660003" y="33734"/>
                </a:lnTo>
                <a:lnTo>
                  <a:pt x="671512" y="34923"/>
                </a:lnTo>
                <a:lnTo>
                  <a:pt x="683418" y="36903"/>
                </a:lnTo>
                <a:lnTo>
                  <a:pt x="695325" y="39280"/>
                </a:lnTo>
                <a:lnTo>
                  <a:pt x="706437" y="42052"/>
                </a:lnTo>
                <a:lnTo>
                  <a:pt x="697309" y="50766"/>
                </a:lnTo>
                <a:lnTo>
                  <a:pt x="688975" y="59877"/>
                </a:lnTo>
                <a:lnTo>
                  <a:pt x="681434" y="69383"/>
                </a:lnTo>
                <a:lnTo>
                  <a:pt x="673893" y="79285"/>
                </a:lnTo>
                <a:lnTo>
                  <a:pt x="667146" y="89188"/>
                </a:lnTo>
                <a:lnTo>
                  <a:pt x="660796" y="99486"/>
                </a:lnTo>
                <a:lnTo>
                  <a:pt x="654843" y="109785"/>
                </a:lnTo>
                <a:lnTo>
                  <a:pt x="649287" y="120875"/>
                </a:lnTo>
                <a:lnTo>
                  <a:pt x="644524" y="131966"/>
                </a:lnTo>
                <a:lnTo>
                  <a:pt x="640556" y="143057"/>
                </a:lnTo>
                <a:lnTo>
                  <a:pt x="636587" y="154543"/>
                </a:lnTo>
                <a:lnTo>
                  <a:pt x="633809" y="166426"/>
                </a:lnTo>
                <a:lnTo>
                  <a:pt x="631824" y="177913"/>
                </a:lnTo>
                <a:lnTo>
                  <a:pt x="629840" y="189796"/>
                </a:lnTo>
                <a:lnTo>
                  <a:pt x="628649" y="202075"/>
                </a:lnTo>
                <a:lnTo>
                  <a:pt x="628649" y="214750"/>
                </a:lnTo>
                <a:lnTo>
                  <a:pt x="628649" y="224256"/>
                </a:lnTo>
                <a:lnTo>
                  <a:pt x="629443" y="233762"/>
                </a:lnTo>
                <a:lnTo>
                  <a:pt x="630237" y="243269"/>
                </a:lnTo>
                <a:lnTo>
                  <a:pt x="632221" y="252379"/>
                </a:lnTo>
                <a:lnTo>
                  <a:pt x="633809" y="261885"/>
                </a:lnTo>
                <a:lnTo>
                  <a:pt x="635793" y="270995"/>
                </a:lnTo>
                <a:lnTo>
                  <a:pt x="638968" y="280502"/>
                </a:lnTo>
                <a:lnTo>
                  <a:pt x="641746" y="289216"/>
                </a:lnTo>
                <a:lnTo>
                  <a:pt x="644921" y="297930"/>
                </a:lnTo>
                <a:lnTo>
                  <a:pt x="648890" y="306644"/>
                </a:lnTo>
                <a:lnTo>
                  <a:pt x="652859" y="315358"/>
                </a:lnTo>
                <a:lnTo>
                  <a:pt x="657224" y="323676"/>
                </a:lnTo>
                <a:lnTo>
                  <a:pt x="661987" y="331994"/>
                </a:lnTo>
                <a:lnTo>
                  <a:pt x="667543" y="340312"/>
                </a:lnTo>
                <a:lnTo>
                  <a:pt x="673099" y="348630"/>
                </a:lnTo>
                <a:lnTo>
                  <a:pt x="678656" y="356552"/>
                </a:lnTo>
                <a:lnTo>
                  <a:pt x="667146" y="358928"/>
                </a:lnTo>
                <a:lnTo>
                  <a:pt x="655240" y="360513"/>
                </a:lnTo>
                <a:lnTo>
                  <a:pt x="643731" y="362097"/>
                </a:lnTo>
                <a:lnTo>
                  <a:pt x="573087" y="436563"/>
                </a:lnTo>
                <a:lnTo>
                  <a:pt x="552846" y="352195"/>
                </a:lnTo>
                <a:lnTo>
                  <a:pt x="541337" y="348630"/>
                </a:lnTo>
                <a:lnTo>
                  <a:pt x="530224" y="343877"/>
                </a:lnTo>
                <a:lnTo>
                  <a:pt x="519509" y="338332"/>
                </a:lnTo>
                <a:lnTo>
                  <a:pt x="508793" y="332390"/>
                </a:lnTo>
                <a:lnTo>
                  <a:pt x="499268" y="326053"/>
                </a:lnTo>
                <a:lnTo>
                  <a:pt x="490140" y="319319"/>
                </a:lnTo>
                <a:lnTo>
                  <a:pt x="481409" y="311793"/>
                </a:lnTo>
                <a:lnTo>
                  <a:pt x="473471" y="303871"/>
                </a:lnTo>
                <a:lnTo>
                  <a:pt x="465931" y="295553"/>
                </a:lnTo>
                <a:lnTo>
                  <a:pt x="459184" y="286443"/>
                </a:lnTo>
                <a:lnTo>
                  <a:pt x="453231" y="277333"/>
                </a:lnTo>
                <a:lnTo>
                  <a:pt x="447674" y="267827"/>
                </a:lnTo>
                <a:lnTo>
                  <a:pt x="443309" y="257924"/>
                </a:lnTo>
                <a:lnTo>
                  <a:pt x="439737" y="247626"/>
                </a:lnTo>
                <a:lnTo>
                  <a:pt x="436959" y="236535"/>
                </a:lnTo>
                <a:lnTo>
                  <a:pt x="434578" y="225444"/>
                </a:lnTo>
                <a:lnTo>
                  <a:pt x="433784" y="217126"/>
                </a:lnTo>
                <a:lnTo>
                  <a:pt x="433387" y="208808"/>
                </a:lnTo>
                <a:lnTo>
                  <a:pt x="433387" y="200490"/>
                </a:lnTo>
                <a:lnTo>
                  <a:pt x="434181" y="192568"/>
                </a:lnTo>
                <a:lnTo>
                  <a:pt x="434974" y="183854"/>
                </a:lnTo>
                <a:lnTo>
                  <a:pt x="436959" y="175932"/>
                </a:lnTo>
                <a:lnTo>
                  <a:pt x="438943" y="168011"/>
                </a:lnTo>
                <a:lnTo>
                  <a:pt x="441324" y="160089"/>
                </a:lnTo>
                <a:lnTo>
                  <a:pt x="444499" y="152563"/>
                </a:lnTo>
                <a:lnTo>
                  <a:pt x="447674" y="145037"/>
                </a:lnTo>
                <a:lnTo>
                  <a:pt x="451643" y="137115"/>
                </a:lnTo>
                <a:lnTo>
                  <a:pt x="456009" y="129985"/>
                </a:lnTo>
                <a:lnTo>
                  <a:pt x="460374" y="122856"/>
                </a:lnTo>
                <a:lnTo>
                  <a:pt x="465534" y="115726"/>
                </a:lnTo>
                <a:lnTo>
                  <a:pt x="471090" y="108992"/>
                </a:lnTo>
                <a:lnTo>
                  <a:pt x="476646" y="102259"/>
                </a:lnTo>
                <a:lnTo>
                  <a:pt x="482996" y="95921"/>
                </a:lnTo>
                <a:lnTo>
                  <a:pt x="488949" y="89980"/>
                </a:lnTo>
                <a:lnTo>
                  <a:pt x="495696" y="84434"/>
                </a:lnTo>
                <a:lnTo>
                  <a:pt x="503237" y="78889"/>
                </a:lnTo>
                <a:lnTo>
                  <a:pt x="510778" y="73344"/>
                </a:lnTo>
                <a:lnTo>
                  <a:pt x="518318" y="68195"/>
                </a:lnTo>
                <a:lnTo>
                  <a:pt x="526256" y="63441"/>
                </a:lnTo>
                <a:lnTo>
                  <a:pt x="534590" y="59084"/>
                </a:lnTo>
                <a:lnTo>
                  <a:pt x="543321" y="54727"/>
                </a:lnTo>
                <a:lnTo>
                  <a:pt x="552449" y="51162"/>
                </a:lnTo>
                <a:lnTo>
                  <a:pt x="561181" y="47598"/>
                </a:lnTo>
                <a:lnTo>
                  <a:pt x="570309" y="44429"/>
                </a:lnTo>
                <a:lnTo>
                  <a:pt x="580231" y="41656"/>
                </a:lnTo>
                <a:lnTo>
                  <a:pt x="589756" y="39280"/>
                </a:lnTo>
                <a:lnTo>
                  <a:pt x="600074" y="37299"/>
                </a:lnTo>
                <a:lnTo>
                  <a:pt x="609996" y="35319"/>
                </a:lnTo>
                <a:lnTo>
                  <a:pt x="622696" y="34130"/>
                </a:lnTo>
                <a:lnTo>
                  <a:pt x="634999" y="33338"/>
                </a:lnTo>
                <a:close/>
                <a:moveTo>
                  <a:pt x="942975" y="0"/>
                </a:moveTo>
                <a:lnTo>
                  <a:pt x="956886" y="396"/>
                </a:lnTo>
                <a:lnTo>
                  <a:pt x="970400" y="793"/>
                </a:lnTo>
                <a:lnTo>
                  <a:pt x="983119" y="2378"/>
                </a:lnTo>
                <a:lnTo>
                  <a:pt x="996236" y="4359"/>
                </a:lnTo>
                <a:lnTo>
                  <a:pt x="1009352" y="6737"/>
                </a:lnTo>
                <a:lnTo>
                  <a:pt x="1022071" y="9907"/>
                </a:lnTo>
                <a:lnTo>
                  <a:pt x="1034392" y="13078"/>
                </a:lnTo>
                <a:lnTo>
                  <a:pt x="1046714" y="17040"/>
                </a:lnTo>
                <a:lnTo>
                  <a:pt x="1058638" y="21003"/>
                </a:lnTo>
                <a:lnTo>
                  <a:pt x="1069767" y="25759"/>
                </a:lnTo>
                <a:lnTo>
                  <a:pt x="1080896" y="31307"/>
                </a:lnTo>
                <a:lnTo>
                  <a:pt x="1091628" y="36855"/>
                </a:lnTo>
                <a:lnTo>
                  <a:pt x="1102359" y="42403"/>
                </a:lnTo>
                <a:lnTo>
                  <a:pt x="1112693" y="48743"/>
                </a:lnTo>
                <a:lnTo>
                  <a:pt x="1121835" y="55480"/>
                </a:lnTo>
                <a:lnTo>
                  <a:pt x="1130977" y="62613"/>
                </a:lnTo>
                <a:lnTo>
                  <a:pt x="1140119" y="70143"/>
                </a:lnTo>
                <a:lnTo>
                  <a:pt x="1148465" y="78465"/>
                </a:lnTo>
                <a:lnTo>
                  <a:pt x="1156415" y="86390"/>
                </a:lnTo>
                <a:lnTo>
                  <a:pt x="1163966" y="94712"/>
                </a:lnTo>
                <a:lnTo>
                  <a:pt x="1170723" y="103431"/>
                </a:lnTo>
                <a:lnTo>
                  <a:pt x="1177083" y="112545"/>
                </a:lnTo>
                <a:lnTo>
                  <a:pt x="1183045" y="121660"/>
                </a:lnTo>
                <a:lnTo>
                  <a:pt x="1188609" y="130774"/>
                </a:lnTo>
                <a:lnTo>
                  <a:pt x="1192982" y="141078"/>
                </a:lnTo>
                <a:lnTo>
                  <a:pt x="1197354" y="150589"/>
                </a:lnTo>
                <a:lnTo>
                  <a:pt x="1201328" y="160892"/>
                </a:lnTo>
                <a:lnTo>
                  <a:pt x="1204111" y="171195"/>
                </a:lnTo>
                <a:lnTo>
                  <a:pt x="1206098" y="181895"/>
                </a:lnTo>
                <a:lnTo>
                  <a:pt x="1208085" y="192991"/>
                </a:lnTo>
                <a:lnTo>
                  <a:pt x="1209278" y="203294"/>
                </a:lnTo>
                <a:lnTo>
                  <a:pt x="1209675" y="214787"/>
                </a:lnTo>
                <a:lnTo>
                  <a:pt x="1209278" y="225486"/>
                </a:lnTo>
                <a:lnTo>
                  <a:pt x="1208085" y="236582"/>
                </a:lnTo>
                <a:lnTo>
                  <a:pt x="1206098" y="247282"/>
                </a:lnTo>
                <a:lnTo>
                  <a:pt x="1204111" y="257586"/>
                </a:lnTo>
                <a:lnTo>
                  <a:pt x="1201328" y="268285"/>
                </a:lnTo>
                <a:lnTo>
                  <a:pt x="1197354" y="278192"/>
                </a:lnTo>
                <a:lnTo>
                  <a:pt x="1192982" y="288496"/>
                </a:lnTo>
                <a:lnTo>
                  <a:pt x="1188609" y="298007"/>
                </a:lnTo>
                <a:lnTo>
                  <a:pt x="1183045" y="307914"/>
                </a:lnTo>
                <a:lnTo>
                  <a:pt x="1177083" y="317028"/>
                </a:lnTo>
                <a:lnTo>
                  <a:pt x="1170723" y="325747"/>
                </a:lnTo>
                <a:lnTo>
                  <a:pt x="1163966" y="334861"/>
                </a:lnTo>
                <a:lnTo>
                  <a:pt x="1156415" y="343183"/>
                </a:lnTo>
                <a:lnTo>
                  <a:pt x="1148465" y="351109"/>
                </a:lnTo>
                <a:lnTo>
                  <a:pt x="1140119" y="358638"/>
                </a:lnTo>
                <a:lnTo>
                  <a:pt x="1130977" y="366168"/>
                </a:lnTo>
                <a:lnTo>
                  <a:pt x="1121835" y="373301"/>
                </a:lnTo>
                <a:lnTo>
                  <a:pt x="1112693" y="380038"/>
                </a:lnTo>
                <a:lnTo>
                  <a:pt x="1102359" y="386378"/>
                </a:lnTo>
                <a:lnTo>
                  <a:pt x="1091628" y="392323"/>
                </a:lnTo>
                <a:lnTo>
                  <a:pt x="1080896" y="398267"/>
                </a:lnTo>
                <a:lnTo>
                  <a:pt x="1069767" y="403419"/>
                </a:lnTo>
                <a:lnTo>
                  <a:pt x="1058638" y="407778"/>
                </a:lnTo>
                <a:lnTo>
                  <a:pt x="1046714" y="412137"/>
                </a:lnTo>
                <a:lnTo>
                  <a:pt x="1034392" y="416496"/>
                </a:lnTo>
                <a:lnTo>
                  <a:pt x="1022071" y="419666"/>
                </a:lnTo>
                <a:lnTo>
                  <a:pt x="1009352" y="422440"/>
                </a:lnTo>
                <a:lnTo>
                  <a:pt x="996236" y="424818"/>
                </a:lnTo>
                <a:lnTo>
                  <a:pt x="983119" y="426799"/>
                </a:lnTo>
                <a:lnTo>
                  <a:pt x="970400" y="427988"/>
                </a:lnTo>
                <a:lnTo>
                  <a:pt x="956886" y="429177"/>
                </a:lnTo>
                <a:lnTo>
                  <a:pt x="942975" y="429573"/>
                </a:lnTo>
                <a:lnTo>
                  <a:pt x="931051" y="429573"/>
                </a:lnTo>
                <a:lnTo>
                  <a:pt x="923897" y="438292"/>
                </a:lnTo>
                <a:lnTo>
                  <a:pt x="921512" y="440669"/>
                </a:lnTo>
                <a:lnTo>
                  <a:pt x="920320" y="442651"/>
                </a:lnTo>
                <a:lnTo>
                  <a:pt x="919525" y="444632"/>
                </a:lnTo>
                <a:lnTo>
                  <a:pt x="918730" y="447010"/>
                </a:lnTo>
                <a:lnTo>
                  <a:pt x="918332" y="449784"/>
                </a:lnTo>
                <a:lnTo>
                  <a:pt x="917935" y="453351"/>
                </a:lnTo>
                <a:lnTo>
                  <a:pt x="917537" y="457710"/>
                </a:lnTo>
                <a:lnTo>
                  <a:pt x="917935" y="468806"/>
                </a:lnTo>
                <a:lnTo>
                  <a:pt x="919127" y="484657"/>
                </a:lnTo>
                <a:lnTo>
                  <a:pt x="921512" y="506056"/>
                </a:lnTo>
                <a:lnTo>
                  <a:pt x="925487" y="533400"/>
                </a:lnTo>
                <a:lnTo>
                  <a:pt x="803862" y="397474"/>
                </a:lnTo>
                <a:lnTo>
                  <a:pt x="799490" y="395493"/>
                </a:lnTo>
                <a:lnTo>
                  <a:pt x="785578" y="387171"/>
                </a:lnTo>
                <a:lnTo>
                  <a:pt x="772064" y="378849"/>
                </a:lnTo>
                <a:lnTo>
                  <a:pt x="759346" y="370131"/>
                </a:lnTo>
                <a:lnTo>
                  <a:pt x="747819" y="360223"/>
                </a:lnTo>
                <a:lnTo>
                  <a:pt x="736690" y="350713"/>
                </a:lnTo>
                <a:lnTo>
                  <a:pt x="726753" y="339617"/>
                </a:lnTo>
                <a:lnTo>
                  <a:pt x="717214" y="328917"/>
                </a:lnTo>
                <a:lnTo>
                  <a:pt x="708867" y="317425"/>
                </a:lnTo>
                <a:lnTo>
                  <a:pt x="701713" y="305536"/>
                </a:lnTo>
                <a:lnTo>
                  <a:pt x="694956" y="293251"/>
                </a:lnTo>
                <a:lnTo>
                  <a:pt x="689391" y="280966"/>
                </a:lnTo>
                <a:lnTo>
                  <a:pt x="687007" y="274626"/>
                </a:lnTo>
                <a:lnTo>
                  <a:pt x="684622" y="268285"/>
                </a:lnTo>
                <a:lnTo>
                  <a:pt x="682635" y="261548"/>
                </a:lnTo>
                <a:lnTo>
                  <a:pt x="681045" y="255208"/>
                </a:lnTo>
                <a:lnTo>
                  <a:pt x="679852" y="248471"/>
                </a:lnTo>
                <a:lnTo>
                  <a:pt x="678660" y="241734"/>
                </a:lnTo>
                <a:lnTo>
                  <a:pt x="677467" y="234997"/>
                </a:lnTo>
                <a:lnTo>
                  <a:pt x="676673" y="228260"/>
                </a:lnTo>
                <a:lnTo>
                  <a:pt x="676275" y="221524"/>
                </a:lnTo>
                <a:lnTo>
                  <a:pt x="676275" y="214787"/>
                </a:lnTo>
                <a:lnTo>
                  <a:pt x="676673" y="203294"/>
                </a:lnTo>
                <a:lnTo>
                  <a:pt x="677467" y="192991"/>
                </a:lnTo>
                <a:lnTo>
                  <a:pt x="679455" y="181895"/>
                </a:lnTo>
                <a:lnTo>
                  <a:pt x="681840" y="171195"/>
                </a:lnTo>
                <a:lnTo>
                  <a:pt x="684622" y="160892"/>
                </a:lnTo>
                <a:lnTo>
                  <a:pt x="688199" y="150589"/>
                </a:lnTo>
                <a:lnTo>
                  <a:pt x="692571" y="141078"/>
                </a:lnTo>
                <a:lnTo>
                  <a:pt x="696943" y="130774"/>
                </a:lnTo>
                <a:lnTo>
                  <a:pt x="702508" y="121660"/>
                </a:lnTo>
                <a:lnTo>
                  <a:pt x="708470" y="112545"/>
                </a:lnTo>
                <a:lnTo>
                  <a:pt x="714829" y="103431"/>
                </a:lnTo>
                <a:lnTo>
                  <a:pt x="721984" y="94712"/>
                </a:lnTo>
                <a:lnTo>
                  <a:pt x="729138" y="86390"/>
                </a:lnTo>
                <a:lnTo>
                  <a:pt x="737087" y="78465"/>
                </a:lnTo>
                <a:lnTo>
                  <a:pt x="745434" y="70143"/>
                </a:lnTo>
                <a:lnTo>
                  <a:pt x="754576" y="62613"/>
                </a:lnTo>
                <a:lnTo>
                  <a:pt x="763718" y="55480"/>
                </a:lnTo>
                <a:lnTo>
                  <a:pt x="773654" y="48743"/>
                </a:lnTo>
                <a:lnTo>
                  <a:pt x="783591" y="42403"/>
                </a:lnTo>
                <a:lnTo>
                  <a:pt x="793925" y="36855"/>
                </a:lnTo>
                <a:lnTo>
                  <a:pt x="804657" y="31307"/>
                </a:lnTo>
                <a:lnTo>
                  <a:pt x="815786" y="25759"/>
                </a:lnTo>
                <a:lnTo>
                  <a:pt x="827710" y="21003"/>
                </a:lnTo>
                <a:lnTo>
                  <a:pt x="839236" y="17040"/>
                </a:lnTo>
                <a:lnTo>
                  <a:pt x="851160" y="13078"/>
                </a:lnTo>
                <a:lnTo>
                  <a:pt x="863879" y="9907"/>
                </a:lnTo>
                <a:lnTo>
                  <a:pt x="876598" y="6737"/>
                </a:lnTo>
                <a:lnTo>
                  <a:pt x="889317" y="4359"/>
                </a:lnTo>
                <a:lnTo>
                  <a:pt x="902434" y="2378"/>
                </a:lnTo>
                <a:lnTo>
                  <a:pt x="915947" y="793"/>
                </a:lnTo>
                <a:lnTo>
                  <a:pt x="929461" y="396"/>
                </a:lnTo>
                <a:lnTo>
                  <a:pt x="942975" y="0"/>
                </a:lnTo>
                <a:close/>
              </a:path>
            </a:pathLst>
          </a:custGeom>
          <a:solidFill>
            <a:schemeClr val="bg1">
              <a:lumMod val="75000"/>
              <a:lumOff val="2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34" name="等腰三角形 33"/>
          <p:cNvSpPr/>
          <p:nvPr/>
        </p:nvSpPr>
        <p:spPr>
          <a:xfrm rot="5400000">
            <a:off x="-39756" y="459076"/>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1000"/>
                                        <p:tgtEl>
                                          <p:spTgt spid="8"/>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heel(1)">
                                      <p:cBhvr>
                                        <p:cTn id="23" dur="10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1000"/>
                                        <p:tgtEl>
                                          <p:spTgt spid="11"/>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heel(1)">
                                      <p:cBhvr>
                                        <p:cTn id="41" dur="10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heel(1)">
                                      <p:cBhvr>
                                        <p:cTn id="56" dur="1000"/>
                                        <p:tgtEl>
                                          <p:spTgt spid="18"/>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heel(1)">
                                      <p:cBhvr>
                                        <p:cTn id="59" dur="10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up)">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left)">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21" presetClass="entr" presetSubtype="1" fill="hold"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heel(1)">
                                      <p:cBhvr>
                                        <p:cTn id="74" dur="1000"/>
                                        <p:tgtEl>
                                          <p:spTgt spid="21"/>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heel(1)">
                                      <p:cBhvr>
                                        <p:cTn id="77" dur="10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down)">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left)">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0" nodeType="clickEffect">
                                  <p:stCondLst>
                                    <p:cond delay="1000"/>
                                  </p:stCondLst>
                                  <p:childTnLst>
                                    <p:animEffect transition="out" filter="fade">
                                      <p:cBhvr>
                                        <p:cTn id="91" dur="500"/>
                                        <p:tgtEl>
                                          <p:spTgt spid="28"/>
                                        </p:tgtEl>
                                      </p:cBhvr>
                                    </p:animEffect>
                                    <p:set>
                                      <p:cBhvr>
                                        <p:cTn id="9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4" grpId="0"/>
      <p:bldP spid="17" grpId="0"/>
      <p:bldP spid="24" grpId="0"/>
      <p:bldP spid="27" grpId="0"/>
      <p:bldP spid="28" grpId="0"/>
      <p:bldP spid="29" grpId="0" animBg="1"/>
      <p:bldP spid="30" grpId="0" animBg="1"/>
      <p:bldP spid="32"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4585769" y="2817713"/>
            <a:ext cx="3062635" cy="3098042"/>
          </a:xfrm>
          <a:prstGeom prst="ellipse">
            <a:avLst/>
          </a:prstGeom>
          <a:blipFill dpi="0" rotWithShape="1">
            <a:blip r:embed="rId1" cstate="print">
              <a:grayscl/>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椭圆 4"/>
          <p:cNvSpPr/>
          <p:nvPr/>
        </p:nvSpPr>
        <p:spPr>
          <a:xfrm>
            <a:off x="4317086" y="2315755"/>
            <a:ext cx="3600000" cy="3600000"/>
          </a:xfrm>
          <a:prstGeom prst="ellipse">
            <a:avLst/>
          </a:prstGeom>
          <a:noFill/>
          <a:ln w="127">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6" name="组合 5"/>
          <p:cNvGrpSpPr/>
          <p:nvPr/>
        </p:nvGrpSpPr>
        <p:grpSpPr>
          <a:xfrm>
            <a:off x="4083077" y="3442926"/>
            <a:ext cx="557576" cy="564022"/>
            <a:chOff x="4055368" y="3106045"/>
            <a:chExt cx="557576" cy="564022"/>
          </a:xfrm>
          <a:solidFill>
            <a:schemeClr val="bg1">
              <a:alpha val="50000"/>
            </a:schemeClr>
          </a:solidFill>
          <a:effectLst/>
        </p:grpSpPr>
        <p:sp>
          <p:nvSpPr>
            <p:cNvPr id="7" name="椭圆 6"/>
            <p:cNvSpPr/>
            <p:nvPr/>
          </p:nvSpPr>
          <p:spPr>
            <a:xfrm>
              <a:off x="4055368" y="3106045"/>
              <a:ext cx="557576" cy="5640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4162567" y="3203390"/>
              <a:ext cx="317716" cy="369332"/>
            </a:xfrm>
            <a:prstGeom prst="rect">
              <a:avLst/>
            </a:prstGeom>
            <a:noFill/>
          </p:spPr>
          <p:txBody>
            <a:bodyPr wrap="none" rtlCol="0">
              <a:spAutoFit/>
            </a:bodyPr>
            <a:lstStyle/>
            <a:p>
              <a:r>
                <a:rPr lang="en-US" altLang="zh-CN" dirty="0" smtClean="0">
                  <a:solidFill>
                    <a:schemeClr val="bg1"/>
                  </a:solidFill>
                </a:rPr>
                <a:t>A</a:t>
              </a:r>
              <a:endParaRPr lang="zh-CN" altLang="en-US" dirty="0">
                <a:solidFill>
                  <a:schemeClr val="bg1"/>
                </a:solidFill>
              </a:endParaRPr>
            </a:p>
          </p:txBody>
        </p:sp>
      </p:grpSp>
      <p:grpSp>
        <p:nvGrpSpPr>
          <p:cNvPr id="9" name="组合 8"/>
          <p:cNvGrpSpPr/>
          <p:nvPr/>
        </p:nvGrpSpPr>
        <p:grpSpPr>
          <a:xfrm>
            <a:off x="7579179" y="3442926"/>
            <a:ext cx="557576" cy="564022"/>
            <a:chOff x="7551470" y="3106045"/>
            <a:chExt cx="557576" cy="564022"/>
          </a:xfrm>
          <a:solidFill>
            <a:schemeClr val="bg1">
              <a:alpha val="50000"/>
            </a:schemeClr>
          </a:solidFill>
          <a:effectLst/>
        </p:grpSpPr>
        <p:sp>
          <p:nvSpPr>
            <p:cNvPr id="10" name="椭圆 9"/>
            <p:cNvSpPr/>
            <p:nvPr/>
          </p:nvSpPr>
          <p:spPr>
            <a:xfrm>
              <a:off x="7551470" y="3106045"/>
              <a:ext cx="557576" cy="5640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文本框 10"/>
            <p:cNvSpPr txBox="1"/>
            <p:nvPr/>
          </p:nvSpPr>
          <p:spPr>
            <a:xfrm>
              <a:off x="7685964" y="3203390"/>
              <a:ext cx="296876" cy="369332"/>
            </a:xfrm>
            <a:prstGeom prst="rect">
              <a:avLst/>
            </a:prstGeom>
            <a:noFill/>
          </p:spPr>
          <p:txBody>
            <a:bodyPr wrap="none" rtlCol="0">
              <a:spAutoFit/>
            </a:bodyPr>
            <a:lstStyle/>
            <a:p>
              <a:r>
                <a:rPr lang="en-US" altLang="zh-CN" dirty="0" smtClean="0">
                  <a:solidFill>
                    <a:schemeClr val="bg1"/>
                  </a:solidFill>
                </a:rPr>
                <a:t>E</a:t>
              </a:r>
              <a:endParaRPr lang="zh-CN" altLang="en-US" dirty="0">
                <a:solidFill>
                  <a:schemeClr val="bg1"/>
                </a:solidFill>
              </a:endParaRPr>
            </a:p>
          </p:txBody>
        </p:sp>
      </p:grpSp>
      <p:grpSp>
        <p:nvGrpSpPr>
          <p:cNvPr id="12" name="组合 11"/>
          <p:cNvGrpSpPr/>
          <p:nvPr/>
        </p:nvGrpSpPr>
        <p:grpSpPr>
          <a:xfrm>
            <a:off x="7060563" y="2478484"/>
            <a:ext cx="557576" cy="564022"/>
            <a:chOff x="7032854" y="2141603"/>
            <a:chExt cx="557576" cy="564022"/>
          </a:xfrm>
          <a:solidFill>
            <a:schemeClr val="bg1">
              <a:alpha val="50000"/>
            </a:schemeClr>
          </a:solidFill>
          <a:effectLst/>
        </p:grpSpPr>
        <p:sp>
          <p:nvSpPr>
            <p:cNvPr id="13" name="椭圆 12"/>
            <p:cNvSpPr/>
            <p:nvPr/>
          </p:nvSpPr>
          <p:spPr>
            <a:xfrm>
              <a:off x="7032854" y="2141603"/>
              <a:ext cx="557576" cy="5640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文本框 13"/>
            <p:cNvSpPr txBox="1"/>
            <p:nvPr/>
          </p:nvSpPr>
          <p:spPr>
            <a:xfrm>
              <a:off x="7155976" y="2225301"/>
              <a:ext cx="340158" cy="369332"/>
            </a:xfrm>
            <a:prstGeom prst="rect">
              <a:avLst/>
            </a:prstGeom>
            <a:noFill/>
          </p:spPr>
          <p:txBody>
            <a:bodyPr wrap="none" rtlCol="0">
              <a:spAutoFit/>
            </a:bodyPr>
            <a:lstStyle/>
            <a:p>
              <a:r>
                <a:rPr lang="en-US" altLang="zh-CN" dirty="0" smtClean="0">
                  <a:solidFill>
                    <a:schemeClr val="bg1"/>
                  </a:solidFill>
                </a:rPr>
                <a:t>D</a:t>
              </a:r>
              <a:endParaRPr lang="zh-CN" altLang="en-US" dirty="0">
                <a:solidFill>
                  <a:schemeClr val="bg1"/>
                </a:solidFill>
              </a:endParaRPr>
            </a:p>
          </p:txBody>
        </p:sp>
      </p:grpSp>
      <p:grpSp>
        <p:nvGrpSpPr>
          <p:cNvPr id="15" name="组合 14"/>
          <p:cNvGrpSpPr/>
          <p:nvPr/>
        </p:nvGrpSpPr>
        <p:grpSpPr>
          <a:xfrm>
            <a:off x="5844921" y="2044030"/>
            <a:ext cx="557576" cy="564022"/>
            <a:chOff x="5817212" y="1707149"/>
            <a:chExt cx="557576" cy="564022"/>
          </a:xfrm>
          <a:solidFill>
            <a:schemeClr val="bg1">
              <a:alpha val="50000"/>
            </a:schemeClr>
          </a:solidFill>
          <a:effectLst/>
        </p:grpSpPr>
        <p:sp>
          <p:nvSpPr>
            <p:cNvPr id="16" name="椭圆 15"/>
            <p:cNvSpPr/>
            <p:nvPr/>
          </p:nvSpPr>
          <p:spPr>
            <a:xfrm>
              <a:off x="5817212" y="1707149"/>
              <a:ext cx="557576" cy="5640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文本框 16"/>
            <p:cNvSpPr txBox="1"/>
            <p:nvPr/>
          </p:nvSpPr>
          <p:spPr>
            <a:xfrm>
              <a:off x="5937142" y="1763551"/>
              <a:ext cx="308098" cy="369332"/>
            </a:xfrm>
            <a:prstGeom prst="rect">
              <a:avLst/>
            </a:prstGeom>
            <a:noFill/>
          </p:spPr>
          <p:txBody>
            <a:bodyPr wrap="none" rtlCol="0">
              <a:spAutoFit/>
            </a:bodyPr>
            <a:lstStyle/>
            <a:p>
              <a:r>
                <a:rPr lang="en-US" altLang="zh-CN" dirty="0" smtClean="0">
                  <a:solidFill>
                    <a:schemeClr val="bg1"/>
                  </a:solidFill>
                </a:rPr>
                <a:t>C</a:t>
              </a:r>
              <a:endParaRPr lang="zh-CN" altLang="en-US" dirty="0">
                <a:solidFill>
                  <a:schemeClr val="bg1"/>
                </a:solidFill>
              </a:endParaRPr>
            </a:p>
          </p:txBody>
        </p:sp>
      </p:grpSp>
      <p:grpSp>
        <p:nvGrpSpPr>
          <p:cNvPr id="18" name="组合 17"/>
          <p:cNvGrpSpPr/>
          <p:nvPr/>
        </p:nvGrpSpPr>
        <p:grpSpPr>
          <a:xfrm>
            <a:off x="4660832" y="2478484"/>
            <a:ext cx="557576" cy="564022"/>
            <a:chOff x="4633123" y="2141603"/>
            <a:chExt cx="557576" cy="564022"/>
          </a:xfrm>
          <a:solidFill>
            <a:schemeClr val="bg1">
              <a:alpha val="50000"/>
            </a:schemeClr>
          </a:solidFill>
          <a:effectLst/>
        </p:grpSpPr>
        <p:sp>
          <p:nvSpPr>
            <p:cNvPr id="19" name="椭圆 18"/>
            <p:cNvSpPr/>
            <p:nvPr/>
          </p:nvSpPr>
          <p:spPr>
            <a:xfrm>
              <a:off x="4633123" y="2141603"/>
              <a:ext cx="557576" cy="5640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文本框 19"/>
            <p:cNvSpPr txBox="1"/>
            <p:nvPr/>
          </p:nvSpPr>
          <p:spPr>
            <a:xfrm>
              <a:off x="4744871" y="2216202"/>
              <a:ext cx="320922" cy="369332"/>
            </a:xfrm>
            <a:prstGeom prst="rect">
              <a:avLst/>
            </a:prstGeom>
            <a:noFill/>
          </p:spPr>
          <p:txBody>
            <a:bodyPr wrap="none" rtlCol="0">
              <a:spAutoFit/>
            </a:bodyPr>
            <a:lstStyle/>
            <a:p>
              <a:r>
                <a:rPr lang="en-US" altLang="zh-CN" dirty="0" smtClean="0">
                  <a:solidFill>
                    <a:schemeClr val="bg1"/>
                  </a:solidFill>
                </a:rPr>
                <a:t>B</a:t>
              </a:r>
              <a:endParaRPr lang="zh-CN" altLang="en-US" dirty="0">
                <a:solidFill>
                  <a:schemeClr val="bg1"/>
                </a:solidFill>
              </a:endParaRPr>
            </a:p>
          </p:txBody>
        </p:sp>
      </p:grpSp>
      <p:sp>
        <p:nvSpPr>
          <p:cNvPr id="21" name="圆角矩形 20"/>
          <p:cNvSpPr/>
          <p:nvPr/>
        </p:nvSpPr>
        <p:spPr>
          <a:xfrm>
            <a:off x="3762233" y="5305913"/>
            <a:ext cx="4667534" cy="614149"/>
          </a:xfrm>
          <a:prstGeom prst="roundRect">
            <a:avLst>
              <a:gd name="adj" fmla="val 50000"/>
            </a:avLst>
          </a:prstGeom>
          <a:solidFill>
            <a:schemeClr val="bg1">
              <a:alpha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点击此处</a:t>
            </a:r>
            <a:r>
              <a:rPr lang="zh-CN" altLang="en-US" sz="2000" dirty="0" smtClean="0">
                <a:solidFill>
                  <a:schemeClr val="tx1"/>
                </a:solidFill>
                <a:latin typeface="微软雅黑" panose="020B0503020204020204" pitchFamily="34" charset="-122"/>
                <a:ea typeface="微软雅黑" panose="020B0503020204020204" pitchFamily="34" charset="-122"/>
              </a:rPr>
              <a:t>添加标题内容</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1055841" y="3386575"/>
            <a:ext cx="2984310" cy="646331"/>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3892618" y="1455844"/>
            <a:ext cx="4462181" cy="461665"/>
          </a:xfrm>
          <a:prstGeom prst="rect">
            <a:avLst/>
          </a:prstGeom>
        </p:spPr>
        <p:txBody>
          <a:bodyPr wrap="squar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1551710" y="2435781"/>
            <a:ext cx="2984310" cy="646331"/>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7758378" y="2378916"/>
            <a:ext cx="2946825" cy="830997"/>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8345232" y="3386575"/>
            <a:ext cx="2946825" cy="830997"/>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点击此处添加内容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736979" y="408221"/>
            <a:ext cx="1950804" cy="584775"/>
          </a:xfrm>
          <a:prstGeom prst="rect">
            <a:avLst/>
          </a:prstGeom>
          <a:noFill/>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核心团队</a:t>
            </a:r>
            <a:endParaRPr lang="zh-CN" altLang="en-US" sz="32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29" name="文本框 28"/>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30" name="等腰三角形 29"/>
          <p:cNvSpPr/>
          <p:nvPr/>
        </p:nvSpPr>
        <p:spPr>
          <a:xfrm rot="5400000">
            <a:off x="-39756" y="459076"/>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1000"/>
                                        <p:tgtEl>
                                          <p:spTgt spid="5"/>
                                        </p:tgtEl>
                                      </p:cBhvr>
                                    </p:animEffect>
                                  </p:childTnLst>
                                </p:cTn>
                              </p:par>
                              <p:par>
                                <p:cTn id="13" presetID="22" presetClass="entr" presetSubtype="8" fill="hold" grpId="0" nodeType="withEffect">
                                  <p:stCondLst>
                                    <p:cond delay="20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21" presetClass="entr" presetSubtype="1" fill="hold" nodeType="with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heel(1)">
                                      <p:cBhvr>
                                        <p:cTn id="28" dur="1000"/>
                                        <p:tgtEl>
                                          <p:spTgt spid="18"/>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heel(1)">
                                      <p:cBhvr>
                                        <p:cTn id="36" dur="10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heel(1)">
                                      <p:cBhvr>
                                        <p:cTn id="46" dur="1000"/>
                                        <p:tgtEl>
                                          <p:spTgt spid="1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heel(1)">
                                      <p:cBhvr>
                                        <p:cTn id="54" dur="1000"/>
                                        <p:tgtEl>
                                          <p:spTgt spid="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1000"/>
                                  </p:stCondLst>
                                  <p:childTnLst>
                                    <p:animEffect transition="out" filter="fade">
                                      <p:cBhvr>
                                        <p:cTn id="61" dur="500"/>
                                        <p:tgtEl>
                                          <p:spTgt spid="29"/>
                                        </p:tgtEl>
                                      </p:cBhvr>
                                    </p:animEffect>
                                    <p:set>
                                      <p:cBhvr>
                                        <p:cTn id="6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1" grpId="0" animBg="1"/>
      <p:bldP spid="22" grpId="0"/>
      <p:bldP spid="23" grpId="0"/>
      <p:bldP spid="24" grpId="0"/>
      <p:bldP spid="25" grpId="0"/>
      <p:bldP spid="26"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7745" y="2518552"/>
            <a:ext cx="2236510" cy="707886"/>
          </a:xfrm>
          <a:prstGeom prst="rect">
            <a:avLst/>
          </a:prstGeom>
          <a:noFill/>
        </p:spPr>
        <p:txBody>
          <a:bodyPr wrap="none" rtlCol="0">
            <a:spAutoFit/>
          </a:bodyPr>
          <a:lstStyle/>
          <a:p>
            <a:pPr algn="ctr"/>
            <a:r>
              <a:rPr lang="zh-CN" altLang="en-US" sz="4000" dirty="0" smtClean="0">
                <a:ln w="50800" cmpd="thinThick">
                  <a:noFill/>
                </a:ln>
                <a:solidFill>
                  <a:schemeClr val="bg1"/>
                </a:solidFill>
                <a:latin typeface="微软雅黑" panose="020B0503020204020204" pitchFamily="34" charset="-122"/>
                <a:ea typeface="微软雅黑" panose="020B0503020204020204" pitchFamily="34" charset="-122"/>
              </a:rPr>
              <a:t>感谢观看</a:t>
            </a:r>
            <a:endParaRPr lang="zh-CN" altLang="en-US" sz="4000" dirty="0">
              <a:ln w="50800" cmpd="thinThick">
                <a:noFill/>
              </a:ln>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4774164" y="3247032"/>
            <a:ext cx="2643672" cy="923330"/>
          </a:xfrm>
          <a:prstGeom prst="rect">
            <a:avLst/>
          </a:prstGeom>
        </p:spPr>
        <p:txBody>
          <a:bodyPr wrap="none">
            <a:spAutoFit/>
          </a:bodyPr>
          <a:lstStyle/>
          <a:p>
            <a:pPr algn="ctr"/>
            <a:r>
              <a:rPr lang="en-US" altLang="zh-CN" sz="5400" dirty="0" smtClean="0">
                <a:solidFill>
                  <a:schemeClr val="bg1"/>
                </a:solidFill>
                <a:latin typeface="Segoe UI Light" panose="020B0502040204020203" pitchFamily="34" charset="0"/>
                <a:cs typeface="Segoe UI Light" panose="020B0502040204020203" pitchFamily="34" charset="0"/>
              </a:rPr>
              <a:t>THANKS</a:t>
            </a:r>
            <a:endParaRPr lang="zh-CN" altLang="en-US" sz="5400" dirty="0">
              <a:solidFill>
                <a:schemeClr val="bg1"/>
              </a:solidFill>
              <a:latin typeface="Segoe UI Light" panose="020B0502040204020203" pitchFamily="34" charset="0"/>
              <a:cs typeface="Segoe UI Light" panose="020B0502040204020203" pitchFamily="34" charset="0"/>
            </a:endParaRPr>
          </a:p>
        </p:txBody>
      </p:sp>
      <p:sp>
        <p:nvSpPr>
          <p:cNvPr id="9" name="文本框 8"/>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800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93353" y="536542"/>
            <a:ext cx="1826141" cy="584775"/>
          </a:xfrm>
          <a:prstGeom prst="rect">
            <a:avLst/>
          </a:prstGeom>
          <a:noFill/>
        </p:spPr>
        <p:txBody>
          <a:bodyPr wrap="none" rtlCol="0">
            <a:spAutoFit/>
          </a:bodyPr>
          <a:lstStyle/>
          <a:p>
            <a:pPr algn="ctr"/>
            <a:r>
              <a:rPr lang="zh-CN" altLang="en-US" sz="3200" dirty="0" smtClean="0">
                <a:solidFill>
                  <a:schemeClr val="bg1"/>
                </a:solidFill>
                <a:latin typeface="微软雅黑" panose="020B0503020204020204" pitchFamily="34" charset="-122"/>
                <a:ea typeface="微软雅黑" panose="020B0503020204020204" pitchFamily="34" charset="-122"/>
              </a:rPr>
              <a:t>公司简介</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096000" y="1903158"/>
            <a:ext cx="4598504" cy="3784600"/>
          </a:xfrm>
          <a:prstGeom prst="rect">
            <a:avLst/>
          </a:prstGeom>
        </p:spPr>
        <p:txBody>
          <a:bodyPr wrap="square">
            <a:spAutoFit/>
          </a:bodyPr>
          <a:lstStyle/>
          <a:p>
            <a:pPr indent="360045">
              <a:lnSpc>
                <a:spcPct val="150000"/>
              </a:lnSpc>
            </a:pPr>
            <a:r>
              <a:rPr sz="1600" dirty="0">
                <a:solidFill>
                  <a:schemeClr val="bg1"/>
                </a:solidFill>
                <a:latin typeface="微软雅黑" panose="020B0503020204020204" pitchFamily="34" charset="-122"/>
                <a:ea typeface="微软雅黑" panose="020B0503020204020204" pitchFamily="34" charset="-122"/>
              </a:rPr>
              <a:t>深圳敏捷科技有限公司成立于2018年，</a:t>
            </a:r>
            <a:r>
              <a:rPr lang="zh-CN" sz="1600" dirty="0">
                <a:solidFill>
                  <a:schemeClr val="bg1"/>
                </a:solidFill>
                <a:latin typeface="微软雅黑" panose="020B0503020204020204" pitchFamily="34" charset="-122"/>
                <a:ea typeface="微软雅黑" panose="020B0503020204020204" pitchFamily="34" charset="-122"/>
              </a:rPr>
              <a:t>是一家年轻的富有激情和战斗力的公司</a:t>
            </a:r>
            <a:endParaRPr sz="1600" dirty="0">
              <a:solidFill>
                <a:schemeClr val="bg1"/>
              </a:solidFill>
              <a:latin typeface="微软雅黑" panose="020B0503020204020204" pitchFamily="34" charset="-122"/>
              <a:ea typeface="微软雅黑" panose="020B0503020204020204" pitchFamily="34" charset="-122"/>
            </a:endParaRPr>
          </a:p>
          <a:p>
            <a:pPr indent="360045">
              <a:lnSpc>
                <a:spcPct val="150000"/>
              </a:lnSpc>
            </a:pPr>
            <a:r>
              <a:rPr sz="1600" dirty="0">
                <a:solidFill>
                  <a:schemeClr val="bg1"/>
                </a:solidFill>
                <a:latin typeface="微软雅黑" panose="020B0503020204020204" pitchFamily="34" charset="-122"/>
                <a:ea typeface="微软雅黑" panose="020B0503020204020204" pitchFamily="34" charset="-122"/>
              </a:rPr>
              <a:t>以助力中国互联网发展为使命，坚持开源开放，打造极致的、令人惊艳的项目管理开源工具、项目云、HR云、沟通云、协作云以及区块链等在内的产品模块，</a:t>
            </a:r>
            <a:endParaRPr sz="1600" dirty="0">
              <a:solidFill>
                <a:schemeClr val="bg1"/>
              </a:solidFill>
              <a:latin typeface="微软雅黑" panose="020B0503020204020204" pitchFamily="34" charset="-122"/>
              <a:ea typeface="微软雅黑" panose="020B0503020204020204" pitchFamily="34" charset="-122"/>
            </a:endParaRPr>
          </a:p>
          <a:p>
            <a:pPr indent="360045">
              <a:lnSpc>
                <a:spcPct val="150000"/>
              </a:lnSpc>
            </a:pPr>
            <a:r>
              <a:rPr sz="1600" dirty="0">
                <a:solidFill>
                  <a:schemeClr val="bg1"/>
                </a:solidFill>
                <a:latin typeface="微软雅黑" panose="020B0503020204020204" pitchFamily="34" charset="-122"/>
                <a:ea typeface="微软雅黑" panose="020B0503020204020204" pitchFamily="34" charset="-122"/>
              </a:rPr>
              <a:t>帮助国内外成千上万的中小型公司快速实现产品目标。</a:t>
            </a:r>
            <a:endParaRPr sz="1600" dirty="0">
              <a:solidFill>
                <a:schemeClr val="bg1"/>
              </a:solidFill>
              <a:latin typeface="微软雅黑" panose="020B0503020204020204" pitchFamily="34" charset="-122"/>
              <a:ea typeface="微软雅黑" panose="020B0503020204020204" pitchFamily="34" charset="-122"/>
            </a:endParaRPr>
          </a:p>
          <a:p>
            <a:pPr indent="360045">
              <a:lnSpc>
                <a:spcPct val="150000"/>
              </a:lnSpc>
            </a:pPr>
            <a:r>
              <a:rPr sz="1600" dirty="0">
                <a:solidFill>
                  <a:schemeClr val="bg1"/>
                </a:solidFill>
                <a:latin typeface="微软雅黑" panose="020B0503020204020204" pitchFamily="34" charset="-122"/>
                <a:ea typeface="微软雅黑" panose="020B0503020204020204" pitchFamily="34" charset="-122"/>
              </a:rPr>
              <a:t>公司致力于为互联网企业提供一站式、全生命周期服务的平台，</a:t>
            </a:r>
            <a:endParaRPr sz="16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4" name="等腰三角形 3"/>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五边形 12"/>
          <p:cNvSpPr/>
          <p:nvPr/>
        </p:nvSpPr>
        <p:spPr>
          <a:xfrm>
            <a:off x="2955234" y="4737653"/>
            <a:ext cx="2663687" cy="1080052"/>
          </a:xfrm>
          <a:prstGeom prst="homePlate">
            <a:avLst>
              <a:gd name="adj" fmla="val 21779"/>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五边形 14"/>
          <p:cNvSpPr/>
          <p:nvPr/>
        </p:nvSpPr>
        <p:spPr>
          <a:xfrm>
            <a:off x="2955234" y="3362740"/>
            <a:ext cx="2663687" cy="1080052"/>
          </a:xfrm>
          <a:prstGeom prst="homePlate">
            <a:avLst>
              <a:gd name="adj" fmla="val 20552"/>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边形 5"/>
          <p:cNvSpPr/>
          <p:nvPr/>
        </p:nvSpPr>
        <p:spPr>
          <a:xfrm>
            <a:off x="2955234" y="1991140"/>
            <a:ext cx="2663687" cy="1080052"/>
          </a:xfrm>
          <a:prstGeom prst="homePlate">
            <a:avLst>
              <a:gd name="adj" fmla="val 19325"/>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p:nvPr/>
        </p:nvSpPr>
        <p:spPr>
          <a:xfrm>
            <a:off x="2383267" y="1989810"/>
            <a:ext cx="1082713" cy="1082713"/>
          </a:xfrm>
          <a:custGeom>
            <a:avLst/>
            <a:gdLst>
              <a:gd name="connsiteX0" fmla="*/ 0 w 3134833"/>
              <a:gd name="connsiteY0" fmla="*/ 1567417 h 3134833"/>
              <a:gd name="connsiteX1" fmla="*/ 1567417 w 3134833"/>
              <a:gd name="connsiteY1" fmla="*/ 0 h 3134833"/>
              <a:gd name="connsiteX2" fmla="*/ 3134833 w 3134833"/>
              <a:gd name="connsiteY2" fmla="*/ 1567417 h 3134833"/>
              <a:gd name="connsiteX3" fmla="*/ 1567417 w 3134833"/>
              <a:gd name="connsiteY3" fmla="*/ 3134833 h 3134833"/>
              <a:gd name="connsiteX4" fmla="*/ 0 w 3134833"/>
              <a:gd name="connsiteY4" fmla="*/ 1567417 h 3134833"/>
              <a:gd name="connsiteX0-1" fmla="*/ 0 w 3134833"/>
              <a:gd name="connsiteY0-2" fmla="*/ 1567417 h 3134833"/>
              <a:gd name="connsiteX1-3" fmla="*/ 1567417 w 3134833"/>
              <a:gd name="connsiteY1-4" fmla="*/ 0 h 3134833"/>
              <a:gd name="connsiteX2-5" fmla="*/ 3134833 w 3134833"/>
              <a:gd name="connsiteY2-6" fmla="*/ 1567417 h 3134833"/>
              <a:gd name="connsiteX3-7" fmla="*/ 1567417 w 3134833"/>
              <a:gd name="connsiteY3-8" fmla="*/ 3134833 h 3134833"/>
              <a:gd name="connsiteX4-9" fmla="*/ 0 w 3134833"/>
              <a:gd name="connsiteY4-10" fmla="*/ 1567417 h 3134833"/>
              <a:gd name="connsiteX0-11" fmla="*/ 0 w 3134833"/>
              <a:gd name="connsiteY0-12" fmla="*/ 1567417 h 3134833"/>
              <a:gd name="connsiteX1-13" fmla="*/ 1567417 w 3134833"/>
              <a:gd name="connsiteY1-14" fmla="*/ 0 h 3134833"/>
              <a:gd name="connsiteX2-15" fmla="*/ 3134833 w 3134833"/>
              <a:gd name="connsiteY2-16" fmla="*/ 1567417 h 3134833"/>
              <a:gd name="connsiteX3-17" fmla="*/ 1567417 w 3134833"/>
              <a:gd name="connsiteY3-18" fmla="*/ 3134833 h 3134833"/>
              <a:gd name="connsiteX4-19" fmla="*/ 0 w 3134833"/>
              <a:gd name="connsiteY4-20" fmla="*/ 1567417 h 3134833"/>
              <a:gd name="connsiteX0-21" fmla="*/ 0 w 3134833"/>
              <a:gd name="connsiteY0-22" fmla="*/ 1567417 h 3134833"/>
              <a:gd name="connsiteX1-23" fmla="*/ 1567417 w 3134833"/>
              <a:gd name="connsiteY1-24" fmla="*/ 0 h 3134833"/>
              <a:gd name="connsiteX2-25" fmla="*/ 3134833 w 3134833"/>
              <a:gd name="connsiteY2-26" fmla="*/ 1567417 h 3134833"/>
              <a:gd name="connsiteX3-27" fmla="*/ 1567417 w 3134833"/>
              <a:gd name="connsiteY3-28" fmla="*/ 3134833 h 3134833"/>
              <a:gd name="connsiteX4-29" fmla="*/ 0 w 3134833"/>
              <a:gd name="connsiteY4-30" fmla="*/ 1567417 h 3134833"/>
              <a:gd name="connsiteX0-31" fmla="*/ 0 w 3134833"/>
              <a:gd name="connsiteY0-32" fmla="*/ 1567417 h 3134833"/>
              <a:gd name="connsiteX1-33" fmla="*/ 1567417 w 3134833"/>
              <a:gd name="connsiteY1-34" fmla="*/ 0 h 3134833"/>
              <a:gd name="connsiteX2-35" fmla="*/ 3134833 w 3134833"/>
              <a:gd name="connsiteY2-36" fmla="*/ 1567417 h 3134833"/>
              <a:gd name="connsiteX3-37" fmla="*/ 1567417 w 3134833"/>
              <a:gd name="connsiteY3-38" fmla="*/ 3134833 h 3134833"/>
              <a:gd name="connsiteX4-39" fmla="*/ 0 w 3134833"/>
              <a:gd name="connsiteY4-40" fmla="*/ 1567417 h 3134833"/>
              <a:gd name="connsiteX0-41" fmla="*/ 0 w 3134833"/>
              <a:gd name="connsiteY0-42" fmla="*/ 1567417 h 3134833"/>
              <a:gd name="connsiteX1-43" fmla="*/ 1567417 w 3134833"/>
              <a:gd name="connsiteY1-44" fmla="*/ 0 h 3134833"/>
              <a:gd name="connsiteX2-45" fmla="*/ 3134833 w 3134833"/>
              <a:gd name="connsiteY2-46" fmla="*/ 1567417 h 3134833"/>
              <a:gd name="connsiteX3-47" fmla="*/ 1567417 w 3134833"/>
              <a:gd name="connsiteY3-48" fmla="*/ 3134833 h 3134833"/>
              <a:gd name="connsiteX4-49" fmla="*/ 0 w 3134833"/>
              <a:gd name="connsiteY4-50" fmla="*/ 1567417 h 3134833"/>
              <a:gd name="connsiteX0-51" fmla="*/ 0 w 3134833"/>
              <a:gd name="connsiteY0-52" fmla="*/ 1567417 h 3134833"/>
              <a:gd name="connsiteX1-53" fmla="*/ 1567417 w 3134833"/>
              <a:gd name="connsiteY1-54" fmla="*/ 0 h 3134833"/>
              <a:gd name="connsiteX2-55" fmla="*/ 3134833 w 3134833"/>
              <a:gd name="connsiteY2-56" fmla="*/ 1567417 h 3134833"/>
              <a:gd name="connsiteX3-57" fmla="*/ 1567417 w 3134833"/>
              <a:gd name="connsiteY3-58" fmla="*/ 3134833 h 3134833"/>
              <a:gd name="connsiteX4-59" fmla="*/ 0 w 3134833"/>
              <a:gd name="connsiteY4-60" fmla="*/ 1567417 h 3134833"/>
              <a:gd name="connsiteX0-61" fmla="*/ 0 w 3134833"/>
              <a:gd name="connsiteY0-62" fmla="*/ 1567417 h 3134833"/>
              <a:gd name="connsiteX1-63" fmla="*/ 1567417 w 3134833"/>
              <a:gd name="connsiteY1-64" fmla="*/ 0 h 3134833"/>
              <a:gd name="connsiteX2-65" fmla="*/ 3134833 w 3134833"/>
              <a:gd name="connsiteY2-66" fmla="*/ 1567417 h 3134833"/>
              <a:gd name="connsiteX3-67" fmla="*/ 1567417 w 3134833"/>
              <a:gd name="connsiteY3-68" fmla="*/ 3134833 h 3134833"/>
              <a:gd name="connsiteX4-69" fmla="*/ 0 w 3134833"/>
              <a:gd name="connsiteY4-70" fmla="*/ 1567417 h 3134833"/>
              <a:gd name="connsiteX0-71" fmla="*/ 0 w 3134833"/>
              <a:gd name="connsiteY0-72" fmla="*/ 1567417 h 3134833"/>
              <a:gd name="connsiteX1-73" fmla="*/ 1567417 w 3134833"/>
              <a:gd name="connsiteY1-74" fmla="*/ 0 h 3134833"/>
              <a:gd name="connsiteX2-75" fmla="*/ 3134833 w 3134833"/>
              <a:gd name="connsiteY2-76" fmla="*/ 1567417 h 3134833"/>
              <a:gd name="connsiteX3-77" fmla="*/ 1567417 w 3134833"/>
              <a:gd name="connsiteY3-78" fmla="*/ 3134833 h 3134833"/>
              <a:gd name="connsiteX4-79" fmla="*/ 0 w 3134833"/>
              <a:gd name="connsiteY4-80" fmla="*/ 1567417 h 3134833"/>
              <a:gd name="connsiteX0-81" fmla="*/ 0 w 3134833"/>
              <a:gd name="connsiteY0-82" fmla="*/ 1567417 h 3134833"/>
              <a:gd name="connsiteX1-83" fmla="*/ 1567417 w 3134833"/>
              <a:gd name="connsiteY1-84" fmla="*/ 0 h 3134833"/>
              <a:gd name="connsiteX2-85" fmla="*/ 3134833 w 3134833"/>
              <a:gd name="connsiteY2-86" fmla="*/ 1567417 h 3134833"/>
              <a:gd name="connsiteX3-87" fmla="*/ 1567417 w 3134833"/>
              <a:gd name="connsiteY3-88" fmla="*/ 3134833 h 3134833"/>
              <a:gd name="connsiteX4-89" fmla="*/ 0 w 3134833"/>
              <a:gd name="connsiteY4-90" fmla="*/ 1567417 h 3134833"/>
              <a:gd name="connsiteX0-91" fmla="*/ 0 w 3134833"/>
              <a:gd name="connsiteY0-92" fmla="*/ 1567417 h 3134833"/>
              <a:gd name="connsiteX1-93" fmla="*/ 1567417 w 3134833"/>
              <a:gd name="connsiteY1-94" fmla="*/ 0 h 3134833"/>
              <a:gd name="connsiteX2-95" fmla="*/ 3134833 w 3134833"/>
              <a:gd name="connsiteY2-96" fmla="*/ 1567417 h 3134833"/>
              <a:gd name="connsiteX3-97" fmla="*/ 1567417 w 3134833"/>
              <a:gd name="connsiteY3-98" fmla="*/ 3134833 h 3134833"/>
              <a:gd name="connsiteX4-99" fmla="*/ 0 w 3134833"/>
              <a:gd name="connsiteY4-100" fmla="*/ 1567417 h 3134833"/>
              <a:gd name="connsiteX0-101" fmla="*/ 0 w 3134833"/>
              <a:gd name="connsiteY0-102" fmla="*/ 1567417 h 3134833"/>
              <a:gd name="connsiteX1-103" fmla="*/ 1567417 w 3134833"/>
              <a:gd name="connsiteY1-104" fmla="*/ 0 h 3134833"/>
              <a:gd name="connsiteX2-105" fmla="*/ 3134833 w 3134833"/>
              <a:gd name="connsiteY2-106" fmla="*/ 1567417 h 3134833"/>
              <a:gd name="connsiteX3-107" fmla="*/ 1567417 w 3134833"/>
              <a:gd name="connsiteY3-108" fmla="*/ 3134833 h 3134833"/>
              <a:gd name="connsiteX4-109" fmla="*/ 0 w 3134833"/>
              <a:gd name="connsiteY4-110" fmla="*/ 1567417 h 3134833"/>
              <a:gd name="connsiteX0-111" fmla="*/ 0 w 3134833"/>
              <a:gd name="connsiteY0-112" fmla="*/ 1567417 h 3134833"/>
              <a:gd name="connsiteX1-113" fmla="*/ 1567417 w 3134833"/>
              <a:gd name="connsiteY1-114" fmla="*/ 0 h 3134833"/>
              <a:gd name="connsiteX2-115" fmla="*/ 3134833 w 3134833"/>
              <a:gd name="connsiteY2-116" fmla="*/ 1567417 h 3134833"/>
              <a:gd name="connsiteX3-117" fmla="*/ 1567417 w 3134833"/>
              <a:gd name="connsiteY3-118" fmla="*/ 3134833 h 3134833"/>
              <a:gd name="connsiteX4-119" fmla="*/ 0 w 3134833"/>
              <a:gd name="connsiteY4-120" fmla="*/ 1567417 h 31348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34833" h="3134833">
                <a:moveTo>
                  <a:pt x="0" y="1567417"/>
                </a:moveTo>
                <a:cubicBezTo>
                  <a:pt x="1478" y="1151270"/>
                  <a:pt x="1215066" y="1476"/>
                  <a:pt x="1567417" y="0"/>
                </a:cubicBezTo>
                <a:cubicBezTo>
                  <a:pt x="1898504" y="1476"/>
                  <a:pt x="3133356" y="1098108"/>
                  <a:pt x="3134833" y="1567417"/>
                </a:cubicBezTo>
                <a:cubicBezTo>
                  <a:pt x="3133356" y="2015461"/>
                  <a:pt x="1951665" y="3122724"/>
                  <a:pt x="1567417" y="3134833"/>
                </a:cubicBezTo>
                <a:cubicBezTo>
                  <a:pt x="1119373" y="3133356"/>
                  <a:pt x="1477" y="1994196"/>
                  <a:pt x="0" y="1567417"/>
                </a:cubicBezTo>
                <a:close/>
              </a:path>
            </a:pathLst>
          </a:custGeom>
          <a:solidFill>
            <a:schemeClr val="bg1">
              <a:lumMod val="85000"/>
            </a:schemeClr>
          </a:solidFill>
          <a:ln w="38100" cmpd="sng">
            <a:solidFill>
              <a:schemeClr val="tx1">
                <a:lumMod val="85000"/>
                <a:lumOff val="1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 name="KSO_Shape"/>
          <p:cNvSpPr/>
          <p:nvPr/>
        </p:nvSpPr>
        <p:spPr>
          <a:xfrm>
            <a:off x="2383267" y="4752888"/>
            <a:ext cx="1082713" cy="1082713"/>
          </a:xfrm>
          <a:custGeom>
            <a:avLst/>
            <a:gdLst>
              <a:gd name="connsiteX0" fmla="*/ 0 w 3134833"/>
              <a:gd name="connsiteY0" fmla="*/ 1567417 h 3134833"/>
              <a:gd name="connsiteX1" fmla="*/ 1567417 w 3134833"/>
              <a:gd name="connsiteY1" fmla="*/ 0 h 3134833"/>
              <a:gd name="connsiteX2" fmla="*/ 3134833 w 3134833"/>
              <a:gd name="connsiteY2" fmla="*/ 1567417 h 3134833"/>
              <a:gd name="connsiteX3" fmla="*/ 1567417 w 3134833"/>
              <a:gd name="connsiteY3" fmla="*/ 3134833 h 3134833"/>
              <a:gd name="connsiteX4" fmla="*/ 0 w 3134833"/>
              <a:gd name="connsiteY4" fmla="*/ 1567417 h 3134833"/>
              <a:gd name="connsiteX0-1" fmla="*/ 0 w 3134833"/>
              <a:gd name="connsiteY0-2" fmla="*/ 1567417 h 3134833"/>
              <a:gd name="connsiteX1-3" fmla="*/ 1567417 w 3134833"/>
              <a:gd name="connsiteY1-4" fmla="*/ 0 h 3134833"/>
              <a:gd name="connsiteX2-5" fmla="*/ 3134833 w 3134833"/>
              <a:gd name="connsiteY2-6" fmla="*/ 1567417 h 3134833"/>
              <a:gd name="connsiteX3-7" fmla="*/ 1567417 w 3134833"/>
              <a:gd name="connsiteY3-8" fmla="*/ 3134833 h 3134833"/>
              <a:gd name="connsiteX4-9" fmla="*/ 0 w 3134833"/>
              <a:gd name="connsiteY4-10" fmla="*/ 1567417 h 3134833"/>
              <a:gd name="connsiteX0-11" fmla="*/ 0 w 3134833"/>
              <a:gd name="connsiteY0-12" fmla="*/ 1567417 h 3134833"/>
              <a:gd name="connsiteX1-13" fmla="*/ 1567417 w 3134833"/>
              <a:gd name="connsiteY1-14" fmla="*/ 0 h 3134833"/>
              <a:gd name="connsiteX2-15" fmla="*/ 3134833 w 3134833"/>
              <a:gd name="connsiteY2-16" fmla="*/ 1567417 h 3134833"/>
              <a:gd name="connsiteX3-17" fmla="*/ 1567417 w 3134833"/>
              <a:gd name="connsiteY3-18" fmla="*/ 3134833 h 3134833"/>
              <a:gd name="connsiteX4-19" fmla="*/ 0 w 3134833"/>
              <a:gd name="connsiteY4-20" fmla="*/ 1567417 h 3134833"/>
              <a:gd name="connsiteX0-21" fmla="*/ 0 w 3134833"/>
              <a:gd name="connsiteY0-22" fmla="*/ 1567417 h 3134833"/>
              <a:gd name="connsiteX1-23" fmla="*/ 1567417 w 3134833"/>
              <a:gd name="connsiteY1-24" fmla="*/ 0 h 3134833"/>
              <a:gd name="connsiteX2-25" fmla="*/ 3134833 w 3134833"/>
              <a:gd name="connsiteY2-26" fmla="*/ 1567417 h 3134833"/>
              <a:gd name="connsiteX3-27" fmla="*/ 1567417 w 3134833"/>
              <a:gd name="connsiteY3-28" fmla="*/ 3134833 h 3134833"/>
              <a:gd name="connsiteX4-29" fmla="*/ 0 w 3134833"/>
              <a:gd name="connsiteY4-30" fmla="*/ 1567417 h 3134833"/>
              <a:gd name="connsiteX0-31" fmla="*/ 0 w 3134833"/>
              <a:gd name="connsiteY0-32" fmla="*/ 1567417 h 3134833"/>
              <a:gd name="connsiteX1-33" fmla="*/ 1567417 w 3134833"/>
              <a:gd name="connsiteY1-34" fmla="*/ 0 h 3134833"/>
              <a:gd name="connsiteX2-35" fmla="*/ 3134833 w 3134833"/>
              <a:gd name="connsiteY2-36" fmla="*/ 1567417 h 3134833"/>
              <a:gd name="connsiteX3-37" fmla="*/ 1567417 w 3134833"/>
              <a:gd name="connsiteY3-38" fmla="*/ 3134833 h 3134833"/>
              <a:gd name="connsiteX4-39" fmla="*/ 0 w 3134833"/>
              <a:gd name="connsiteY4-40" fmla="*/ 1567417 h 3134833"/>
              <a:gd name="connsiteX0-41" fmla="*/ 0 w 3134833"/>
              <a:gd name="connsiteY0-42" fmla="*/ 1567417 h 3134833"/>
              <a:gd name="connsiteX1-43" fmla="*/ 1567417 w 3134833"/>
              <a:gd name="connsiteY1-44" fmla="*/ 0 h 3134833"/>
              <a:gd name="connsiteX2-45" fmla="*/ 3134833 w 3134833"/>
              <a:gd name="connsiteY2-46" fmla="*/ 1567417 h 3134833"/>
              <a:gd name="connsiteX3-47" fmla="*/ 1567417 w 3134833"/>
              <a:gd name="connsiteY3-48" fmla="*/ 3134833 h 3134833"/>
              <a:gd name="connsiteX4-49" fmla="*/ 0 w 3134833"/>
              <a:gd name="connsiteY4-50" fmla="*/ 1567417 h 3134833"/>
              <a:gd name="connsiteX0-51" fmla="*/ 0 w 3134833"/>
              <a:gd name="connsiteY0-52" fmla="*/ 1567417 h 3134833"/>
              <a:gd name="connsiteX1-53" fmla="*/ 1567417 w 3134833"/>
              <a:gd name="connsiteY1-54" fmla="*/ 0 h 3134833"/>
              <a:gd name="connsiteX2-55" fmla="*/ 3134833 w 3134833"/>
              <a:gd name="connsiteY2-56" fmla="*/ 1567417 h 3134833"/>
              <a:gd name="connsiteX3-57" fmla="*/ 1567417 w 3134833"/>
              <a:gd name="connsiteY3-58" fmla="*/ 3134833 h 3134833"/>
              <a:gd name="connsiteX4-59" fmla="*/ 0 w 3134833"/>
              <a:gd name="connsiteY4-60" fmla="*/ 1567417 h 3134833"/>
              <a:gd name="connsiteX0-61" fmla="*/ 0 w 3134833"/>
              <a:gd name="connsiteY0-62" fmla="*/ 1567417 h 3134833"/>
              <a:gd name="connsiteX1-63" fmla="*/ 1567417 w 3134833"/>
              <a:gd name="connsiteY1-64" fmla="*/ 0 h 3134833"/>
              <a:gd name="connsiteX2-65" fmla="*/ 3134833 w 3134833"/>
              <a:gd name="connsiteY2-66" fmla="*/ 1567417 h 3134833"/>
              <a:gd name="connsiteX3-67" fmla="*/ 1567417 w 3134833"/>
              <a:gd name="connsiteY3-68" fmla="*/ 3134833 h 3134833"/>
              <a:gd name="connsiteX4-69" fmla="*/ 0 w 3134833"/>
              <a:gd name="connsiteY4-70" fmla="*/ 1567417 h 3134833"/>
              <a:gd name="connsiteX0-71" fmla="*/ 0 w 3134833"/>
              <a:gd name="connsiteY0-72" fmla="*/ 1567417 h 3134833"/>
              <a:gd name="connsiteX1-73" fmla="*/ 1567417 w 3134833"/>
              <a:gd name="connsiteY1-74" fmla="*/ 0 h 3134833"/>
              <a:gd name="connsiteX2-75" fmla="*/ 3134833 w 3134833"/>
              <a:gd name="connsiteY2-76" fmla="*/ 1567417 h 3134833"/>
              <a:gd name="connsiteX3-77" fmla="*/ 1567417 w 3134833"/>
              <a:gd name="connsiteY3-78" fmla="*/ 3134833 h 3134833"/>
              <a:gd name="connsiteX4-79" fmla="*/ 0 w 3134833"/>
              <a:gd name="connsiteY4-80" fmla="*/ 1567417 h 3134833"/>
              <a:gd name="connsiteX0-81" fmla="*/ 0 w 3134833"/>
              <a:gd name="connsiteY0-82" fmla="*/ 1567417 h 3134833"/>
              <a:gd name="connsiteX1-83" fmla="*/ 1567417 w 3134833"/>
              <a:gd name="connsiteY1-84" fmla="*/ 0 h 3134833"/>
              <a:gd name="connsiteX2-85" fmla="*/ 3134833 w 3134833"/>
              <a:gd name="connsiteY2-86" fmla="*/ 1567417 h 3134833"/>
              <a:gd name="connsiteX3-87" fmla="*/ 1567417 w 3134833"/>
              <a:gd name="connsiteY3-88" fmla="*/ 3134833 h 3134833"/>
              <a:gd name="connsiteX4-89" fmla="*/ 0 w 3134833"/>
              <a:gd name="connsiteY4-90" fmla="*/ 1567417 h 3134833"/>
              <a:gd name="connsiteX0-91" fmla="*/ 0 w 3134833"/>
              <a:gd name="connsiteY0-92" fmla="*/ 1567417 h 3134833"/>
              <a:gd name="connsiteX1-93" fmla="*/ 1567417 w 3134833"/>
              <a:gd name="connsiteY1-94" fmla="*/ 0 h 3134833"/>
              <a:gd name="connsiteX2-95" fmla="*/ 3134833 w 3134833"/>
              <a:gd name="connsiteY2-96" fmla="*/ 1567417 h 3134833"/>
              <a:gd name="connsiteX3-97" fmla="*/ 1567417 w 3134833"/>
              <a:gd name="connsiteY3-98" fmla="*/ 3134833 h 3134833"/>
              <a:gd name="connsiteX4-99" fmla="*/ 0 w 3134833"/>
              <a:gd name="connsiteY4-100" fmla="*/ 1567417 h 3134833"/>
              <a:gd name="connsiteX0-101" fmla="*/ 0 w 3134833"/>
              <a:gd name="connsiteY0-102" fmla="*/ 1567417 h 3134833"/>
              <a:gd name="connsiteX1-103" fmla="*/ 1567417 w 3134833"/>
              <a:gd name="connsiteY1-104" fmla="*/ 0 h 3134833"/>
              <a:gd name="connsiteX2-105" fmla="*/ 3134833 w 3134833"/>
              <a:gd name="connsiteY2-106" fmla="*/ 1567417 h 3134833"/>
              <a:gd name="connsiteX3-107" fmla="*/ 1567417 w 3134833"/>
              <a:gd name="connsiteY3-108" fmla="*/ 3134833 h 3134833"/>
              <a:gd name="connsiteX4-109" fmla="*/ 0 w 3134833"/>
              <a:gd name="connsiteY4-110" fmla="*/ 1567417 h 3134833"/>
              <a:gd name="connsiteX0-111" fmla="*/ 0 w 3134833"/>
              <a:gd name="connsiteY0-112" fmla="*/ 1567417 h 3134833"/>
              <a:gd name="connsiteX1-113" fmla="*/ 1567417 w 3134833"/>
              <a:gd name="connsiteY1-114" fmla="*/ 0 h 3134833"/>
              <a:gd name="connsiteX2-115" fmla="*/ 3134833 w 3134833"/>
              <a:gd name="connsiteY2-116" fmla="*/ 1567417 h 3134833"/>
              <a:gd name="connsiteX3-117" fmla="*/ 1567417 w 3134833"/>
              <a:gd name="connsiteY3-118" fmla="*/ 3134833 h 3134833"/>
              <a:gd name="connsiteX4-119" fmla="*/ 0 w 3134833"/>
              <a:gd name="connsiteY4-120" fmla="*/ 1567417 h 31348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34833" h="3134833">
                <a:moveTo>
                  <a:pt x="0" y="1567417"/>
                </a:moveTo>
                <a:cubicBezTo>
                  <a:pt x="1478" y="1151270"/>
                  <a:pt x="1215066" y="1476"/>
                  <a:pt x="1567417" y="0"/>
                </a:cubicBezTo>
                <a:cubicBezTo>
                  <a:pt x="1898504" y="1476"/>
                  <a:pt x="3133356" y="1098108"/>
                  <a:pt x="3134833" y="1567417"/>
                </a:cubicBezTo>
                <a:cubicBezTo>
                  <a:pt x="3133356" y="2015461"/>
                  <a:pt x="1951665" y="3122724"/>
                  <a:pt x="1567417" y="3134833"/>
                </a:cubicBezTo>
                <a:cubicBezTo>
                  <a:pt x="1119373" y="3133356"/>
                  <a:pt x="1477" y="1994196"/>
                  <a:pt x="0" y="1567417"/>
                </a:cubicBezTo>
                <a:close/>
              </a:path>
            </a:pathLst>
          </a:custGeom>
          <a:solidFill>
            <a:schemeClr val="bg1">
              <a:lumMod val="85000"/>
            </a:schemeClr>
          </a:solidFill>
          <a:ln w="38100" cmpd="sng">
            <a:solidFill>
              <a:schemeClr val="tx1">
                <a:lumMod val="85000"/>
                <a:lumOff val="1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7" name="KSO_Shape"/>
          <p:cNvSpPr/>
          <p:nvPr/>
        </p:nvSpPr>
        <p:spPr>
          <a:xfrm>
            <a:off x="2383267" y="3371349"/>
            <a:ext cx="1082713" cy="1082713"/>
          </a:xfrm>
          <a:custGeom>
            <a:avLst/>
            <a:gdLst>
              <a:gd name="connsiteX0" fmla="*/ 0 w 3134833"/>
              <a:gd name="connsiteY0" fmla="*/ 1567417 h 3134833"/>
              <a:gd name="connsiteX1" fmla="*/ 1567417 w 3134833"/>
              <a:gd name="connsiteY1" fmla="*/ 0 h 3134833"/>
              <a:gd name="connsiteX2" fmla="*/ 3134833 w 3134833"/>
              <a:gd name="connsiteY2" fmla="*/ 1567417 h 3134833"/>
              <a:gd name="connsiteX3" fmla="*/ 1567417 w 3134833"/>
              <a:gd name="connsiteY3" fmla="*/ 3134833 h 3134833"/>
              <a:gd name="connsiteX4" fmla="*/ 0 w 3134833"/>
              <a:gd name="connsiteY4" fmla="*/ 1567417 h 3134833"/>
              <a:gd name="connsiteX0-1" fmla="*/ 0 w 3134833"/>
              <a:gd name="connsiteY0-2" fmla="*/ 1567417 h 3134833"/>
              <a:gd name="connsiteX1-3" fmla="*/ 1567417 w 3134833"/>
              <a:gd name="connsiteY1-4" fmla="*/ 0 h 3134833"/>
              <a:gd name="connsiteX2-5" fmla="*/ 3134833 w 3134833"/>
              <a:gd name="connsiteY2-6" fmla="*/ 1567417 h 3134833"/>
              <a:gd name="connsiteX3-7" fmla="*/ 1567417 w 3134833"/>
              <a:gd name="connsiteY3-8" fmla="*/ 3134833 h 3134833"/>
              <a:gd name="connsiteX4-9" fmla="*/ 0 w 3134833"/>
              <a:gd name="connsiteY4-10" fmla="*/ 1567417 h 3134833"/>
              <a:gd name="connsiteX0-11" fmla="*/ 0 w 3134833"/>
              <a:gd name="connsiteY0-12" fmla="*/ 1567417 h 3134833"/>
              <a:gd name="connsiteX1-13" fmla="*/ 1567417 w 3134833"/>
              <a:gd name="connsiteY1-14" fmla="*/ 0 h 3134833"/>
              <a:gd name="connsiteX2-15" fmla="*/ 3134833 w 3134833"/>
              <a:gd name="connsiteY2-16" fmla="*/ 1567417 h 3134833"/>
              <a:gd name="connsiteX3-17" fmla="*/ 1567417 w 3134833"/>
              <a:gd name="connsiteY3-18" fmla="*/ 3134833 h 3134833"/>
              <a:gd name="connsiteX4-19" fmla="*/ 0 w 3134833"/>
              <a:gd name="connsiteY4-20" fmla="*/ 1567417 h 3134833"/>
              <a:gd name="connsiteX0-21" fmla="*/ 0 w 3134833"/>
              <a:gd name="connsiteY0-22" fmla="*/ 1567417 h 3134833"/>
              <a:gd name="connsiteX1-23" fmla="*/ 1567417 w 3134833"/>
              <a:gd name="connsiteY1-24" fmla="*/ 0 h 3134833"/>
              <a:gd name="connsiteX2-25" fmla="*/ 3134833 w 3134833"/>
              <a:gd name="connsiteY2-26" fmla="*/ 1567417 h 3134833"/>
              <a:gd name="connsiteX3-27" fmla="*/ 1567417 w 3134833"/>
              <a:gd name="connsiteY3-28" fmla="*/ 3134833 h 3134833"/>
              <a:gd name="connsiteX4-29" fmla="*/ 0 w 3134833"/>
              <a:gd name="connsiteY4-30" fmla="*/ 1567417 h 3134833"/>
              <a:gd name="connsiteX0-31" fmla="*/ 0 w 3134833"/>
              <a:gd name="connsiteY0-32" fmla="*/ 1567417 h 3134833"/>
              <a:gd name="connsiteX1-33" fmla="*/ 1567417 w 3134833"/>
              <a:gd name="connsiteY1-34" fmla="*/ 0 h 3134833"/>
              <a:gd name="connsiteX2-35" fmla="*/ 3134833 w 3134833"/>
              <a:gd name="connsiteY2-36" fmla="*/ 1567417 h 3134833"/>
              <a:gd name="connsiteX3-37" fmla="*/ 1567417 w 3134833"/>
              <a:gd name="connsiteY3-38" fmla="*/ 3134833 h 3134833"/>
              <a:gd name="connsiteX4-39" fmla="*/ 0 w 3134833"/>
              <a:gd name="connsiteY4-40" fmla="*/ 1567417 h 3134833"/>
              <a:gd name="connsiteX0-41" fmla="*/ 0 w 3134833"/>
              <a:gd name="connsiteY0-42" fmla="*/ 1567417 h 3134833"/>
              <a:gd name="connsiteX1-43" fmla="*/ 1567417 w 3134833"/>
              <a:gd name="connsiteY1-44" fmla="*/ 0 h 3134833"/>
              <a:gd name="connsiteX2-45" fmla="*/ 3134833 w 3134833"/>
              <a:gd name="connsiteY2-46" fmla="*/ 1567417 h 3134833"/>
              <a:gd name="connsiteX3-47" fmla="*/ 1567417 w 3134833"/>
              <a:gd name="connsiteY3-48" fmla="*/ 3134833 h 3134833"/>
              <a:gd name="connsiteX4-49" fmla="*/ 0 w 3134833"/>
              <a:gd name="connsiteY4-50" fmla="*/ 1567417 h 3134833"/>
              <a:gd name="connsiteX0-51" fmla="*/ 0 w 3134833"/>
              <a:gd name="connsiteY0-52" fmla="*/ 1567417 h 3134833"/>
              <a:gd name="connsiteX1-53" fmla="*/ 1567417 w 3134833"/>
              <a:gd name="connsiteY1-54" fmla="*/ 0 h 3134833"/>
              <a:gd name="connsiteX2-55" fmla="*/ 3134833 w 3134833"/>
              <a:gd name="connsiteY2-56" fmla="*/ 1567417 h 3134833"/>
              <a:gd name="connsiteX3-57" fmla="*/ 1567417 w 3134833"/>
              <a:gd name="connsiteY3-58" fmla="*/ 3134833 h 3134833"/>
              <a:gd name="connsiteX4-59" fmla="*/ 0 w 3134833"/>
              <a:gd name="connsiteY4-60" fmla="*/ 1567417 h 3134833"/>
              <a:gd name="connsiteX0-61" fmla="*/ 0 w 3134833"/>
              <a:gd name="connsiteY0-62" fmla="*/ 1567417 h 3134833"/>
              <a:gd name="connsiteX1-63" fmla="*/ 1567417 w 3134833"/>
              <a:gd name="connsiteY1-64" fmla="*/ 0 h 3134833"/>
              <a:gd name="connsiteX2-65" fmla="*/ 3134833 w 3134833"/>
              <a:gd name="connsiteY2-66" fmla="*/ 1567417 h 3134833"/>
              <a:gd name="connsiteX3-67" fmla="*/ 1567417 w 3134833"/>
              <a:gd name="connsiteY3-68" fmla="*/ 3134833 h 3134833"/>
              <a:gd name="connsiteX4-69" fmla="*/ 0 w 3134833"/>
              <a:gd name="connsiteY4-70" fmla="*/ 1567417 h 3134833"/>
              <a:gd name="connsiteX0-71" fmla="*/ 0 w 3134833"/>
              <a:gd name="connsiteY0-72" fmla="*/ 1567417 h 3134833"/>
              <a:gd name="connsiteX1-73" fmla="*/ 1567417 w 3134833"/>
              <a:gd name="connsiteY1-74" fmla="*/ 0 h 3134833"/>
              <a:gd name="connsiteX2-75" fmla="*/ 3134833 w 3134833"/>
              <a:gd name="connsiteY2-76" fmla="*/ 1567417 h 3134833"/>
              <a:gd name="connsiteX3-77" fmla="*/ 1567417 w 3134833"/>
              <a:gd name="connsiteY3-78" fmla="*/ 3134833 h 3134833"/>
              <a:gd name="connsiteX4-79" fmla="*/ 0 w 3134833"/>
              <a:gd name="connsiteY4-80" fmla="*/ 1567417 h 3134833"/>
              <a:gd name="connsiteX0-81" fmla="*/ 0 w 3134833"/>
              <a:gd name="connsiteY0-82" fmla="*/ 1567417 h 3134833"/>
              <a:gd name="connsiteX1-83" fmla="*/ 1567417 w 3134833"/>
              <a:gd name="connsiteY1-84" fmla="*/ 0 h 3134833"/>
              <a:gd name="connsiteX2-85" fmla="*/ 3134833 w 3134833"/>
              <a:gd name="connsiteY2-86" fmla="*/ 1567417 h 3134833"/>
              <a:gd name="connsiteX3-87" fmla="*/ 1567417 w 3134833"/>
              <a:gd name="connsiteY3-88" fmla="*/ 3134833 h 3134833"/>
              <a:gd name="connsiteX4-89" fmla="*/ 0 w 3134833"/>
              <a:gd name="connsiteY4-90" fmla="*/ 1567417 h 3134833"/>
              <a:gd name="connsiteX0-91" fmla="*/ 0 w 3134833"/>
              <a:gd name="connsiteY0-92" fmla="*/ 1567417 h 3134833"/>
              <a:gd name="connsiteX1-93" fmla="*/ 1567417 w 3134833"/>
              <a:gd name="connsiteY1-94" fmla="*/ 0 h 3134833"/>
              <a:gd name="connsiteX2-95" fmla="*/ 3134833 w 3134833"/>
              <a:gd name="connsiteY2-96" fmla="*/ 1567417 h 3134833"/>
              <a:gd name="connsiteX3-97" fmla="*/ 1567417 w 3134833"/>
              <a:gd name="connsiteY3-98" fmla="*/ 3134833 h 3134833"/>
              <a:gd name="connsiteX4-99" fmla="*/ 0 w 3134833"/>
              <a:gd name="connsiteY4-100" fmla="*/ 1567417 h 3134833"/>
              <a:gd name="connsiteX0-101" fmla="*/ 0 w 3134833"/>
              <a:gd name="connsiteY0-102" fmla="*/ 1567417 h 3134833"/>
              <a:gd name="connsiteX1-103" fmla="*/ 1567417 w 3134833"/>
              <a:gd name="connsiteY1-104" fmla="*/ 0 h 3134833"/>
              <a:gd name="connsiteX2-105" fmla="*/ 3134833 w 3134833"/>
              <a:gd name="connsiteY2-106" fmla="*/ 1567417 h 3134833"/>
              <a:gd name="connsiteX3-107" fmla="*/ 1567417 w 3134833"/>
              <a:gd name="connsiteY3-108" fmla="*/ 3134833 h 3134833"/>
              <a:gd name="connsiteX4-109" fmla="*/ 0 w 3134833"/>
              <a:gd name="connsiteY4-110" fmla="*/ 1567417 h 3134833"/>
              <a:gd name="connsiteX0-111" fmla="*/ 0 w 3134833"/>
              <a:gd name="connsiteY0-112" fmla="*/ 1567417 h 3134833"/>
              <a:gd name="connsiteX1-113" fmla="*/ 1567417 w 3134833"/>
              <a:gd name="connsiteY1-114" fmla="*/ 0 h 3134833"/>
              <a:gd name="connsiteX2-115" fmla="*/ 3134833 w 3134833"/>
              <a:gd name="connsiteY2-116" fmla="*/ 1567417 h 3134833"/>
              <a:gd name="connsiteX3-117" fmla="*/ 1567417 w 3134833"/>
              <a:gd name="connsiteY3-118" fmla="*/ 3134833 h 3134833"/>
              <a:gd name="connsiteX4-119" fmla="*/ 0 w 3134833"/>
              <a:gd name="connsiteY4-120" fmla="*/ 1567417 h 31348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34833" h="3134833">
                <a:moveTo>
                  <a:pt x="0" y="1567417"/>
                </a:moveTo>
                <a:cubicBezTo>
                  <a:pt x="1478" y="1151270"/>
                  <a:pt x="1215066" y="1476"/>
                  <a:pt x="1567417" y="0"/>
                </a:cubicBezTo>
                <a:cubicBezTo>
                  <a:pt x="1898504" y="1476"/>
                  <a:pt x="3133356" y="1098108"/>
                  <a:pt x="3134833" y="1567417"/>
                </a:cubicBezTo>
                <a:cubicBezTo>
                  <a:pt x="3133356" y="2015461"/>
                  <a:pt x="1951665" y="3122724"/>
                  <a:pt x="1567417" y="3134833"/>
                </a:cubicBezTo>
                <a:cubicBezTo>
                  <a:pt x="1119373" y="3133356"/>
                  <a:pt x="1477" y="1994196"/>
                  <a:pt x="0" y="1567417"/>
                </a:cubicBezTo>
                <a:close/>
              </a:path>
            </a:pathLst>
          </a:custGeom>
          <a:solidFill>
            <a:schemeClr val="bg1">
              <a:lumMod val="85000"/>
            </a:schemeClr>
          </a:solidFill>
          <a:ln w="38100" cmpd="sng">
            <a:solidFill>
              <a:schemeClr val="tx1">
                <a:lumMod val="85000"/>
                <a:lumOff val="1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文本框 6"/>
          <p:cNvSpPr txBox="1"/>
          <p:nvPr/>
        </p:nvSpPr>
        <p:spPr>
          <a:xfrm>
            <a:off x="3684104" y="2345637"/>
            <a:ext cx="1415772"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这里输入标题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3684104" y="5108716"/>
            <a:ext cx="1415772"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这里输入标题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684104" y="3737115"/>
            <a:ext cx="1415772"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这里输入标题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0" name="KSO_Shape"/>
          <p:cNvSpPr/>
          <p:nvPr/>
        </p:nvSpPr>
        <p:spPr bwMode="auto">
          <a:xfrm>
            <a:off x="2747341" y="2324036"/>
            <a:ext cx="445625" cy="366155"/>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tx1">
              <a:lumMod val="85000"/>
              <a:lumOff val="1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1" name="KSO_Shape"/>
          <p:cNvSpPr/>
          <p:nvPr/>
        </p:nvSpPr>
        <p:spPr bwMode="auto">
          <a:xfrm>
            <a:off x="2727463" y="3757615"/>
            <a:ext cx="415327" cy="310803"/>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tx1">
              <a:lumMod val="85000"/>
              <a:lumOff val="15000"/>
            </a:schemeClr>
          </a:solidFill>
          <a:ln>
            <a:noFill/>
          </a:ln>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22" name="KSO_Shape"/>
          <p:cNvSpPr/>
          <p:nvPr/>
        </p:nvSpPr>
        <p:spPr>
          <a:xfrm>
            <a:off x="2718352" y="5115340"/>
            <a:ext cx="387980" cy="324610"/>
          </a:xfrm>
          <a:custGeom>
            <a:avLst/>
            <a:gdLst/>
            <a:ahLst/>
            <a:cxnLst/>
            <a:rect l="l" t="t" r="r" b="b"/>
            <a:pathLst>
              <a:path w="1366582" h="1042046">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0-#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0-#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0-#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0-#ppt_w/2"/>
                                          </p:val>
                                        </p:tav>
                                        <p:tav tm="100000">
                                          <p:val>
                                            <p:strVal val="#ppt_x"/>
                                          </p:val>
                                        </p:tav>
                                      </p:tavLst>
                                    </p:anim>
                                    <p:anim calcmode="lin" valueType="num">
                                      <p:cBhvr additive="base">
                                        <p:cTn id="48" dur="500" fill="hold"/>
                                        <p:tgtEl>
                                          <p:spTgt spid="1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0-#ppt_w/2"/>
                                          </p:val>
                                        </p:tav>
                                        <p:tav tm="100000">
                                          <p:val>
                                            <p:strVal val="#ppt_x"/>
                                          </p:val>
                                        </p:tav>
                                      </p:tavLst>
                                    </p:anim>
                                    <p:anim calcmode="lin" valueType="num">
                                      <p:cBhvr additive="base">
                                        <p:cTn id="56" dur="500" fill="hold"/>
                                        <p:tgtEl>
                                          <p:spTgt spid="22"/>
                                        </p:tgtEl>
                                        <p:attrNameLst>
                                          <p:attrName>ppt_y</p:attrName>
                                        </p:attrNameLst>
                                      </p:cBhvr>
                                      <p:tavLst>
                                        <p:tav tm="0">
                                          <p:val>
                                            <p:strVal val="#ppt_y"/>
                                          </p:val>
                                        </p:tav>
                                        <p:tav tm="100000">
                                          <p:val>
                                            <p:strVal val="#ppt_y"/>
                                          </p:val>
                                        </p:tav>
                                      </p:tavLst>
                                    </p:anim>
                                  </p:childTnLst>
                                </p:cTn>
                              </p:par>
                              <p:par>
                                <p:cTn id="57" presetID="22" presetClass="entr" presetSubtype="1"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up)">
                                      <p:cBhvr>
                                        <p:cTn id="59" dur="20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0" nodeType="clickEffect">
                                  <p:stCondLst>
                                    <p:cond delay="150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13" grpId="0" animBg="1"/>
      <p:bldP spid="15" grpId="0" animBg="1"/>
      <p:bldP spid="6" grpId="0" animBg="1"/>
      <p:bldP spid="12" grpId="0" animBg="1"/>
      <p:bldP spid="16" grpId="0" animBg="1"/>
      <p:bldP spid="17" grpId="0" animBg="1"/>
      <p:bldP spid="7" grpId="0"/>
      <p:bldP spid="18" grpId="0"/>
      <p:bldP spid="19" grpId="0"/>
      <p:bldP spid="20"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662333" y="2630637"/>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椭圆 2"/>
          <p:cNvSpPr/>
          <p:nvPr/>
        </p:nvSpPr>
        <p:spPr>
          <a:xfrm>
            <a:off x="8947497" y="1950523"/>
            <a:ext cx="432000" cy="432000"/>
          </a:xfrm>
          <a:prstGeom prst="ellipse">
            <a:avLst/>
          </a:prstGeom>
          <a:solidFill>
            <a:schemeClr val="bg1"/>
          </a:solidFill>
          <a:ln>
            <a:solidFill>
              <a:srgbClr val="FFC5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文本框 3"/>
          <p:cNvSpPr txBox="1"/>
          <p:nvPr/>
        </p:nvSpPr>
        <p:spPr>
          <a:xfrm>
            <a:off x="8151759" y="1560582"/>
            <a:ext cx="965329" cy="584775"/>
          </a:xfrm>
          <a:prstGeom prst="rect">
            <a:avLst/>
          </a:prstGeom>
          <a:noFill/>
        </p:spPr>
        <p:txBody>
          <a:bodyPr wrap="none" rtlCol="0">
            <a:spAutoFit/>
          </a:bodyPr>
          <a:lstStyle/>
          <a:p>
            <a:r>
              <a:rPr lang="en-US" altLang="zh-CN" sz="3200" dirty="0" smtClean="0">
                <a:solidFill>
                  <a:schemeClr val="bg1"/>
                </a:solidFill>
                <a:latin typeface="Segoe UI Light" panose="020B0502040204020203" pitchFamily="34" charset="0"/>
                <a:ea typeface="微软雅黑" panose="020B0503020204020204" pitchFamily="34" charset="-122"/>
                <a:cs typeface="Segoe UI Light" panose="020B0502040204020203" pitchFamily="34" charset="0"/>
              </a:rPr>
              <a:t>2016</a:t>
            </a:r>
            <a:endParaRPr lang="zh-CN" altLang="en-US" sz="3200" dirty="0">
              <a:solidFill>
                <a:schemeClr val="bg1"/>
              </a:solidFill>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5" name="文本框 4"/>
          <p:cNvSpPr txBox="1"/>
          <p:nvPr/>
        </p:nvSpPr>
        <p:spPr>
          <a:xfrm>
            <a:off x="6753363" y="2290793"/>
            <a:ext cx="965329" cy="584775"/>
          </a:xfrm>
          <a:prstGeom prst="rect">
            <a:avLst/>
          </a:prstGeom>
          <a:noFill/>
        </p:spPr>
        <p:txBody>
          <a:bodyPr wrap="none" rtlCol="0">
            <a:spAutoFit/>
          </a:bodyPr>
          <a:lstStyle/>
          <a:p>
            <a:r>
              <a:rPr lang="en-US" altLang="zh-CN" sz="3200" dirty="0" smtClean="0">
                <a:solidFill>
                  <a:schemeClr val="bg1"/>
                </a:solidFill>
                <a:latin typeface="Segoe UI Light" panose="020B0502040204020203" pitchFamily="34" charset="0"/>
                <a:ea typeface="微软雅黑" panose="020B0503020204020204" pitchFamily="34" charset="-122"/>
                <a:cs typeface="Segoe UI Light" panose="020B0502040204020203" pitchFamily="34" charset="0"/>
              </a:rPr>
              <a:t>2015</a:t>
            </a:r>
            <a:endParaRPr lang="zh-CN" altLang="en-US" sz="3200" dirty="0">
              <a:solidFill>
                <a:schemeClr val="bg1"/>
              </a:solidFill>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6" name="任意多边形 5"/>
          <p:cNvSpPr/>
          <p:nvPr/>
        </p:nvSpPr>
        <p:spPr>
          <a:xfrm>
            <a:off x="3413330" y="2152786"/>
            <a:ext cx="5800299" cy="3002508"/>
          </a:xfrm>
          <a:custGeom>
            <a:avLst/>
            <a:gdLst>
              <a:gd name="connsiteX0" fmla="*/ 0 w 5800299"/>
              <a:gd name="connsiteY0" fmla="*/ 3002508 h 3002508"/>
              <a:gd name="connsiteX1" fmla="*/ 1064526 w 5800299"/>
              <a:gd name="connsiteY1" fmla="*/ 2442949 h 3002508"/>
              <a:gd name="connsiteX2" fmla="*/ 2374711 w 5800299"/>
              <a:gd name="connsiteY2" fmla="*/ 2251881 h 3002508"/>
              <a:gd name="connsiteX3" fmla="*/ 3207224 w 5800299"/>
              <a:gd name="connsiteY3" fmla="*/ 1241946 h 3002508"/>
              <a:gd name="connsiteX4" fmla="*/ 4490114 w 5800299"/>
              <a:gd name="connsiteY4" fmla="*/ 696036 h 3002508"/>
              <a:gd name="connsiteX5" fmla="*/ 5800299 w 5800299"/>
              <a:gd name="connsiteY5" fmla="*/ 0 h 30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0299" h="3002508">
                <a:moveTo>
                  <a:pt x="0" y="3002508"/>
                </a:moveTo>
                <a:lnTo>
                  <a:pt x="1064526" y="2442949"/>
                </a:lnTo>
                <a:lnTo>
                  <a:pt x="2374711" y="2251881"/>
                </a:lnTo>
                <a:lnTo>
                  <a:pt x="3207224" y="1241946"/>
                </a:lnTo>
                <a:lnTo>
                  <a:pt x="4490114" y="696036"/>
                </a:lnTo>
                <a:lnTo>
                  <a:pt x="5800299" y="0"/>
                </a:ln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p:cNvSpPr/>
          <p:nvPr/>
        </p:nvSpPr>
        <p:spPr>
          <a:xfrm>
            <a:off x="5695369" y="4646686"/>
            <a:ext cx="2361952" cy="830997"/>
          </a:xfrm>
          <a:prstGeom prst="rect">
            <a:avLst/>
          </a:prstGeom>
        </p:spPr>
        <p:txBody>
          <a:bodyPr wrap="square">
            <a:spAutoFit/>
          </a:bodyPr>
          <a:lstStyle/>
          <a:p>
            <a:r>
              <a:rPr lang="zh-CN" altLang="en-US" sz="1200" dirty="0" smtClean="0">
                <a:ln w="0"/>
                <a:solidFill>
                  <a:schemeClr val="bg1"/>
                </a:solidFill>
                <a:latin typeface="微软雅黑" panose="020B0503020204020204" pitchFamily="34" charset="-122"/>
                <a:ea typeface="微软雅黑" panose="020B0503020204020204" pitchFamily="34" charset="-122"/>
              </a:rPr>
              <a:t>中国人民银行</a:t>
            </a:r>
            <a:r>
              <a:rPr lang="zh-CN" altLang="en-US" sz="1200" dirty="0">
                <a:ln w="0"/>
                <a:solidFill>
                  <a:schemeClr val="bg1"/>
                </a:solidFill>
                <a:latin typeface="微软雅黑" panose="020B0503020204020204" pitchFamily="34" charset="-122"/>
                <a:ea typeface="微软雅黑" panose="020B0503020204020204" pitchFamily="34" charset="-122"/>
              </a:rPr>
              <a:t>办公厅发布</a:t>
            </a:r>
            <a:r>
              <a:rPr lang="en-US" altLang="zh-CN" sz="1200" dirty="0">
                <a:ln w="0"/>
                <a:solidFill>
                  <a:schemeClr val="bg1"/>
                </a:solidFill>
                <a:latin typeface="微软雅黑" panose="020B0503020204020204" pitchFamily="34" charset="-122"/>
                <a:ea typeface="微软雅黑" panose="020B0503020204020204" pitchFamily="34" charset="-122"/>
              </a:rPr>
              <a:t>《</a:t>
            </a:r>
            <a:r>
              <a:rPr lang="zh-CN" altLang="en-US" sz="1200" dirty="0">
                <a:ln w="0"/>
                <a:solidFill>
                  <a:schemeClr val="bg1"/>
                </a:solidFill>
                <a:latin typeface="微软雅黑" panose="020B0503020204020204" pitchFamily="34" charset="-122"/>
                <a:ea typeface="微软雅黑" panose="020B0503020204020204" pitchFamily="34" charset="-122"/>
              </a:rPr>
              <a:t>中国人民银行办公厅关于小额贷款公司接入人民银行征信系统及相关管理工作的通知</a:t>
            </a:r>
            <a:r>
              <a:rPr lang="en-US" altLang="zh-CN" sz="1200" dirty="0">
                <a:ln w="0"/>
                <a:solidFill>
                  <a:schemeClr val="bg1"/>
                </a:solidFill>
                <a:latin typeface="微软雅黑" panose="020B0503020204020204" pitchFamily="34" charset="-122"/>
                <a:ea typeface="微软雅黑" panose="020B0503020204020204" pitchFamily="34" charset="-122"/>
              </a:rPr>
              <a:t>》</a:t>
            </a:r>
            <a:endParaRPr lang="zh-CN" altLang="en-US" sz="1200" dirty="0">
              <a:ln w="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638492" y="3688464"/>
            <a:ext cx="1763386" cy="646331"/>
          </a:xfrm>
          <a:prstGeom prst="rect">
            <a:avLst/>
          </a:prstGeom>
        </p:spPr>
        <p:txBody>
          <a:bodyPr wrap="square">
            <a:spAutoFit/>
          </a:bodyPr>
          <a:lstStyle/>
          <a:p>
            <a:r>
              <a:rPr lang="zh-CN" altLang="en-US" sz="1200" dirty="0" smtClean="0">
                <a:ln w="0"/>
                <a:solidFill>
                  <a:schemeClr val="bg1"/>
                </a:solidFill>
                <a:latin typeface="微软雅黑" panose="020B0503020204020204" pitchFamily="34" charset="-122"/>
                <a:ea typeface="微软雅黑" panose="020B0503020204020204" pitchFamily="34" charset="-122"/>
              </a:rPr>
              <a:t>国务院</a:t>
            </a:r>
            <a:r>
              <a:rPr lang="zh-CN" altLang="en-US" sz="1200" dirty="0">
                <a:ln w="0"/>
                <a:solidFill>
                  <a:schemeClr val="bg1"/>
                </a:solidFill>
                <a:latin typeface="微软雅黑" panose="020B0503020204020204" pitchFamily="34" charset="-122"/>
                <a:ea typeface="微软雅黑" panose="020B0503020204020204" pitchFamily="34" charset="-122"/>
              </a:rPr>
              <a:t>发布</a:t>
            </a:r>
            <a:r>
              <a:rPr lang="en-US" altLang="zh-CN" sz="1200" dirty="0">
                <a:ln w="0"/>
                <a:solidFill>
                  <a:schemeClr val="bg1"/>
                </a:solidFill>
                <a:latin typeface="微软雅黑" panose="020B0503020204020204" pitchFamily="34" charset="-122"/>
                <a:ea typeface="微软雅黑" panose="020B0503020204020204" pitchFamily="34" charset="-122"/>
              </a:rPr>
              <a:t>《</a:t>
            </a:r>
            <a:r>
              <a:rPr lang="zh-CN" altLang="en-US" sz="1200" dirty="0">
                <a:ln w="0"/>
                <a:solidFill>
                  <a:schemeClr val="bg1"/>
                </a:solidFill>
                <a:latin typeface="微软雅黑" panose="020B0503020204020204" pitchFamily="34" charset="-122"/>
                <a:ea typeface="微软雅黑" panose="020B0503020204020204" pitchFamily="34" charset="-122"/>
              </a:rPr>
              <a:t>关于金融支持经济结构调整和转型升级的指导意见</a:t>
            </a:r>
            <a:r>
              <a:rPr lang="en-US" altLang="zh-CN" sz="1200" dirty="0">
                <a:ln w="0"/>
                <a:solidFill>
                  <a:schemeClr val="bg1"/>
                </a:solidFill>
                <a:latin typeface="微软雅黑" panose="020B0503020204020204" pitchFamily="34" charset="-122"/>
                <a:ea typeface="微软雅黑" panose="020B0503020204020204" pitchFamily="34" charset="-122"/>
              </a:rPr>
              <a:t>》</a:t>
            </a:r>
            <a:endParaRPr lang="zh-CN" altLang="en-US" sz="1200" dirty="0">
              <a:ln w="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8145265" y="2910729"/>
            <a:ext cx="1793865" cy="646331"/>
          </a:xfrm>
          <a:prstGeom prst="rect">
            <a:avLst/>
          </a:prstGeom>
        </p:spPr>
        <p:txBody>
          <a:bodyPr wrap="square">
            <a:spAutoFit/>
          </a:bodyPr>
          <a:lstStyle/>
          <a:p>
            <a:r>
              <a:rPr lang="zh-CN" altLang="zh-CN" sz="1200" dirty="0">
                <a:solidFill>
                  <a:schemeClr val="bg1"/>
                </a:solidFill>
                <a:latin typeface="微软雅黑" panose="020B0503020204020204" pitchFamily="34" charset="-122"/>
                <a:ea typeface="微软雅黑" panose="020B0503020204020204" pitchFamily="34" charset="-122"/>
              </a:rPr>
              <a:t>银监会下发《关于</a:t>
            </a:r>
            <a:r>
              <a:rPr lang="en-US" altLang="zh-CN" sz="1200" dirty="0">
                <a:solidFill>
                  <a:schemeClr val="bg1"/>
                </a:solidFill>
                <a:latin typeface="微软雅黑" panose="020B0503020204020204" pitchFamily="34" charset="-122"/>
                <a:ea typeface="微软雅黑" panose="020B0503020204020204" pitchFamily="34" charset="-122"/>
              </a:rPr>
              <a:t>2014</a:t>
            </a:r>
            <a:r>
              <a:rPr lang="zh-CN" altLang="zh-CN" sz="1200" dirty="0">
                <a:solidFill>
                  <a:schemeClr val="bg1"/>
                </a:solidFill>
                <a:latin typeface="微软雅黑" panose="020B0503020204020204" pitchFamily="34" charset="-122"/>
                <a:ea typeface="微软雅黑" panose="020B0503020204020204" pitchFamily="34" charset="-122"/>
              </a:rPr>
              <a:t>年小微企业金融服务工作的指导意见》 </a:t>
            </a:r>
            <a:endParaRPr lang="zh-CN" altLang="zh-CN" sz="12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440557" y="1294966"/>
            <a:ext cx="1762539" cy="830997"/>
          </a:xfrm>
          <a:prstGeom prst="rect">
            <a:avLst/>
          </a:prstGeom>
        </p:spPr>
        <p:txBody>
          <a:bodyPr wrap="square">
            <a:spAutoFit/>
          </a:bodyPr>
          <a:lstStyle/>
          <a:p>
            <a:r>
              <a:rPr lang="zh-CN" altLang="zh-CN" sz="1200" dirty="0" smtClean="0">
                <a:solidFill>
                  <a:schemeClr val="bg1"/>
                </a:solidFill>
                <a:latin typeface="微软雅黑" panose="020B0503020204020204" pitchFamily="34" charset="-122"/>
                <a:ea typeface="微软雅黑" panose="020B0503020204020204" pitchFamily="34" charset="-122"/>
              </a:rPr>
              <a:t>李</a:t>
            </a:r>
            <a:r>
              <a:rPr lang="zh-CN" altLang="zh-CN" sz="1200" dirty="0">
                <a:solidFill>
                  <a:schemeClr val="bg1"/>
                </a:solidFill>
                <a:latin typeface="微软雅黑" panose="020B0503020204020204" pitchFamily="34" charset="-122"/>
                <a:ea typeface="微软雅黑" panose="020B0503020204020204" pitchFamily="34" charset="-122"/>
              </a:rPr>
              <a:t>克强发表讲话《积极发展“互联网</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zh-CN" sz="1200" dirty="0">
                <a:solidFill>
                  <a:schemeClr val="bg1"/>
                </a:solidFill>
                <a:latin typeface="微软雅黑" panose="020B0503020204020204" pitchFamily="34" charset="-122"/>
                <a:ea typeface="微软雅黑" panose="020B0503020204020204" pitchFamily="34" charset="-122"/>
              </a:rPr>
              <a:t>金融”等新业态 开展股权众筹融资试点》 </a:t>
            </a:r>
            <a:endParaRPr lang="zh-CN" altLang="zh-CN" sz="1200" dirty="0">
              <a:solidFill>
                <a:schemeClr val="bg1"/>
              </a:solidFill>
              <a:latin typeface="微软雅黑" panose="020B0503020204020204" pitchFamily="34" charset="-122"/>
              <a:ea typeface="微软雅黑" panose="020B0503020204020204" pitchFamily="34" charset="-122"/>
            </a:endParaRPr>
          </a:p>
        </p:txBody>
      </p:sp>
      <p:sp>
        <p:nvSpPr>
          <p:cNvPr id="11" name="椭圆 10"/>
          <p:cNvSpPr/>
          <p:nvPr/>
        </p:nvSpPr>
        <p:spPr>
          <a:xfrm>
            <a:off x="3194966" y="4936930"/>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a:off x="6418112" y="3174273"/>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a:off x="5562586" y="4174930"/>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a:off x="4270776" y="4366088"/>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文本框 14"/>
          <p:cNvSpPr txBox="1"/>
          <p:nvPr/>
        </p:nvSpPr>
        <p:spPr>
          <a:xfrm>
            <a:off x="2436656" y="4550905"/>
            <a:ext cx="899605" cy="584775"/>
          </a:xfrm>
          <a:prstGeom prst="rect">
            <a:avLst/>
          </a:prstGeom>
          <a:noFill/>
        </p:spPr>
        <p:txBody>
          <a:bodyPr wrap="none" rtlCol="0">
            <a:spAutoFit/>
          </a:bodyPr>
          <a:lstStyle/>
          <a:p>
            <a:r>
              <a:rPr lang="en-US" altLang="zh-CN" sz="3200" dirty="0" smtClean="0">
                <a:solidFill>
                  <a:schemeClr val="bg1"/>
                </a:solidFill>
                <a:latin typeface="Segoe UI Light" panose="020B0502040204020203" pitchFamily="34" charset="0"/>
                <a:ea typeface="微软雅黑" panose="020B0503020204020204" pitchFamily="34" charset="-122"/>
                <a:cs typeface="Segoe UI Light" panose="020B0502040204020203" pitchFamily="34" charset="0"/>
              </a:rPr>
              <a:t>2011</a:t>
            </a:r>
            <a:endParaRPr lang="zh-CN" altLang="en-US" sz="3200" dirty="0">
              <a:solidFill>
                <a:schemeClr val="bg1"/>
              </a:solidFill>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16" name="文本框 15"/>
          <p:cNvSpPr txBox="1"/>
          <p:nvPr/>
        </p:nvSpPr>
        <p:spPr>
          <a:xfrm>
            <a:off x="3407890" y="3921707"/>
            <a:ext cx="965329" cy="584775"/>
          </a:xfrm>
          <a:prstGeom prst="rect">
            <a:avLst/>
          </a:prstGeom>
          <a:noFill/>
        </p:spPr>
        <p:txBody>
          <a:bodyPr wrap="none" rtlCol="0">
            <a:spAutoFit/>
          </a:bodyPr>
          <a:lstStyle/>
          <a:p>
            <a:r>
              <a:rPr lang="en-US" altLang="zh-CN" sz="3200" dirty="0" smtClean="0">
                <a:solidFill>
                  <a:schemeClr val="bg1"/>
                </a:solidFill>
                <a:latin typeface="Segoe UI Light" panose="020B0502040204020203" pitchFamily="34" charset="0"/>
                <a:ea typeface="微软雅黑" panose="020B0503020204020204" pitchFamily="34" charset="-122"/>
                <a:cs typeface="Segoe UI Light" panose="020B0502040204020203" pitchFamily="34" charset="0"/>
              </a:rPr>
              <a:t>2012</a:t>
            </a:r>
            <a:endParaRPr lang="zh-CN" altLang="en-US" sz="3200" dirty="0">
              <a:solidFill>
                <a:schemeClr val="bg1"/>
              </a:solidFill>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17" name="文本框 16"/>
          <p:cNvSpPr txBox="1"/>
          <p:nvPr/>
        </p:nvSpPr>
        <p:spPr>
          <a:xfrm>
            <a:off x="5501506" y="2814013"/>
            <a:ext cx="971741" cy="584775"/>
          </a:xfrm>
          <a:prstGeom prst="rect">
            <a:avLst/>
          </a:prstGeom>
          <a:noFill/>
        </p:spPr>
        <p:txBody>
          <a:bodyPr wrap="none" rtlCol="0">
            <a:spAutoFit/>
          </a:bodyPr>
          <a:lstStyle/>
          <a:p>
            <a:r>
              <a:rPr lang="en-US" altLang="zh-CN" sz="3200" dirty="0" smtClean="0">
                <a:solidFill>
                  <a:schemeClr val="bg1"/>
                </a:solidFill>
                <a:latin typeface="Segoe UI Light" panose="020B0502040204020203" pitchFamily="34" charset="0"/>
                <a:ea typeface="微软雅黑" panose="020B0503020204020204" pitchFamily="34" charset="-122"/>
                <a:cs typeface="Segoe UI Light" panose="020B0502040204020203" pitchFamily="34" charset="0"/>
              </a:rPr>
              <a:t>2014</a:t>
            </a:r>
            <a:endParaRPr lang="zh-CN" altLang="en-US" sz="3200" dirty="0">
              <a:solidFill>
                <a:schemeClr val="bg1"/>
              </a:solidFill>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18" name="文本框 17"/>
          <p:cNvSpPr txBox="1"/>
          <p:nvPr/>
        </p:nvSpPr>
        <p:spPr>
          <a:xfrm>
            <a:off x="4833859" y="3749925"/>
            <a:ext cx="965329" cy="584775"/>
          </a:xfrm>
          <a:prstGeom prst="rect">
            <a:avLst/>
          </a:prstGeom>
          <a:noFill/>
        </p:spPr>
        <p:txBody>
          <a:bodyPr wrap="none" rtlCol="0">
            <a:spAutoFit/>
          </a:bodyPr>
          <a:lstStyle/>
          <a:p>
            <a:r>
              <a:rPr lang="en-US" altLang="zh-CN" sz="3200" dirty="0" smtClean="0">
                <a:solidFill>
                  <a:schemeClr val="bg1"/>
                </a:solidFill>
                <a:latin typeface="Segoe UI Light" panose="020B0502040204020203" pitchFamily="34" charset="0"/>
                <a:ea typeface="微软雅黑" panose="020B0503020204020204" pitchFamily="34" charset="-122"/>
                <a:cs typeface="Segoe UI Light" panose="020B0502040204020203" pitchFamily="34" charset="0"/>
              </a:rPr>
              <a:t>2013</a:t>
            </a:r>
            <a:endParaRPr lang="zh-CN" altLang="en-US" sz="3200" dirty="0">
              <a:solidFill>
                <a:schemeClr val="bg1"/>
              </a:solidFill>
              <a:latin typeface="Segoe UI Light" panose="020B0502040204020203" pitchFamily="34" charset="0"/>
              <a:ea typeface="微软雅黑" panose="020B0503020204020204" pitchFamily="34" charset="-122"/>
              <a:cs typeface="Segoe UI Light" panose="020B0502040204020203" pitchFamily="34" charset="0"/>
            </a:endParaRPr>
          </a:p>
        </p:txBody>
      </p:sp>
      <p:sp>
        <p:nvSpPr>
          <p:cNvPr id="19" name="矩形 18"/>
          <p:cNvSpPr/>
          <p:nvPr/>
        </p:nvSpPr>
        <p:spPr>
          <a:xfrm>
            <a:off x="1880094" y="5257159"/>
            <a:ext cx="1414421" cy="646331"/>
          </a:xfrm>
          <a:prstGeom prst="rect">
            <a:avLst/>
          </a:prstGeom>
        </p:spPr>
        <p:txBody>
          <a:bodyPr wrap="square">
            <a:spAutoFit/>
          </a:bodyPr>
          <a:lstStyle/>
          <a:p>
            <a:r>
              <a:rPr lang="zh-CN" altLang="en-US" sz="1200" dirty="0" smtClean="0">
                <a:ln w="0"/>
                <a:solidFill>
                  <a:schemeClr val="bg1"/>
                </a:solidFill>
                <a:latin typeface="微软雅黑" panose="020B0503020204020204" pitchFamily="34" charset="-122"/>
                <a:ea typeface="微软雅黑" panose="020B0503020204020204" pitchFamily="34" charset="-122"/>
              </a:rPr>
              <a:t>银</a:t>
            </a:r>
            <a:r>
              <a:rPr lang="zh-CN" altLang="en-US" sz="1200" dirty="0">
                <a:ln w="0"/>
                <a:solidFill>
                  <a:schemeClr val="bg1"/>
                </a:solidFill>
                <a:latin typeface="微软雅黑" panose="020B0503020204020204" pitchFamily="34" charset="-122"/>
                <a:ea typeface="微软雅黑" panose="020B0503020204020204" pitchFamily="34" charset="-122"/>
              </a:rPr>
              <a:t>监会发布</a:t>
            </a:r>
            <a:r>
              <a:rPr lang="en-US" altLang="zh-CN" sz="1200" dirty="0">
                <a:ln w="0"/>
                <a:solidFill>
                  <a:schemeClr val="bg1"/>
                </a:solidFill>
                <a:latin typeface="微软雅黑" panose="020B0503020204020204" pitchFamily="34" charset="-122"/>
                <a:ea typeface="微软雅黑" panose="020B0503020204020204" pitchFamily="34" charset="-122"/>
              </a:rPr>
              <a:t>《</a:t>
            </a:r>
            <a:r>
              <a:rPr lang="zh-CN" altLang="en-US" sz="1200" dirty="0">
                <a:ln w="0"/>
                <a:solidFill>
                  <a:schemeClr val="bg1"/>
                </a:solidFill>
                <a:latin typeface="微软雅黑" panose="020B0503020204020204" pitchFamily="34" charset="-122"/>
                <a:ea typeface="微软雅黑" panose="020B0503020204020204" pitchFamily="34" charset="-122"/>
              </a:rPr>
              <a:t>关于小额贷款公司试点的建设</a:t>
            </a:r>
            <a:r>
              <a:rPr lang="en-US" altLang="zh-CN" sz="1200" dirty="0">
                <a:ln w="0"/>
                <a:solidFill>
                  <a:schemeClr val="bg1"/>
                </a:solidFill>
                <a:latin typeface="微软雅黑" panose="020B0503020204020204" pitchFamily="34" charset="-122"/>
                <a:ea typeface="微软雅黑" panose="020B0503020204020204" pitchFamily="34" charset="-122"/>
              </a:rPr>
              <a:t>》</a:t>
            </a:r>
            <a:endParaRPr lang="zh-CN" altLang="en-US" sz="1200" dirty="0">
              <a:ln w="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4002158" y="4913779"/>
            <a:ext cx="1495577" cy="830997"/>
          </a:xfrm>
          <a:prstGeom prst="rect">
            <a:avLst/>
          </a:prstGeom>
        </p:spPr>
        <p:txBody>
          <a:bodyPr wrap="square">
            <a:spAutoFit/>
          </a:bodyPr>
          <a:lstStyle/>
          <a:p>
            <a:r>
              <a:rPr lang="zh-CN" altLang="en-US" sz="1200" dirty="0" smtClean="0">
                <a:ln w="0"/>
                <a:solidFill>
                  <a:schemeClr val="bg1"/>
                </a:solidFill>
                <a:latin typeface="微软雅黑" panose="020B0503020204020204" pitchFamily="34" charset="-122"/>
                <a:ea typeface="微软雅黑" panose="020B0503020204020204" pitchFamily="34" charset="-122"/>
              </a:rPr>
              <a:t>国务院</a:t>
            </a:r>
            <a:r>
              <a:rPr lang="zh-CN" altLang="en-US" sz="1200" dirty="0">
                <a:ln w="0"/>
                <a:solidFill>
                  <a:schemeClr val="bg1"/>
                </a:solidFill>
                <a:latin typeface="微软雅黑" panose="020B0503020204020204" pitchFamily="34" charset="-122"/>
                <a:ea typeface="微软雅黑" panose="020B0503020204020204" pitchFamily="34" charset="-122"/>
              </a:rPr>
              <a:t>发布</a:t>
            </a:r>
            <a:r>
              <a:rPr lang="en-US" altLang="zh-CN" sz="1200" dirty="0">
                <a:ln w="0"/>
                <a:solidFill>
                  <a:schemeClr val="bg1"/>
                </a:solidFill>
                <a:latin typeface="微软雅黑" panose="020B0503020204020204" pitchFamily="34" charset="-122"/>
                <a:ea typeface="微软雅黑" panose="020B0503020204020204" pitchFamily="34" charset="-122"/>
              </a:rPr>
              <a:t>《</a:t>
            </a:r>
            <a:r>
              <a:rPr lang="zh-CN" altLang="en-US" sz="1200" dirty="0">
                <a:ln w="0"/>
                <a:solidFill>
                  <a:schemeClr val="bg1"/>
                </a:solidFill>
                <a:latin typeface="微软雅黑" panose="020B0503020204020204" pitchFamily="34" charset="-122"/>
                <a:ea typeface="微软雅黑" panose="020B0503020204020204" pitchFamily="34" charset="-122"/>
              </a:rPr>
              <a:t>国务院关于鼓励和引导民间投资健康发展的若干意见</a:t>
            </a:r>
            <a:r>
              <a:rPr lang="en-US" altLang="zh-CN" sz="1200" dirty="0">
                <a:ln w="0"/>
                <a:solidFill>
                  <a:schemeClr val="bg1"/>
                </a:solidFill>
                <a:latin typeface="微软雅黑" panose="020B0503020204020204" pitchFamily="34" charset="-122"/>
                <a:ea typeface="微软雅黑" panose="020B0503020204020204" pitchFamily="34" charset="-122"/>
              </a:rPr>
              <a:t>》</a:t>
            </a:r>
            <a:endParaRPr lang="zh-CN" altLang="en-US" sz="1200" dirty="0">
              <a:ln w="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93351" y="536542"/>
            <a:ext cx="1826141" cy="584775"/>
          </a:xfrm>
          <a:prstGeom prst="rect">
            <a:avLst/>
          </a:prstGeom>
          <a:noFill/>
        </p:spPr>
        <p:txBody>
          <a:bodyPr wrap="none" rtlCol="0">
            <a:spAutoFit/>
          </a:bodyPr>
          <a:lstStyle/>
          <a:p>
            <a:pPr algn="ctr"/>
            <a:r>
              <a:rPr lang="zh-CN" altLang="en-US" sz="3200" dirty="0" smtClean="0">
                <a:solidFill>
                  <a:schemeClr val="bg1"/>
                </a:solidFill>
                <a:latin typeface="微软雅黑" panose="020B0503020204020204" pitchFamily="34" charset="-122"/>
                <a:ea typeface="微软雅黑" panose="020B0503020204020204" pitchFamily="34" charset="-122"/>
              </a:rPr>
              <a:t>发展历程</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2" name="等腰三角形 21"/>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文本框 22"/>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left)">
                                      <p:cBhvr>
                                        <p:cTn id="72" dur="500"/>
                                        <p:tgtEl>
                                          <p:spTgt spid="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wipe(left)">
                                      <p:cBhvr>
                                        <p:cTn id="77" dur="50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left)">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left)">
                                      <p:cBhvr>
                                        <p:cTn id="92" dur="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left)">
                                      <p:cBhvr>
                                        <p:cTn id="97" dur="500"/>
                                        <p:tgtEl>
                                          <p:spTgt spid="1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0" nodeType="clickEffect">
                                  <p:stCondLst>
                                    <p:cond delay="1500"/>
                                  </p:stCondLst>
                                  <p:childTnLst>
                                    <p:animEffect transition="out" filter="fade">
                                      <p:cBhvr>
                                        <p:cTn id="101" dur="500"/>
                                        <p:tgtEl>
                                          <p:spTgt spid="23"/>
                                        </p:tgtEl>
                                      </p:cBhvr>
                                    </p:animEffect>
                                    <p:set>
                                      <p:cBhvr>
                                        <p:cTn id="10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p:bldP spid="8" grpId="0"/>
      <p:bldP spid="9" grpId="0"/>
      <p:bldP spid="10" grpId="0"/>
      <p:bldP spid="11" grpId="0" animBg="1"/>
      <p:bldP spid="12" grpId="0" animBg="1"/>
      <p:bldP spid="13" grpId="0" animBg="1"/>
      <p:bldP spid="14" grpId="0" animBg="1"/>
      <p:bldP spid="15" grpId="0"/>
      <p:bldP spid="16" grpId="0"/>
      <p:bldP spid="17" grpId="0"/>
      <p:bldP spid="18" grpId="0"/>
      <p:bldP spid="19" grpId="0"/>
      <p:bldP spid="20"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6926024" y="1902426"/>
            <a:ext cx="3185385" cy="738664"/>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持续为企业创造价值，成为始终站在中国企业管理最前沿的咨询机构。</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925738" y="3314159"/>
            <a:ext cx="3278436" cy="2354491"/>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融汇、传承东西方先进的管理理念和成功商业模式；研究、创造</a:t>
            </a:r>
            <a:r>
              <a:rPr lang="zh-CN" altLang="en-US" sz="1400" dirty="0" smtClean="0">
                <a:solidFill>
                  <a:schemeClr val="bg1"/>
                </a:solidFill>
                <a:latin typeface="微软雅黑" panose="020B0503020204020204" pitchFamily="34" charset="-122"/>
                <a:ea typeface="微软雅黑" panose="020B0503020204020204" pitchFamily="34" charset="-122"/>
              </a:rPr>
              <a:t>适合中国</a:t>
            </a:r>
            <a:r>
              <a:rPr lang="zh-CN" altLang="en-US" sz="1400" dirty="0">
                <a:solidFill>
                  <a:schemeClr val="bg1"/>
                </a:solidFill>
                <a:latin typeface="微软雅黑" panose="020B0503020204020204" pitchFamily="34" charset="-122"/>
                <a:ea typeface="微软雅黑" panose="020B0503020204020204" pitchFamily="34" charset="-122"/>
              </a:rPr>
              <a:t>企业特点的管理理念和运营模式；为企业提供专业的、全方位的</a:t>
            </a:r>
            <a:r>
              <a:rPr lang="zh-CN" altLang="en-US" sz="1400" dirty="0" smtClean="0">
                <a:solidFill>
                  <a:schemeClr val="bg1"/>
                </a:solidFill>
                <a:latin typeface="微软雅黑" panose="020B0503020204020204" pitchFamily="34" charset="-122"/>
                <a:ea typeface="微软雅黑" panose="020B0503020204020204" pitchFamily="34" charset="-122"/>
              </a:rPr>
              <a:t>、具有</a:t>
            </a:r>
            <a:r>
              <a:rPr lang="zh-CN" altLang="en-US" sz="1400" dirty="0">
                <a:solidFill>
                  <a:schemeClr val="bg1"/>
                </a:solidFill>
                <a:latin typeface="微软雅黑" panose="020B0503020204020204" pitchFamily="34" charset="-122"/>
                <a:ea typeface="微软雅黑" panose="020B0503020204020204" pitchFamily="34" charset="-122"/>
              </a:rPr>
              <a:t>可操作性的管理咨询服务及后续支持；为企业培养具有专业水准</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和职业精神的管理人才。</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4093947" y="2041648"/>
            <a:ext cx="2653378" cy="428628"/>
          </a:xfrm>
          <a:prstGeom prst="parallelogram">
            <a:avLst>
              <a:gd name="adj" fmla="val 45364"/>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bg1"/>
                </a:solidFill>
                <a:latin typeface="微软雅黑" panose="020B0503020204020204" pitchFamily="34" charset="-122"/>
                <a:ea typeface="微软雅黑" panose="020B0503020204020204" pitchFamily="34" charset="-122"/>
              </a:rPr>
              <a:t>    公司愿</a:t>
            </a:r>
            <a:r>
              <a:rPr lang="zh-CN" altLang="en-US" sz="2000" dirty="0">
                <a:solidFill>
                  <a:schemeClr val="bg1"/>
                </a:solidFill>
                <a:latin typeface="微软雅黑" panose="020B0503020204020204" pitchFamily="34" charset="-122"/>
                <a:ea typeface="微软雅黑" panose="020B0503020204020204" pitchFamily="34" charset="-122"/>
              </a:rPr>
              <a:t>景：</a:t>
            </a:r>
            <a:endParaRPr lang="zh-CN" altLang="en-US" sz="2000" dirty="0">
              <a:solidFill>
                <a:schemeClr val="bg1"/>
              </a:solidFill>
            </a:endParaRPr>
          </a:p>
        </p:txBody>
      </p:sp>
      <p:sp>
        <p:nvSpPr>
          <p:cNvPr id="5" name="平行四边形 4"/>
          <p:cNvSpPr/>
          <p:nvPr/>
        </p:nvSpPr>
        <p:spPr>
          <a:xfrm>
            <a:off x="3865349" y="3412014"/>
            <a:ext cx="2653379" cy="428628"/>
          </a:xfrm>
          <a:prstGeom prst="parallelogram">
            <a:avLst>
              <a:gd name="adj" fmla="val 45364"/>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bg1"/>
                </a:solidFill>
                <a:latin typeface="微软雅黑" panose="020B0503020204020204" pitchFamily="34" charset="-122"/>
                <a:ea typeface="微软雅黑" panose="020B0503020204020204" pitchFamily="34" charset="-122"/>
              </a:rPr>
              <a:t>    公司使命</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54428" y="536542"/>
            <a:ext cx="2236510" cy="584775"/>
          </a:xfrm>
          <a:prstGeom prst="rect">
            <a:avLst/>
          </a:prstGeom>
          <a:noFill/>
        </p:spPr>
        <p:txBody>
          <a:bodyPr wrap="non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愿景与使命</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KSO_Shape"/>
          <p:cNvSpPr/>
          <p:nvPr/>
        </p:nvSpPr>
        <p:spPr>
          <a:xfrm>
            <a:off x="3171772" y="2821383"/>
            <a:ext cx="1082713" cy="1082713"/>
          </a:xfrm>
          <a:custGeom>
            <a:avLst/>
            <a:gdLst>
              <a:gd name="connsiteX0" fmla="*/ 0 w 3134833"/>
              <a:gd name="connsiteY0" fmla="*/ 1567417 h 3134833"/>
              <a:gd name="connsiteX1" fmla="*/ 1567417 w 3134833"/>
              <a:gd name="connsiteY1" fmla="*/ 0 h 3134833"/>
              <a:gd name="connsiteX2" fmla="*/ 3134833 w 3134833"/>
              <a:gd name="connsiteY2" fmla="*/ 1567417 h 3134833"/>
              <a:gd name="connsiteX3" fmla="*/ 1567417 w 3134833"/>
              <a:gd name="connsiteY3" fmla="*/ 3134833 h 3134833"/>
              <a:gd name="connsiteX4" fmla="*/ 0 w 3134833"/>
              <a:gd name="connsiteY4" fmla="*/ 1567417 h 3134833"/>
              <a:gd name="connsiteX0-1" fmla="*/ 0 w 3134833"/>
              <a:gd name="connsiteY0-2" fmla="*/ 1567417 h 3134833"/>
              <a:gd name="connsiteX1-3" fmla="*/ 1567417 w 3134833"/>
              <a:gd name="connsiteY1-4" fmla="*/ 0 h 3134833"/>
              <a:gd name="connsiteX2-5" fmla="*/ 3134833 w 3134833"/>
              <a:gd name="connsiteY2-6" fmla="*/ 1567417 h 3134833"/>
              <a:gd name="connsiteX3-7" fmla="*/ 1567417 w 3134833"/>
              <a:gd name="connsiteY3-8" fmla="*/ 3134833 h 3134833"/>
              <a:gd name="connsiteX4-9" fmla="*/ 0 w 3134833"/>
              <a:gd name="connsiteY4-10" fmla="*/ 1567417 h 3134833"/>
              <a:gd name="connsiteX0-11" fmla="*/ 0 w 3134833"/>
              <a:gd name="connsiteY0-12" fmla="*/ 1567417 h 3134833"/>
              <a:gd name="connsiteX1-13" fmla="*/ 1567417 w 3134833"/>
              <a:gd name="connsiteY1-14" fmla="*/ 0 h 3134833"/>
              <a:gd name="connsiteX2-15" fmla="*/ 3134833 w 3134833"/>
              <a:gd name="connsiteY2-16" fmla="*/ 1567417 h 3134833"/>
              <a:gd name="connsiteX3-17" fmla="*/ 1567417 w 3134833"/>
              <a:gd name="connsiteY3-18" fmla="*/ 3134833 h 3134833"/>
              <a:gd name="connsiteX4-19" fmla="*/ 0 w 3134833"/>
              <a:gd name="connsiteY4-20" fmla="*/ 1567417 h 3134833"/>
              <a:gd name="connsiteX0-21" fmla="*/ 0 w 3134833"/>
              <a:gd name="connsiteY0-22" fmla="*/ 1567417 h 3134833"/>
              <a:gd name="connsiteX1-23" fmla="*/ 1567417 w 3134833"/>
              <a:gd name="connsiteY1-24" fmla="*/ 0 h 3134833"/>
              <a:gd name="connsiteX2-25" fmla="*/ 3134833 w 3134833"/>
              <a:gd name="connsiteY2-26" fmla="*/ 1567417 h 3134833"/>
              <a:gd name="connsiteX3-27" fmla="*/ 1567417 w 3134833"/>
              <a:gd name="connsiteY3-28" fmla="*/ 3134833 h 3134833"/>
              <a:gd name="connsiteX4-29" fmla="*/ 0 w 3134833"/>
              <a:gd name="connsiteY4-30" fmla="*/ 1567417 h 3134833"/>
              <a:gd name="connsiteX0-31" fmla="*/ 0 w 3134833"/>
              <a:gd name="connsiteY0-32" fmla="*/ 1567417 h 3134833"/>
              <a:gd name="connsiteX1-33" fmla="*/ 1567417 w 3134833"/>
              <a:gd name="connsiteY1-34" fmla="*/ 0 h 3134833"/>
              <a:gd name="connsiteX2-35" fmla="*/ 3134833 w 3134833"/>
              <a:gd name="connsiteY2-36" fmla="*/ 1567417 h 3134833"/>
              <a:gd name="connsiteX3-37" fmla="*/ 1567417 w 3134833"/>
              <a:gd name="connsiteY3-38" fmla="*/ 3134833 h 3134833"/>
              <a:gd name="connsiteX4-39" fmla="*/ 0 w 3134833"/>
              <a:gd name="connsiteY4-40" fmla="*/ 1567417 h 3134833"/>
              <a:gd name="connsiteX0-41" fmla="*/ 0 w 3134833"/>
              <a:gd name="connsiteY0-42" fmla="*/ 1567417 h 3134833"/>
              <a:gd name="connsiteX1-43" fmla="*/ 1567417 w 3134833"/>
              <a:gd name="connsiteY1-44" fmla="*/ 0 h 3134833"/>
              <a:gd name="connsiteX2-45" fmla="*/ 3134833 w 3134833"/>
              <a:gd name="connsiteY2-46" fmla="*/ 1567417 h 3134833"/>
              <a:gd name="connsiteX3-47" fmla="*/ 1567417 w 3134833"/>
              <a:gd name="connsiteY3-48" fmla="*/ 3134833 h 3134833"/>
              <a:gd name="connsiteX4-49" fmla="*/ 0 w 3134833"/>
              <a:gd name="connsiteY4-50" fmla="*/ 1567417 h 3134833"/>
              <a:gd name="connsiteX0-51" fmla="*/ 0 w 3134833"/>
              <a:gd name="connsiteY0-52" fmla="*/ 1567417 h 3134833"/>
              <a:gd name="connsiteX1-53" fmla="*/ 1567417 w 3134833"/>
              <a:gd name="connsiteY1-54" fmla="*/ 0 h 3134833"/>
              <a:gd name="connsiteX2-55" fmla="*/ 3134833 w 3134833"/>
              <a:gd name="connsiteY2-56" fmla="*/ 1567417 h 3134833"/>
              <a:gd name="connsiteX3-57" fmla="*/ 1567417 w 3134833"/>
              <a:gd name="connsiteY3-58" fmla="*/ 3134833 h 3134833"/>
              <a:gd name="connsiteX4-59" fmla="*/ 0 w 3134833"/>
              <a:gd name="connsiteY4-60" fmla="*/ 1567417 h 3134833"/>
              <a:gd name="connsiteX0-61" fmla="*/ 0 w 3134833"/>
              <a:gd name="connsiteY0-62" fmla="*/ 1567417 h 3134833"/>
              <a:gd name="connsiteX1-63" fmla="*/ 1567417 w 3134833"/>
              <a:gd name="connsiteY1-64" fmla="*/ 0 h 3134833"/>
              <a:gd name="connsiteX2-65" fmla="*/ 3134833 w 3134833"/>
              <a:gd name="connsiteY2-66" fmla="*/ 1567417 h 3134833"/>
              <a:gd name="connsiteX3-67" fmla="*/ 1567417 w 3134833"/>
              <a:gd name="connsiteY3-68" fmla="*/ 3134833 h 3134833"/>
              <a:gd name="connsiteX4-69" fmla="*/ 0 w 3134833"/>
              <a:gd name="connsiteY4-70" fmla="*/ 1567417 h 3134833"/>
              <a:gd name="connsiteX0-71" fmla="*/ 0 w 3134833"/>
              <a:gd name="connsiteY0-72" fmla="*/ 1567417 h 3134833"/>
              <a:gd name="connsiteX1-73" fmla="*/ 1567417 w 3134833"/>
              <a:gd name="connsiteY1-74" fmla="*/ 0 h 3134833"/>
              <a:gd name="connsiteX2-75" fmla="*/ 3134833 w 3134833"/>
              <a:gd name="connsiteY2-76" fmla="*/ 1567417 h 3134833"/>
              <a:gd name="connsiteX3-77" fmla="*/ 1567417 w 3134833"/>
              <a:gd name="connsiteY3-78" fmla="*/ 3134833 h 3134833"/>
              <a:gd name="connsiteX4-79" fmla="*/ 0 w 3134833"/>
              <a:gd name="connsiteY4-80" fmla="*/ 1567417 h 3134833"/>
              <a:gd name="connsiteX0-81" fmla="*/ 0 w 3134833"/>
              <a:gd name="connsiteY0-82" fmla="*/ 1567417 h 3134833"/>
              <a:gd name="connsiteX1-83" fmla="*/ 1567417 w 3134833"/>
              <a:gd name="connsiteY1-84" fmla="*/ 0 h 3134833"/>
              <a:gd name="connsiteX2-85" fmla="*/ 3134833 w 3134833"/>
              <a:gd name="connsiteY2-86" fmla="*/ 1567417 h 3134833"/>
              <a:gd name="connsiteX3-87" fmla="*/ 1567417 w 3134833"/>
              <a:gd name="connsiteY3-88" fmla="*/ 3134833 h 3134833"/>
              <a:gd name="connsiteX4-89" fmla="*/ 0 w 3134833"/>
              <a:gd name="connsiteY4-90" fmla="*/ 1567417 h 3134833"/>
              <a:gd name="connsiteX0-91" fmla="*/ 0 w 3134833"/>
              <a:gd name="connsiteY0-92" fmla="*/ 1567417 h 3134833"/>
              <a:gd name="connsiteX1-93" fmla="*/ 1567417 w 3134833"/>
              <a:gd name="connsiteY1-94" fmla="*/ 0 h 3134833"/>
              <a:gd name="connsiteX2-95" fmla="*/ 3134833 w 3134833"/>
              <a:gd name="connsiteY2-96" fmla="*/ 1567417 h 3134833"/>
              <a:gd name="connsiteX3-97" fmla="*/ 1567417 w 3134833"/>
              <a:gd name="connsiteY3-98" fmla="*/ 3134833 h 3134833"/>
              <a:gd name="connsiteX4-99" fmla="*/ 0 w 3134833"/>
              <a:gd name="connsiteY4-100" fmla="*/ 1567417 h 3134833"/>
              <a:gd name="connsiteX0-101" fmla="*/ 0 w 3134833"/>
              <a:gd name="connsiteY0-102" fmla="*/ 1567417 h 3134833"/>
              <a:gd name="connsiteX1-103" fmla="*/ 1567417 w 3134833"/>
              <a:gd name="connsiteY1-104" fmla="*/ 0 h 3134833"/>
              <a:gd name="connsiteX2-105" fmla="*/ 3134833 w 3134833"/>
              <a:gd name="connsiteY2-106" fmla="*/ 1567417 h 3134833"/>
              <a:gd name="connsiteX3-107" fmla="*/ 1567417 w 3134833"/>
              <a:gd name="connsiteY3-108" fmla="*/ 3134833 h 3134833"/>
              <a:gd name="connsiteX4-109" fmla="*/ 0 w 3134833"/>
              <a:gd name="connsiteY4-110" fmla="*/ 1567417 h 3134833"/>
              <a:gd name="connsiteX0-111" fmla="*/ 0 w 3134833"/>
              <a:gd name="connsiteY0-112" fmla="*/ 1567417 h 3134833"/>
              <a:gd name="connsiteX1-113" fmla="*/ 1567417 w 3134833"/>
              <a:gd name="connsiteY1-114" fmla="*/ 0 h 3134833"/>
              <a:gd name="connsiteX2-115" fmla="*/ 3134833 w 3134833"/>
              <a:gd name="connsiteY2-116" fmla="*/ 1567417 h 3134833"/>
              <a:gd name="connsiteX3-117" fmla="*/ 1567417 w 3134833"/>
              <a:gd name="connsiteY3-118" fmla="*/ 3134833 h 3134833"/>
              <a:gd name="connsiteX4-119" fmla="*/ 0 w 3134833"/>
              <a:gd name="connsiteY4-120" fmla="*/ 1567417 h 31348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34833" h="3134833">
                <a:moveTo>
                  <a:pt x="0" y="1567417"/>
                </a:moveTo>
                <a:cubicBezTo>
                  <a:pt x="1478" y="1151270"/>
                  <a:pt x="1215066" y="1476"/>
                  <a:pt x="1567417" y="0"/>
                </a:cubicBezTo>
                <a:cubicBezTo>
                  <a:pt x="1898504" y="1476"/>
                  <a:pt x="3133356" y="1098108"/>
                  <a:pt x="3134833" y="1567417"/>
                </a:cubicBezTo>
                <a:cubicBezTo>
                  <a:pt x="3133356" y="2015461"/>
                  <a:pt x="1951665" y="3122724"/>
                  <a:pt x="1567417" y="3134833"/>
                </a:cubicBezTo>
                <a:cubicBezTo>
                  <a:pt x="1119373" y="3133356"/>
                  <a:pt x="1477" y="1994196"/>
                  <a:pt x="0" y="1567417"/>
                </a:cubicBezTo>
                <a:close/>
              </a:path>
            </a:pathLst>
          </a:custGeom>
          <a:solidFill>
            <a:schemeClr val="bg1">
              <a:lumMod val="85000"/>
            </a:schemeClr>
          </a:solidFill>
          <a:ln w="38100" cmpd="sng">
            <a:solidFill>
              <a:schemeClr val="tx1">
                <a:lumMod val="85000"/>
                <a:lumOff val="1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4000" dirty="0" smtClean="0">
                <a:solidFill>
                  <a:schemeClr val="tx1"/>
                </a:solidFill>
                <a:latin typeface="Segoe UI Light" panose="020B0502040204020203" pitchFamily="34" charset="0"/>
                <a:cs typeface="Segoe UI Light" panose="020B0502040204020203" pitchFamily="34" charset="0"/>
              </a:rPr>
              <a:t>2</a:t>
            </a:r>
            <a:endParaRPr lang="zh-CN" altLang="en-US" sz="4000" dirty="0">
              <a:solidFill>
                <a:schemeClr val="tx1"/>
              </a:solidFill>
              <a:latin typeface="Segoe UI Light" panose="020B0502040204020203" pitchFamily="34" charset="0"/>
              <a:cs typeface="Segoe UI Light" panose="020B0502040204020203" pitchFamily="34" charset="0"/>
            </a:endParaRPr>
          </a:p>
        </p:txBody>
      </p:sp>
      <p:sp>
        <p:nvSpPr>
          <p:cNvPr id="8" name="KSO_Shape"/>
          <p:cNvSpPr/>
          <p:nvPr/>
        </p:nvSpPr>
        <p:spPr>
          <a:xfrm>
            <a:off x="3350676" y="1459723"/>
            <a:ext cx="1082713" cy="1082713"/>
          </a:xfrm>
          <a:custGeom>
            <a:avLst/>
            <a:gdLst>
              <a:gd name="connsiteX0" fmla="*/ 0 w 3134833"/>
              <a:gd name="connsiteY0" fmla="*/ 1567417 h 3134833"/>
              <a:gd name="connsiteX1" fmla="*/ 1567417 w 3134833"/>
              <a:gd name="connsiteY1" fmla="*/ 0 h 3134833"/>
              <a:gd name="connsiteX2" fmla="*/ 3134833 w 3134833"/>
              <a:gd name="connsiteY2" fmla="*/ 1567417 h 3134833"/>
              <a:gd name="connsiteX3" fmla="*/ 1567417 w 3134833"/>
              <a:gd name="connsiteY3" fmla="*/ 3134833 h 3134833"/>
              <a:gd name="connsiteX4" fmla="*/ 0 w 3134833"/>
              <a:gd name="connsiteY4" fmla="*/ 1567417 h 3134833"/>
              <a:gd name="connsiteX0-1" fmla="*/ 0 w 3134833"/>
              <a:gd name="connsiteY0-2" fmla="*/ 1567417 h 3134833"/>
              <a:gd name="connsiteX1-3" fmla="*/ 1567417 w 3134833"/>
              <a:gd name="connsiteY1-4" fmla="*/ 0 h 3134833"/>
              <a:gd name="connsiteX2-5" fmla="*/ 3134833 w 3134833"/>
              <a:gd name="connsiteY2-6" fmla="*/ 1567417 h 3134833"/>
              <a:gd name="connsiteX3-7" fmla="*/ 1567417 w 3134833"/>
              <a:gd name="connsiteY3-8" fmla="*/ 3134833 h 3134833"/>
              <a:gd name="connsiteX4-9" fmla="*/ 0 w 3134833"/>
              <a:gd name="connsiteY4-10" fmla="*/ 1567417 h 3134833"/>
              <a:gd name="connsiteX0-11" fmla="*/ 0 w 3134833"/>
              <a:gd name="connsiteY0-12" fmla="*/ 1567417 h 3134833"/>
              <a:gd name="connsiteX1-13" fmla="*/ 1567417 w 3134833"/>
              <a:gd name="connsiteY1-14" fmla="*/ 0 h 3134833"/>
              <a:gd name="connsiteX2-15" fmla="*/ 3134833 w 3134833"/>
              <a:gd name="connsiteY2-16" fmla="*/ 1567417 h 3134833"/>
              <a:gd name="connsiteX3-17" fmla="*/ 1567417 w 3134833"/>
              <a:gd name="connsiteY3-18" fmla="*/ 3134833 h 3134833"/>
              <a:gd name="connsiteX4-19" fmla="*/ 0 w 3134833"/>
              <a:gd name="connsiteY4-20" fmla="*/ 1567417 h 3134833"/>
              <a:gd name="connsiteX0-21" fmla="*/ 0 w 3134833"/>
              <a:gd name="connsiteY0-22" fmla="*/ 1567417 h 3134833"/>
              <a:gd name="connsiteX1-23" fmla="*/ 1567417 w 3134833"/>
              <a:gd name="connsiteY1-24" fmla="*/ 0 h 3134833"/>
              <a:gd name="connsiteX2-25" fmla="*/ 3134833 w 3134833"/>
              <a:gd name="connsiteY2-26" fmla="*/ 1567417 h 3134833"/>
              <a:gd name="connsiteX3-27" fmla="*/ 1567417 w 3134833"/>
              <a:gd name="connsiteY3-28" fmla="*/ 3134833 h 3134833"/>
              <a:gd name="connsiteX4-29" fmla="*/ 0 w 3134833"/>
              <a:gd name="connsiteY4-30" fmla="*/ 1567417 h 3134833"/>
              <a:gd name="connsiteX0-31" fmla="*/ 0 w 3134833"/>
              <a:gd name="connsiteY0-32" fmla="*/ 1567417 h 3134833"/>
              <a:gd name="connsiteX1-33" fmla="*/ 1567417 w 3134833"/>
              <a:gd name="connsiteY1-34" fmla="*/ 0 h 3134833"/>
              <a:gd name="connsiteX2-35" fmla="*/ 3134833 w 3134833"/>
              <a:gd name="connsiteY2-36" fmla="*/ 1567417 h 3134833"/>
              <a:gd name="connsiteX3-37" fmla="*/ 1567417 w 3134833"/>
              <a:gd name="connsiteY3-38" fmla="*/ 3134833 h 3134833"/>
              <a:gd name="connsiteX4-39" fmla="*/ 0 w 3134833"/>
              <a:gd name="connsiteY4-40" fmla="*/ 1567417 h 3134833"/>
              <a:gd name="connsiteX0-41" fmla="*/ 0 w 3134833"/>
              <a:gd name="connsiteY0-42" fmla="*/ 1567417 h 3134833"/>
              <a:gd name="connsiteX1-43" fmla="*/ 1567417 w 3134833"/>
              <a:gd name="connsiteY1-44" fmla="*/ 0 h 3134833"/>
              <a:gd name="connsiteX2-45" fmla="*/ 3134833 w 3134833"/>
              <a:gd name="connsiteY2-46" fmla="*/ 1567417 h 3134833"/>
              <a:gd name="connsiteX3-47" fmla="*/ 1567417 w 3134833"/>
              <a:gd name="connsiteY3-48" fmla="*/ 3134833 h 3134833"/>
              <a:gd name="connsiteX4-49" fmla="*/ 0 w 3134833"/>
              <a:gd name="connsiteY4-50" fmla="*/ 1567417 h 3134833"/>
              <a:gd name="connsiteX0-51" fmla="*/ 0 w 3134833"/>
              <a:gd name="connsiteY0-52" fmla="*/ 1567417 h 3134833"/>
              <a:gd name="connsiteX1-53" fmla="*/ 1567417 w 3134833"/>
              <a:gd name="connsiteY1-54" fmla="*/ 0 h 3134833"/>
              <a:gd name="connsiteX2-55" fmla="*/ 3134833 w 3134833"/>
              <a:gd name="connsiteY2-56" fmla="*/ 1567417 h 3134833"/>
              <a:gd name="connsiteX3-57" fmla="*/ 1567417 w 3134833"/>
              <a:gd name="connsiteY3-58" fmla="*/ 3134833 h 3134833"/>
              <a:gd name="connsiteX4-59" fmla="*/ 0 w 3134833"/>
              <a:gd name="connsiteY4-60" fmla="*/ 1567417 h 3134833"/>
              <a:gd name="connsiteX0-61" fmla="*/ 0 w 3134833"/>
              <a:gd name="connsiteY0-62" fmla="*/ 1567417 h 3134833"/>
              <a:gd name="connsiteX1-63" fmla="*/ 1567417 w 3134833"/>
              <a:gd name="connsiteY1-64" fmla="*/ 0 h 3134833"/>
              <a:gd name="connsiteX2-65" fmla="*/ 3134833 w 3134833"/>
              <a:gd name="connsiteY2-66" fmla="*/ 1567417 h 3134833"/>
              <a:gd name="connsiteX3-67" fmla="*/ 1567417 w 3134833"/>
              <a:gd name="connsiteY3-68" fmla="*/ 3134833 h 3134833"/>
              <a:gd name="connsiteX4-69" fmla="*/ 0 w 3134833"/>
              <a:gd name="connsiteY4-70" fmla="*/ 1567417 h 3134833"/>
              <a:gd name="connsiteX0-71" fmla="*/ 0 w 3134833"/>
              <a:gd name="connsiteY0-72" fmla="*/ 1567417 h 3134833"/>
              <a:gd name="connsiteX1-73" fmla="*/ 1567417 w 3134833"/>
              <a:gd name="connsiteY1-74" fmla="*/ 0 h 3134833"/>
              <a:gd name="connsiteX2-75" fmla="*/ 3134833 w 3134833"/>
              <a:gd name="connsiteY2-76" fmla="*/ 1567417 h 3134833"/>
              <a:gd name="connsiteX3-77" fmla="*/ 1567417 w 3134833"/>
              <a:gd name="connsiteY3-78" fmla="*/ 3134833 h 3134833"/>
              <a:gd name="connsiteX4-79" fmla="*/ 0 w 3134833"/>
              <a:gd name="connsiteY4-80" fmla="*/ 1567417 h 3134833"/>
              <a:gd name="connsiteX0-81" fmla="*/ 0 w 3134833"/>
              <a:gd name="connsiteY0-82" fmla="*/ 1567417 h 3134833"/>
              <a:gd name="connsiteX1-83" fmla="*/ 1567417 w 3134833"/>
              <a:gd name="connsiteY1-84" fmla="*/ 0 h 3134833"/>
              <a:gd name="connsiteX2-85" fmla="*/ 3134833 w 3134833"/>
              <a:gd name="connsiteY2-86" fmla="*/ 1567417 h 3134833"/>
              <a:gd name="connsiteX3-87" fmla="*/ 1567417 w 3134833"/>
              <a:gd name="connsiteY3-88" fmla="*/ 3134833 h 3134833"/>
              <a:gd name="connsiteX4-89" fmla="*/ 0 w 3134833"/>
              <a:gd name="connsiteY4-90" fmla="*/ 1567417 h 3134833"/>
              <a:gd name="connsiteX0-91" fmla="*/ 0 w 3134833"/>
              <a:gd name="connsiteY0-92" fmla="*/ 1567417 h 3134833"/>
              <a:gd name="connsiteX1-93" fmla="*/ 1567417 w 3134833"/>
              <a:gd name="connsiteY1-94" fmla="*/ 0 h 3134833"/>
              <a:gd name="connsiteX2-95" fmla="*/ 3134833 w 3134833"/>
              <a:gd name="connsiteY2-96" fmla="*/ 1567417 h 3134833"/>
              <a:gd name="connsiteX3-97" fmla="*/ 1567417 w 3134833"/>
              <a:gd name="connsiteY3-98" fmla="*/ 3134833 h 3134833"/>
              <a:gd name="connsiteX4-99" fmla="*/ 0 w 3134833"/>
              <a:gd name="connsiteY4-100" fmla="*/ 1567417 h 3134833"/>
              <a:gd name="connsiteX0-101" fmla="*/ 0 w 3134833"/>
              <a:gd name="connsiteY0-102" fmla="*/ 1567417 h 3134833"/>
              <a:gd name="connsiteX1-103" fmla="*/ 1567417 w 3134833"/>
              <a:gd name="connsiteY1-104" fmla="*/ 0 h 3134833"/>
              <a:gd name="connsiteX2-105" fmla="*/ 3134833 w 3134833"/>
              <a:gd name="connsiteY2-106" fmla="*/ 1567417 h 3134833"/>
              <a:gd name="connsiteX3-107" fmla="*/ 1567417 w 3134833"/>
              <a:gd name="connsiteY3-108" fmla="*/ 3134833 h 3134833"/>
              <a:gd name="connsiteX4-109" fmla="*/ 0 w 3134833"/>
              <a:gd name="connsiteY4-110" fmla="*/ 1567417 h 3134833"/>
              <a:gd name="connsiteX0-111" fmla="*/ 0 w 3134833"/>
              <a:gd name="connsiteY0-112" fmla="*/ 1567417 h 3134833"/>
              <a:gd name="connsiteX1-113" fmla="*/ 1567417 w 3134833"/>
              <a:gd name="connsiteY1-114" fmla="*/ 0 h 3134833"/>
              <a:gd name="connsiteX2-115" fmla="*/ 3134833 w 3134833"/>
              <a:gd name="connsiteY2-116" fmla="*/ 1567417 h 3134833"/>
              <a:gd name="connsiteX3-117" fmla="*/ 1567417 w 3134833"/>
              <a:gd name="connsiteY3-118" fmla="*/ 3134833 h 3134833"/>
              <a:gd name="connsiteX4-119" fmla="*/ 0 w 3134833"/>
              <a:gd name="connsiteY4-120" fmla="*/ 1567417 h 31348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34833" h="3134833">
                <a:moveTo>
                  <a:pt x="0" y="1567417"/>
                </a:moveTo>
                <a:cubicBezTo>
                  <a:pt x="1478" y="1151270"/>
                  <a:pt x="1215066" y="1476"/>
                  <a:pt x="1567417" y="0"/>
                </a:cubicBezTo>
                <a:cubicBezTo>
                  <a:pt x="1898504" y="1476"/>
                  <a:pt x="3133356" y="1098108"/>
                  <a:pt x="3134833" y="1567417"/>
                </a:cubicBezTo>
                <a:cubicBezTo>
                  <a:pt x="3133356" y="2015461"/>
                  <a:pt x="1951665" y="3122724"/>
                  <a:pt x="1567417" y="3134833"/>
                </a:cubicBezTo>
                <a:cubicBezTo>
                  <a:pt x="1119373" y="3133356"/>
                  <a:pt x="1477" y="1994196"/>
                  <a:pt x="0" y="1567417"/>
                </a:cubicBezTo>
                <a:close/>
              </a:path>
            </a:pathLst>
          </a:custGeom>
          <a:solidFill>
            <a:schemeClr val="bg1">
              <a:lumMod val="85000"/>
            </a:schemeClr>
          </a:solidFill>
          <a:ln w="38100" cmpd="sng">
            <a:solidFill>
              <a:schemeClr val="tx1">
                <a:lumMod val="85000"/>
                <a:lumOff val="1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4000" dirty="0" smtClean="0">
                <a:solidFill>
                  <a:schemeClr val="tx1"/>
                </a:solidFill>
                <a:latin typeface="Segoe UI Light" panose="020B0502040204020203" pitchFamily="34" charset="0"/>
                <a:cs typeface="Segoe UI Light" panose="020B0502040204020203" pitchFamily="34" charset="0"/>
              </a:rPr>
              <a:t>1</a:t>
            </a:r>
            <a:endParaRPr lang="zh-CN" altLang="en-US" sz="4000" dirty="0">
              <a:solidFill>
                <a:schemeClr val="tx1"/>
              </a:solidFill>
              <a:latin typeface="Segoe UI Light" panose="020B0502040204020203" pitchFamily="34" charset="0"/>
              <a:cs typeface="Segoe UI Light" panose="020B0502040204020203" pitchFamily="34" charset="0"/>
            </a:endParaRPr>
          </a:p>
        </p:txBody>
      </p:sp>
      <p:sp>
        <p:nvSpPr>
          <p:cNvPr id="10" name="矩形 9"/>
          <p:cNvSpPr/>
          <p:nvPr/>
        </p:nvSpPr>
        <p:spPr>
          <a:xfrm>
            <a:off x="2292626" y="4280453"/>
            <a:ext cx="4002157" cy="1537252"/>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11" name="文本框 10"/>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200" fill="hold"/>
                                        <p:tgtEl>
                                          <p:spTgt spid="2"/>
                                        </p:tgtEl>
                                        <p:attrNameLst>
                                          <p:attrName>ppt_x</p:attrName>
                                        </p:attrNameLst>
                                      </p:cBhvr>
                                      <p:tavLst>
                                        <p:tav tm="0">
                                          <p:val>
                                            <p:strVal val="1+#ppt_w/2"/>
                                          </p:val>
                                        </p:tav>
                                        <p:tav tm="100000">
                                          <p:val>
                                            <p:strVal val="#ppt_x"/>
                                          </p:val>
                                        </p:tav>
                                      </p:tavLst>
                                    </p:anim>
                                    <p:anim calcmode="lin" valueType="num">
                                      <p:cBhvr additive="base">
                                        <p:cTn id="16" dur="2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200" fill="hold"/>
                                        <p:tgtEl>
                                          <p:spTgt spid="3"/>
                                        </p:tgtEl>
                                        <p:attrNameLst>
                                          <p:attrName>ppt_x</p:attrName>
                                        </p:attrNameLst>
                                      </p:cBhvr>
                                      <p:tavLst>
                                        <p:tav tm="0">
                                          <p:val>
                                            <p:strVal val="1+#ppt_w/2"/>
                                          </p:val>
                                        </p:tav>
                                        <p:tav tm="100000">
                                          <p:val>
                                            <p:strVal val="#ppt_x"/>
                                          </p:val>
                                        </p:tav>
                                      </p:tavLst>
                                    </p:anim>
                                    <p:anim calcmode="lin" valueType="num">
                                      <p:cBhvr additive="base">
                                        <p:cTn id="33" dur="2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150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9" grpId="0" animBg="1"/>
      <p:bldP spid="8" grpId="0" animBg="1"/>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p:cNvSpPr/>
          <p:nvPr/>
        </p:nvSpPr>
        <p:spPr>
          <a:xfrm>
            <a:off x="5910470" y="0"/>
            <a:ext cx="5327374" cy="6858000"/>
          </a:xfrm>
          <a:prstGeom prst="parallelogram">
            <a:avLst>
              <a:gd name="adj" fmla="val 2873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789043" y="2451652"/>
            <a:ext cx="5115338" cy="2425148"/>
          </a:xfrm>
          <a:prstGeom prst="parallelogram">
            <a:avLst>
              <a:gd name="adj" fmla="val 22326"/>
            </a:avLst>
          </a:prstGeom>
          <a:blipFill dpi="0" rotWithShape="1">
            <a:blip r:embed="rId1">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54428" y="536542"/>
            <a:ext cx="1826141" cy="584775"/>
          </a:xfrm>
          <a:prstGeom prst="rect">
            <a:avLst/>
          </a:prstGeom>
          <a:noFill/>
        </p:spPr>
        <p:txBody>
          <a:bodyPr wrap="non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经营理念</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平行四边形 1"/>
          <p:cNvSpPr/>
          <p:nvPr/>
        </p:nvSpPr>
        <p:spPr>
          <a:xfrm>
            <a:off x="6775124" y="2448866"/>
            <a:ext cx="3636000" cy="540000"/>
          </a:xfrm>
          <a:prstGeom prst="parallelogram">
            <a:avLst>
              <a:gd name="adj" fmla="val 22186"/>
            </a:avLst>
          </a:prstGeom>
          <a:solidFill>
            <a:schemeClr val="bg1">
              <a:alpha val="50000"/>
            </a:schemeClr>
          </a:solidFill>
          <a:ln>
            <a:noFill/>
          </a:ln>
        </p:spPr>
        <p:txBody>
          <a:bodyPr wrap="none" anchor="ctr">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秉 承 东 方 文 化</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平行四边形 2"/>
          <p:cNvSpPr/>
          <p:nvPr/>
        </p:nvSpPr>
        <p:spPr>
          <a:xfrm>
            <a:off x="6626360" y="3070939"/>
            <a:ext cx="3636000" cy="540000"/>
          </a:xfrm>
          <a:prstGeom prst="parallelogram">
            <a:avLst>
              <a:gd name="adj" fmla="val 22186"/>
            </a:avLst>
          </a:prstGeom>
          <a:solidFill>
            <a:schemeClr val="bg1">
              <a:alpha val="50000"/>
            </a:schemeClr>
          </a:solidFill>
          <a:ln>
            <a:noFill/>
          </a:ln>
        </p:spPr>
        <p:txBody>
          <a:bodyPr wrap="none" anchor="ctr">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探 索 中 国 模 式</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a:off x="6498205" y="3692229"/>
            <a:ext cx="3636000" cy="540000"/>
          </a:xfrm>
          <a:prstGeom prst="parallelogram">
            <a:avLst>
              <a:gd name="adj" fmla="val 22186"/>
            </a:avLst>
          </a:prstGeom>
          <a:solidFill>
            <a:schemeClr val="bg1">
              <a:alpha val="50000"/>
            </a:schemeClr>
          </a:solidFill>
          <a:ln>
            <a:noFill/>
          </a:ln>
        </p:spPr>
        <p:txBody>
          <a:bodyPr wrap="none" anchor="ctr">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博 采 众 家 之 长</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 name="平行四边形 4"/>
          <p:cNvSpPr/>
          <p:nvPr/>
        </p:nvSpPr>
        <p:spPr>
          <a:xfrm>
            <a:off x="6355239" y="4325995"/>
            <a:ext cx="3636000" cy="540000"/>
          </a:xfrm>
          <a:prstGeom prst="parallelogram">
            <a:avLst>
              <a:gd name="adj" fmla="val 22186"/>
            </a:avLst>
          </a:prstGeom>
          <a:solidFill>
            <a:schemeClr val="bg1">
              <a:alpha val="50000"/>
            </a:schemeClr>
          </a:solidFill>
          <a:ln>
            <a:noFill/>
          </a:ln>
        </p:spPr>
        <p:txBody>
          <a:bodyPr wrap="none" anchor="ctr">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融 汇 先 进 理 念</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1+#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150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 grpId="0" animBg="1"/>
      <p:bldP spid="3" grpId="0" animBg="1"/>
      <p:bldP spid="4" grpId="0" animBg="1"/>
      <p:bldP spid="5"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2634018" y="2619000"/>
            <a:ext cx="1620000" cy="1620000"/>
          </a:xfrm>
          <a:prstGeom prst="ellipse">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301535" y="3056932"/>
            <a:ext cx="3588930" cy="707886"/>
          </a:xfrm>
          <a:prstGeom prst="rect">
            <a:avLst/>
          </a:prstGeom>
          <a:noFill/>
        </p:spPr>
        <p:txBody>
          <a:bodyPr wrap="square" rtlCol="0">
            <a:spAutoFit/>
          </a:bodyPr>
          <a:lstStyle/>
          <a:p>
            <a:pPr algn="ctr"/>
            <a:r>
              <a:rPr lang="zh-CN" altLang="en-US" sz="40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项目介绍</a:t>
            </a:r>
            <a:endParaRPr lang="zh-CN" altLang="en-US" sz="40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文本框 11"/>
          <p:cNvSpPr txBox="1"/>
          <p:nvPr/>
        </p:nvSpPr>
        <p:spPr>
          <a:xfrm>
            <a:off x="5180341" y="3896136"/>
            <a:ext cx="1831334" cy="369332"/>
          </a:xfrm>
          <a:prstGeom prst="rect">
            <a:avLst/>
          </a:prstGeom>
          <a:noFill/>
        </p:spPr>
        <p:txBody>
          <a:bodyPr wrap="none" rtlCol="0">
            <a:spAutoFit/>
          </a:bodyPr>
          <a:lstStyle/>
          <a:p>
            <a:pPr algn="ctr"/>
            <a:r>
              <a:rPr lang="en-US" altLang="zh-CN" dirty="0" smtClean="0">
                <a:solidFill>
                  <a:schemeClr val="bg1"/>
                </a:solidFill>
                <a:latin typeface="Segoe UI Light" panose="020B0502040204020203" pitchFamily="34" charset="0"/>
                <a:cs typeface="Segoe UI Light" panose="020B0502040204020203" pitchFamily="34" charset="0"/>
              </a:rPr>
              <a:t>Project Introduce</a:t>
            </a:r>
            <a:endParaRPr lang="zh-CN" altLang="en-US" dirty="0">
              <a:solidFill>
                <a:schemeClr val="bg1"/>
              </a:solidFill>
              <a:latin typeface="Segoe UI Light" panose="020B0502040204020203" pitchFamily="34" charset="0"/>
              <a:cs typeface="Segoe UI Light" panose="020B0502040204020203" pitchFamily="34" charset="0"/>
            </a:endParaRPr>
          </a:p>
        </p:txBody>
      </p:sp>
      <p:sp>
        <p:nvSpPr>
          <p:cNvPr id="2" name="文本框 1"/>
          <p:cNvSpPr txBox="1"/>
          <p:nvPr/>
        </p:nvSpPr>
        <p:spPr>
          <a:xfrm>
            <a:off x="2960062" y="2921168"/>
            <a:ext cx="976549" cy="1015663"/>
          </a:xfrm>
          <a:prstGeom prst="rect">
            <a:avLst/>
          </a:prstGeom>
          <a:noFill/>
        </p:spPr>
        <p:txBody>
          <a:bodyPr wrap="none" rtlCol="0">
            <a:spAutoFit/>
          </a:bodyPr>
          <a:lstStyle/>
          <a:p>
            <a:r>
              <a:rPr lang="en-US" altLang="zh-CN" sz="6000" dirty="0" smtClean="0">
                <a:solidFill>
                  <a:schemeClr val="bg1"/>
                </a:solidFill>
                <a:latin typeface="Times New Roman" panose="02020603050405020304" pitchFamily="18" charset="0"/>
                <a:cs typeface="Times New Roman" panose="02020603050405020304" pitchFamily="18" charset="0"/>
              </a:rPr>
              <a:t>02</a:t>
            </a:r>
            <a:endParaRPr lang="zh-CN" altLang="en-US" sz="6000" dirty="0">
              <a:solidFill>
                <a:schemeClr val="bg1"/>
              </a:solidFill>
              <a:latin typeface="Times New Roman" panose="02020603050405020304" pitchFamily="18" charset="0"/>
              <a:cs typeface="Times New Roman" panose="02020603050405020304" pitchFamily="18" charset="0"/>
            </a:endParaRPr>
          </a:p>
        </p:txBody>
      </p:sp>
      <p:sp>
        <p:nvSpPr>
          <p:cNvPr id="48" name="文本框 47"/>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1500"/>
                                  </p:stCondLst>
                                  <p:childTnLst>
                                    <p:animEffect transition="out" filter="fade">
                                      <p:cBhvr>
                                        <p:cTn id="23" dur="500"/>
                                        <p:tgtEl>
                                          <p:spTgt spid="48"/>
                                        </p:tgtEl>
                                      </p:cBhvr>
                                    </p:animEffect>
                                    <p:set>
                                      <p:cBhvr>
                                        <p:cTn id="24"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2"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54428" y="536542"/>
            <a:ext cx="1826141" cy="584775"/>
          </a:xfrm>
          <a:prstGeom prst="rect">
            <a:avLst/>
          </a:prstGeom>
          <a:noFill/>
        </p:spPr>
        <p:txBody>
          <a:bodyPr wrap="non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项目背景</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7" name="等腰三角形 6"/>
          <p:cNvSpPr/>
          <p:nvPr/>
        </p:nvSpPr>
        <p:spPr>
          <a:xfrm rot="5400000">
            <a:off x="-39756" y="622852"/>
            <a:ext cx="583095" cy="50358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3" name="组合 2"/>
          <p:cNvGrpSpPr/>
          <p:nvPr/>
        </p:nvGrpSpPr>
        <p:grpSpPr>
          <a:xfrm>
            <a:off x="5739314" y="1921565"/>
            <a:ext cx="720000" cy="720000"/>
            <a:chOff x="5736000" y="1921565"/>
            <a:chExt cx="720000" cy="720000"/>
          </a:xfrm>
        </p:grpSpPr>
        <p:sp>
          <p:nvSpPr>
            <p:cNvPr id="2" name="椭圆 1"/>
            <p:cNvSpPr/>
            <p:nvPr/>
          </p:nvSpPr>
          <p:spPr>
            <a:xfrm>
              <a:off x="5736000" y="1921565"/>
              <a:ext cx="720000" cy="720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p:nvPr/>
          </p:nvSpPr>
          <p:spPr bwMode="auto">
            <a:xfrm>
              <a:off x="5901780" y="2146852"/>
              <a:ext cx="388441" cy="330822"/>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chemeClr val="bg1"/>
            </a:solidFill>
            <a:ln>
              <a:noFill/>
            </a:ln>
          </p:spPr>
          <p:txBody>
            <a:bodyPr bIns="396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grpSp>
      <p:grpSp>
        <p:nvGrpSpPr>
          <p:cNvPr id="4" name="组合 3"/>
          <p:cNvGrpSpPr/>
          <p:nvPr/>
        </p:nvGrpSpPr>
        <p:grpSpPr>
          <a:xfrm>
            <a:off x="5739314" y="3260036"/>
            <a:ext cx="720000" cy="720000"/>
            <a:chOff x="5742628" y="3200400"/>
            <a:chExt cx="720000" cy="720000"/>
          </a:xfrm>
        </p:grpSpPr>
        <p:sp>
          <p:nvSpPr>
            <p:cNvPr id="8" name="椭圆 7"/>
            <p:cNvSpPr/>
            <p:nvPr/>
          </p:nvSpPr>
          <p:spPr>
            <a:xfrm>
              <a:off x="5742628" y="3200400"/>
              <a:ext cx="720000" cy="720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p:nvPr/>
          </p:nvSpPr>
          <p:spPr bwMode="auto">
            <a:xfrm>
              <a:off x="5908408" y="3425687"/>
              <a:ext cx="388441" cy="330822"/>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chemeClr val="bg1"/>
            </a:solidFill>
            <a:ln>
              <a:noFill/>
            </a:ln>
          </p:spPr>
          <p:txBody>
            <a:bodyPr bIns="396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grpSp>
      <p:grpSp>
        <p:nvGrpSpPr>
          <p:cNvPr id="12" name="组合 11"/>
          <p:cNvGrpSpPr/>
          <p:nvPr/>
        </p:nvGrpSpPr>
        <p:grpSpPr>
          <a:xfrm>
            <a:off x="5739314" y="4598506"/>
            <a:ext cx="720000" cy="720000"/>
            <a:chOff x="5736004" y="4598506"/>
            <a:chExt cx="720000" cy="720000"/>
          </a:xfrm>
        </p:grpSpPr>
        <p:sp>
          <p:nvSpPr>
            <p:cNvPr id="10" name="椭圆 9"/>
            <p:cNvSpPr/>
            <p:nvPr/>
          </p:nvSpPr>
          <p:spPr>
            <a:xfrm>
              <a:off x="5736004" y="4598506"/>
              <a:ext cx="720000" cy="720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p:nvPr/>
          </p:nvSpPr>
          <p:spPr bwMode="auto">
            <a:xfrm>
              <a:off x="5901784" y="4823793"/>
              <a:ext cx="388441" cy="330822"/>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chemeClr val="bg1"/>
            </a:solidFill>
            <a:ln>
              <a:noFill/>
            </a:ln>
          </p:spPr>
          <p:txBody>
            <a:bodyPr bIns="396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grpSp>
      <p:sp>
        <p:nvSpPr>
          <p:cNvPr id="13" name="矩形 12"/>
          <p:cNvSpPr/>
          <p:nvPr/>
        </p:nvSpPr>
        <p:spPr>
          <a:xfrm>
            <a:off x="6718852" y="1818682"/>
            <a:ext cx="4068418" cy="890693"/>
          </a:xfrm>
          <a:prstGeom prst="rect">
            <a:avLst/>
          </a:prstGeom>
        </p:spPr>
        <p:txBody>
          <a:bodyPr wrap="square">
            <a:spAutoFit/>
          </a:bodyPr>
          <a:lstStyle/>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718852" y="4475741"/>
            <a:ext cx="4068418" cy="890693"/>
          </a:xfrm>
          <a:prstGeom prst="rect">
            <a:avLst/>
          </a:prstGeom>
        </p:spPr>
        <p:txBody>
          <a:bodyPr wrap="square">
            <a:spAutoFit/>
          </a:bodyPr>
          <a:lstStyle/>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718852" y="3170403"/>
            <a:ext cx="4068418" cy="890693"/>
          </a:xfrm>
          <a:prstGeom prst="rect">
            <a:avLst/>
          </a:prstGeom>
        </p:spPr>
        <p:txBody>
          <a:bodyPr wrap="square">
            <a:spAutoFit/>
          </a:bodyPr>
          <a:lstStyle/>
          <a:p>
            <a:pPr indent="360045">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点击此处添加内容点击此处添加内容点击此处添加内容点击此处添加内容。点击此处添加内容点击此处添加内容点击此处添加内容点击此处添加内容。</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7" name="椭圆 16"/>
          <p:cNvSpPr/>
          <p:nvPr/>
        </p:nvSpPr>
        <p:spPr>
          <a:xfrm>
            <a:off x="2149556" y="1921565"/>
            <a:ext cx="720000" cy="720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Segoe UI Light" panose="020B0502040204020203" pitchFamily="34" charset="0"/>
                <a:cs typeface="Segoe UI Light" panose="020B0502040204020203" pitchFamily="34" charset="0"/>
              </a:rPr>
              <a:t>1</a:t>
            </a:r>
            <a:endParaRPr lang="zh-CN" altLang="en-US" sz="3200" dirty="0">
              <a:latin typeface="Segoe UI Light" panose="020B0502040204020203" pitchFamily="34" charset="0"/>
              <a:cs typeface="Segoe UI Light" panose="020B0502040204020203" pitchFamily="34" charset="0"/>
            </a:endParaRPr>
          </a:p>
        </p:txBody>
      </p:sp>
      <p:sp>
        <p:nvSpPr>
          <p:cNvPr id="20" name="椭圆 19"/>
          <p:cNvSpPr/>
          <p:nvPr/>
        </p:nvSpPr>
        <p:spPr>
          <a:xfrm>
            <a:off x="2149556" y="3260036"/>
            <a:ext cx="720000" cy="720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Segoe UI Light" panose="020B0502040204020203" pitchFamily="34" charset="0"/>
                <a:cs typeface="Segoe UI Light" panose="020B0502040204020203" pitchFamily="34" charset="0"/>
              </a:rPr>
              <a:t>2</a:t>
            </a:r>
            <a:endParaRPr lang="zh-CN" altLang="en-US" sz="3200" dirty="0">
              <a:latin typeface="Segoe UI Light" panose="020B0502040204020203" pitchFamily="34" charset="0"/>
              <a:cs typeface="Segoe UI Light" panose="020B0502040204020203" pitchFamily="34" charset="0"/>
            </a:endParaRPr>
          </a:p>
        </p:txBody>
      </p:sp>
      <p:sp>
        <p:nvSpPr>
          <p:cNvPr id="23" name="椭圆 22"/>
          <p:cNvSpPr/>
          <p:nvPr/>
        </p:nvSpPr>
        <p:spPr>
          <a:xfrm>
            <a:off x="2149556" y="4598506"/>
            <a:ext cx="720000" cy="720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Segoe UI Light" panose="020B0502040204020203" pitchFamily="34" charset="0"/>
                <a:cs typeface="Segoe UI Light" panose="020B0502040204020203" pitchFamily="34" charset="0"/>
              </a:rPr>
              <a:t>3</a:t>
            </a:r>
            <a:endParaRPr lang="zh-CN" altLang="en-US" sz="3200" dirty="0">
              <a:latin typeface="Segoe UI Light" panose="020B0502040204020203" pitchFamily="34" charset="0"/>
              <a:cs typeface="Segoe UI Light" panose="020B0502040204020203" pitchFamily="34" charset="0"/>
            </a:endParaRPr>
          </a:p>
        </p:txBody>
      </p:sp>
      <p:sp>
        <p:nvSpPr>
          <p:cNvPr id="25" name="矩形 24"/>
          <p:cNvSpPr/>
          <p:nvPr/>
        </p:nvSpPr>
        <p:spPr>
          <a:xfrm>
            <a:off x="3010455" y="1913023"/>
            <a:ext cx="2316288" cy="613694"/>
          </a:xfrm>
          <a:prstGeom prst="rect">
            <a:avLst/>
          </a:prstGeom>
        </p:spPr>
        <p:txBody>
          <a:bodyPr wrap="square">
            <a:spAutoFit/>
          </a:bodyPr>
          <a:lstStyle/>
          <a:p>
            <a:pPr indent="360045">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a:t>
            </a:r>
            <a:r>
              <a:rPr lang="zh-CN" altLang="en-US" sz="1200" b="1" dirty="0" smtClean="0">
                <a:solidFill>
                  <a:schemeClr val="bg1"/>
                </a:solidFill>
                <a:latin typeface="微软雅黑" panose="020B0503020204020204" pitchFamily="34" charset="-122"/>
                <a:ea typeface="微软雅黑" panose="020B0503020204020204" pitchFamily="34" charset="-122"/>
              </a:rPr>
              <a:t>内容</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3010455" y="3270109"/>
            <a:ext cx="2316288" cy="613694"/>
          </a:xfrm>
          <a:prstGeom prst="rect">
            <a:avLst/>
          </a:prstGeom>
        </p:spPr>
        <p:txBody>
          <a:bodyPr wrap="square">
            <a:spAutoFit/>
          </a:bodyPr>
          <a:lstStyle/>
          <a:p>
            <a:pPr indent="360045">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a:t>
            </a:r>
            <a:r>
              <a:rPr lang="zh-CN" altLang="en-US" sz="1200" b="1" dirty="0" smtClean="0">
                <a:solidFill>
                  <a:schemeClr val="bg1"/>
                </a:solidFill>
                <a:latin typeface="微软雅黑" panose="020B0503020204020204" pitchFamily="34" charset="-122"/>
                <a:ea typeface="微软雅黑" panose="020B0503020204020204" pitchFamily="34" charset="-122"/>
              </a:rPr>
              <a:t>内容</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3010455" y="4590909"/>
            <a:ext cx="2316288" cy="613694"/>
          </a:xfrm>
          <a:prstGeom prst="rect">
            <a:avLst/>
          </a:prstGeom>
        </p:spPr>
        <p:txBody>
          <a:bodyPr wrap="square">
            <a:spAutoFit/>
          </a:bodyPr>
          <a:lstStyle/>
          <a:p>
            <a:pPr indent="360045">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点击此处添加内容点击此处添加内容点击此处添加</a:t>
            </a:r>
            <a:r>
              <a:rPr lang="zh-CN" altLang="en-US" sz="1200" b="1" dirty="0" smtClean="0">
                <a:solidFill>
                  <a:schemeClr val="bg1"/>
                </a:solidFill>
                <a:latin typeface="微软雅黑" panose="020B0503020204020204" pitchFamily="34" charset="-122"/>
                <a:ea typeface="微软雅黑" panose="020B0503020204020204" pitchFamily="34" charset="-122"/>
              </a:rPr>
              <a:t>内容</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1806989" y="7331242"/>
            <a:ext cx="245580"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0-#ppt_w/2"/>
                                          </p:val>
                                        </p:tav>
                                        <p:tav tm="100000">
                                          <p:val>
                                            <p:strVal val="#ppt_x"/>
                                          </p:val>
                                        </p:tav>
                                      </p:tavLst>
                                    </p:anim>
                                    <p:anim calcmode="lin" valueType="num">
                                      <p:cBhvr additive="base">
                                        <p:cTn id="34" dur="500" fill="hold"/>
                                        <p:tgtEl>
                                          <p:spTgt spid="20"/>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0-#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0-#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0-#ppt_w/2"/>
                                          </p:val>
                                        </p:tav>
                                        <p:tav tm="100000">
                                          <p:val>
                                            <p:strVal val="#ppt_x"/>
                                          </p:val>
                                        </p:tav>
                                      </p:tavLst>
                                    </p:anim>
                                    <p:anim calcmode="lin" valueType="num">
                                      <p:cBhvr additive="base">
                                        <p:cTn id="5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0" nodeType="clickEffect">
                                  <p:stCondLst>
                                    <p:cond delay="1500"/>
                                  </p:stCondLst>
                                  <p:childTnLst>
                                    <p:animEffect transition="out" filter="fade">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animBg="1"/>
      <p:bldP spid="20" grpId="0" animBg="1"/>
      <p:bldP spid="23" grpId="0" animBg="1"/>
      <p:bldP spid="25" grpId="0"/>
      <p:bldP spid="26" grpId="0"/>
      <p:bldP spid="27" grpId="0"/>
      <p:bldP spid="2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7607</Words>
  <Application>WPS 演示</Application>
  <PresentationFormat>宽屏</PresentationFormat>
  <Paragraphs>780</Paragraphs>
  <Slides>36</Slides>
  <Notes>36</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36</vt:i4>
      </vt:variant>
    </vt:vector>
  </HeadingPairs>
  <TitlesOfParts>
    <vt:vector size="57" baseType="lpstr">
      <vt:lpstr>Arial</vt:lpstr>
      <vt:lpstr>宋体</vt:lpstr>
      <vt:lpstr>Wingdings</vt:lpstr>
      <vt:lpstr>Calibri</vt:lpstr>
      <vt:lpstr>微软雅黑</vt:lpstr>
      <vt:lpstr>Segoe UI Light</vt:lpstr>
      <vt:lpstr>Times New Roman</vt:lpstr>
      <vt:lpstr>Arial Unicode MS</vt:lpstr>
      <vt:lpstr>Calibri Light</vt:lpstr>
      <vt:lpstr>Calibri</vt:lpstr>
      <vt:lpstr>微软雅黑 Light</vt:lpstr>
      <vt:lpstr>Helvetica Light</vt:lpstr>
      <vt:lpstr>经典平黑简</vt:lpstr>
      <vt:lpstr>DFLiuLi-B5</vt:lpstr>
      <vt:lpstr>Times New Roman</vt:lpstr>
      <vt:lpstr>黑体</vt:lpstr>
      <vt:lpstr>DFKai-SB</vt:lpstr>
      <vt:lpstr>华文琥珀</vt:lpstr>
      <vt:lpstr>华文楷体</vt:lpstr>
      <vt:lpstr>幼圆</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小微企业项目创业融资商业计划书PPT模板Flash</dc:title>
  <dc:creator>zhen wang</dc:creator>
  <cp:lastModifiedBy>ONE LOVE(IT狂人)</cp:lastModifiedBy>
  <cp:revision>25</cp:revision>
  <dcterms:created xsi:type="dcterms:W3CDTF">2016-12-05T13:28:00Z</dcterms:created>
  <dcterms:modified xsi:type="dcterms:W3CDTF">2018-06-10T09:44:06Z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